
<file path=[Content_Types].xml><?xml version="1.0" encoding="utf-8"?>
<Types xmlns="http://schemas.openxmlformats.org/package/2006/content-types">
  <Default Extension="png" ContentType="image/png"/>
  <Default Extension="mp3" ContentType="audio/mpeg"/>
  <Default Extension="jpeg" ContentType="image/jpeg"/>
  <Default Extension="wma" ContentType="audio/x-ms-wma"/>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1" r:id="rId2"/>
    <p:sldMasterId id="2147483673" r:id="rId3"/>
  </p:sldMasterIdLst>
  <p:notesMasterIdLst>
    <p:notesMasterId r:id="rId56"/>
  </p:notesMasterIdLst>
  <p:sldIdLst>
    <p:sldId id="259" r:id="rId4"/>
    <p:sldId id="328" r:id="rId5"/>
    <p:sldId id="272" r:id="rId6"/>
    <p:sldId id="314" r:id="rId7"/>
    <p:sldId id="315" r:id="rId8"/>
    <p:sldId id="268" r:id="rId9"/>
    <p:sldId id="273" r:id="rId10"/>
    <p:sldId id="319" r:id="rId11"/>
    <p:sldId id="320" r:id="rId12"/>
    <p:sldId id="321" r:id="rId13"/>
    <p:sldId id="322" r:id="rId14"/>
    <p:sldId id="323" r:id="rId15"/>
    <p:sldId id="324" r:id="rId16"/>
    <p:sldId id="325" r:id="rId17"/>
    <p:sldId id="326" r:id="rId18"/>
    <p:sldId id="275" r:id="rId19"/>
    <p:sldId id="329" r:id="rId20"/>
    <p:sldId id="330" r:id="rId21"/>
    <p:sldId id="332" r:id="rId22"/>
    <p:sldId id="279" r:id="rId23"/>
    <p:sldId id="283" r:id="rId24"/>
    <p:sldId id="333" r:id="rId25"/>
    <p:sldId id="335" r:id="rId26"/>
    <p:sldId id="334" r:id="rId27"/>
    <p:sldId id="336" r:id="rId28"/>
    <p:sldId id="344" r:id="rId29"/>
    <p:sldId id="338" r:id="rId30"/>
    <p:sldId id="339" r:id="rId31"/>
    <p:sldId id="340" r:id="rId32"/>
    <p:sldId id="341" r:id="rId33"/>
    <p:sldId id="281" r:id="rId34"/>
    <p:sldId id="342" r:id="rId35"/>
    <p:sldId id="287" r:id="rId36"/>
    <p:sldId id="288" r:id="rId37"/>
    <p:sldId id="357" r:id="rId38"/>
    <p:sldId id="345" r:id="rId39"/>
    <p:sldId id="290" r:id="rId40"/>
    <p:sldId id="346" r:id="rId41"/>
    <p:sldId id="347" r:id="rId42"/>
    <p:sldId id="348" r:id="rId43"/>
    <p:sldId id="292" r:id="rId44"/>
    <p:sldId id="349" r:id="rId45"/>
    <p:sldId id="350" r:id="rId46"/>
    <p:sldId id="359" r:id="rId47"/>
    <p:sldId id="353" r:id="rId48"/>
    <p:sldId id="354" r:id="rId49"/>
    <p:sldId id="294" r:id="rId50"/>
    <p:sldId id="298" r:id="rId51"/>
    <p:sldId id="302" r:id="rId52"/>
    <p:sldId id="355" r:id="rId53"/>
    <p:sldId id="306" r:id="rId54"/>
    <p:sldId id="308" r:id="rId5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3910" autoAdjust="0"/>
  </p:normalViewPr>
  <p:slideViewPr>
    <p:cSldViewPr snapToGrid="0">
      <p:cViewPr varScale="1">
        <p:scale>
          <a:sx n="74" d="100"/>
          <a:sy n="74" d="100"/>
        </p:scale>
        <p:origin x="376" y="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viewProps" Target="viewProps.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presProps" Target="pres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0FB386-80F8-440A-8B2E-EE5D013F902B}"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782AE585-5A68-4B79-9BE9-625BE1C3E60E}">
      <dgm:prSet phldrT="[Text]" custT="1"/>
      <dgm:spPr/>
      <dgm:t>
        <a:bodyPr/>
        <a:lstStyle/>
        <a:p>
          <a:r>
            <a:rPr lang="en-US" sz="3200" b="1" dirty="0">
              <a:solidFill>
                <a:schemeClr val="tx1"/>
              </a:solidFill>
            </a:rPr>
            <a:t>I. </a:t>
          </a:r>
          <a:r>
            <a:rPr lang="vi-VN" sz="3200" dirty="0" smtClean="0">
              <a:solidFill>
                <a:schemeClr val="tx1"/>
              </a:solidFill>
            </a:rPr>
            <a:t>Phương pháp tách kim loại</a:t>
          </a:r>
          <a:endParaRPr lang="en-US" sz="3200" b="1" dirty="0">
            <a:solidFill>
              <a:schemeClr val="tx1"/>
            </a:solidFill>
          </a:endParaRPr>
        </a:p>
      </dgm:t>
    </dgm:pt>
    <dgm:pt modelId="{FA5863C7-BFDC-4098-B800-5B29C2C5482D}" type="parTrans" cxnId="{087D0192-F6FD-4F21-B15C-D9F63D3C1AF0}">
      <dgm:prSet/>
      <dgm:spPr/>
      <dgm:t>
        <a:bodyPr/>
        <a:lstStyle/>
        <a:p>
          <a:endParaRPr lang="en-US"/>
        </a:p>
      </dgm:t>
    </dgm:pt>
    <dgm:pt modelId="{C7F82993-77D5-49EF-B509-B2EDCDBEFE76}" type="sibTrans" cxnId="{087D0192-F6FD-4F21-B15C-D9F63D3C1AF0}">
      <dgm:prSet/>
      <dgm:spPr/>
      <dgm:t>
        <a:bodyPr/>
        <a:lstStyle/>
        <a:p>
          <a:endParaRPr lang="en-US"/>
        </a:p>
      </dgm:t>
    </dgm:pt>
    <dgm:pt modelId="{2D2AEC59-9663-43AE-B6A4-F9DA690FDE97}">
      <dgm:prSet phldrT="[Text]" custT="1"/>
      <dgm:spPr/>
      <dgm:t>
        <a:bodyPr/>
        <a:lstStyle/>
        <a:p>
          <a:r>
            <a:rPr lang="en-US" sz="3200" b="1" dirty="0">
              <a:solidFill>
                <a:schemeClr val="tx1"/>
              </a:solidFill>
            </a:rPr>
            <a:t>II. </a:t>
          </a:r>
          <a:r>
            <a:rPr lang="vi-VN" sz="3200" b="0" u="none" dirty="0" smtClean="0">
              <a:solidFill>
                <a:schemeClr val="tx1"/>
              </a:solidFill>
            </a:rPr>
            <a:t>Quá trình tách một số kim loại có nhiều ứng dụng</a:t>
          </a:r>
          <a:endParaRPr lang="en-US" sz="3200" b="0" dirty="0">
            <a:solidFill>
              <a:schemeClr val="tx1"/>
            </a:solidFill>
          </a:endParaRPr>
        </a:p>
      </dgm:t>
    </dgm:pt>
    <dgm:pt modelId="{6EEAB2C4-BC77-4A23-B796-0163851C9EA1}" type="parTrans" cxnId="{251C17A7-4B29-4485-AE57-F3A88AA7ED3E}">
      <dgm:prSet/>
      <dgm:spPr/>
      <dgm:t>
        <a:bodyPr/>
        <a:lstStyle/>
        <a:p>
          <a:endParaRPr lang="en-US"/>
        </a:p>
      </dgm:t>
    </dgm:pt>
    <dgm:pt modelId="{D3629971-426C-4270-838A-09DD8B738B4C}" type="sibTrans" cxnId="{251C17A7-4B29-4485-AE57-F3A88AA7ED3E}">
      <dgm:prSet/>
      <dgm:spPr/>
      <dgm:t>
        <a:bodyPr/>
        <a:lstStyle/>
        <a:p>
          <a:endParaRPr lang="en-US"/>
        </a:p>
      </dgm:t>
    </dgm:pt>
    <dgm:pt modelId="{5350FBD4-57AE-473E-9D0E-ABBFEECFAE8A}">
      <dgm:prSet phldrT="[Text]" custT="1"/>
      <dgm:spPr/>
      <dgm:t>
        <a:bodyPr/>
        <a:lstStyle/>
        <a:p>
          <a:r>
            <a:rPr lang="en-US" sz="3200" b="1" dirty="0">
              <a:solidFill>
                <a:schemeClr val="tx1"/>
              </a:solidFill>
            </a:rPr>
            <a:t>III. </a:t>
          </a:r>
          <a:r>
            <a:rPr lang="vi-VN" sz="3200" b="0" dirty="0" smtClean="0">
              <a:solidFill>
                <a:schemeClr val="tx1"/>
              </a:solidFill>
            </a:rPr>
            <a:t>Hợp kim</a:t>
          </a:r>
          <a:endParaRPr lang="en-US" sz="3200" b="0" dirty="0">
            <a:solidFill>
              <a:schemeClr val="tx1"/>
            </a:solidFill>
          </a:endParaRPr>
        </a:p>
      </dgm:t>
    </dgm:pt>
    <dgm:pt modelId="{4079FEAB-6469-4005-B580-48B371659580}" type="parTrans" cxnId="{BA2E9A4C-643E-4B49-8792-EFAEA8B1D584}">
      <dgm:prSet/>
      <dgm:spPr/>
      <dgm:t>
        <a:bodyPr/>
        <a:lstStyle/>
        <a:p>
          <a:endParaRPr lang="en-US"/>
        </a:p>
      </dgm:t>
    </dgm:pt>
    <dgm:pt modelId="{5638F977-3A36-4D66-895A-40A9465466ED}" type="sibTrans" cxnId="{BA2E9A4C-643E-4B49-8792-EFAEA8B1D584}">
      <dgm:prSet/>
      <dgm:spPr/>
      <dgm:t>
        <a:bodyPr/>
        <a:lstStyle/>
        <a:p>
          <a:endParaRPr lang="en-US"/>
        </a:p>
      </dgm:t>
    </dgm:pt>
    <dgm:pt modelId="{32AB1B9D-07A8-40FC-AFF2-804D93CAA172}" type="pres">
      <dgm:prSet presAssocID="{370FB386-80F8-440A-8B2E-EE5D013F902B}" presName="linear" presStyleCnt="0">
        <dgm:presLayoutVars>
          <dgm:dir/>
          <dgm:animLvl val="lvl"/>
          <dgm:resizeHandles val="exact"/>
        </dgm:presLayoutVars>
      </dgm:prSet>
      <dgm:spPr/>
      <dgm:t>
        <a:bodyPr/>
        <a:lstStyle/>
        <a:p>
          <a:endParaRPr lang="en-US"/>
        </a:p>
      </dgm:t>
    </dgm:pt>
    <dgm:pt modelId="{CFB142F3-B3B4-4837-B0FE-0F638A11512B}" type="pres">
      <dgm:prSet presAssocID="{782AE585-5A68-4B79-9BE9-625BE1C3E60E}" presName="parentLin" presStyleCnt="0"/>
      <dgm:spPr/>
    </dgm:pt>
    <dgm:pt modelId="{A2907793-4364-4CED-8076-85442D9E3A06}" type="pres">
      <dgm:prSet presAssocID="{782AE585-5A68-4B79-9BE9-625BE1C3E60E}" presName="parentLeftMargin" presStyleLbl="node1" presStyleIdx="0" presStyleCnt="3"/>
      <dgm:spPr/>
      <dgm:t>
        <a:bodyPr/>
        <a:lstStyle/>
        <a:p>
          <a:endParaRPr lang="en-US"/>
        </a:p>
      </dgm:t>
    </dgm:pt>
    <dgm:pt modelId="{FE64D251-BEED-4B81-B44A-E2E0A0FB42A3}" type="pres">
      <dgm:prSet presAssocID="{782AE585-5A68-4B79-9BE9-625BE1C3E60E}" presName="parentText" presStyleLbl="node1" presStyleIdx="0" presStyleCnt="3" custScaleX="133752" custLinFactNeighborX="-4058" custLinFactNeighborY="-15568">
        <dgm:presLayoutVars>
          <dgm:chMax val="0"/>
          <dgm:bulletEnabled val="1"/>
        </dgm:presLayoutVars>
      </dgm:prSet>
      <dgm:spPr/>
      <dgm:t>
        <a:bodyPr/>
        <a:lstStyle/>
        <a:p>
          <a:endParaRPr lang="en-US"/>
        </a:p>
      </dgm:t>
    </dgm:pt>
    <dgm:pt modelId="{1C190E34-DD93-4A37-9E02-80A3FEEF30B8}" type="pres">
      <dgm:prSet presAssocID="{782AE585-5A68-4B79-9BE9-625BE1C3E60E}" presName="negativeSpace" presStyleCnt="0"/>
      <dgm:spPr/>
    </dgm:pt>
    <dgm:pt modelId="{A7A667A2-4D0B-4A81-A64A-585501B50DD7}" type="pres">
      <dgm:prSet presAssocID="{782AE585-5A68-4B79-9BE9-625BE1C3E60E}" presName="childText" presStyleLbl="conFgAcc1" presStyleIdx="0" presStyleCnt="3" custLinFactNeighborY="-25454">
        <dgm:presLayoutVars>
          <dgm:bulletEnabled val="1"/>
        </dgm:presLayoutVars>
      </dgm:prSet>
      <dgm:spPr/>
    </dgm:pt>
    <dgm:pt modelId="{F3272EFD-5B0F-468A-9732-13C99C2102C3}" type="pres">
      <dgm:prSet presAssocID="{C7F82993-77D5-49EF-B509-B2EDCDBEFE76}" presName="spaceBetweenRectangles" presStyleCnt="0"/>
      <dgm:spPr/>
    </dgm:pt>
    <dgm:pt modelId="{5DDF2BCE-FCB6-4B34-A404-68D147852BC5}" type="pres">
      <dgm:prSet presAssocID="{2D2AEC59-9663-43AE-B6A4-F9DA690FDE97}" presName="parentLin" presStyleCnt="0"/>
      <dgm:spPr/>
    </dgm:pt>
    <dgm:pt modelId="{86AA6E1C-DA1E-4CBD-B6C5-02DE83D08406}" type="pres">
      <dgm:prSet presAssocID="{2D2AEC59-9663-43AE-B6A4-F9DA690FDE97}" presName="parentLeftMargin" presStyleLbl="node1" presStyleIdx="0" presStyleCnt="3"/>
      <dgm:spPr/>
      <dgm:t>
        <a:bodyPr/>
        <a:lstStyle/>
        <a:p>
          <a:endParaRPr lang="en-US"/>
        </a:p>
      </dgm:t>
    </dgm:pt>
    <dgm:pt modelId="{1968CC19-8F0C-4841-93D5-A9A4D398E8CD}" type="pres">
      <dgm:prSet presAssocID="{2D2AEC59-9663-43AE-B6A4-F9DA690FDE97}" presName="parentText" presStyleLbl="node1" presStyleIdx="1" presStyleCnt="3" custScaleX="133752" custScaleY="139007" custLinFactNeighborX="8115" custLinFactNeighborY="-34947">
        <dgm:presLayoutVars>
          <dgm:chMax val="0"/>
          <dgm:bulletEnabled val="1"/>
        </dgm:presLayoutVars>
      </dgm:prSet>
      <dgm:spPr/>
      <dgm:t>
        <a:bodyPr/>
        <a:lstStyle/>
        <a:p>
          <a:endParaRPr lang="en-US"/>
        </a:p>
      </dgm:t>
    </dgm:pt>
    <dgm:pt modelId="{98F05139-A263-4150-81C2-F94D1030EDF7}" type="pres">
      <dgm:prSet presAssocID="{2D2AEC59-9663-43AE-B6A4-F9DA690FDE97}" presName="negativeSpace" presStyleCnt="0"/>
      <dgm:spPr/>
    </dgm:pt>
    <dgm:pt modelId="{122620D4-9702-40D2-B18F-27754A4EC27C}" type="pres">
      <dgm:prSet presAssocID="{2D2AEC59-9663-43AE-B6A4-F9DA690FDE97}" presName="childText" presStyleLbl="conFgAcc1" presStyleIdx="1" presStyleCnt="3">
        <dgm:presLayoutVars>
          <dgm:bulletEnabled val="1"/>
        </dgm:presLayoutVars>
      </dgm:prSet>
      <dgm:spPr/>
    </dgm:pt>
    <dgm:pt modelId="{F0000908-D96E-44B9-B298-72620F184366}" type="pres">
      <dgm:prSet presAssocID="{D3629971-426C-4270-838A-09DD8B738B4C}" presName="spaceBetweenRectangles" presStyleCnt="0"/>
      <dgm:spPr/>
    </dgm:pt>
    <dgm:pt modelId="{8B01CB26-8D8A-4EF4-AFF4-505BD860052D}" type="pres">
      <dgm:prSet presAssocID="{5350FBD4-57AE-473E-9D0E-ABBFEECFAE8A}" presName="parentLin" presStyleCnt="0"/>
      <dgm:spPr/>
    </dgm:pt>
    <dgm:pt modelId="{F881BAE7-C368-446B-883C-A50442D14AFA}" type="pres">
      <dgm:prSet presAssocID="{5350FBD4-57AE-473E-9D0E-ABBFEECFAE8A}" presName="parentLeftMargin" presStyleLbl="node1" presStyleIdx="1" presStyleCnt="3"/>
      <dgm:spPr/>
      <dgm:t>
        <a:bodyPr/>
        <a:lstStyle/>
        <a:p>
          <a:endParaRPr lang="en-US"/>
        </a:p>
      </dgm:t>
    </dgm:pt>
    <dgm:pt modelId="{38CA62B9-1A22-4CD4-ABF0-8CE18806AEF6}" type="pres">
      <dgm:prSet presAssocID="{5350FBD4-57AE-473E-9D0E-ABBFEECFAE8A}" presName="parentText" presStyleLbl="node1" presStyleIdx="2" presStyleCnt="3" custScaleX="133752" custLinFactNeighborX="16230" custLinFactNeighborY="-74659">
        <dgm:presLayoutVars>
          <dgm:chMax val="0"/>
          <dgm:bulletEnabled val="1"/>
        </dgm:presLayoutVars>
      </dgm:prSet>
      <dgm:spPr/>
      <dgm:t>
        <a:bodyPr/>
        <a:lstStyle/>
        <a:p>
          <a:endParaRPr lang="en-US"/>
        </a:p>
      </dgm:t>
    </dgm:pt>
    <dgm:pt modelId="{47668DAF-E62A-4B4B-A430-CD28A9AD0E7E}" type="pres">
      <dgm:prSet presAssocID="{5350FBD4-57AE-473E-9D0E-ABBFEECFAE8A}" presName="negativeSpace" presStyleCnt="0"/>
      <dgm:spPr/>
    </dgm:pt>
    <dgm:pt modelId="{9B0E1A0D-DDAA-416E-B1D9-441E4BC141BC}" type="pres">
      <dgm:prSet presAssocID="{5350FBD4-57AE-473E-9D0E-ABBFEECFAE8A}" presName="childText" presStyleLbl="conFgAcc1" presStyleIdx="2" presStyleCnt="3">
        <dgm:presLayoutVars>
          <dgm:bulletEnabled val="1"/>
        </dgm:presLayoutVars>
      </dgm:prSet>
      <dgm:spPr/>
      <dgm:t>
        <a:bodyPr/>
        <a:lstStyle/>
        <a:p>
          <a:endParaRPr lang="en-US"/>
        </a:p>
      </dgm:t>
    </dgm:pt>
  </dgm:ptLst>
  <dgm:cxnLst>
    <dgm:cxn modelId="{7831C657-818B-4AF1-A109-5EE8C00154AA}" type="presOf" srcId="{782AE585-5A68-4B79-9BE9-625BE1C3E60E}" destId="{FE64D251-BEED-4B81-B44A-E2E0A0FB42A3}" srcOrd="1" destOrd="0" presId="urn:microsoft.com/office/officeart/2005/8/layout/list1"/>
    <dgm:cxn modelId="{EDE94348-2960-420A-9C13-7AC87C14734E}" type="presOf" srcId="{5350FBD4-57AE-473E-9D0E-ABBFEECFAE8A}" destId="{38CA62B9-1A22-4CD4-ABF0-8CE18806AEF6}" srcOrd="1" destOrd="0" presId="urn:microsoft.com/office/officeart/2005/8/layout/list1"/>
    <dgm:cxn modelId="{A2A3A1C6-2D05-4BD9-9965-DAA91C433740}" type="presOf" srcId="{370FB386-80F8-440A-8B2E-EE5D013F902B}" destId="{32AB1B9D-07A8-40FC-AFF2-804D93CAA172}" srcOrd="0" destOrd="0" presId="urn:microsoft.com/office/officeart/2005/8/layout/list1"/>
    <dgm:cxn modelId="{BA2E9A4C-643E-4B49-8792-EFAEA8B1D584}" srcId="{370FB386-80F8-440A-8B2E-EE5D013F902B}" destId="{5350FBD4-57AE-473E-9D0E-ABBFEECFAE8A}" srcOrd="2" destOrd="0" parTransId="{4079FEAB-6469-4005-B580-48B371659580}" sibTransId="{5638F977-3A36-4D66-895A-40A9465466ED}"/>
    <dgm:cxn modelId="{70025FEB-89C9-4806-8C49-0E312FFA4CA0}" type="presOf" srcId="{2D2AEC59-9663-43AE-B6A4-F9DA690FDE97}" destId="{86AA6E1C-DA1E-4CBD-B6C5-02DE83D08406}" srcOrd="0" destOrd="0" presId="urn:microsoft.com/office/officeart/2005/8/layout/list1"/>
    <dgm:cxn modelId="{81F7EA39-88C3-47EE-B3FC-0FBCF8D370DE}" type="presOf" srcId="{782AE585-5A68-4B79-9BE9-625BE1C3E60E}" destId="{A2907793-4364-4CED-8076-85442D9E3A06}" srcOrd="0" destOrd="0" presId="urn:microsoft.com/office/officeart/2005/8/layout/list1"/>
    <dgm:cxn modelId="{087D0192-F6FD-4F21-B15C-D9F63D3C1AF0}" srcId="{370FB386-80F8-440A-8B2E-EE5D013F902B}" destId="{782AE585-5A68-4B79-9BE9-625BE1C3E60E}" srcOrd="0" destOrd="0" parTransId="{FA5863C7-BFDC-4098-B800-5B29C2C5482D}" sibTransId="{C7F82993-77D5-49EF-B509-B2EDCDBEFE76}"/>
    <dgm:cxn modelId="{251C17A7-4B29-4485-AE57-F3A88AA7ED3E}" srcId="{370FB386-80F8-440A-8B2E-EE5D013F902B}" destId="{2D2AEC59-9663-43AE-B6A4-F9DA690FDE97}" srcOrd="1" destOrd="0" parTransId="{6EEAB2C4-BC77-4A23-B796-0163851C9EA1}" sibTransId="{D3629971-426C-4270-838A-09DD8B738B4C}"/>
    <dgm:cxn modelId="{A734A13E-A66D-48FB-875D-AD545BA1F445}" type="presOf" srcId="{5350FBD4-57AE-473E-9D0E-ABBFEECFAE8A}" destId="{F881BAE7-C368-446B-883C-A50442D14AFA}" srcOrd="0" destOrd="0" presId="urn:microsoft.com/office/officeart/2005/8/layout/list1"/>
    <dgm:cxn modelId="{9B24AA0A-C1E5-448A-828F-1F9F84D67445}" type="presOf" srcId="{2D2AEC59-9663-43AE-B6A4-F9DA690FDE97}" destId="{1968CC19-8F0C-4841-93D5-A9A4D398E8CD}" srcOrd="1" destOrd="0" presId="urn:microsoft.com/office/officeart/2005/8/layout/list1"/>
    <dgm:cxn modelId="{202A3F93-07D5-4167-9792-6A215E418943}" type="presParOf" srcId="{32AB1B9D-07A8-40FC-AFF2-804D93CAA172}" destId="{CFB142F3-B3B4-4837-B0FE-0F638A11512B}" srcOrd="0" destOrd="0" presId="urn:microsoft.com/office/officeart/2005/8/layout/list1"/>
    <dgm:cxn modelId="{12340AEC-1E61-4650-A917-CB8DE2664BE5}" type="presParOf" srcId="{CFB142F3-B3B4-4837-B0FE-0F638A11512B}" destId="{A2907793-4364-4CED-8076-85442D9E3A06}" srcOrd="0" destOrd="0" presId="urn:microsoft.com/office/officeart/2005/8/layout/list1"/>
    <dgm:cxn modelId="{11E06692-8B52-4166-A138-3F8AC2559AD3}" type="presParOf" srcId="{CFB142F3-B3B4-4837-B0FE-0F638A11512B}" destId="{FE64D251-BEED-4B81-B44A-E2E0A0FB42A3}" srcOrd="1" destOrd="0" presId="urn:microsoft.com/office/officeart/2005/8/layout/list1"/>
    <dgm:cxn modelId="{03BC194A-1CB7-49C9-8A50-CC58E8AEF881}" type="presParOf" srcId="{32AB1B9D-07A8-40FC-AFF2-804D93CAA172}" destId="{1C190E34-DD93-4A37-9E02-80A3FEEF30B8}" srcOrd="1" destOrd="0" presId="urn:microsoft.com/office/officeart/2005/8/layout/list1"/>
    <dgm:cxn modelId="{03BCAD6A-CB6C-44B4-A5F9-D9BECFEAA622}" type="presParOf" srcId="{32AB1B9D-07A8-40FC-AFF2-804D93CAA172}" destId="{A7A667A2-4D0B-4A81-A64A-585501B50DD7}" srcOrd="2" destOrd="0" presId="urn:microsoft.com/office/officeart/2005/8/layout/list1"/>
    <dgm:cxn modelId="{21F18060-3F0A-4739-BDA2-9888A5648ED7}" type="presParOf" srcId="{32AB1B9D-07A8-40FC-AFF2-804D93CAA172}" destId="{F3272EFD-5B0F-468A-9732-13C99C2102C3}" srcOrd="3" destOrd="0" presId="urn:microsoft.com/office/officeart/2005/8/layout/list1"/>
    <dgm:cxn modelId="{5D587725-24B2-4605-BF14-E6E0DBAFE15E}" type="presParOf" srcId="{32AB1B9D-07A8-40FC-AFF2-804D93CAA172}" destId="{5DDF2BCE-FCB6-4B34-A404-68D147852BC5}" srcOrd="4" destOrd="0" presId="urn:microsoft.com/office/officeart/2005/8/layout/list1"/>
    <dgm:cxn modelId="{7D023899-ABA2-4C89-9B8B-C17791EC9F32}" type="presParOf" srcId="{5DDF2BCE-FCB6-4B34-A404-68D147852BC5}" destId="{86AA6E1C-DA1E-4CBD-B6C5-02DE83D08406}" srcOrd="0" destOrd="0" presId="urn:microsoft.com/office/officeart/2005/8/layout/list1"/>
    <dgm:cxn modelId="{C18E678D-E296-4941-B8D1-EA1EBE656EEB}" type="presParOf" srcId="{5DDF2BCE-FCB6-4B34-A404-68D147852BC5}" destId="{1968CC19-8F0C-4841-93D5-A9A4D398E8CD}" srcOrd="1" destOrd="0" presId="urn:microsoft.com/office/officeart/2005/8/layout/list1"/>
    <dgm:cxn modelId="{4F06AAC7-9A4D-4D7D-BE76-71B520D991FD}" type="presParOf" srcId="{32AB1B9D-07A8-40FC-AFF2-804D93CAA172}" destId="{98F05139-A263-4150-81C2-F94D1030EDF7}" srcOrd="5" destOrd="0" presId="urn:microsoft.com/office/officeart/2005/8/layout/list1"/>
    <dgm:cxn modelId="{1D16FA42-8044-45C9-9020-CB11840B8565}" type="presParOf" srcId="{32AB1B9D-07A8-40FC-AFF2-804D93CAA172}" destId="{122620D4-9702-40D2-B18F-27754A4EC27C}" srcOrd="6" destOrd="0" presId="urn:microsoft.com/office/officeart/2005/8/layout/list1"/>
    <dgm:cxn modelId="{6DF0F5B7-AA3E-4525-B153-D2C35BBEAF2A}" type="presParOf" srcId="{32AB1B9D-07A8-40FC-AFF2-804D93CAA172}" destId="{F0000908-D96E-44B9-B298-72620F184366}" srcOrd="7" destOrd="0" presId="urn:microsoft.com/office/officeart/2005/8/layout/list1"/>
    <dgm:cxn modelId="{9A78A984-53BF-4338-844A-793C6DB78E73}" type="presParOf" srcId="{32AB1B9D-07A8-40FC-AFF2-804D93CAA172}" destId="{8B01CB26-8D8A-4EF4-AFF4-505BD860052D}" srcOrd="8" destOrd="0" presId="urn:microsoft.com/office/officeart/2005/8/layout/list1"/>
    <dgm:cxn modelId="{83D658B5-5CB6-4855-B75B-A75E0F0A3764}" type="presParOf" srcId="{8B01CB26-8D8A-4EF4-AFF4-505BD860052D}" destId="{F881BAE7-C368-446B-883C-A50442D14AFA}" srcOrd="0" destOrd="0" presId="urn:microsoft.com/office/officeart/2005/8/layout/list1"/>
    <dgm:cxn modelId="{C830DC0C-1692-41E8-A6EB-09FA4E6D729A}" type="presParOf" srcId="{8B01CB26-8D8A-4EF4-AFF4-505BD860052D}" destId="{38CA62B9-1A22-4CD4-ABF0-8CE18806AEF6}" srcOrd="1" destOrd="0" presId="urn:microsoft.com/office/officeart/2005/8/layout/list1"/>
    <dgm:cxn modelId="{D81AB01E-3837-42AF-B295-FDE910CFB7F7}" type="presParOf" srcId="{32AB1B9D-07A8-40FC-AFF2-804D93CAA172}" destId="{47668DAF-E62A-4B4B-A430-CD28A9AD0E7E}" srcOrd="9" destOrd="0" presId="urn:microsoft.com/office/officeart/2005/8/layout/list1"/>
    <dgm:cxn modelId="{22145090-90FE-4604-9E6D-8F5EF7D4D9E5}" type="presParOf" srcId="{32AB1B9D-07A8-40FC-AFF2-804D93CAA172}" destId="{9B0E1A0D-DDAA-416E-B1D9-441E4BC141BC}"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A667A2-4D0B-4A81-A64A-585501B50DD7}">
      <dsp:nvSpPr>
        <dsp:cNvPr id="0" name=""/>
        <dsp:cNvSpPr/>
      </dsp:nvSpPr>
      <dsp:spPr>
        <a:xfrm>
          <a:off x="0" y="440341"/>
          <a:ext cx="6934200" cy="756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E64D251-BEED-4B81-B44A-E2E0A0FB42A3}">
      <dsp:nvSpPr>
        <dsp:cNvPr id="0" name=""/>
        <dsp:cNvSpPr/>
      </dsp:nvSpPr>
      <dsp:spPr>
        <a:xfrm>
          <a:off x="332640" y="0"/>
          <a:ext cx="6492241" cy="8856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3467" tIns="0" rIns="183467" bIns="0" numCol="1" spcCol="1270" anchor="ctr" anchorCtr="0">
          <a:noAutofit/>
        </a:bodyPr>
        <a:lstStyle/>
        <a:p>
          <a:pPr lvl="0" algn="l" defTabSz="1422400">
            <a:lnSpc>
              <a:spcPct val="90000"/>
            </a:lnSpc>
            <a:spcBef>
              <a:spcPct val="0"/>
            </a:spcBef>
            <a:spcAft>
              <a:spcPct val="35000"/>
            </a:spcAft>
          </a:pPr>
          <a:r>
            <a:rPr lang="en-US" sz="3200" b="1" kern="1200" dirty="0">
              <a:solidFill>
                <a:schemeClr val="tx1"/>
              </a:solidFill>
            </a:rPr>
            <a:t>I. </a:t>
          </a:r>
          <a:r>
            <a:rPr lang="vi-VN" sz="3200" kern="1200" dirty="0" smtClean="0">
              <a:solidFill>
                <a:schemeClr val="tx1"/>
              </a:solidFill>
            </a:rPr>
            <a:t>Phương pháp tách kim loại</a:t>
          </a:r>
          <a:endParaRPr lang="en-US" sz="3200" b="1" kern="1200" dirty="0">
            <a:solidFill>
              <a:schemeClr val="tx1"/>
            </a:solidFill>
          </a:endParaRPr>
        </a:p>
      </dsp:txBody>
      <dsp:txXfrm>
        <a:off x="375871" y="43231"/>
        <a:ext cx="6405779" cy="799138"/>
      </dsp:txXfrm>
    </dsp:sp>
    <dsp:sp modelId="{122620D4-9702-40D2-B18F-27754A4EC27C}">
      <dsp:nvSpPr>
        <dsp:cNvPr id="0" name=""/>
        <dsp:cNvSpPr/>
      </dsp:nvSpPr>
      <dsp:spPr>
        <a:xfrm>
          <a:off x="0" y="2187822"/>
          <a:ext cx="6934200" cy="756000"/>
        </a:xfrm>
        <a:prstGeom prst="rect">
          <a:avLst/>
        </a:prstGeom>
        <a:solidFill>
          <a:schemeClr val="lt1">
            <a:alpha val="90000"/>
            <a:hueOff val="0"/>
            <a:satOff val="0"/>
            <a:lumOff val="0"/>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dsp:style>
    </dsp:sp>
    <dsp:sp modelId="{1968CC19-8F0C-4841-93D5-A9A4D398E8CD}">
      <dsp:nvSpPr>
        <dsp:cNvPr id="0" name=""/>
        <dsp:cNvSpPr/>
      </dsp:nvSpPr>
      <dsp:spPr>
        <a:xfrm>
          <a:off x="374845" y="1090086"/>
          <a:ext cx="6492241" cy="1231045"/>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3467" tIns="0" rIns="183467" bIns="0" numCol="1" spcCol="1270" anchor="ctr" anchorCtr="0">
          <a:noAutofit/>
        </a:bodyPr>
        <a:lstStyle/>
        <a:p>
          <a:pPr lvl="0" algn="l" defTabSz="1422400">
            <a:lnSpc>
              <a:spcPct val="90000"/>
            </a:lnSpc>
            <a:spcBef>
              <a:spcPct val="0"/>
            </a:spcBef>
            <a:spcAft>
              <a:spcPct val="35000"/>
            </a:spcAft>
          </a:pPr>
          <a:r>
            <a:rPr lang="en-US" sz="3200" b="1" kern="1200" dirty="0">
              <a:solidFill>
                <a:schemeClr val="tx1"/>
              </a:solidFill>
            </a:rPr>
            <a:t>II. </a:t>
          </a:r>
          <a:r>
            <a:rPr lang="vi-VN" sz="3200" b="0" u="none" kern="1200" dirty="0" smtClean="0">
              <a:solidFill>
                <a:schemeClr val="tx1"/>
              </a:solidFill>
            </a:rPr>
            <a:t>Quá trình tách một số kim loại có nhiều ứng dụng</a:t>
          </a:r>
          <a:endParaRPr lang="en-US" sz="3200" b="0" kern="1200" dirty="0">
            <a:solidFill>
              <a:schemeClr val="tx1"/>
            </a:solidFill>
          </a:endParaRPr>
        </a:p>
      </dsp:txBody>
      <dsp:txXfrm>
        <a:off x="434940" y="1150181"/>
        <a:ext cx="6372051" cy="1110855"/>
      </dsp:txXfrm>
    </dsp:sp>
    <dsp:sp modelId="{9B0E1A0D-DDAA-416E-B1D9-441E4BC141BC}">
      <dsp:nvSpPr>
        <dsp:cNvPr id="0" name=""/>
        <dsp:cNvSpPr/>
      </dsp:nvSpPr>
      <dsp:spPr>
        <a:xfrm>
          <a:off x="0" y="3548622"/>
          <a:ext cx="6934200" cy="756000"/>
        </a:xfrm>
        <a:prstGeom prst="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sp>
    <dsp:sp modelId="{38CA62B9-1A22-4CD4-ABF0-8CE18806AEF6}">
      <dsp:nvSpPr>
        <dsp:cNvPr id="0" name=""/>
        <dsp:cNvSpPr/>
      </dsp:nvSpPr>
      <dsp:spPr>
        <a:xfrm>
          <a:off x="402981" y="2444642"/>
          <a:ext cx="6492241" cy="88560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3467" tIns="0" rIns="183467" bIns="0" numCol="1" spcCol="1270" anchor="ctr" anchorCtr="0">
          <a:noAutofit/>
        </a:bodyPr>
        <a:lstStyle/>
        <a:p>
          <a:pPr lvl="0" algn="l" defTabSz="1422400">
            <a:lnSpc>
              <a:spcPct val="90000"/>
            </a:lnSpc>
            <a:spcBef>
              <a:spcPct val="0"/>
            </a:spcBef>
            <a:spcAft>
              <a:spcPct val="35000"/>
            </a:spcAft>
          </a:pPr>
          <a:r>
            <a:rPr lang="en-US" sz="3200" b="1" kern="1200" dirty="0">
              <a:solidFill>
                <a:schemeClr val="tx1"/>
              </a:solidFill>
            </a:rPr>
            <a:t>III. </a:t>
          </a:r>
          <a:r>
            <a:rPr lang="vi-VN" sz="3200" b="0" kern="1200" dirty="0" smtClean="0">
              <a:solidFill>
                <a:schemeClr val="tx1"/>
              </a:solidFill>
            </a:rPr>
            <a:t>Hợp kim</a:t>
          </a:r>
          <a:endParaRPr lang="en-US" sz="3200" b="0" kern="1200" dirty="0">
            <a:solidFill>
              <a:schemeClr val="tx1"/>
            </a:solidFill>
          </a:endParaRPr>
        </a:p>
      </dsp:txBody>
      <dsp:txXfrm>
        <a:off x="446212" y="2487873"/>
        <a:ext cx="6405779" cy="79913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F268EA-4A6A-425F-9DCF-91EAAC18991B}" type="datetimeFigureOut">
              <a:rPr lang="en-US" smtClean="0"/>
              <a:t>10/21/2024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D401C0-67A7-464C-B037-63A5E0749D02}"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defRPr/>
            </a:pPr>
            <a:fld id="{281D4EE3-9FE9-4A03-A886-2FDC6D995EB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1</a:t>
            </a:fld>
            <a:endPar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18435" name="Rectangle 2"/>
          <p:cNvSpPr>
            <a:spLocks noGrp="1" noRot="1" noChangeAspect="1" noChangeArrowheads="1" noTextEdit="1"/>
          </p:cNvSpPr>
          <p:nvPr>
            <p:ph type="sldImg"/>
          </p:nvPr>
        </p:nvSpPr>
        <p:spPr>
          <a:xfrm>
            <a:off x="79375" y="739775"/>
            <a:ext cx="6578600" cy="3700463"/>
          </a:xfrm>
        </p:spPr>
      </p:sp>
      <p:sp>
        <p:nvSpPr>
          <p:cNvPr id="184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88"/>
        <p:cNvGrpSpPr/>
        <p:nvPr/>
      </p:nvGrpSpPr>
      <p:grpSpPr>
        <a:xfrm>
          <a:off x="0" y="0"/>
          <a:ext cx="0" cy="0"/>
          <a:chOff x="0" y="0"/>
          <a:chExt cx="0" cy="0"/>
        </a:xfrm>
      </p:grpSpPr>
      <p:sp>
        <p:nvSpPr>
          <p:cNvPr id="8389" name="Google Shape;8389;g1234ea1495d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90" name="Google Shape;8390;g1234ea1495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B1: </a:t>
            </a:r>
            <a:endParaRPr/>
          </a:p>
        </p:txBody>
      </p:sp>
    </p:spTree>
    <p:extLst>
      <p:ext uri="{BB962C8B-B14F-4D97-AF65-F5344CB8AC3E}">
        <p14:creationId xmlns:p14="http://schemas.microsoft.com/office/powerpoint/2010/main" val="2647709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A277F78-9131-4111-91AB-7AAAAA53A8E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10/21/2024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BE1BF9C-B591-4111-9153-43ABE588E1E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A277F78-9131-4111-91AB-7AAAAA53A8E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10/21/2024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BE1BF9C-B591-4111-9153-43ABE588E1E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A277F78-9131-4111-91AB-7AAAAA53A8E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10/21/2024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BE1BF9C-B591-4111-9153-43ABE588E1E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A277F78-9131-4111-91AB-7AAAAA53A8E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10/21/2024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BE1BF9C-B591-4111-9153-43ABE588E1E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4CD20837-A029-462D-B078-C0D70F3730F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10/21/2024</a:t>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6C4F6E5-3AC8-4979-B873-ECD5207780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4CD20837-A029-462D-B078-C0D70F3730F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10/21/2024</a:t>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6C4F6E5-3AC8-4979-B873-ECD5207780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4CD20837-A029-462D-B078-C0D70F3730F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10/21/2024</a:t>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6C4F6E5-3AC8-4979-B873-ECD5207780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4CD20837-A029-462D-B078-C0D70F3730F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10/21/2024</a:t>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6C4F6E5-3AC8-4979-B873-ECD5207780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4CD20837-A029-462D-B078-C0D70F3730F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10/21/2024</a:t>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6C4F6E5-3AC8-4979-B873-ECD5207780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4CD20837-A029-462D-B078-C0D70F3730F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10/21/2024</a:t>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6C4F6E5-3AC8-4979-B873-ECD5207780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4CD20837-A029-462D-B078-C0D70F3730F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10/21/2024</a:t>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6C4F6E5-3AC8-4979-B873-ECD5207780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A277F78-9131-4111-91AB-7AAAAA53A8E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10/21/2024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BE1BF9C-B591-4111-9153-43ABE588E1E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4CD20837-A029-462D-B078-C0D70F3730F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10/21/2024</a:t>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6C4F6E5-3AC8-4979-B873-ECD5207780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4CD20837-A029-462D-B078-C0D70F3730F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10/21/2024</a:t>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6C4F6E5-3AC8-4979-B873-ECD5207780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4CD20837-A029-462D-B078-C0D70F3730F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10/21/2024</a:t>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6C4F6E5-3AC8-4979-B873-ECD5207780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4CD20837-A029-462D-B078-C0D70F3730F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10/21/2024</a:t>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6C4F6E5-3AC8-4979-B873-ECD5207780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1_Section header">
    <p:spTree>
      <p:nvGrpSpPr>
        <p:cNvPr id="1" name="Shape 606"/>
        <p:cNvGrpSpPr/>
        <p:nvPr/>
      </p:nvGrpSpPr>
      <p:grpSpPr>
        <a:xfrm>
          <a:off x="0" y="0"/>
          <a:ext cx="0" cy="0"/>
          <a:chOff x="0" y="0"/>
          <a:chExt cx="0" cy="0"/>
        </a:xfrm>
      </p:grpSpPr>
      <p:sp>
        <p:nvSpPr>
          <p:cNvPr id="607" name="Google Shape;607;p3"/>
          <p:cNvSpPr txBox="1">
            <a:spLocks noGrp="1"/>
          </p:cNvSpPr>
          <p:nvPr>
            <p:ph type="title"/>
          </p:nvPr>
        </p:nvSpPr>
        <p:spPr>
          <a:xfrm>
            <a:off x="2797200" y="3664167"/>
            <a:ext cx="6597600" cy="975200"/>
          </a:xfrm>
          <a:prstGeom prst="rect">
            <a:avLst/>
          </a:prstGeom>
          <a:noFill/>
        </p:spPr>
        <p:txBody>
          <a:bodyPr spcFirstLastPara="1" wrap="square" lIns="91425" tIns="91425" rIns="91425" bIns="91425" anchor="ctr" anchorCtr="0">
            <a:noAutofit/>
          </a:bodyPr>
          <a:lstStyle>
            <a:lvl1pPr lvl="0">
              <a:spcBef>
                <a:spcPts val="0"/>
              </a:spcBef>
              <a:spcAft>
                <a:spcPts val="0"/>
              </a:spcAft>
              <a:buSzPts val="3600"/>
              <a:buNone/>
              <a:defRPr sz="7333"/>
            </a:lvl1pPr>
            <a:lvl2pPr lvl="1" algn="ctr">
              <a:spcBef>
                <a:spcPts val="0"/>
              </a:spcBef>
              <a:spcAft>
                <a:spcPts val="0"/>
              </a:spcAft>
              <a:buClr>
                <a:schemeClr val="lt1"/>
              </a:buClr>
              <a:buSzPts val="3600"/>
              <a:buNone/>
              <a:defRPr sz="4800">
                <a:solidFill>
                  <a:schemeClr val="lt1"/>
                </a:solidFill>
              </a:defRPr>
            </a:lvl2pPr>
            <a:lvl3pPr lvl="2" algn="ctr">
              <a:spcBef>
                <a:spcPts val="0"/>
              </a:spcBef>
              <a:spcAft>
                <a:spcPts val="0"/>
              </a:spcAft>
              <a:buClr>
                <a:schemeClr val="lt1"/>
              </a:buClr>
              <a:buSzPts val="3600"/>
              <a:buNone/>
              <a:defRPr sz="4800">
                <a:solidFill>
                  <a:schemeClr val="lt1"/>
                </a:solidFill>
              </a:defRPr>
            </a:lvl3pPr>
            <a:lvl4pPr lvl="3" algn="ctr">
              <a:spcBef>
                <a:spcPts val="0"/>
              </a:spcBef>
              <a:spcAft>
                <a:spcPts val="0"/>
              </a:spcAft>
              <a:buClr>
                <a:schemeClr val="lt1"/>
              </a:buClr>
              <a:buSzPts val="3600"/>
              <a:buNone/>
              <a:defRPr sz="4800">
                <a:solidFill>
                  <a:schemeClr val="lt1"/>
                </a:solidFill>
              </a:defRPr>
            </a:lvl4pPr>
            <a:lvl5pPr lvl="4" algn="ctr">
              <a:spcBef>
                <a:spcPts val="0"/>
              </a:spcBef>
              <a:spcAft>
                <a:spcPts val="0"/>
              </a:spcAft>
              <a:buClr>
                <a:schemeClr val="lt1"/>
              </a:buClr>
              <a:buSzPts val="3600"/>
              <a:buNone/>
              <a:defRPr sz="4800">
                <a:solidFill>
                  <a:schemeClr val="lt1"/>
                </a:solidFill>
              </a:defRPr>
            </a:lvl5pPr>
            <a:lvl6pPr lvl="5" algn="ctr">
              <a:spcBef>
                <a:spcPts val="0"/>
              </a:spcBef>
              <a:spcAft>
                <a:spcPts val="0"/>
              </a:spcAft>
              <a:buClr>
                <a:schemeClr val="lt1"/>
              </a:buClr>
              <a:buSzPts val="3600"/>
              <a:buNone/>
              <a:defRPr sz="4800">
                <a:solidFill>
                  <a:schemeClr val="lt1"/>
                </a:solidFill>
              </a:defRPr>
            </a:lvl6pPr>
            <a:lvl7pPr lvl="6" algn="ctr">
              <a:spcBef>
                <a:spcPts val="0"/>
              </a:spcBef>
              <a:spcAft>
                <a:spcPts val="0"/>
              </a:spcAft>
              <a:buClr>
                <a:schemeClr val="lt1"/>
              </a:buClr>
              <a:buSzPts val="3600"/>
              <a:buNone/>
              <a:defRPr sz="4800">
                <a:solidFill>
                  <a:schemeClr val="lt1"/>
                </a:solidFill>
              </a:defRPr>
            </a:lvl7pPr>
            <a:lvl8pPr lvl="7" algn="ctr">
              <a:spcBef>
                <a:spcPts val="0"/>
              </a:spcBef>
              <a:spcAft>
                <a:spcPts val="0"/>
              </a:spcAft>
              <a:buClr>
                <a:schemeClr val="lt1"/>
              </a:buClr>
              <a:buSzPts val="3600"/>
              <a:buNone/>
              <a:defRPr sz="4800">
                <a:solidFill>
                  <a:schemeClr val="lt1"/>
                </a:solidFill>
              </a:defRPr>
            </a:lvl8pPr>
            <a:lvl9pPr lvl="8" algn="ctr">
              <a:spcBef>
                <a:spcPts val="0"/>
              </a:spcBef>
              <a:spcAft>
                <a:spcPts val="0"/>
              </a:spcAft>
              <a:buClr>
                <a:schemeClr val="lt1"/>
              </a:buClr>
              <a:buSzPts val="3600"/>
              <a:buNone/>
              <a:defRPr sz="4800">
                <a:solidFill>
                  <a:schemeClr val="lt1"/>
                </a:solidFill>
              </a:defRPr>
            </a:lvl9pPr>
          </a:lstStyle>
          <a:p>
            <a:endParaRPr/>
          </a:p>
        </p:txBody>
      </p:sp>
      <p:sp>
        <p:nvSpPr>
          <p:cNvPr id="608" name="Google Shape;608;p3"/>
          <p:cNvSpPr txBox="1">
            <a:spLocks noGrp="1"/>
          </p:cNvSpPr>
          <p:nvPr>
            <p:ph type="title" idx="2" hasCustomPrompt="1"/>
          </p:nvPr>
        </p:nvSpPr>
        <p:spPr>
          <a:xfrm>
            <a:off x="5283600" y="2131604"/>
            <a:ext cx="1624800" cy="9212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6000"/>
              <a:buNone/>
              <a:defRPr sz="6667"/>
            </a:lvl1pPr>
            <a:lvl2pPr lvl="1" algn="ctr" rtl="0">
              <a:spcBef>
                <a:spcPts val="0"/>
              </a:spcBef>
              <a:spcAft>
                <a:spcPts val="0"/>
              </a:spcAft>
              <a:buClr>
                <a:schemeClr val="lt1"/>
              </a:buClr>
              <a:buSzPts val="6000"/>
              <a:buNone/>
              <a:defRPr sz="8000">
                <a:solidFill>
                  <a:schemeClr val="lt1"/>
                </a:solidFill>
              </a:defRPr>
            </a:lvl2pPr>
            <a:lvl3pPr lvl="2" algn="ctr" rtl="0">
              <a:spcBef>
                <a:spcPts val="0"/>
              </a:spcBef>
              <a:spcAft>
                <a:spcPts val="0"/>
              </a:spcAft>
              <a:buClr>
                <a:schemeClr val="lt1"/>
              </a:buClr>
              <a:buSzPts val="6000"/>
              <a:buNone/>
              <a:defRPr sz="8000">
                <a:solidFill>
                  <a:schemeClr val="lt1"/>
                </a:solidFill>
              </a:defRPr>
            </a:lvl3pPr>
            <a:lvl4pPr lvl="3" algn="ctr" rtl="0">
              <a:spcBef>
                <a:spcPts val="0"/>
              </a:spcBef>
              <a:spcAft>
                <a:spcPts val="0"/>
              </a:spcAft>
              <a:buClr>
                <a:schemeClr val="lt1"/>
              </a:buClr>
              <a:buSzPts val="6000"/>
              <a:buNone/>
              <a:defRPr sz="8000">
                <a:solidFill>
                  <a:schemeClr val="lt1"/>
                </a:solidFill>
              </a:defRPr>
            </a:lvl4pPr>
            <a:lvl5pPr lvl="4" algn="ctr" rtl="0">
              <a:spcBef>
                <a:spcPts val="0"/>
              </a:spcBef>
              <a:spcAft>
                <a:spcPts val="0"/>
              </a:spcAft>
              <a:buClr>
                <a:schemeClr val="lt1"/>
              </a:buClr>
              <a:buSzPts val="6000"/>
              <a:buNone/>
              <a:defRPr sz="8000">
                <a:solidFill>
                  <a:schemeClr val="lt1"/>
                </a:solidFill>
              </a:defRPr>
            </a:lvl5pPr>
            <a:lvl6pPr lvl="5" algn="ctr" rtl="0">
              <a:spcBef>
                <a:spcPts val="0"/>
              </a:spcBef>
              <a:spcAft>
                <a:spcPts val="0"/>
              </a:spcAft>
              <a:buClr>
                <a:schemeClr val="lt1"/>
              </a:buClr>
              <a:buSzPts val="6000"/>
              <a:buNone/>
              <a:defRPr sz="8000">
                <a:solidFill>
                  <a:schemeClr val="lt1"/>
                </a:solidFill>
              </a:defRPr>
            </a:lvl6pPr>
            <a:lvl7pPr lvl="6" algn="ctr" rtl="0">
              <a:spcBef>
                <a:spcPts val="0"/>
              </a:spcBef>
              <a:spcAft>
                <a:spcPts val="0"/>
              </a:spcAft>
              <a:buClr>
                <a:schemeClr val="lt1"/>
              </a:buClr>
              <a:buSzPts val="6000"/>
              <a:buNone/>
              <a:defRPr sz="8000">
                <a:solidFill>
                  <a:schemeClr val="lt1"/>
                </a:solidFill>
              </a:defRPr>
            </a:lvl7pPr>
            <a:lvl8pPr lvl="7" algn="ctr" rtl="0">
              <a:spcBef>
                <a:spcPts val="0"/>
              </a:spcBef>
              <a:spcAft>
                <a:spcPts val="0"/>
              </a:spcAft>
              <a:buClr>
                <a:schemeClr val="lt1"/>
              </a:buClr>
              <a:buSzPts val="6000"/>
              <a:buNone/>
              <a:defRPr sz="8000">
                <a:solidFill>
                  <a:schemeClr val="lt1"/>
                </a:solidFill>
              </a:defRPr>
            </a:lvl8pPr>
            <a:lvl9pPr lvl="8" algn="ctr" rtl="0">
              <a:spcBef>
                <a:spcPts val="0"/>
              </a:spcBef>
              <a:spcAft>
                <a:spcPts val="0"/>
              </a:spcAft>
              <a:buClr>
                <a:schemeClr val="lt1"/>
              </a:buClr>
              <a:buSzPts val="6000"/>
              <a:buNone/>
              <a:defRPr sz="8000">
                <a:solidFill>
                  <a:schemeClr val="lt1"/>
                </a:solidFill>
              </a:defRPr>
            </a:lvl9pPr>
          </a:lstStyle>
          <a:p>
            <a:r>
              <a:t>xx%</a:t>
            </a:r>
          </a:p>
        </p:txBody>
      </p:sp>
      <p:sp>
        <p:nvSpPr>
          <p:cNvPr id="609" name="Google Shape;609;p3"/>
          <p:cNvSpPr txBox="1">
            <a:spLocks noGrp="1"/>
          </p:cNvSpPr>
          <p:nvPr>
            <p:ph type="subTitle" idx="1"/>
          </p:nvPr>
        </p:nvSpPr>
        <p:spPr>
          <a:xfrm>
            <a:off x="2799800" y="4639395"/>
            <a:ext cx="6592400" cy="4876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SzPts val="1500"/>
              <a:buNone/>
              <a:defRPr sz="2267"/>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a:p>
        </p:txBody>
      </p:sp>
      <p:sp>
        <p:nvSpPr>
          <p:cNvPr id="610" name="Google Shape;610;p3"/>
          <p:cNvSpPr/>
          <p:nvPr/>
        </p:nvSpPr>
        <p:spPr>
          <a:xfrm rot="-5400000">
            <a:off x="-1229933" y="3952569"/>
            <a:ext cx="4135383" cy="1675513"/>
          </a:xfrm>
          <a:custGeom>
            <a:avLst/>
            <a:gdLst/>
            <a:ahLst/>
            <a:cxnLst/>
            <a:rect l="l" t="t" r="r" b="b"/>
            <a:pathLst>
              <a:path w="54062" h="21905" extrusionOk="0">
                <a:moveTo>
                  <a:pt x="1" y="0"/>
                </a:moveTo>
                <a:lnTo>
                  <a:pt x="1" y="21665"/>
                </a:lnTo>
                <a:lnTo>
                  <a:pt x="554" y="21739"/>
                </a:lnTo>
                <a:lnTo>
                  <a:pt x="1126" y="21794"/>
                </a:lnTo>
                <a:lnTo>
                  <a:pt x="1679" y="21849"/>
                </a:lnTo>
                <a:lnTo>
                  <a:pt x="2250" y="21886"/>
                </a:lnTo>
                <a:lnTo>
                  <a:pt x="2822" y="21905"/>
                </a:lnTo>
                <a:lnTo>
                  <a:pt x="3965" y="21905"/>
                </a:lnTo>
                <a:lnTo>
                  <a:pt x="4537" y="21886"/>
                </a:lnTo>
                <a:lnTo>
                  <a:pt x="5108" y="21849"/>
                </a:lnTo>
                <a:lnTo>
                  <a:pt x="5680" y="21813"/>
                </a:lnTo>
                <a:lnTo>
                  <a:pt x="6233" y="21757"/>
                </a:lnTo>
                <a:lnTo>
                  <a:pt x="6805" y="21684"/>
                </a:lnTo>
                <a:lnTo>
                  <a:pt x="7376" y="21610"/>
                </a:lnTo>
                <a:lnTo>
                  <a:pt x="7929" y="21518"/>
                </a:lnTo>
                <a:lnTo>
                  <a:pt x="8501" y="21407"/>
                </a:lnTo>
                <a:lnTo>
                  <a:pt x="9054" y="21296"/>
                </a:lnTo>
                <a:lnTo>
                  <a:pt x="9976" y="21093"/>
                </a:lnTo>
                <a:lnTo>
                  <a:pt x="10916" y="20854"/>
                </a:lnTo>
                <a:lnTo>
                  <a:pt x="11820" y="20577"/>
                </a:lnTo>
                <a:lnTo>
                  <a:pt x="12742" y="20282"/>
                </a:lnTo>
                <a:lnTo>
                  <a:pt x="13627" y="19969"/>
                </a:lnTo>
                <a:lnTo>
                  <a:pt x="14530" y="19618"/>
                </a:lnTo>
                <a:lnTo>
                  <a:pt x="15415" y="19250"/>
                </a:lnTo>
                <a:lnTo>
                  <a:pt x="16282" y="18862"/>
                </a:lnTo>
                <a:lnTo>
                  <a:pt x="17148" y="18457"/>
                </a:lnTo>
                <a:lnTo>
                  <a:pt x="18015" y="18033"/>
                </a:lnTo>
                <a:lnTo>
                  <a:pt x="18863" y="17590"/>
                </a:lnTo>
                <a:lnTo>
                  <a:pt x="19693" y="17129"/>
                </a:lnTo>
                <a:lnTo>
                  <a:pt x="20541" y="16650"/>
                </a:lnTo>
                <a:lnTo>
                  <a:pt x="21352" y="16152"/>
                </a:lnTo>
                <a:lnTo>
                  <a:pt x="22182" y="15654"/>
                </a:lnTo>
                <a:lnTo>
                  <a:pt x="22975" y="15138"/>
                </a:lnTo>
                <a:lnTo>
                  <a:pt x="24100" y="14400"/>
                </a:lnTo>
                <a:lnTo>
                  <a:pt x="25206" y="13644"/>
                </a:lnTo>
                <a:lnTo>
                  <a:pt x="27400" y="12096"/>
                </a:lnTo>
                <a:lnTo>
                  <a:pt x="29594" y="10565"/>
                </a:lnTo>
                <a:lnTo>
                  <a:pt x="30700" y="9791"/>
                </a:lnTo>
                <a:lnTo>
                  <a:pt x="31807" y="9053"/>
                </a:lnTo>
                <a:lnTo>
                  <a:pt x="32931" y="8334"/>
                </a:lnTo>
                <a:lnTo>
                  <a:pt x="34075" y="7634"/>
                </a:lnTo>
                <a:lnTo>
                  <a:pt x="35218" y="6970"/>
                </a:lnTo>
                <a:lnTo>
                  <a:pt x="35789" y="6656"/>
                </a:lnTo>
                <a:lnTo>
                  <a:pt x="36379" y="6343"/>
                </a:lnTo>
                <a:lnTo>
                  <a:pt x="36969" y="6048"/>
                </a:lnTo>
                <a:lnTo>
                  <a:pt x="37578" y="5771"/>
                </a:lnTo>
                <a:lnTo>
                  <a:pt x="38168" y="5495"/>
                </a:lnTo>
                <a:lnTo>
                  <a:pt x="38776" y="5237"/>
                </a:lnTo>
                <a:lnTo>
                  <a:pt x="39403" y="4997"/>
                </a:lnTo>
                <a:lnTo>
                  <a:pt x="40012" y="4757"/>
                </a:lnTo>
                <a:lnTo>
                  <a:pt x="40639" y="4554"/>
                </a:lnTo>
                <a:lnTo>
                  <a:pt x="41284" y="4352"/>
                </a:lnTo>
                <a:lnTo>
                  <a:pt x="41911" y="4167"/>
                </a:lnTo>
                <a:lnTo>
                  <a:pt x="42538" y="4001"/>
                </a:lnTo>
                <a:lnTo>
                  <a:pt x="43810" y="3706"/>
                </a:lnTo>
                <a:lnTo>
                  <a:pt x="46373" y="3153"/>
                </a:lnTo>
                <a:lnTo>
                  <a:pt x="47645" y="2858"/>
                </a:lnTo>
                <a:lnTo>
                  <a:pt x="48272" y="2711"/>
                </a:lnTo>
                <a:lnTo>
                  <a:pt x="48899" y="2526"/>
                </a:lnTo>
                <a:lnTo>
                  <a:pt x="49526" y="2342"/>
                </a:lnTo>
                <a:lnTo>
                  <a:pt x="50134" y="2139"/>
                </a:lnTo>
                <a:lnTo>
                  <a:pt x="50743" y="1918"/>
                </a:lnTo>
                <a:lnTo>
                  <a:pt x="51351" y="1660"/>
                </a:lnTo>
                <a:lnTo>
                  <a:pt x="51701" y="1494"/>
                </a:lnTo>
                <a:lnTo>
                  <a:pt x="52052" y="1328"/>
                </a:lnTo>
                <a:lnTo>
                  <a:pt x="52402" y="1125"/>
                </a:lnTo>
                <a:lnTo>
                  <a:pt x="52752" y="922"/>
                </a:lnTo>
                <a:lnTo>
                  <a:pt x="53084" y="719"/>
                </a:lnTo>
                <a:lnTo>
                  <a:pt x="53416" y="480"/>
                </a:lnTo>
                <a:lnTo>
                  <a:pt x="53748" y="258"/>
                </a:lnTo>
                <a:lnTo>
                  <a:pt x="54062" y="0"/>
                </a:lnTo>
                <a:close/>
              </a:path>
            </a:pathLst>
          </a:custGeom>
          <a:gradFill>
            <a:gsLst>
              <a:gs pos="0">
                <a:schemeClr val="dk1"/>
              </a:gs>
              <a:gs pos="100000">
                <a:schemeClr val="dk2"/>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1" name="Google Shape;611;p3"/>
          <p:cNvSpPr/>
          <p:nvPr/>
        </p:nvSpPr>
        <p:spPr>
          <a:xfrm rot="5400000">
            <a:off x="9346799" y="1204401"/>
            <a:ext cx="4049604" cy="1640831"/>
          </a:xfrm>
          <a:custGeom>
            <a:avLst/>
            <a:gdLst/>
            <a:ahLst/>
            <a:cxnLst/>
            <a:rect l="l" t="t" r="r" b="b"/>
            <a:pathLst>
              <a:path w="54062" h="21905" extrusionOk="0">
                <a:moveTo>
                  <a:pt x="1" y="0"/>
                </a:moveTo>
                <a:lnTo>
                  <a:pt x="1" y="21665"/>
                </a:lnTo>
                <a:lnTo>
                  <a:pt x="554" y="21739"/>
                </a:lnTo>
                <a:lnTo>
                  <a:pt x="1126" y="21794"/>
                </a:lnTo>
                <a:lnTo>
                  <a:pt x="1679" y="21849"/>
                </a:lnTo>
                <a:lnTo>
                  <a:pt x="2250" y="21886"/>
                </a:lnTo>
                <a:lnTo>
                  <a:pt x="2822" y="21905"/>
                </a:lnTo>
                <a:lnTo>
                  <a:pt x="3965" y="21905"/>
                </a:lnTo>
                <a:lnTo>
                  <a:pt x="4537" y="21886"/>
                </a:lnTo>
                <a:lnTo>
                  <a:pt x="5108" y="21849"/>
                </a:lnTo>
                <a:lnTo>
                  <a:pt x="5680" y="21813"/>
                </a:lnTo>
                <a:lnTo>
                  <a:pt x="6233" y="21757"/>
                </a:lnTo>
                <a:lnTo>
                  <a:pt x="6805" y="21684"/>
                </a:lnTo>
                <a:lnTo>
                  <a:pt x="7376" y="21610"/>
                </a:lnTo>
                <a:lnTo>
                  <a:pt x="7929" y="21518"/>
                </a:lnTo>
                <a:lnTo>
                  <a:pt x="8501" y="21407"/>
                </a:lnTo>
                <a:lnTo>
                  <a:pt x="9054" y="21296"/>
                </a:lnTo>
                <a:lnTo>
                  <a:pt x="9976" y="21093"/>
                </a:lnTo>
                <a:lnTo>
                  <a:pt x="10916" y="20854"/>
                </a:lnTo>
                <a:lnTo>
                  <a:pt x="11820" y="20577"/>
                </a:lnTo>
                <a:lnTo>
                  <a:pt x="12742" y="20282"/>
                </a:lnTo>
                <a:lnTo>
                  <a:pt x="13627" y="19969"/>
                </a:lnTo>
                <a:lnTo>
                  <a:pt x="14530" y="19618"/>
                </a:lnTo>
                <a:lnTo>
                  <a:pt x="15415" y="19250"/>
                </a:lnTo>
                <a:lnTo>
                  <a:pt x="16282" y="18862"/>
                </a:lnTo>
                <a:lnTo>
                  <a:pt x="17148" y="18457"/>
                </a:lnTo>
                <a:lnTo>
                  <a:pt x="18015" y="18033"/>
                </a:lnTo>
                <a:lnTo>
                  <a:pt x="18863" y="17590"/>
                </a:lnTo>
                <a:lnTo>
                  <a:pt x="19693" y="17129"/>
                </a:lnTo>
                <a:lnTo>
                  <a:pt x="20541" y="16650"/>
                </a:lnTo>
                <a:lnTo>
                  <a:pt x="21352" y="16152"/>
                </a:lnTo>
                <a:lnTo>
                  <a:pt x="22182" y="15654"/>
                </a:lnTo>
                <a:lnTo>
                  <a:pt x="22975" y="15138"/>
                </a:lnTo>
                <a:lnTo>
                  <a:pt x="24100" y="14400"/>
                </a:lnTo>
                <a:lnTo>
                  <a:pt x="25206" y="13644"/>
                </a:lnTo>
                <a:lnTo>
                  <a:pt x="27400" y="12096"/>
                </a:lnTo>
                <a:lnTo>
                  <a:pt x="29594" y="10565"/>
                </a:lnTo>
                <a:lnTo>
                  <a:pt x="30700" y="9791"/>
                </a:lnTo>
                <a:lnTo>
                  <a:pt x="31807" y="9053"/>
                </a:lnTo>
                <a:lnTo>
                  <a:pt x="32931" y="8334"/>
                </a:lnTo>
                <a:lnTo>
                  <a:pt x="34075" y="7634"/>
                </a:lnTo>
                <a:lnTo>
                  <a:pt x="35218" y="6970"/>
                </a:lnTo>
                <a:lnTo>
                  <a:pt x="35789" y="6656"/>
                </a:lnTo>
                <a:lnTo>
                  <a:pt x="36379" y="6343"/>
                </a:lnTo>
                <a:lnTo>
                  <a:pt x="36969" y="6048"/>
                </a:lnTo>
                <a:lnTo>
                  <a:pt x="37578" y="5771"/>
                </a:lnTo>
                <a:lnTo>
                  <a:pt x="38168" y="5495"/>
                </a:lnTo>
                <a:lnTo>
                  <a:pt x="38776" y="5237"/>
                </a:lnTo>
                <a:lnTo>
                  <a:pt x="39403" y="4997"/>
                </a:lnTo>
                <a:lnTo>
                  <a:pt x="40012" y="4757"/>
                </a:lnTo>
                <a:lnTo>
                  <a:pt x="40639" y="4554"/>
                </a:lnTo>
                <a:lnTo>
                  <a:pt x="41284" y="4352"/>
                </a:lnTo>
                <a:lnTo>
                  <a:pt x="41911" y="4167"/>
                </a:lnTo>
                <a:lnTo>
                  <a:pt x="42538" y="4001"/>
                </a:lnTo>
                <a:lnTo>
                  <a:pt x="43810" y="3706"/>
                </a:lnTo>
                <a:lnTo>
                  <a:pt x="46373" y="3153"/>
                </a:lnTo>
                <a:lnTo>
                  <a:pt x="47645" y="2858"/>
                </a:lnTo>
                <a:lnTo>
                  <a:pt x="48272" y="2711"/>
                </a:lnTo>
                <a:lnTo>
                  <a:pt x="48899" y="2526"/>
                </a:lnTo>
                <a:lnTo>
                  <a:pt x="49526" y="2342"/>
                </a:lnTo>
                <a:lnTo>
                  <a:pt x="50134" y="2139"/>
                </a:lnTo>
                <a:lnTo>
                  <a:pt x="50743" y="1918"/>
                </a:lnTo>
                <a:lnTo>
                  <a:pt x="51351" y="1660"/>
                </a:lnTo>
                <a:lnTo>
                  <a:pt x="51701" y="1494"/>
                </a:lnTo>
                <a:lnTo>
                  <a:pt x="52052" y="1328"/>
                </a:lnTo>
                <a:lnTo>
                  <a:pt x="52402" y="1125"/>
                </a:lnTo>
                <a:lnTo>
                  <a:pt x="52752" y="922"/>
                </a:lnTo>
                <a:lnTo>
                  <a:pt x="53084" y="719"/>
                </a:lnTo>
                <a:lnTo>
                  <a:pt x="53416" y="480"/>
                </a:lnTo>
                <a:lnTo>
                  <a:pt x="53748" y="258"/>
                </a:lnTo>
                <a:lnTo>
                  <a:pt x="54062" y="0"/>
                </a:lnTo>
                <a:close/>
              </a:path>
            </a:pathLst>
          </a:custGeom>
          <a:gradFill>
            <a:gsLst>
              <a:gs pos="0">
                <a:schemeClr val="dk1"/>
              </a:gs>
              <a:gs pos="100000">
                <a:schemeClr val="dk2"/>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12" name="Google Shape;612;p3"/>
          <p:cNvGrpSpPr/>
          <p:nvPr/>
        </p:nvGrpSpPr>
        <p:grpSpPr>
          <a:xfrm rot="10800000" flipH="1">
            <a:off x="9634616" y="4515085"/>
            <a:ext cx="2557400" cy="2342900"/>
            <a:chOff x="4483200" y="238125"/>
            <a:chExt cx="1918050" cy="1757175"/>
          </a:xfrm>
        </p:grpSpPr>
        <p:sp>
          <p:nvSpPr>
            <p:cNvPr id="613" name="Google Shape;613;p3"/>
            <p:cNvSpPr/>
            <p:nvPr/>
          </p:nvSpPr>
          <p:spPr>
            <a:xfrm>
              <a:off x="5339650" y="238125"/>
              <a:ext cx="1061600" cy="1005350"/>
            </a:xfrm>
            <a:custGeom>
              <a:avLst/>
              <a:gdLst/>
              <a:ahLst/>
              <a:cxnLst/>
              <a:rect l="l" t="t" r="r" b="b"/>
              <a:pathLst>
                <a:path w="42464" h="40214" extrusionOk="0">
                  <a:moveTo>
                    <a:pt x="20523" y="74"/>
                  </a:moveTo>
                  <a:lnTo>
                    <a:pt x="21002" y="719"/>
                  </a:lnTo>
                  <a:lnTo>
                    <a:pt x="20338" y="1217"/>
                  </a:lnTo>
                  <a:lnTo>
                    <a:pt x="19840" y="535"/>
                  </a:lnTo>
                  <a:lnTo>
                    <a:pt x="20523" y="74"/>
                  </a:lnTo>
                  <a:close/>
                  <a:moveTo>
                    <a:pt x="23694" y="719"/>
                  </a:moveTo>
                  <a:lnTo>
                    <a:pt x="24044" y="1198"/>
                  </a:lnTo>
                  <a:lnTo>
                    <a:pt x="23510" y="1623"/>
                  </a:lnTo>
                  <a:lnTo>
                    <a:pt x="23122" y="1125"/>
                  </a:lnTo>
                  <a:lnTo>
                    <a:pt x="23694" y="719"/>
                  </a:lnTo>
                  <a:close/>
                  <a:moveTo>
                    <a:pt x="7284" y="701"/>
                  </a:moveTo>
                  <a:lnTo>
                    <a:pt x="8058" y="1733"/>
                  </a:lnTo>
                  <a:lnTo>
                    <a:pt x="7026" y="2544"/>
                  </a:lnTo>
                  <a:lnTo>
                    <a:pt x="6196" y="1328"/>
                  </a:lnTo>
                  <a:lnTo>
                    <a:pt x="7284" y="701"/>
                  </a:lnTo>
                  <a:close/>
                  <a:moveTo>
                    <a:pt x="10437" y="1235"/>
                  </a:moveTo>
                  <a:lnTo>
                    <a:pt x="11119" y="2268"/>
                  </a:lnTo>
                  <a:lnTo>
                    <a:pt x="10216" y="2913"/>
                  </a:lnTo>
                  <a:lnTo>
                    <a:pt x="9441" y="1936"/>
                  </a:lnTo>
                  <a:lnTo>
                    <a:pt x="10437" y="1235"/>
                  </a:lnTo>
                  <a:close/>
                  <a:moveTo>
                    <a:pt x="13608" y="1899"/>
                  </a:moveTo>
                  <a:lnTo>
                    <a:pt x="14235" y="2821"/>
                  </a:lnTo>
                  <a:lnTo>
                    <a:pt x="13332" y="3485"/>
                  </a:lnTo>
                  <a:lnTo>
                    <a:pt x="12668" y="2544"/>
                  </a:lnTo>
                  <a:lnTo>
                    <a:pt x="13608" y="1899"/>
                  </a:lnTo>
                  <a:close/>
                  <a:moveTo>
                    <a:pt x="16798" y="2563"/>
                  </a:moveTo>
                  <a:lnTo>
                    <a:pt x="17278" y="3300"/>
                  </a:lnTo>
                  <a:lnTo>
                    <a:pt x="16503" y="3890"/>
                  </a:lnTo>
                  <a:lnTo>
                    <a:pt x="15932" y="3134"/>
                  </a:lnTo>
                  <a:lnTo>
                    <a:pt x="16798" y="2563"/>
                  </a:lnTo>
                  <a:close/>
                  <a:moveTo>
                    <a:pt x="19969" y="3208"/>
                  </a:moveTo>
                  <a:lnTo>
                    <a:pt x="20394" y="3872"/>
                  </a:lnTo>
                  <a:lnTo>
                    <a:pt x="19767" y="4370"/>
                  </a:lnTo>
                  <a:lnTo>
                    <a:pt x="19287" y="3688"/>
                  </a:lnTo>
                  <a:lnTo>
                    <a:pt x="19969" y="3208"/>
                  </a:lnTo>
                  <a:close/>
                  <a:moveTo>
                    <a:pt x="23178" y="3835"/>
                  </a:moveTo>
                  <a:lnTo>
                    <a:pt x="23602" y="4388"/>
                  </a:lnTo>
                  <a:lnTo>
                    <a:pt x="22956" y="4868"/>
                  </a:lnTo>
                  <a:lnTo>
                    <a:pt x="22569" y="4278"/>
                  </a:lnTo>
                  <a:lnTo>
                    <a:pt x="23178" y="3835"/>
                  </a:lnTo>
                  <a:close/>
                  <a:moveTo>
                    <a:pt x="3578" y="3005"/>
                  </a:moveTo>
                  <a:lnTo>
                    <a:pt x="4500" y="4351"/>
                  </a:lnTo>
                  <a:lnTo>
                    <a:pt x="3154" y="5366"/>
                  </a:lnTo>
                  <a:lnTo>
                    <a:pt x="3117" y="5144"/>
                  </a:lnTo>
                  <a:lnTo>
                    <a:pt x="3043" y="4923"/>
                  </a:lnTo>
                  <a:lnTo>
                    <a:pt x="2951" y="4720"/>
                  </a:lnTo>
                  <a:lnTo>
                    <a:pt x="2822" y="4517"/>
                  </a:lnTo>
                  <a:lnTo>
                    <a:pt x="2675" y="4333"/>
                  </a:lnTo>
                  <a:lnTo>
                    <a:pt x="2490" y="4185"/>
                  </a:lnTo>
                  <a:lnTo>
                    <a:pt x="2269" y="4038"/>
                  </a:lnTo>
                  <a:lnTo>
                    <a:pt x="2011" y="3927"/>
                  </a:lnTo>
                  <a:lnTo>
                    <a:pt x="2287" y="3890"/>
                  </a:lnTo>
                  <a:lnTo>
                    <a:pt x="2527" y="3835"/>
                  </a:lnTo>
                  <a:lnTo>
                    <a:pt x="2767" y="3743"/>
                  </a:lnTo>
                  <a:lnTo>
                    <a:pt x="2970" y="3632"/>
                  </a:lnTo>
                  <a:lnTo>
                    <a:pt x="3154" y="3503"/>
                  </a:lnTo>
                  <a:lnTo>
                    <a:pt x="3320" y="3356"/>
                  </a:lnTo>
                  <a:lnTo>
                    <a:pt x="3467" y="3190"/>
                  </a:lnTo>
                  <a:lnTo>
                    <a:pt x="3578" y="3005"/>
                  </a:lnTo>
                  <a:close/>
                  <a:moveTo>
                    <a:pt x="26331" y="4407"/>
                  </a:moveTo>
                  <a:lnTo>
                    <a:pt x="26718" y="4941"/>
                  </a:lnTo>
                  <a:lnTo>
                    <a:pt x="26183" y="5366"/>
                  </a:lnTo>
                  <a:lnTo>
                    <a:pt x="25759" y="4794"/>
                  </a:lnTo>
                  <a:lnTo>
                    <a:pt x="26331" y="4407"/>
                  </a:lnTo>
                  <a:close/>
                  <a:moveTo>
                    <a:pt x="6805" y="3761"/>
                  </a:moveTo>
                  <a:lnTo>
                    <a:pt x="7616" y="4923"/>
                  </a:lnTo>
                  <a:lnTo>
                    <a:pt x="6454" y="5790"/>
                  </a:lnTo>
                  <a:lnTo>
                    <a:pt x="5588" y="4536"/>
                  </a:lnTo>
                  <a:lnTo>
                    <a:pt x="6805" y="3761"/>
                  </a:lnTo>
                  <a:close/>
                  <a:moveTo>
                    <a:pt x="9902" y="4517"/>
                  </a:moveTo>
                  <a:lnTo>
                    <a:pt x="10548" y="5402"/>
                  </a:lnTo>
                  <a:lnTo>
                    <a:pt x="9626" y="6214"/>
                  </a:lnTo>
                  <a:lnTo>
                    <a:pt x="8870" y="5126"/>
                  </a:lnTo>
                  <a:lnTo>
                    <a:pt x="9902" y="4517"/>
                  </a:lnTo>
                  <a:close/>
                  <a:moveTo>
                    <a:pt x="13055" y="5034"/>
                  </a:moveTo>
                  <a:lnTo>
                    <a:pt x="13627" y="5956"/>
                  </a:lnTo>
                  <a:lnTo>
                    <a:pt x="12834" y="6546"/>
                  </a:lnTo>
                  <a:lnTo>
                    <a:pt x="12207" y="5661"/>
                  </a:lnTo>
                  <a:lnTo>
                    <a:pt x="13055" y="5034"/>
                  </a:lnTo>
                  <a:close/>
                  <a:moveTo>
                    <a:pt x="16263" y="5661"/>
                  </a:moveTo>
                  <a:lnTo>
                    <a:pt x="16835" y="6472"/>
                  </a:lnTo>
                  <a:lnTo>
                    <a:pt x="15968" y="7117"/>
                  </a:lnTo>
                  <a:lnTo>
                    <a:pt x="15415" y="6287"/>
                  </a:lnTo>
                  <a:lnTo>
                    <a:pt x="16263" y="5661"/>
                  </a:lnTo>
                  <a:close/>
                  <a:moveTo>
                    <a:pt x="19416" y="6251"/>
                  </a:moveTo>
                  <a:lnTo>
                    <a:pt x="19969" y="7025"/>
                  </a:lnTo>
                  <a:lnTo>
                    <a:pt x="19195" y="7615"/>
                  </a:lnTo>
                  <a:lnTo>
                    <a:pt x="18605" y="6804"/>
                  </a:lnTo>
                  <a:lnTo>
                    <a:pt x="19416" y="6251"/>
                  </a:lnTo>
                  <a:close/>
                  <a:moveTo>
                    <a:pt x="22588" y="6896"/>
                  </a:moveTo>
                  <a:lnTo>
                    <a:pt x="23104" y="7597"/>
                  </a:lnTo>
                  <a:lnTo>
                    <a:pt x="22385" y="8131"/>
                  </a:lnTo>
                  <a:lnTo>
                    <a:pt x="21850" y="7375"/>
                  </a:lnTo>
                  <a:lnTo>
                    <a:pt x="22588" y="6896"/>
                  </a:lnTo>
                  <a:close/>
                  <a:moveTo>
                    <a:pt x="25759" y="7541"/>
                  </a:moveTo>
                  <a:lnTo>
                    <a:pt x="26220" y="8150"/>
                  </a:lnTo>
                  <a:lnTo>
                    <a:pt x="25593" y="8648"/>
                  </a:lnTo>
                  <a:lnTo>
                    <a:pt x="25132" y="7965"/>
                  </a:lnTo>
                  <a:lnTo>
                    <a:pt x="25759" y="7541"/>
                  </a:lnTo>
                  <a:close/>
                  <a:moveTo>
                    <a:pt x="6270" y="6859"/>
                  </a:moveTo>
                  <a:lnTo>
                    <a:pt x="6971" y="8039"/>
                  </a:lnTo>
                  <a:lnTo>
                    <a:pt x="5864" y="8961"/>
                  </a:lnTo>
                  <a:lnTo>
                    <a:pt x="5108" y="7707"/>
                  </a:lnTo>
                  <a:lnTo>
                    <a:pt x="6270" y="6859"/>
                  </a:lnTo>
                  <a:close/>
                  <a:moveTo>
                    <a:pt x="28949" y="8168"/>
                  </a:moveTo>
                  <a:lnTo>
                    <a:pt x="29391" y="8721"/>
                  </a:lnTo>
                  <a:lnTo>
                    <a:pt x="28801" y="9145"/>
                  </a:lnTo>
                  <a:lnTo>
                    <a:pt x="28396" y="8555"/>
                  </a:lnTo>
                  <a:lnTo>
                    <a:pt x="28949" y="8168"/>
                  </a:lnTo>
                  <a:close/>
                  <a:moveTo>
                    <a:pt x="9460" y="7523"/>
                  </a:moveTo>
                  <a:lnTo>
                    <a:pt x="10197" y="8555"/>
                  </a:lnTo>
                  <a:lnTo>
                    <a:pt x="9073" y="9422"/>
                  </a:lnTo>
                  <a:lnTo>
                    <a:pt x="8353" y="8297"/>
                  </a:lnTo>
                  <a:lnTo>
                    <a:pt x="9460" y="7523"/>
                  </a:lnTo>
                  <a:close/>
                  <a:moveTo>
                    <a:pt x="32083" y="8832"/>
                  </a:moveTo>
                  <a:lnTo>
                    <a:pt x="32434" y="9293"/>
                  </a:lnTo>
                  <a:lnTo>
                    <a:pt x="31991" y="9606"/>
                  </a:lnTo>
                  <a:lnTo>
                    <a:pt x="31622" y="9164"/>
                  </a:lnTo>
                  <a:lnTo>
                    <a:pt x="32083" y="8832"/>
                  </a:lnTo>
                  <a:close/>
                  <a:moveTo>
                    <a:pt x="12520" y="8187"/>
                  </a:moveTo>
                  <a:lnTo>
                    <a:pt x="13203" y="9127"/>
                  </a:lnTo>
                  <a:lnTo>
                    <a:pt x="12262" y="9791"/>
                  </a:lnTo>
                  <a:lnTo>
                    <a:pt x="11525" y="8795"/>
                  </a:lnTo>
                  <a:lnTo>
                    <a:pt x="12520" y="8187"/>
                  </a:lnTo>
                  <a:close/>
                  <a:moveTo>
                    <a:pt x="35255" y="9348"/>
                  </a:moveTo>
                  <a:lnTo>
                    <a:pt x="35587" y="9846"/>
                  </a:lnTo>
                  <a:lnTo>
                    <a:pt x="35107" y="10215"/>
                  </a:lnTo>
                  <a:lnTo>
                    <a:pt x="34757" y="9717"/>
                  </a:lnTo>
                  <a:lnTo>
                    <a:pt x="35255" y="9348"/>
                  </a:lnTo>
                  <a:close/>
                  <a:moveTo>
                    <a:pt x="15673" y="8740"/>
                  </a:moveTo>
                  <a:lnTo>
                    <a:pt x="16319" y="9680"/>
                  </a:lnTo>
                  <a:lnTo>
                    <a:pt x="15397" y="10362"/>
                  </a:lnTo>
                  <a:lnTo>
                    <a:pt x="14696" y="9403"/>
                  </a:lnTo>
                  <a:lnTo>
                    <a:pt x="15673" y="8740"/>
                  </a:lnTo>
                  <a:close/>
                  <a:moveTo>
                    <a:pt x="38426" y="9957"/>
                  </a:moveTo>
                  <a:lnTo>
                    <a:pt x="38795" y="10436"/>
                  </a:lnTo>
                  <a:lnTo>
                    <a:pt x="38315" y="10768"/>
                  </a:lnTo>
                  <a:lnTo>
                    <a:pt x="37984" y="10307"/>
                  </a:lnTo>
                  <a:lnTo>
                    <a:pt x="38426" y="9957"/>
                  </a:lnTo>
                  <a:close/>
                  <a:moveTo>
                    <a:pt x="18863" y="9385"/>
                  </a:moveTo>
                  <a:lnTo>
                    <a:pt x="19453" y="10233"/>
                  </a:lnTo>
                  <a:lnTo>
                    <a:pt x="18605" y="10860"/>
                  </a:lnTo>
                  <a:lnTo>
                    <a:pt x="17960" y="9993"/>
                  </a:lnTo>
                  <a:lnTo>
                    <a:pt x="18863" y="9385"/>
                  </a:lnTo>
                  <a:close/>
                  <a:moveTo>
                    <a:pt x="41653" y="10528"/>
                  </a:moveTo>
                  <a:lnTo>
                    <a:pt x="42003" y="11008"/>
                  </a:lnTo>
                  <a:lnTo>
                    <a:pt x="41524" y="11339"/>
                  </a:lnTo>
                  <a:lnTo>
                    <a:pt x="41155" y="10860"/>
                  </a:lnTo>
                  <a:lnTo>
                    <a:pt x="41653" y="10528"/>
                  </a:lnTo>
                  <a:close/>
                  <a:moveTo>
                    <a:pt x="22053" y="10012"/>
                  </a:moveTo>
                  <a:lnTo>
                    <a:pt x="22588" y="10805"/>
                  </a:lnTo>
                  <a:lnTo>
                    <a:pt x="21813" y="11376"/>
                  </a:lnTo>
                  <a:lnTo>
                    <a:pt x="21223" y="10565"/>
                  </a:lnTo>
                  <a:lnTo>
                    <a:pt x="22053" y="10012"/>
                  </a:lnTo>
                  <a:close/>
                  <a:moveTo>
                    <a:pt x="25224" y="10657"/>
                  </a:moveTo>
                  <a:lnTo>
                    <a:pt x="25722" y="11376"/>
                  </a:lnTo>
                  <a:lnTo>
                    <a:pt x="25022" y="11911"/>
                  </a:lnTo>
                  <a:lnTo>
                    <a:pt x="24487" y="11137"/>
                  </a:lnTo>
                  <a:lnTo>
                    <a:pt x="25224" y="10657"/>
                  </a:lnTo>
                  <a:close/>
                  <a:moveTo>
                    <a:pt x="5643" y="9809"/>
                  </a:moveTo>
                  <a:lnTo>
                    <a:pt x="6602" y="11210"/>
                  </a:lnTo>
                  <a:lnTo>
                    <a:pt x="5219" y="12225"/>
                  </a:lnTo>
                  <a:lnTo>
                    <a:pt x="5164" y="11966"/>
                  </a:lnTo>
                  <a:lnTo>
                    <a:pt x="5071" y="11727"/>
                  </a:lnTo>
                  <a:lnTo>
                    <a:pt x="4961" y="11487"/>
                  </a:lnTo>
                  <a:lnTo>
                    <a:pt x="4887" y="11376"/>
                  </a:lnTo>
                  <a:lnTo>
                    <a:pt x="4795" y="11284"/>
                  </a:lnTo>
                  <a:lnTo>
                    <a:pt x="4721" y="11192"/>
                  </a:lnTo>
                  <a:lnTo>
                    <a:pt x="4611" y="11100"/>
                  </a:lnTo>
                  <a:lnTo>
                    <a:pt x="4500" y="11026"/>
                  </a:lnTo>
                  <a:lnTo>
                    <a:pt x="4389" y="10952"/>
                  </a:lnTo>
                  <a:lnTo>
                    <a:pt x="4242" y="10897"/>
                  </a:lnTo>
                  <a:lnTo>
                    <a:pt x="4113" y="10860"/>
                  </a:lnTo>
                  <a:lnTo>
                    <a:pt x="3947" y="10823"/>
                  </a:lnTo>
                  <a:lnTo>
                    <a:pt x="3781" y="10786"/>
                  </a:lnTo>
                  <a:lnTo>
                    <a:pt x="4076" y="10749"/>
                  </a:lnTo>
                  <a:lnTo>
                    <a:pt x="4352" y="10713"/>
                  </a:lnTo>
                  <a:lnTo>
                    <a:pt x="4629" y="10657"/>
                  </a:lnTo>
                  <a:lnTo>
                    <a:pt x="4887" y="10565"/>
                  </a:lnTo>
                  <a:lnTo>
                    <a:pt x="5016" y="10510"/>
                  </a:lnTo>
                  <a:lnTo>
                    <a:pt x="5127" y="10436"/>
                  </a:lnTo>
                  <a:lnTo>
                    <a:pt x="5219" y="10362"/>
                  </a:lnTo>
                  <a:lnTo>
                    <a:pt x="5330" y="10289"/>
                  </a:lnTo>
                  <a:lnTo>
                    <a:pt x="5422" y="10178"/>
                  </a:lnTo>
                  <a:lnTo>
                    <a:pt x="5496" y="10086"/>
                  </a:lnTo>
                  <a:lnTo>
                    <a:pt x="5569" y="9957"/>
                  </a:lnTo>
                  <a:lnTo>
                    <a:pt x="5643" y="9809"/>
                  </a:lnTo>
                  <a:close/>
                  <a:moveTo>
                    <a:pt x="28414" y="11284"/>
                  </a:moveTo>
                  <a:lnTo>
                    <a:pt x="28894" y="11930"/>
                  </a:lnTo>
                  <a:lnTo>
                    <a:pt x="28211" y="12446"/>
                  </a:lnTo>
                  <a:lnTo>
                    <a:pt x="27750" y="11745"/>
                  </a:lnTo>
                  <a:lnTo>
                    <a:pt x="28414" y="11284"/>
                  </a:lnTo>
                  <a:close/>
                  <a:moveTo>
                    <a:pt x="8870" y="10602"/>
                  </a:moveTo>
                  <a:lnTo>
                    <a:pt x="9699" y="11764"/>
                  </a:lnTo>
                  <a:lnTo>
                    <a:pt x="8501" y="12649"/>
                  </a:lnTo>
                  <a:lnTo>
                    <a:pt x="7597" y="11376"/>
                  </a:lnTo>
                  <a:lnTo>
                    <a:pt x="8870" y="10602"/>
                  </a:lnTo>
                  <a:close/>
                  <a:moveTo>
                    <a:pt x="31530" y="11966"/>
                  </a:moveTo>
                  <a:lnTo>
                    <a:pt x="31973" y="12538"/>
                  </a:lnTo>
                  <a:lnTo>
                    <a:pt x="31420" y="12999"/>
                  </a:lnTo>
                  <a:lnTo>
                    <a:pt x="30977" y="12298"/>
                  </a:lnTo>
                  <a:lnTo>
                    <a:pt x="31530" y="11966"/>
                  </a:lnTo>
                  <a:close/>
                  <a:moveTo>
                    <a:pt x="11967" y="11339"/>
                  </a:moveTo>
                  <a:lnTo>
                    <a:pt x="12742" y="12354"/>
                  </a:lnTo>
                  <a:lnTo>
                    <a:pt x="11709" y="13165"/>
                  </a:lnTo>
                  <a:lnTo>
                    <a:pt x="10898" y="11966"/>
                  </a:lnTo>
                  <a:lnTo>
                    <a:pt x="11967" y="11339"/>
                  </a:lnTo>
                  <a:close/>
                  <a:moveTo>
                    <a:pt x="34702" y="12501"/>
                  </a:moveTo>
                  <a:lnTo>
                    <a:pt x="35107" y="13073"/>
                  </a:lnTo>
                  <a:lnTo>
                    <a:pt x="34591" y="13441"/>
                  </a:lnTo>
                  <a:lnTo>
                    <a:pt x="34167" y="12851"/>
                  </a:lnTo>
                  <a:lnTo>
                    <a:pt x="34702" y="12501"/>
                  </a:lnTo>
                  <a:close/>
                  <a:moveTo>
                    <a:pt x="15120" y="11874"/>
                  </a:moveTo>
                  <a:lnTo>
                    <a:pt x="15821" y="12907"/>
                  </a:lnTo>
                  <a:lnTo>
                    <a:pt x="14881" y="13552"/>
                  </a:lnTo>
                  <a:lnTo>
                    <a:pt x="14143" y="12556"/>
                  </a:lnTo>
                  <a:lnTo>
                    <a:pt x="15120" y="11874"/>
                  </a:lnTo>
                  <a:close/>
                  <a:moveTo>
                    <a:pt x="37873" y="13091"/>
                  </a:moveTo>
                  <a:lnTo>
                    <a:pt x="38315" y="13626"/>
                  </a:lnTo>
                  <a:lnTo>
                    <a:pt x="37725" y="14087"/>
                  </a:lnTo>
                  <a:lnTo>
                    <a:pt x="37320" y="13478"/>
                  </a:lnTo>
                  <a:lnTo>
                    <a:pt x="37873" y="13091"/>
                  </a:lnTo>
                  <a:close/>
                  <a:moveTo>
                    <a:pt x="18292" y="12520"/>
                  </a:moveTo>
                  <a:lnTo>
                    <a:pt x="18937" y="13460"/>
                  </a:lnTo>
                  <a:lnTo>
                    <a:pt x="18015" y="14142"/>
                  </a:lnTo>
                  <a:lnTo>
                    <a:pt x="17333" y="13165"/>
                  </a:lnTo>
                  <a:lnTo>
                    <a:pt x="18292" y="12520"/>
                  </a:lnTo>
                  <a:close/>
                  <a:moveTo>
                    <a:pt x="21481" y="13146"/>
                  </a:moveTo>
                  <a:lnTo>
                    <a:pt x="22090" y="14013"/>
                  </a:lnTo>
                  <a:lnTo>
                    <a:pt x="21223" y="14658"/>
                  </a:lnTo>
                  <a:lnTo>
                    <a:pt x="20578" y="13755"/>
                  </a:lnTo>
                  <a:lnTo>
                    <a:pt x="21481" y="13146"/>
                  </a:lnTo>
                  <a:close/>
                  <a:moveTo>
                    <a:pt x="41100" y="13644"/>
                  </a:moveTo>
                  <a:lnTo>
                    <a:pt x="41524" y="14216"/>
                  </a:lnTo>
                  <a:lnTo>
                    <a:pt x="40934" y="14658"/>
                  </a:lnTo>
                  <a:lnTo>
                    <a:pt x="40491" y="14050"/>
                  </a:lnTo>
                  <a:lnTo>
                    <a:pt x="41100" y="13644"/>
                  </a:lnTo>
                  <a:close/>
                  <a:moveTo>
                    <a:pt x="24671" y="13773"/>
                  </a:moveTo>
                  <a:lnTo>
                    <a:pt x="25243" y="14585"/>
                  </a:lnTo>
                  <a:lnTo>
                    <a:pt x="24432" y="15175"/>
                  </a:lnTo>
                  <a:lnTo>
                    <a:pt x="23841" y="14326"/>
                  </a:lnTo>
                  <a:lnTo>
                    <a:pt x="24671" y="13773"/>
                  </a:lnTo>
                  <a:close/>
                  <a:moveTo>
                    <a:pt x="27879" y="14400"/>
                  </a:moveTo>
                  <a:lnTo>
                    <a:pt x="28396" y="15138"/>
                  </a:lnTo>
                  <a:lnTo>
                    <a:pt x="27640" y="15728"/>
                  </a:lnTo>
                  <a:lnTo>
                    <a:pt x="27087" y="14916"/>
                  </a:lnTo>
                  <a:lnTo>
                    <a:pt x="27879" y="14400"/>
                  </a:lnTo>
                  <a:close/>
                  <a:moveTo>
                    <a:pt x="8261" y="13626"/>
                  </a:moveTo>
                  <a:lnTo>
                    <a:pt x="9183" y="14990"/>
                  </a:lnTo>
                  <a:lnTo>
                    <a:pt x="7856" y="15967"/>
                  </a:lnTo>
                  <a:lnTo>
                    <a:pt x="7800" y="15765"/>
                  </a:lnTo>
                  <a:lnTo>
                    <a:pt x="7727" y="15543"/>
                  </a:lnTo>
                  <a:lnTo>
                    <a:pt x="7634" y="15341"/>
                  </a:lnTo>
                  <a:lnTo>
                    <a:pt x="7524" y="15156"/>
                  </a:lnTo>
                  <a:lnTo>
                    <a:pt x="7376" y="14972"/>
                  </a:lnTo>
                  <a:lnTo>
                    <a:pt x="7192" y="14806"/>
                  </a:lnTo>
                  <a:lnTo>
                    <a:pt x="6971" y="14677"/>
                  </a:lnTo>
                  <a:lnTo>
                    <a:pt x="6712" y="14548"/>
                  </a:lnTo>
                  <a:lnTo>
                    <a:pt x="6971" y="14511"/>
                  </a:lnTo>
                  <a:lnTo>
                    <a:pt x="7229" y="14456"/>
                  </a:lnTo>
                  <a:lnTo>
                    <a:pt x="7450" y="14363"/>
                  </a:lnTo>
                  <a:lnTo>
                    <a:pt x="7653" y="14253"/>
                  </a:lnTo>
                  <a:lnTo>
                    <a:pt x="7856" y="14124"/>
                  </a:lnTo>
                  <a:lnTo>
                    <a:pt x="8003" y="13976"/>
                  </a:lnTo>
                  <a:lnTo>
                    <a:pt x="8151" y="13810"/>
                  </a:lnTo>
                  <a:lnTo>
                    <a:pt x="8261" y="13626"/>
                  </a:lnTo>
                  <a:close/>
                  <a:moveTo>
                    <a:pt x="31051" y="14990"/>
                  </a:moveTo>
                  <a:lnTo>
                    <a:pt x="31586" y="15709"/>
                  </a:lnTo>
                  <a:lnTo>
                    <a:pt x="30848" y="16262"/>
                  </a:lnTo>
                  <a:lnTo>
                    <a:pt x="30313" y="15488"/>
                  </a:lnTo>
                  <a:lnTo>
                    <a:pt x="31051" y="14990"/>
                  </a:lnTo>
                  <a:close/>
                  <a:moveTo>
                    <a:pt x="11488" y="14400"/>
                  </a:moveTo>
                  <a:lnTo>
                    <a:pt x="12318" y="15543"/>
                  </a:lnTo>
                  <a:lnTo>
                    <a:pt x="11119" y="16428"/>
                  </a:lnTo>
                  <a:lnTo>
                    <a:pt x="10253" y="15138"/>
                  </a:lnTo>
                  <a:lnTo>
                    <a:pt x="11488" y="14400"/>
                  </a:lnTo>
                  <a:close/>
                  <a:moveTo>
                    <a:pt x="34167" y="15654"/>
                  </a:moveTo>
                  <a:lnTo>
                    <a:pt x="34646" y="16281"/>
                  </a:lnTo>
                  <a:lnTo>
                    <a:pt x="34019" y="16742"/>
                  </a:lnTo>
                  <a:lnTo>
                    <a:pt x="33540" y="16078"/>
                  </a:lnTo>
                  <a:lnTo>
                    <a:pt x="34167" y="15654"/>
                  </a:lnTo>
                  <a:close/>
                  <a:moveTo>
                    <a:pt x="14586" y="15119"/>
                  </a:moveTo>
                  <a:lnTo>
                    <a:pt x="15360" y="16115"/>
                  </a:lnTo>
                  <a:lnTo>
                    <a:pt x="14309" y="16816"/>
                  </a:lnTo>
                  <a:lnTo>
                    <a:pt x="13516" y="15746"/>
                  </a:lnTo>
                  <a:lnTo>
                    <a:pt x="14586" y="15119"/>
                  </a:lnTo>
                  <a:close/>
                  <a:moveTo>
                    <a:pt x="37338" y="16170"/>
                  </a:moveTo>
                  <a:lnTo>
                    <a:pt x="37762" y="16760"/>
                  </a:lnTo>
                  <a:lnTo>
                    <a:pt x="37099" y="17295"/>
                  </a:lnTo>
                  <a:lnTo>
                    <a:pt x="36619" y="16650"/>
                  </a:lnTo>
                  <a:lnTo>
                    <a:pt x="37338" y="16170"/>
                  </a:lnTo>
                  <a:close/>
                  <a:moveTo>
                    <a:pt x="17757" y="15654"/>
                  </a:moveTo>
                  <a:lnTo>
                    <a:pt x="18458" y="16668"/>
                  </a:lnTo>
                  <a:lnTo>
                    <a:pt x="17425" y="17424"/>
                  </a:lnTo>
                  <a:lnTo>
                    <a:pt x="16687" y="16336"/>
                  </a:lnTo>
                  <a:lnTo>
                    <a:pt x="17757" y="15654"/>
                  </a:lnTo>
                  <a:close/>
                  <a:moveTo>
                    <a:pt x="40546" y="16723"/>
                  </a:moveTo>
                  <a:lnTo>
                    <a:pt x="40971" y="17332"/>
                  </a:lnTo>
                  <a:lnTo>
                    <a:pt x="40344" y="17848"/>
                  </a:lnTo>
                  <a:lnTo>
                    <a:pt x="39920" y="17184"/>
                  </a:lnTo>
                  <a:lnTo>
                    <a:pt x="40546" y="16723"/>
                  </a:lnTo>
                  <a:close/>
                  <a:moveTo>
                    <a:pt x="20928" y="16262"/>
                  </a:moveTo>
                  <a:lnTo>
                    <a:pt x="21610" y="17221"/>
                  </a:lnTo>
                  <a:lnTo>
                    <a:pt x="20652" y="17940"/>
                  </a:lnTo>
                  <a:lnTo>
                    <a:pt x="19933" y="16926"/>
                  </a:lnTo>
                  <a:lnTo>
                    <a:pt x="20928" y="16262"/>
                  </a:lnTo>
                  <a:close/>
                  <a:moveTo>
                    <a:pt x="24118" y="16889"/>
                  </a:moveTo>
                  <a:lnTo>
                    <a:pt x="24745" y="17793"/>
                  </a:lnTo>
                  <a:lnTo>
                    <a:pt x="23841" y="18457"/>
                  </a:lnTo>
                  <a:lnTo>
                    <a:pt x="23178" y="17516"/>
                  </a:lnTo>
                  <a:lnTo>
                    <a:pt x="24118" y="16889"/>
                  </a:lnTo>
                  <a:close/>
                  <a:moveTo>
                    <a:pt x="27308" y="17498"/>
                  </a:moveTo>
                  <a:lnTo>
                    <a:pt x="27916" y="18364"/>
                  </a:lnTo>
                  <a:lnTo>
                    <a:pt x="27068" y="19010"/>
                  </a:lnTo>
                  <a:lnTo>
                    <a:pt x="26423" y="18088"/>
                  </a:lnTo>
                  <a:lnTo>
                    <a:pt x="27308" y="17498"/>
                  </a:lnTo>
                  <a:close/>
                  <a:moveTo>
                    <a:pt x="30516" y="18088"/>
                  </a:moveTo>
                  <a:lnTo>
                    <a:pt x="31014" y="18844"/>
                  </a:lnTo>
                  <a:lnTo>
                    <a:pt x="30221" y="19471"/>
                  </a:lnTo>
                  <a:lnTo>
                    <a:pt x="29650" y="18678"/>
                  </a:lnTo>
                  <a:lnTo>
                    <a:pt x="30516" y="18088"/>
                  </a:lnTo>
                  <a:close/>
                  <a:moveTo>
                    <a:pt x="10953" y="17498"/>
                  </a:moveTo>
                  <a:lnTo>
                    <a:pt x="11820" y="18752"/>
                  </a:lnTo>
                  <a:lnTo>
                    <a:pt x="10474" y="19747"/>
                  </a:lnTo>
                  <a:lnTo>
                    <a:pt x="10437" y="19544"/>
                  </a:lnTo>
                  <a:lnTo>
                    <a:pt x="10363" y="19323"/>
                  </a:lnTo>
                  <a:lnTo>
                    <a:pt x="10271" y="19120"/>
                  </a:lnTo>
                  <a:lnTo>
                    <a:pt x="10160" y="18936"/>
                  </a:lnTo>
                  <a:lnTo>
                    <a:pt x="10031" y="18770"/>
                  </a:lnTo>
                  <a:lnTo>
                    <a:pt x="9865" y="18623"/>
                  </a:lnTo>
                  <a:lnTo>
                    <a:pt x="9681" y="18494"/>
                  </a:lnTo>
                  <a:lnTo>
                    <a:pt x="9478" y="18401"/>
                  </a:lnTo>
                  <a:lnTo>
                    <a:pt x="10953" y="17498"/>
                  </a:lnTo>
                  <a:close/>
                  <a:moveTo>
                    <a:pt x="33614" y="18752"/>
                  </a:moveTo>
                  <a:lnTo>
                    <a:pt x="34130" y="19452"/>
                  </a:lnTo>
                  <a:lnTo>
                    <a:pt x="33466" y="20005"/>
                  </a:lnTo>
                  <a:lnTo>
                    <a:pt x="32950" y="19213"/>
                  </a:lnTo>
                  <a:lnTo>
                    <a:pt x="33614" y="18752"/>
                  </a:lnTo>
                  <a:close/>
                  <a:moveTo>
                    <a:pt x="14051" y="18254"/>
                  </a:moveTo>
                  <a:lnTo>
                    <a:pt x="14881" y="19323"/>
                  </a:lnTo>
                  <a:lnTo>
                    <a:pt x="13756" y="20227"/>
                  </a:lnTo>
                  <a:lnTo>
                    <a:pt x="12871" y="18918"/>
                  </a:lnTo>
                  <a:lnTo>
                    <a:pt x="14051" y="18254"/>
                  </a:lnTo>
                  <a:close/>
                  <a:moveTo>
                    <a:pt x="36803" y="19231"/>
                  </a:moveTo>
                  <a:lnTo>
                    <a:pt x="37375" y="19950"/>
                  </a:lnTo>
                  <a:lnTo>
                    <a:pt x="36619" y="20466"/>
                  </a:lnTo>
                  <a:lnTo>
                    <a:pt x="36140" y="19766"/>
                  </a:lnTo>
                  <a:lnTo>
                    <a:pt x="36803" y="19231"/>
                  </a:lnTo>
                  <a:close/>
                  <a:moveTo>
                    <a:pt x="17185" y="18770"/>
                  </a:moveTo>
                  <a:lnTo>
                    <a:pt x="17997" y="19895"/>
                  </a:lnTo>
                  <a:lnTo>
                    <a:pt x="16927" y="20595"/>
                  </a:lnTo>
                  <a:lnTo>
                    <a:pt x="16097" y="19508"/>
                  </a:lnTo>
                  <a:lnTo>
                    <a:pt x="17185" y="18770"/>
                  </a:lnTo>
                  <a:close/>
                  <a:moveTo>
                    <a:pt x="39993" y="19729"/>
                  </a:moveTo>
                  <a:lnTo>
                    <a:pt x="40565" y="20522"/>
                  </a:lnTo>
                  <a:lnTo>
                    <a:pt x="39735" y="21130"/>
                  </a:lnTo>
                  <a:lnTo>
                    <a:pt x="39182" y="20282"/>
                  </a:lnTo>
                  <a:lnTo>
                    <a:pt x="39993" y="19729"/>
                  </a:lnTo>
                  <a:close/>
                  <a:moveTo>
                    <a:pt x="20375" y="19379"/>
                  </a:moveTo>
                  <a:lnTo>
                    <a:pt x="21113" y="20430"/>
                  </a:lnTo>
                  <a:lnTo>
                    <a:pt x="20043" y="21241"/>
                  </a:lnTo>
                  <a:lnTo>
                    <a:pt x="19287" y="20098"/>
                  </a:lnTo>
                  <a:lnTo>
                    <a:pt x="20375" y="19379"/>
                  </a:lnTo>
                  <a:close/>
                  <a:moveTo>
                    <a:pt x="23583" y="20005"/>
                  </a:moveTo>
                  <a:lnTo>
                    <a:pt x="24192" y="20927"/>
                  </a:lnTo>
                  <a:lnTo>
                    <a:pt x="23233" y="21702"/>
                  </a:lnTo>
                  <a:lnTo>
                    <a:pt x="22532" y="20688"/>
                  </a:lnTo>
                  <a:lnTo>
                    <a:pt x="23583" y="20005"/>
                  </a:lnTo>
                  <a:close/>
                  <a:moveTo>
                    <a:pt x="26755" y="20595"/>
                  </a:moveTo>
                  <a:lnTo>
                    <a:pt x="27363" y="21499"/>
                  </a:lnTo>
                  <a:lnTo>
                    <a:pt x="26460" y="22181"/>
                  </a:lnTo>
                  <a:lnTo>
                    <a:pt x="25870" y="21259"/>
                  </a:lnTo>
                  <a:lnTo>
                    <a:pt x="26755" y="20595"/>
                  </a:lnTo>
                  <a:close/>
                  <a:moveTo>
                    <a:pt x="29981" y="21167"/>
                  </a:moveTo>
                  <a:lnTo>
                    <a:pt x="30627" y="22015"/>
                  </a:lnTo>
                  <a:lnTo>
                    <a:pt x="29650" y="22716"/>
                  </a:lnTo>
                  <a:lnTo>
                    <a:pt x="29096" y="21831"/>
                  </a:lnTo>
                  <a:lnTo>
                    <a:pt x="29981" y="21167"/>
                  </a:lnTo>
                  <a:close/>
                  <a:moveTo>
                    <a:pt x="33153" y="21683"/>
                  </a:moveTo>
                  <a:lnTo>
                    <a:pt x="33798" y="22587"/>
                  </a:lnTo>
                  <a:lnTo>
                    <a:pt x="32876" y="23269"/>
                  </a:lnTo>
                  <a:lnTo>
                    <a:pt x="32212" y="22310"/>
                  </a:lnTo>
                  <a:lnTo>
                    <a:pt x="33153" y="21683"/>
                  </a:lnTo>
                  <a:close/>
                  <a:moveTo>
                    <a:pt x="16687" y="21978"/>
                  </a:moveTo>
                  <a:lnTo>
                    <a:pt x="17407" y="23011"/>
                  </a:lnTo>
                  <a:lnTo>
                    <a:pt x="16337" y="23767"/>
                  </a:lnTo>
                  <a:lnTo>
                    <a:pt x="15434" y="22697"/>
                  </a:lnTo>
                  <a:lnTo>
                    <a:pt x="16687" y="21978"/>
                  </a:lnTo>
                  <a:close/>
                  <a:moveTo>
                    <a:pt x="36269" y="22366"/>
                  </a:moveTo>
                  <a:lnTo>
                    <a:pt x="36933" y="23195"/>
                  </a:lnTo>
                  <a:lnTo>
                    <a:pt x="36084" y="23841"/>
                  </a:lnTo>
                  <a:lnTo>
                    <a:pt x="35421" y="22882"/>
                  </a:lnTo>
                  <a:lnTo>
                    <a:pt x="36269" y="22366"/>
                  </a:lnTo>
                  <a:close/>
                  <a:moveTo>
                    <a:pt x="13516" y="21130"/>
                  </a:moveTo>
                  <a:lnTo>
                    <a:pt x="14512" y="22587"/>
                  </a:lnTo>
                  <a:lnTo>
                    <a:pt x="14291" y="22661"/>
                  </a:lnTo>
                  <a:lnTo>
                    <a:pt x="14069" y="22734"/>
                  </a:lnTo>
                  <a:lnTo>
                    <a:pt x="13848" y="22845"/>
                  </a:lnTo>
                  <a:lnTo>
                    <a:pt x="13645" y="22992"/>
                  </a:lnTo>
                  <a:lnTo>
                    <a:pt x="13553" y="23066"/>
                  </a:lnTo>
                  <a:lnTo>
                    <a:pt x="13479" y="23158"/>
                  </a:lnTo>
                  <a:lnTo>
                    <a:pt x="13406" y="23269"/>
                  </a:lnTo>
                  <a:lnTo>
                    <a:pt x="13332" y="23380"/>
                  </a:lnTo>
                  <a:lnTo>
                    <a:pt x="13276" y="23509"/>
                  </a:lnTo>
                  <a:lnTo>
                    <a:pt x="13240" y="23638"/>
                  </a:lnTo>
                  <a:lnTo>
                    <a:pt x="13203" y="23785"/>
                  </a:lnTo>
                  <a:lnTo>
                    <a:pt x="13184" y="23951"/>
                  </a:lnTo>
                  <a:lnTo>
                    <a:pt x="13110" y="23656"/>
                  </a:lnTo>
                  <a:lnTo>
                    <a:pt x="13037" y="23361"/>
                  </a:lnTo>
                  <a:lnTo>
                    <a:pt x="12945" y="23085"/>
                  </a:lnTo>
                  <a:lnTo>
                    <a:pt x="12834" y="22826"/>
                  </a:lnTo>
                  <a:lnTo>
                    <a:pt x="12760" y="22697"/>
                  </a:lnTo>
                  <a:lnTo>
                    <a:pt x="12668" y="22587"/>
                  </a:lnTo>
                  <a:lnTo>
                    <a:pt x="12576" y="22476"/>
                  </a:lnTo>
                  <a:lnTo>
                    <a:pt x="12484" y="22384"/>
                  </a:lnTo>
                  <a:lnTo>
                    <a:pt x="12355" y="22292"/>
                  </a:lnTo>
                  <a:lnTo>
                    <a:pt x="12225" y="22218"/>
                  </a:lnTo>
                  <a:lnTo>
                    <a:pt x="12060" y="22144"/>
                  </a:lnTo>
                  <a:lnTo>
                    <a:pt x="11894" y="22089"/>
                  </a:lnTo>
                  <a:lnTo>
                    <a:pt x="12170" y="22052"/>
                  </a:lnTo>
                  <a:lnTo>
                    <a:pt x="12428" y="21997"/>
                  </a:lnTo>
                  <a:lnTo>
                    <a:pt x="12668" y="21923"/>
                  </a:lnTo>
                  <a:lnTo>
                    <a:pt x="12889" y="21812"/>
                  </a:lnTo>
                  <a:lnTo>
                    <a:pt x="13074" y="21683"/>
                  </a:lnTo>
                  <a:lnTo>
                    <a:pt x="13258" y="21517"/>
                  </a:lnTo>
                  <a:lnTo>
                    <a:pt x="13406" y="21351"/>
                  </a:lnTo>
                  <a:lnTo>
                    <a:pt x="13516" y="21130"/>
                  </a:lnTo>
                  <a:close/>
                  <a:moveTo>
                    <a:pt x="39422" y="22826"/>
                  </a:moveTo>
                  <a:lnTo>
                    <a:pt x="40104" y="23748"/>
                  </a:lnTo>
                  <a:lnTo>
                    <a:pt x="39237" y="24320"/>
                  </a:lnTo>
                  <a:lnTo>
                    <a:pt x="38574" y="23435"/>
                  </a:lnTo>
                  <a:lnTo>
                    <a:pt x="39422" y="22826"/>
                  </a:lnTo>
                  <a:close/>
                  <a:moveTo>
                    <a:pt x="19822" y="22495"/>
                  </a:moveTo>
                  <a:lnTo>
                    <a:pt x="20541" y="23564"/>
                  </a:lnTo>
                  <a:lnTo>
                    <a:pt x="19453" y="24449"/>
                  </a:lnTo>
                  <a:lnTo>
                    <a:pt x="18753" y="23232"/>
                  </a:lnTo>
                  <a:lnTo>
                    <a:pt x="19822" y="22495"/>
                  </a:lnTo>
                  <a:close/>
                  <a:moveTo>
                    <a:pt x="23049" y="23066"/>
                  </a:moveTo>
                  <a:lnTo>
                    <a:pt x="23823" y="24099"/>
                  </a:lnTo>
                  <a:lnTo>
                    <a:pt x="22643" y="24947"/>
                  </a:lnTo>
                  <a:lnTo>
                    <a:pt x="21979" y="23822"/>
                  </a:lnTo>
                  <a:lnTo>
                    <a:pt x="23049" y="23066"/>
                  </a:lnTo>
                  <a:close/>
                  <a:moveTo>
                    <a:pt x="26202" y="23601"/>
                  </a:moveTo>
                  <a:lnTo>
                    <a:pt x="26976" y="24670"/>
                  </a:lnTo>
                  <a:lnTo>
                    <a:pt x="25870" y="25463"/>
                  </a:lnTo>
                  <a:lnTo>
                    <a:pt x="25114" y="24320"/>
                  </a:lnTo>
                  <a:lnTo>
                    <a:pt x="26202" y="23601"/>
                  </a:lnTo>
                  <a:close/>
                  <a:moveTo>
                    <a:pt x="29391" y="24209"/>
                  </a:moveTo>
                  <a:lnTo>
                    <a:pt x="30147" y="25242"/>
                  </a:lnTo>
                  <a:lnTo>
                    <a:pt x="29078" y="26016"/>
                  </a:lnTo>
                  <a:lnTo>
                    <a:pt x="28340" y="24910"/>
                  </a:lnTo>
                  <a:lnTo>
                    <a:pt x="29391" y="24209"/>
                  </a:lnTo>
                  <a:close/>
                  <a:moveTo>
                    <a:pt x="32600" y="24799"/>
                  </a:moveTo>
                  <a:lnTo>
                    <a:pt x="33337" y="25813"/>
                  </a:lnTo>
                  <a:lnTo>
                    <a:pt x="32268" y="26569"/>
                  </a:lnTo>
                  <a:lnTo>
                    <a:pt x="31549" y="25482"/>
                  </a:lnTo>
                  <a:lnTo>
                    <a:pt x="32600" y="24799"/>
                  </a:lnTo>
                  <a:close/>
                  <a:moveTo>
                    <a:pt x="35789" y="25371"/>
                  </a:moveTo>
                  <a:lnTo>
                    <a:pt x="36527" y="26385"/>
                  </a:lnTo>
                  <a:lnTo>
                    <a:pt x="35476" y="27141"/>
                  </a:lnTo>
                  <a:lnTo>
                    <a:pt x="34757" y="26053"/>
                  </a:lnTo>
                  <a:lnTo>
                    <a:pt x="35789" y="25371"/>
                  </a:lnTo>
                  <a:close/>
                  <a:moveTo>
                    <a:pt x="19269" y="25482"/>
                  </a:moveTo>
                  <a:lnTo>
                    <a:pt x="20209" y="26809"/>
                  </a:lnTo>
                  <a:lnTo>
                    <a:pt x="19933" y="26901"/>
                  </a:lnTo>
                  <a:lnTo>
                    <a:pt x="19767" y="26975"/>
                  </a:lnTo>
                  <a:lnTo>
                    <a:pt x="19582" y="27067"/>
                  </a:lnTo>
                  <a:lnTo>
                    <a:pt x="19416" y="27196"/>
                  </a:lnTo>
                  <a:lnTo>
                    <a:pt x="19269" y="27325"/>
                  </a:lnTo>
                  <a:lnTo>
                    <a:pt x="19011" y="27584"/>
                  </a:lnTo>
                  <a:lnTo>
                    <a:pt x="17997" y="26330"/>
                  </a:lnTo>
                  <a:lnTo>
                    <a:pt x="19269" y="25482"/>
                  </a:lnTo>
                  <a:close/>
                  <a:moveTo>
                    <a:pt x="38924" y="26035"/>
                  </a:moveTo>
                  <a:lnTo>
                    <a:pt x="39625" y="26957"/>
                  </a:lnTo>
                  <a:lnTo>
                    <a:pt x="38647" y="27620"/>
                  </a:lnTo>
                  <a:lnTo>
                    <a:pt x="37928" y="26625"/>
                  </a:lnTo>
                  <a:lnTo>
                    <a:pt x="38924" y="26035"/>
                  </a:lnTo>
                  <a:close/>
                  <a:moveTo>
                    <a:pt x="22477" y="26127"/>
                  </a:moveTo>
                  <a:lnTo>
                    <a:pt x="23344" y="27307"/>
                  </a:lnTo>
                  <a:lnTo>
                    <a:pt x="22090" y="28229"/>
                  </a:lnTo>
                  <a:lnTo>
                    <a:pt x="21186" y="26901"/>
                  </a:lnTo>
                  <a:lnTo>
                    <a:pt x="22477" y="26127"/>
                  </a:lnTo>
                  <a:close/>
                  <a:moveTo>
                    <a:pt x="25648" y="26735"/>
                  </a:moveTo>
                  <a:lnTo>
                    <a:pt x="26497" y="27879"/>
                  </a:lnTo>
                  <a:lnTo>
                    <a:pt x="25280" y="28800"/>
                  </a:lnTo>
                  <a:lnTo>
                    <a:pt x="24450" y="27491"/>
                  </a:lnTo>
                  <a:lnTo>
                    <a:pt x="25648" y="26735"/>
                  </a:lnTo>
                  <a:close/>
                  <a:moveTo>
                    <a:pt x="28857" y="27307"/>
                  </a:moveTo>
                  <a:lnTo>
                    <a:pt x="29686" y="28450"/>
                  </a:lnTo>
                  <a:lnTo>
                    <a:pt x="28469" y="29335"/>
                  </a:lnTo>
                  <a:lnTo>
                    <a:pt x="27677" y="28081"/>
                  </a:lnTo>
                  <a:lnTo>
                    <a:pt x="28857" y="27307"/>
                  </a:lnTo>
                  <a:close/>
                  <a:moveTo>
                    <a:pt x="32046" y="27897"/>
                  </a:moveTo>
                  <a:lnTo>
                    <a:pt x="32876" y="29022"/>
                  </a:lnTo>
                  <a:lnTo>
                    <a:pt x="31678" y="29888"/>
                  </a:lnTo>
                  <a:lnTo>
                    <a:pt x="30903" y="28653"/>
                  </a:lnTo>
                  <a:lnTo>
                    <a:pt x="32046" y="27897"/>
                  </a:lnTo>
                  <a:close/>
                  <a:moveTo>
                    <a:pt x="35236" y="28469"/>
                  </a:moveTo>
                  <a:lnTo>
                    <a:pt x="36066" y="29575"/>
                  </a:lnTo>
                  <a:lnTo>
                    <a:pt x="34867" y="30460"/>
                  </a:lnTo>
                  <a:lnTo>
                    <a:pt x="34112" y="29225"/>
                  </a:lnTo>
                  <a:lnTo>
                    <a:pt x="35236" y="28469"/>
                  </a:lnTo>
                  <a:close/>
                  <a:moveTo>
                    <a:pt x="38352" y="29132"/>
                  </a:moveTo>
                  <a:lnTo>
                    <a:pt x="39200" y="30183"/>
                  </a:lnTo>
                  <a:lnTo>
                    <a:pt x="38076" y="31031"/>
                  </a:lnTo>
                  <a:lnTo>
                    <a:pt x="37301" y="29778"/>
                  </a:lnTo>
                  <a:lnTo>
                    <a:pt x="38352" y="29132"/>
                  </a:lnTo>
                  <a:close/>
                  <a:moveTo>
                    <a:pt x="41524" y="29593"/>
                  </a:moveTo>
                  <a:lnTo>
                    <a:pt x="42390" y="30755"/>
                  </a:lnTo>
                  <a:lnTo>
                    <a:pt x="41247" y="31474"/>
                  </a:lnTo>
                  <a:lnTo>
                    <a:pt x="40436" y="30349"/>
                  </a:lnTo>
                  <a:lnTo>
                    <a:pt x="41524" y="29593"/>
                  </a:lnTo>
                  <a:close/>
                  <a:moveTo>
                    <a:pt x="25058" y="29704"/>
                  </a:moveTo>
                  <a:lnTo>
                    <a:pt x="26073" y="31179"/>
                  </a:lnTo>
                  <a:lnTo>
                    <a:pt x="25851" y="31216"/>
                  </a:lnTo>
                  <a:lnTo>
                    <a:pt x="25612" y="31290"/>
                  </a:lnTo>
                  <a:lnTo>
                    <a:pt x="25409" y="31400"/>
                  </a:lnTo>
                  <a:lnTo>
                    <a:pt x="25224" y="31548"/>
                  </a:lnTo>
                  <a:lnTo>
                    <a:pt x="25040" y="31714"/>
                  </a:lnTo>
                  <a:lnTo>
                    <a:pt x="24892" y="31917"/>
                  </a:lnTo>
                  <a:lnTo>
                    <a:pt x="24782" y="32156"/>
                  </a:lnTo>
                  <a:lnTo>
                    <a:pt x="24671" y="32433"/>
                  </a:lnTo>
                  <a:lnTo>
                    <a:pt x="24616" y="32138"/>
                  </a:lnTo>
                  <a:lnTo>
                    <a:pt x="24542" y="31861"/>
                  </a:lnTo>
                  <a:lnTo>
                    <a:pt x="24468" y="31603"/>
                  </a:lnTo>
                  <a:lnTo>
                    <a:pt x="24339" y="31363"/>
                  </a:lnTo>
                  <a:lnTo>
                    <a:pt x="24266" y="31234"/>
                  </a:lnTo>
                  <a:lnTo>
                    <a:pt x="24192" y="31124"/>
                  </a:lnTo>
                  <a:lnTo>
                    <a:pt x="24100" y="31031"/>
                  </a:lnTo>
                  <a:lnTo>
                    <a:pt x="23989" y="30939"/>
                  </a:lnTo>
                  <a:lnTo>
                    <a:pt x="23878" y="30847"/>
                  </a:lnTo>
                  <a:lnTo>
                    <a:pt x="23749" y="30773"/>
                  </a:lnTo>
                  <a:lnTo>
                    <a:pt x="23602" y="30700"/>
                  </a:lnTo>
                  <a:lnTo>
                    <a:pt x="23436" y="30644"/>
                  </a:lnTo>
                  <a:lnTo>
                    <a:pt x="23712" y="30626"/>
                  </a:lnTo>
                  <a:lnTo>
                    <a:pt x="23971" y="30552"/>
                  </a:lnTo>
                  <a:lnTo>
                    <a:pt x="24210" y="30478"/>
                  </a:lnTo>
                  <a:lnTo>
                    <a:pt x="24432" y="30368"/>
                  </a:lnTo>
                  <a:lnTo>
                    <a:pt x="24616" y="30239"/>
                  </a:lnTo>
                  <a:lnTo>
                    <a:pt x="24800" y="30091"/>
                  </a:lnTo>
                  <a:lnTo>
                    <a:pt x="24929" y="29907"/>
                  </a:lnTo>
                  <a:lnTo>
                    <a:pt x="25058" y="29704"/>
                  </a:lnTo>
                  <a:close/>
                  <a:moveTo>
                    <a:pt x="28304" y="30405"/>
                  </a:moveTo>
                  <a:lnTo>
                    <a:pt x="29262" y="31732"/>
                  </a:lnTo>
                  <a:lnTo>
                    <a:pt x="29059" y="31769"/>
                  </a:lnTo>
                  <a:lnTo>
                    <a:pt x="28838" y="31843"/>
                  </a:lnTo>
                  <a:lnTo>
                    <a:pt x="28654" y="31953"/>
                  </a:lnTo>
                  <a:lnTo>
                    <a:pt x="28451" y="32082"/>
                  </a:lnTo>
                  <a:lnTo>
                    <a:pt x="28285" y="32267"/>
                  </a:lnTo>
                  <a:lnTo>
                    <a:pt x="28119" y="32470"/>
                  </a:lnTo>
                  <a:lnTo>
                    <a:pt x="27972" y="32728"/>
                  </a:lnTo>
                  <a:lnTo>
                    <a:pt x="27861" y="33023"/>
                  </a:lnTo>
                  <a:lnTo>
                    <a:pt x="27824" y="32691"/>
                  </a:lnTo>
                  <a:lnTo>
                    <a:pt x="27750" y="32414"/>
                  </a:lnTo>
                  <a:lnTo>
                    <a:pt x="27658" y="32138"/>
                  </a:lnTo>
                  <a:lnTo>
                    <a:pt x="27548" y="31917"/>
                  </a:lnTo>
                  <a:lnTo>
                    <a:pt x="27418" y="31714"/>
                  </a:lnTo>
                  <a:lnTo>
                    <a:pt x="27271" y="31548"/>
                  </a:lnTo>
                  <a:lnTo>
                    <a:pt x="27087" y="31419"/>
                  </a:lnTo>
                  <a:lnTo>
                    <a:pt x="26884" y="31308"/>
                  </a:lnTo>
                  <a:lnTo>
                    <a:pt x="28304" y="30405"/>
                  </a:lnTo>
                  <a:close/>
                  <a:moveTo>
                    <a:pt x="31493" y="30995"/>
                  </a:moveTo>
                  <a:lnTo>
                    <a:pt x="32378" y="32212"/>
                  </a:lnTo>
                  <a:lnTo>
                    <a:pt x="31032" y="33262"/>
                  </a:lnTo>
                  <a:lnTo>
                    <a:pt x="30995" y="33041"/>
                  </a:lnTo>
                  <a:lnTo>
                    <a:pt x="30940" y="32838"/>
                  </a:lnTo>
                  <a:lnTo>
                    <a:pt x="30848" y="32636"/>
                  </a:lnTo>
                  <a:lnTo>
                    <a:pt x="30756" y="32433"/>
                  </a:lnTo>
                  <a:lnTo>
                    <a:pt x="30608" y="32267"/>
                  </a:lnTo>
                  <a:lnTo>
                    <a:pt x="30461" y="32119"/>
                  </a:lnTo>
                  <a:lnTo>
                    <a:pt x="30295" y="31972"/>
                  </a:lnTo>
                  <a:lnTo>
                    <a:pt x="30092" y="31880"/>
                  </a:lnTo>
                  <a:lnTo>
                    <a:pt x="31493" y="30995"/>
                  </a:lnTo>
                  <a:close/>
                  <a:moveTo>
                    <a:pt x="34683" y="31566"/>
                  </a:moveTo>
                  <a:lnTo>
                    <a:pt x="35642" y="32875"/>
                  </a:lnTo>
                  <a:lnTo>
                    <a:pt x="35439" y="32931"/>
                  </a:lnTo>
                  <a:lnTo>
                    <a:pt x="35218" y="33004"/>
                  </a:lnTo>
                  <a:lnTo>
                    <a:pt x="35033" y="33097"/>
                  </a:lnTo>
                  <a:lnTo>
                    <a:pt x="34831" y="33244"/>
                  </a:lnTo>
                  <a:lnTo>
                    <a:pt x="34665" y="33410"/>
                  </a:lnTo>
                  <a:lnTo>
                    <a:pt x="34499" y="33631"/>
                  </a:lnTo>
                  <a:lnTo>
                    <a:pt x="34351" y="33889"/>
                  </a:lnTo>
                  <a:lnTo>
                    <a:pt x="34241" y="34184"/>
                  </a:lnTo>
                  <a:lnTo>
                    <a:pt x="34204" y="33871"/>
                  </a:lnTo>
                  <a:lnTo>
                    <a:pt x="34148" y="33576"/>
                  </a:lnTo>
                  <a:lnTo>
                    <a:pt x="34075" y="33318"/>
                  </a:lnTo>
                  <a:lnTo>
                    <a:pt x="33964" y="33078"/>
                  </a:lnTo>
                  <a:lnTo>
                    <a:pt x="33835" y="32894"/>
                  </a:lnTo>
                  <a:lnTo>
                    <a:pt x="33687" y="32709"/>
                  </a:lnTo>
                  <a:lnTo>
                    <a:pt x="33522" y="32580"/>
                  </a:lnTo>
                  <a:lnTo>
                    <a:pt x="33319" y="32451"/>
                  </a:lnTo>
                  <a:lnTo>
                    <a:pt x="34683" y="31566"/>
                  </a:lnTo>
                  <a:close/>
                  <a:moveTo>
                    <a:pt x="37910" y="32138"/>
                  </a:moveTo>
                  <a:lnTo>
                    <a:pt x="38869" y="33447"/>
                  </a:lnTo>
                  <a:lnTo>
                    <a:pt x="38647" y="33484"/>
                  </a:lnTo>
                  <a:lnTo>
                    <a:pt x="38444" y="33558"/>
                  </a:lnTo>
                  <a:lnTo>
                    <a:pt x="38242" y="33650"/>
                  </a:lnTo>
                  <a:lnTo>
                    <a:pt x="38057" y="33797"/>
                  </a:lnTo>
                  <a:lnTo>
                    <a:pt x="37873" y="33963"/>
                  </a:lnTo>
                  <a:lnTo>
                    <a:pt x="37725" y="34166"/>
                  </a:lnTo>
                  <a:lnTo>
                    <a:pt x="37578" y="34406"/>
                  </a:lnTo>
                  <a:lnTo>
                    <a:pt x="37449" y="34682"/>
                  </a:lnTo>
                  <a:lnTo>
                    <a:pt x="37412" y="34387"/>
                  </a:lnTo>
                  <a:lnTo>
                    <a:pt x="37357" y="34111"/>
                  </a:lnTo>
                  <a:lnTo>
                    <a:pt x="37264" y="33853"/>
                  </a:lnTo>
                  <a:lnTo>
                    <a:pt x="37154" y="33631"/>
                  </a:lnTo>
                  <a:lnTo>
                    <a:pt x="37025" y="33447"/>
                  </a:lnTo>
                  <a:lnTo>
                    <a:pt x="36877" y="33281"/>
                  </a:lnTo>
                  <a:lnTo>
                    <a:pt x="36693" y="33133"/>
                  </a:lnTo>
                  <a:lnTo>
                    <a:pt x="36508" y="33023"/>
                  </a:lnTo>
                  <a:lnTo>
                    <a:pt x="37910" y="32138"/>
                  </a:lnTo>
                  <a:close/>
                  <a:moveTo>
                    <a:pt x="41007" y="32820"/>
                  </a:moveTo>
                  <a:lnTo>
                    <a:pt x="41948" y="33963"/>
                  </a:lnTo>
                  <a:lnTo>
                    <a:pt x="40657" y="34738"/>
                  </a:lnTo>
                  <a:lnTo>
                    <a:pt x="39735" y="33521"/>
                  </a:lnTo>
                  <a:lnTo>
                    <a:pt x="41007" y="32820"/>
                  </a:lnTo>
                  <a:close/>
                  <a:moveTo>
                    <a:pt x="1421" y="0"/>
                  </a:moveTo>
                  <a:lnTo>
                    <a:pt x="1587" y="184"/>
                  </a:lnTo>
                  <a:lnTo>
                    <a:pt x="1771" y="350"/>
                  </a:lnTo>
                  <a:lnTo>
                    <a:pt x="1974" y="516"/>
                  </a:lnTo>
                  <a:lnTo>
                    <a:pt x="2232" y="664"/>
                  </a:lnTo>
                  <a:lnTo>
                    <a:pt x="1900" y="701"/>
                  </a:lnTo>
                  <a:lnTo>
                    <a:pt x="1605" y="793"/>
                  </a:lnTo>
                  <a:lnTo>
                    <a:pt x="1347" y="903"/>
                  </a:lnTo>
                  <a:lnTo>
                    <a:pt x="1236" y="977"/>
                  </a:lnTo>
                  <a:lnTo>
                    <a:pt x="1126" y="1051"/>
                  </a:lnTo>
                  <a:lnTo>
                    <a:pt x="1015" y="1143"/>
                  </a:lnTo>
                  <a:lnTo>
                    <a:pt x="923" y="1235"/>
                  </a:lnTo>
                  <a:lnTo>
                    <a:pt x="849" y="1346"/>
                  </a:lnTo>
                  <a:lnTo>
                    <a:pt x="775" y="1457"/>
                  </a:lnTo>
                  <a:lnTo>
                    <a:pt x="702" y="1586"/>
                  </a:lnTo>
                  <a:lnTo>
                    <a:pt x="665" y="1715"/>
                  </a:lnTo>
                  <a:lnTo>
                    <a:pt x="609" y="1844"/>
                  </a:lnTo>
                  <a:lnTo>
                    <a:pt x="573" y="2010"/>
                  </a:lnTo>
                  <a:lnTo>
                    <a:pt x="554" y="2157"/>
                  </a:lnTo>
                  <a:lnTo>
                    <a:pt x="554" y="2305"/>
                  </a:lnTo>
                  <a:lnTo>
                    <a:pt x="554" y="2452"/>
                  </a:lnTo>
                  <a:lnTo>
                    <a:pt x="573" y="2600"/>
                  </a:lnTo>
                  <a:lnTo>
                    <a:pt x="609" y="2729"/>
                  </a:lnTo>
                  <a:lnTo>
                    <a:pt x="646" y="2858"/>
                  </a:lnTo>
                  <a:lnTo>
                    <a:pt x="702" y="2987"/>
                  </a:lnTo>
                  <a:lnTo>
                    <a:pt x="775" y="3098"/>
                  </a:lnTo>
                  <a:lnTo>
                    <a:pt x="849" y="3208"/>
                  </a:lnTo>
                  <a:lnTo>
                    <a:pt x="941" y="3319"/>
                  </a:lnTo>
                  <a:lnTo>
                    <a:pt x="1163" y="3522"/>
                  </a:lnTo>
                  <a:lnTo>
                    <a:pt x="1402" y="3688"/>
                  </a:lnTo>
                  <a:lnTo>
                    <a:pt x="1697" y="3835"/>
                  </a:lnTo>
                  <a:lnTo>
                    <a:pt x="1310" y="3946"/>
                  </a:lnTo>
                  <a:lnTo>
                    <a:pt x="960" y="4075"/>
                  </a:lnTo>
                  <a:lnTo>
                    <a:pt x="812" y="4149"/>
                  </a:lnTo>
                  <a:lnTo>
                    <a:pt x="683" y="4222"/>
                  </a:lnTo>
                  <a:lnTo>
                    <a:pt x="554" y="4315"/>
                  </a:lnTo>
                  <a:lnTo>
                    <a:pt x="443" y="4407"/>
                  </a:lnTo>
                  <a:lnTo>
                    <a:pt x="351" y="4499"/>
                  </a:lnTo>
                  <a:lnTo>
                    <a:pt x="259" y="4610"/>
                  </a:lnTo>
                  <a:lnTo>
                    <a:pt x="185" y="4720"/>
                  </a:lnTo>
                  <a:lnTo>
                    <a:pt x="130" y="4849"/>
                  </a:lnTo>
                  <a:lnTo>
                    <a:pt x="75" y="4978"/>
                  </a:lnTo>
                  <a:lnTo>
                    <a:pt x="38" y="5107"/>
                  </a:lnTo>
                  <a:lnTo>
                    <a:pt x="19" y="5255"/>
                  </a:lnTo>
                  <a:lnTo>
                    <a:pt x="1" y="5402"/>
                  </a:lnTo>
                  <a:lnTo>
                    <a:pt x="1" y="5642"/>
                  </a:lnTo>
                  <a:lnTo>
                    <a:pt x="56" y="5900"/>
                  </a:lnTo>
                  <a:lnTo>
                    <a:pt x="148" y="6140"/>
                  </a:lnTo>
                  <a:lnTo>
                    <a:pt x="259" y="6361"/>
                  </a:lnTo>
                  <a:lnTo>
                    <a:pt x="425" y="6546"/>
                  </a:lnTo>
                  <a:lnTo>
                    <a:pt x="499" y="6638"/>
                  </a:lnTo>
                  <a:lnTo>
                    <a:pt x="591" y="6712"/>
                  </a:lnTo>
                  <a:lnTo>
                    <a:pt x="702" y="6785"/>
                  </a:lnTo>
                  <a:lnTo>
                    <a:pt x="812" y="6841"/>
                  </a:lnTo>
                  <a:lnTo>
                    <a:pt x="923" y="6896"/>
                  </a:lnTo>
                  <a:lnTo>
                    <a:pt x="1052" y="6933"/>
                  </a:lnTo>
                  <a:lnTo>
                    <a:pt x="1347" y="6970"/>
                  </a:lnTo>
                  <a:lnTo>
                    <a:pt x="1494" y="6988"/>
                  </a:lnTo>
                  <a:lnTo>
                    <a:pt x="1660" y="6988"/>
                  </a:lnTo>
                  <a:lnTo>
                    <a:pt x="1808" y="6970"/>
                  </a:lnTo>
                  <a:lnTo>
                    <a:pt x="1974" y="6951"/>
                  </a:lnTo>
                  <a:lnTo>
                    <a:pt x="2103" y="6896"/>
                  </a:lnTo>
                  <a:lnTo>
                    <a:pt x="2250" y="6859"/>
                  </a:lnTo>
                  <a:lnTo>
                    <a:pt x="2379" y="6785"/>
                  </a:lnTo>
                  <a:lnTo>
                    <a:pt x="2490" y="6693"/>
                  </a:lnTo>
                  <a:lnTo>
                    <a:pt x="2619" y="6601"/>
                  </a:lnTo>
                  <a:lnTo>
                    <a:pt x="2711" y="6490"/>
                  </a:lnTo>
                  <a:lnTo>
                    <a:pt x="2914" y="6287"/>
                  </a:lnTo>
                  <a:lnTo>
                    <a:pt x="3062" y="6103"/>
                  </a:lnTo>
                  <a:lnTo>
                    <a:pt x="3873" y="7560"/>
                  </a:lnTo>
                  <a:lnTo>
                    <a:pt x="3652" y="7615"/>
                  </a:lnTo>
                  <a:lnTo>
                    <a:pt x="3467" y="7707"/>
                  </a:lnTo>
                  <a:lnTo>
                    <a:pt x="3283" y="7818"/>
                  </a:lnTo>
                  <a:lnTo>
                    <a:pt x="3117" y="7965"/>
                  </a:lnTo>
                  <a:lnTo>
                    <a:pt x="2970" y="8131"/>
                  </a:lnTo>
                  <a:lnTo>
                    <a:pt x="2840" y="8316"/>
                  </a:lnTo>
                  <a:lnTo>
                    <a:pt x="2730" y="8500"/>
                  </a:lnTo>
                  <a:lnTo>
                    <a:pt x="2619" y="8721"/>
                  </a:lnTo>
                  <a:lnTo>
                    <a:pt x="2601" y="9035"/>
                  </a:lnTo>
                  <a:lnTo>
                    <a:pt x="2619" y="9330"/>
                  </a:lnTo>
                  <a:lnTo>
                    <a:pt x="2675" y="9588"/>
                  </a:lnTo>
                  <a:lnTo>
                    <a:pt x="2730" y="9717"/>
                  </a:lnTo>
                  <a:lnTo>
                    <a:pt x="2767" y="9846"/>
                  </a:lnTo>
                  <a:lnTo>
                    <a:pt x="2840" y="9957"/>
                  </a:lnTo>
                  <a:lnTo>
                    <a:pt x="2914" y="10067"/>
                  </a:lnTo>
                  <a:lnTo>
                    <a:pt x="3006" y="10159"/>
                  </a:lnTo>
                  <a:lnTo>
                    <a:pt x="3099" y="10270"/>
                  </a:lnTo>
                  <a:lnTo>
                    <a:pt x="3209" y="10362"/>
                  </a:lnTo>
                  <a:lnTo>
                    <a:pt x="3320" y="10454"/>
                  </a:lnTo>
                  <a:lnTo>
                    <a:pt x="3596" y="10602"/>
                  </a:lnTo>
                  <a:lnTo>
                    <a:pt x="3652" y="10639"/>
                  </a:lnTo>
                  <a:lnTo>
                    <a:pt x="3689" y="10694"/>
                  </a:lnTo>
                  <a:lnTo>
                    <a:pt x="3762" y="10786"/>
                  </a:lnTo>
                  <a:lnTo>
                    <a:pt x="3596" y="10786"/>
                  </a:lnTo>
                  <a:lnTo>
                    <a:pt x="3430" y="10805"/>
                  </a:lnTo>
                  <a:lnTo>
                    <a:pt x="3283" y="10823"/>
                  </a:lnTo>
                  <a:lnTo>
                    <a:pt x="3135" y="10860"/>
                  </a:lnTo>
                  <a:lnTo>
                    <a:pt x="3006" y="10915"/>
                  </a:lnTo>
                  <a:lnTo>
                    <a:pt x="2877" y="10971"/>
                  </a:lnTo>
                  <a:lnTo>
                    <a:pt x="2748" y="11044"/>
                  </a:lnTo>
                  <a:lnTo>
                    <a:pt x="2638" y="11118"/>
                  </a:lnTo>
                  <a:lnTo>
                    <a:pt x="2545" y="11192"/>
                  </a:lnTo>
                  <a:lnTo>
                    <a:pt x="2453" y="11303"/>
                  </a:lnTo>
                  <a:lnTo>
                    <a:pt x="2361" y="11395"/>
                  </a:lnTo>
                  <a:lnTo>
                    <a:pt x="2287" y="11524"/>
                  </a:lnTo>
                  <a:lnTo>
                    <a:pt x="2232" y="11634"/>
                  </a:lnTo>
                  <a:lnTo>
                    <a:pt x="2177" y="11782"/>
                  </a:lnTo>
                  <a:lnTo>
                    <a:pt x="2121" y="11911"/>
                  </a:lnTo>
                  <a:lnTo>
                    <a:pt x="2103" y="12077"/>
                  </a:lnTo>
                  <a:lnTo>
                    <a:pt x="2084" y="12206"/>
                  </a:lnTo>
                  <a:lnTo>
                    <a:pt x="2066" y="12335"/>
                  </a:lnTo>
                  <a:lnTo>
                    <a:pt x="2084" y="12483"/>
                  </a:lnTo>
                  <a:lnTo>
                    <a:pt x="2103" y="12612"/>
                  </a:lnTo>
                  <a:lnTo>
                    <a:pt x="2121" y="12741"/>
                  </a:lnTo>
                  <a:lnTo>
                    <a:pt x="2177" y="12870"/>
                  </a:lnTo>
                  <a:lnTo>
                    <a:pt x="2214" y="12980"/>
                  </a:lnTo>
                  <a:lnTo>
                    <a:pt x="2287" y="13110"/>
                  </a:lnTo>
                  <a:lnTo>
                    <a:pt x="2361" y="13220"/>
                  </a:lnTo>
                  <a:lnTo>
                    <a:pt x="2435" y="13331"/>
                  </a:lnTo>
                  <a:lnTo>
                    <a:pt x="2527" y="13423"/>
                  </a:lnTo>
                  <a:lnTo>
                    <a:pt x="2619" y="13515"/>
                  </a:lnTo>
                  <a:lnTo>
                    <a:pt x="2730" y="13607"/>
                  </a:lnTo>
                  <a:lnTo>
                    <a:pt x="2840" y="13681"/>
                  </a:lnTo>
                  <a:lnTo>
                    <a:pt x="2970" y="13736"/>
                  </a:lnTo>
                  <a:lnTo>
                    <a:pt x="3099" y="13792"/>
                  </a:lnTo>
                  <a:lnTo>
                    <a:pt x="3246" y="13847"/>
                  </a:lnTo>
                  <a:lnTo>
                    <a:pt x="3412" y="13866"/>
                  </a:lnTo>
                  <a:lnTo>
                    <a:pt x="3560" y="13884"/>
                  </a:lnTo>
                  <a:lnTo>
                    <a:pt x="3836" y="13884"/>
                  </a:lnTo>
                  <a:lnTo>
                    <a:pt x="3984" y="13847"/>
                  </a:lnTo>
                  <a:lnTo>
                    <a:pt x="4131" y="13792"/>
                  </a:lnTo>
                  <a:lnTo>
                    <a:pt x="4260" y="13736"/>
                  </a:lnTo>
                  <a:lnTo>
                    <a:pt x="4389" y="13663"/>
                  </a:lnTo>
                  <a:lnTo>
                    <a:pt x="4518" y="13571"/>
                  </a:lnTo>
                  <a:lnTo>
                    <a:pt x="4647" y="13460"/>
                  </a:lnTo>
                  <a:lnTo>
                    <a:pt x="4758" y="13331"/>
                  </a:lnTo>
                  <a:lnTo>
                    <a:pt x="4887" y="13202"/>
                  </a:lnTo>
                  <a:lnTo>
                    <a:pt x="4998" y="13036"/>
                  </a:lnTo>
                  <a:lnTo>
                    <a:pt x="5108" y="12870"/>
                  </a:lnTo>
                  <a:lnTo>
                    <a:pt x="5219" y="12685"/>
                  </a:lnTo>
                  <a:lnTo>
                    <a:pt x="5219" y="12980"/>
                  </a:lnTo>
                  <a:lnTo>
                    <a:pt x="5274" y="13257"/>
                  </a:lnTo>
                  <a:lnTo>
                    <a:pt x="5366" y="13515"/>
                  </a:lnTo>
                  <a:lnTo>
                    <a:pt x="5477" y="13755"/>
                  </a:lnTo>
                  <a:lnTo>
                    <a:pt x="5643" y="13958"/>
                  </a:lnTo>
                  <a:lnTo>
                    <a:pt x="5827" y="14142"/>
                  </a:lnTo>
                  <a:lnTo>
                    <a:pt x="6067" y="14308"/>
                  </a:lnTo>
                  <a:lnTo>
                    <a:pt x="6325" y="14437"/>
                  </a:lnTo>
                  <a:lnTo>
                    <a:pt x="5920" y="14585"/>
                  </a:lnTo>
                  <a:lnTo>
                    <a:pt x="5569" y="14732"/>
                  </a:lnTo>
                  <a:lnTo>
                    <a:pt x="5422" y="14824"/>
                  </a:lnTo>
                  <a:lnTo>
                    <a:pt x="5293" y="14898"/>
                  </a:lnTo>
                  <a:lnTo>
                    <a:pt x="5164" y="14990"/>
                  </a:lnTo>
                  <a:lnTo>
                    <a:pt x="5071" y="15101"/>
                  </a:lnTo>
                  <a:lnTo>
                    <a:pt x="4979" y="15193"/>
                  </a:lnTo>
                  <a:lnTo>
                    <a:pt x="4887" y="15304"/>
                  </a:lnTo>
                  <a:lnTo>
                    <a:pt x="4832" y="15414"/>
                  </a:lnTo>
                  <a:lnTo>
                    <a:pt x="4776" y="15543"/>
                  </a:lnTo>
                  <a:lnTo>
                    <a:pt x="4740" y="15672"/>
                  </a:lnTo>
                  <a:lnTo>
                    <a:pt x="4703" y="15802"/>
                  </a:lnTo>
                  <a:lnTo>
                    <a:pt x="4684" y="15949"/>
                  </a:lnTo>
                  <a:lnTo>
                    <a:pt x="4684" y="16097"/>
                  </a:lnTo>
                  <a:lnTo>
                    <a:pt x="4703" y="16336"/>
                  </a:lnTo>
                  <a:lnTo>
                    <a:pt x="4758" y="16594"/>
                  </a:lnTo>
                  <a:lnTo>
                    <a:pt x="4850" y="16816"/>
                  </a:lnTo>
                  <a:lnTo>
                    <a:pt x="4979" y="17037"/>
                  </a:lnTo>
                  <a:lnTo>
                    <a:pt x="5145" y="17221"/>
                  </a:lnTo>
                  <a:lnTo>
                    <a:pt x="5237" y="17295"/>
                  </a:lnTo>
                  <a:lnTo>
                    <a:pt x="5330" y="17369"/>
                  </a:lnTo>
                  <a:lnTo>
                    <a:pt x="5440" y="17443"/>
                  </a:lnTo>
                  <a:lnTo>
                    <a:pt x="5551" y="17498"/>
                  </a:lnTo>
                  <a:lnTo>
                    <a:pt x="5680" y="17535"/>
                  </a:lnTo>
                  <a:lnTo>
                    <a:pt x="5791" y="17572"/>
                  </a:lnTo>
                  <a:lnTo>
                    <a:pt x="5938" y="17590"/>
                  </a:lnTo>
                  <a:lnTo>
                    <a:pt x="6086" y="17590"/>
                  </a:lnTo>
                  <a:lnTo>
                    <a:pt x="6399" y="17572"/>
                  </a:lnTo>
                  <a:lnTo>
                    <a:pt x="6694" y="17535"/>
                  </a:lnTo>
                  <a:lnTo>
                    <a:pt x="6989" y="17443"/>
                  </a:lnTo>
                  <a:lnTo>
                    <a:pt x="7229" y="17350"/>
                  </a:lnTo>
                  <a:lnTo>
                    <a:pt x="7450" y="17221"/>
                  </a:lnTo>
                  <a:lnTo>
                    <a:pt x="7874" y="16945"/>
                  </a:lnTo>
                  <a:lnTo>
                    <a:pt x="7929" y="17148"/>
                  </a:lnTo>
                  <a:lnTo>
                    <a:pt x="8003" y="17350"/>
                  </a:lnTo>
                  <a:lnTo>
                    <a:pt x="8114" y="17535"/>
                  </a:lnTo>
                  <a:lnTo>
                    <a:pt x="8243" y="17682"/>
                  </a:lnTo>
                  <a:lnTo>
                    <a:pt x="8390" y="17848"/>
                  </a:lnTo>
                  <a:lnTo>
                    <a:pt x="8556" y="17977"/>
                  </a:lnTo>
                  <a:lnTo>
                    <a:pt x="8741" y="18106"/>
                  </a:lnTo>
                  <a:lnTo>
                    <a:pt x="8943" y="18217"/>
                  </a:lnTo>
                  <a:lnTo>
                    <a:pt x="8556" y="18346"/>
                  </a:lnTo>
                  <a:lnTo>
                    <a:pt x="8224" y="18475"/>
                  </a:lnTo>
                  <a:lnTo>
                    <a:pt x="7948" y="18641"/>
                  </a:lnTo>
                  <a:lnTo>
                    <a:pt x="7837" y="18715"/>
                  </a:lnTo>
                  <a:lnTo>
                    <a:pt x="7727" y="18807"/>
                  </a:lnTo>
                  <a:lnTo>
                    <a:pt x="7634" y="18899"/>
                  </a:lnTo>
                  <a:lnTo>
                    <a:pt x="7561" y="19010"/>
                  </a:lnTo>
                  <a:lnTo>
                    <a:pt x="7487" y="19120"/>
                  </a:lnTo>
                  <a:lnTo>
                    <a:pt x="7432" y="19231"/>
                  </a:lnTo>
                  <a:lnTo>
                    <a:pt x="7376" y="19360"/>
                  </a:lnTo>
                  <a:lnTo>
                    <a:pt x="7339" y="19489"/>
                  </a:lnTo>
                  <a:lnTo>
                    <a:pt x="7321" y="19618"/>
                  </a:lnTo>
                  <a:lnTo>
                    <a:pt x="7302" y="19766"/>
                  </a:lnTo>
                  <a:lnTo>
                    <a:pt x="7302" y="20024"/>
                  </a:lnTo>
                  <a:lnTo>
                    <a:pt x="7358" y="20264"/>
                  </a:lnTo>
                  <a:lnTo>
                    <a:pt x="7450" y="20503"/>
                  </a:lnTo>
                  <a:lnTo>
                    <a:pt x="7561" y="20725"/>
                  </a:lnTo>
                  <a:lnTo>
                    <a:pt x="7708" y="20927"/>
                  </a:lnTo>
                  <a:lnTo>
                    <a:pt x="7800" y="21020"/>
                  </a:lnTo>
                  <a:lnTo>
                    <a:pt x="7892" y="21093"/>
                  </a:lnTo>
                  <a:lnTo>
                    <a:pt x="8003" y="21167"/>
                  </a:lnTo>
                  <a:lnTo>
                    <a:pt x="8114" y="21222"/>
                  </a:lnTo>
                  <a:lnTo>
                    <a:pt x="8224" y="21278"/>
                  </a:lnTo>
                  <a:lnTo>
                    <a:pt x="8335" y="21315"/>
                  </a:lnTo>
                  <a:lnTo>
                    <a:pt x="8483" y="21333"/>
                  </a:lnTo>
                  <a:lnTo>
                    <a:pt x="8648" y="21351"/>
                  </a:lnTo>
                  <a:lnTo>
                    <a:pt x="8962" y="21351"/>
                  </a:lnTo>
                  <a:lnTo>
                    <a:pt x="9294" y="21296"/>
                  </a:lnTo>
                  <a:lnTo>
                    <a:pt x="9589" y="21222"/>
                  </a:lnTo>
                  <a:lnTo>
                    <a:pt x="9736" y="21167"/>
                  </a:lnTo>
                  <a:lnTo>
                    <a:pt x="9865" y="21093"/>
                  </a:lnTo>
                  <a:lnTo>
                    <a:pt x="10105" y="20927"/>
                  </a:lnTo>
                  <a:lnTo>
                    <a:pt x="10474" y="20632"/>
                  </a:lnTo>
                  <a:lnTo>
                    <a:pt x="10492" y="20817"/>
                  </a:lnTo>
                  <a:lnTo>
                    <a:pt x="10548" y="21001"/>
                  </a:lnTo>
                  <a:lnTo>
                    <a:pt x="10640" y="21185"/>
                  </a:lnTo>
                  <a:lnTo>
                    <a:pt x="10769" y="21370"/>
                  </a:lnTo>
                  <a:lnTo>
                    <a:pt x="10935" y="21536"/>
                  </a:lnTo>
                  <a:lnTo>
                    <a:pt x="11138" y="21702"/>
                  </a:lnTo>
                  <a:lnTo>
                    <a:pt x="11359" y="21868"/>
                  </a:lnTo>
                  <a:lnTo>
                    <a:pt x="11617" y="22015"/>
                  </a:lnTo>
                  <a:lnTo>
                    <a:pt x="11304" y="22071"/>
                  </a:lnTo>
                  <a:lnTo>
                    <a:pt x="11009" y="22163"/>
                  </a:lnTo>
                  <a:lnTo>
                    <a:pt x="10750" y="22273"/>
                  </a:lnTo>
                  <a:lnTo>
                    <a:pt x="10621" y="22347"/>
                  </a:lnTo>
                  <a:lnTo>
                    <a:pt x="10511" y="22421"/>
                  </a:lnTo>
                  <a:lnTo>
                    <a:pt x="10419" y="22513"/>
                  </a:lnTo>
                  <a:lnTo>
                    <a:pt x="10326" y="22605"/>
                  </a:lnTo>
                  <a:lnTo>
                    <a:pt x="10234" y="22697"/>
                  </a:lnTo>
                  <a:lnTo>
                    <a:pt x="10160" y="22826"/>
                  </a:lnTo>
                  <a:lnTo>
                    <a:pt x="10105" y="22937"/>
                  </a:lnTo>
                  <a:lnTo>
                    <a:pt x="10050" y="23066"/>
                  </a:lnTo>
                  <a:lnTo>
                    <a:pt x="10013" y="23214"/>
                  </a:lnTo>
                  <a:lnTo>
                    <a:pt x="9976" y="23380"/>
                  </a:lnTo>
                  <a:lnTo>
                    <a:pt x="9958" y="23527"/>
                  </a:lnTo>
                  <a:lnTo>
                    <a:pt x="9958" y="23675"/>
                  </a:lnTo>
                  <a:lnTo>
                    <a:pt x="9958" y="23822"/>
                  </a:lnTo>
                  <a:lnTo>
                    <a:pt x="9976" y="23970"/>
                  </a:lnTo>
                  <a:lnTo>
                    <a:pt x="10013" y="24099"/>
                  </a:lnTo>
                  <a:lnTo>
                    <a:pt x="10050" y="24228"/>
                  </a:lnTo>
                  <a:lnTo>
                    <a:pt x="10105" y="24338"/>
                  </a:lnTo>
                  <a:lnTo>
                    <a:pt x="10179" y="24449"/>
                  </a:lnTo>
                  <a:lnTo>
                    <a:pt x="10253" y="24560"/>
                  </a:lnTo>
                  <a:lnTo>
                    <a:pt x="10345" y="24670"/>
                  </a:lnTo>
                  <a:lnTo>
                    <a:pt x="10548" y="24855"/>
                  </a:lnTo>
                  <a:lnTo>
                    <a:pt x="10787" y="25021"/>
                  </a:lnTo>
                  <a:lnTo>
                    <a:pt x="11064" y="25187"/>
                  </a:lnTo>
                  <a:lnTo>
                    <a:pt x="10714" y="25223"/>
                  </a:lnTo>
                  <a:lnTo>
                    <a:pt x="10419" y="25316"/>
                  </a:lnTo>
                  <a:lnTo>
                    <a:pt x="10271" y="25371"/>
                  </a:lnTo>
                  <a:lnTo>
                    <a:pt x="10142" y="25426"/>
                  </a:lnTo>
                  <a:lnTo>
                    <a:pt x="10031" y="25500"/>
                  </a:lnTo>
                  <a:lnTo>
                    <a:pt x="9921" y="25574"/>
                  </a:lnTo>
                  <a:lnTo>
                    <a:pt x="9829" y="25666"/>
                  </a:lnTo>
                  <a:lnTo>
                    <a:pt x="9736" y="25758"/>
                  </a:lnTo>
                  <a:lnTo>
                    <a:pt x="9663" y="25869"/>
                  </a:lnTo>
                  <a:lnTo>
                    <a:pt x="9589" y="25979"/>
                  </a:lnTo>
                  <a:lnTo>
                    <a:pt x="9533" y="26090"/>
                  </a:lnTo>
                  <a:lnTo>
                    <a:pt x="9497" y="26201"/>
                  </a:lnTo>
                  <a:lnTo>
                    <a:pt x="9460" y="26330"/>
                  </a:lnTo>
                  <a:lnTo>
                    <a:pt x="9441" y="26477"/>
                  </a:lnTo>
                  <a:lnTo>
                    <a:pt x="9423" y="26754"/>
                  </a:lnTo>
                  <a:lnTo>
                    <a:pt x="9460" y="27012"/>
                  </a:lnTo>
                  <a:lnTo>
                    <a:pt x="9515" y="27252"/>
                  </a:lnTo>
                  <a:lnTo>
                    <a:pt x="9626" y="27473"/>
                  </a:lnTo>
                  <a:lnTo>
                    <a:pt x="9773" y="27676"/>
                  </a:lnTo>
                  <a:lnTo>
                    <a:pt x="9939" y="27860"/>
                  </a:lnTo>
                  <a:lnTo>
                    <a:pt x="10142" y="28008"/>
                  </a:lnTo>
                  <a:lnTo>
                    <a:pt x="10382" y="28118"/>
                  </a:lnTo>
                  <a:lnTo>
                    <a:pt x="10511" y="28155"/>
                  </a:lnTo>
                  <a:lnTo>
                    <a:pt x="10640" y="28192"/>
                  </a:lnTo>
                  <a:lnTo>
                    <a:pt x="10898" y="28229"/>
                  </a:lnTo>
                  <a:lnTo>
                    <a:pt x="11156" y="28210"/>
                  </a:lnTo>
                  <a:lnTo>
                    <a:pt x="11396" y="28174"/>
                  </a:lnTo>
                  <a:lnTo>
                    <a:pt x="11525" y="28118"/>
                  </a:lnTo>
                  <a:lnTo>
                    <a:pt x="11635" y="28081"/>
                  </a:lnTo>
                  <a:lnTo>
                    <a:pt x="11746" y="28008"/>
                  </a:lnTo>
                  <a:lnTo>
                    <a:pt x="11857" y="27934"/>
                  </a:lnTo>
                  <a:lnTo>
                    <a:pt x="11949" y="27860"/>
                  </a:lnTo>
                  <a:lnTo>
                    <a:pt x="12023" y="27768"/>
                  </a:lnTo>
                  <a:lnTo>
                    <a:pt x="12096" y="27657"/>
                  </a:lnTo>
                  <a:lnTo>
                    <a:pt x="12170" y="27547"/>
                  </a:lnTo>
                  <a:lnTo>
                    <a:pt x="12244" y="27399"/>
                  </a:lnTo>
                  <a:lnTo>
                    <a:pt x="12299" y="27233"/>
                  </a:lnTo>
                  <a:lnTo>
                    <a:pt x="12336" y="27067"/>
                  </a:lnTo>
                  <a:lnTo>
                    <a:pt x="12373" y="26901"/>
                  </a:lnTo>
                  <a:lnTo>
                    <a:pt x="12391" y="26735"/>
                  </a:lnTo>
                  <a:lnTo>
                    <a:pt x="12391" y="26569"/>
                  </a:lnTo>
                  <a:lnTo>
                    <a:pt x="12373" y="26403"/>
                  </a:lnTo>
                  <a:lnTo>
                    <a:pt x="12355" y="26256"/>
                  </a:lnTo>
                  <a:lnTo>
                    <a:pt x="12299" y="26108"/>
                  </a:lnTo>
                  <a:lnTo>
                    <a:pt x="12225" y="25979"/>
                  </a:lnTo>
                  <a:lnTo>
                    <a:pt x="12152" y="25850"/>
                  </a:lnTo>
                  <a:lnTo>
                    <a:pt x="12041" y="25721"/>
                  </a:lnTo>
                  <a:lnTo>
                    <a:pt x="11820" y="25463"/>
                  </a:lnTo>
                  <a:lnTo>
                    <a:pt x="11617" y="25205"/>
                  </a:lnTo>
                  <a:lnTo>
                    <a:pt x="11838" y="25150"/>
                  </a:lnTo>
                  <a:lnTo>
                    <a:pt x="12060" y="25076"/>
                  </a:lnTo>
                  <a:lnTo>
                    <a:pt x="12262" y="24984"/>
                  </a:lnTo>
                  <a:lnTo>
                    <a:pt x="12447" y="24873"/>
                  </a:lnTo>
                  <a:lnTo>
                    <a:pt x="12613" y="24726"/>
                  </a:lnTo>
                  <a:lnTo>
                    <a:pt x="12760" y="24560"/>
                  </a:lnTo>
                  <a:lnTo>
                    <a:pt x="12889" y="24357"/>
                  </a:lnTo>
                  <a:lnTo>
                    <a:pt x="12981" y="24117"/>
                  </a:lnTo>
                  <a:lnTo>
                    <a:pt x="13018" y="24080"/>
                  </a:lnTo>
                  <a:lnTo>
                    <a:pt x="13074" y="24025"/>
                  </a:lnTo>
                  <a:lnTo>
                    <a:pt x="13184" y="23951"/>
                  </a:lnTo>
                  <a:lnTo>
                    <a:pt x="13147" y="24099"/>
                  </a:lnTo>
                  <a:lnTo>
                    <a:pt x="13129" y="24228"/>
                  </a:lnTo>
                  <a:lnTo>
                    <a:pt x="13129" y="24357"/>
                  </a:lnTo>
                  <a:lnTo>
                    <a:pt x="13129" y="24486"/>
                  </a:lnTo>
                  <a:lnTo>
                    <a:pt x="13147" y="24597"/>
                  </a:lnTo>
                  <a:lnTo>
                    <a:pt x="13184" y="24726"/>
                  </a:lnTo>
                  <a:lnTo>
                    <a:pt x="13240" y="24836"/>
                  </a:lnTo>
                  <a:lnTo>
                    <a:pt x="13295" y="24928"/>
                  </a:lnTo>
                  <a:lnTo>
                    <a:pt x="13424" y="25131"/>
                  </a:lnTo>
                  <a:lnTo>
                    <a:pt x="13590" y="25316"/>
                  </a:lnTo>
                  <a:lnTo>
                    <a:pt x="13774" y="25500"/>
                  </a:lnTo>
                  <a:lnTo>
                    <a:pt x="13977" y="25666"/>
                  </a:lnTo>
                  <a:lnTo>
                    <a:pt x="13590" y="25850"/>
                  </a:lnTo>
                  <a:lnTo>
                    <a:pt x="13276" y="26035"/>
                  </a:lnTo>
                  <a:lnTo>
                    <a:pt x="13147" y="26145"/>
                  </a:lnTo>
                  <a:lnTo>
                    <a:pt x="13018" y="26238"/>
                  </a:lnTo>
                  <a:lnTo>
                    <a:pt x="12926" y="26348"/>
                  </a:lnTo>
                  <a:lnTo>
                    <a:pt x="12834" y="26459"/>
                  </a:lnTo>
                  <a:lnTo>
                    <a:pt x="12760" y="26569"/>
                  </a:lnTo>
                  <a:lnTo>
                    <a:pt x="12686" y="26680"/>
                  </a:lnTo>
                  <a:lnTo>
                    <a:pt x="12650" y="26809"/>
                  </a:lnTo>
                  <a:lnTo>
                    <a:pt x="12613" y="26938"/>
                  </a:lnTo>
                  <a:lnTo>
                    <a:pt x="12594" y="27067"/>
                  </a:lnTo>
                  <a:lnTo>
                    <a:pt x="12594" y="27215"/>
                  </a:lnTo>
                  <a:lnTo>
                    <a:pt x="12594" y="27344"/>
                  </a:lnTo>
                  <a:lnTo>
                    <a:pt x="12613" y="27510"/>
                  </a:lnTo>
                  <a:lnTo>
                    <a:pt x="12668" y="27749"/>
                  </a:lnTo>
                  <a:lnTo>
                    <a:pt x="12760" y="27989"/>
                  </a:lnTo>
                  <a:lnTo>
                    <a:pt x="12889" y="28192"/>
                  </a:lnTo>
                  <a:lnTo>
                    <a:pt x="13037" y="28376"/>
                  </a:lnTo>
                  <a:lnTo>
                    <a:pt x="13240" y="28542"/>
                  </a:lnTo>
                  <a:lnTo>
                    <a:pt x="13442" y="28653"/>
                  </a:lnTo>
                  <a:lnTo>
                    <a:pt x="13682" y="28745"/>
                  </a:lnTo>
                  <a:lnTo>
                    <a:pt x="13922" y="28800"/>
                  </a:lnTo>
                  <a:lnTo>
                    <a:pt x="14180" y="28819"/>
                  </a:lnTo>
                  <a:lnTo>
                    <a:pt x="14438" y="28782"/>
                  </a:lnTo>
                  <a:lnTo>
                    <a:pt x="14659" y="28727"/>
                  </a:lnTo>
                  <a:lnTo>
                    <a:pt x="14899" y="28616"/>
                  </a:lnTo>
                  <a:lnTo>
                    <a:pt x="15102" y="28487"/>
                  </a:lnTo>
                  <a:lnTo>
                    <a:pt x="15268" y="28321"/>
                  </a:lnTo>
                  <a:lnTo>
                    <a:pt x="15434" y="28118"/>
                  </a:lnTo>
                  <a:lnTo>
                    <a:pt x="15544" y="27897"/>
                  </a:lnTo>
                  <a:lnTo>
                    <a:pt x="15600" y="27749"/>
                  </a:lnTo>
                  <a:lnTo>
                    <a:pt x="15637" y="27620"/>
                  </a:lnTo>
                  <a:lnTo>
                    <a:pt x="15655" y="27491"/>
                  </a:lnTo>
                  <a:lnTo>
                    <a:pt x="15673" y="27362"/>
                  </a:lnTo>
                  <a:lnTo>
                    <a:pt x="15673" y="27233"/>
                  </a:lnTo>
                  <a:lnTo>
                    <a:pt x="15673" y="27104"/>
                  </a:lnTo>
                  <a:lnTo>
                    <a:pt x="15637" y="26975"/>
                  </a:lnTo>
                  <a:lnTo>
                    <a:pt x="15618" y="26846"/>
                  </a:lnTo>
                  <a:lnTo>
                    <a:pt x="15563" y="26735"/>
                  </a:lnTo>
                  <a:lnTo>
                    <a:pt x="15507" y="26606"/>
                  </a:lnTo>
                  <a:lnTo>
                    <a:pt x="15342" y="26367"/>
                  </a:lnTo>
                  <a:lnTo>
                    <a:pt x="15139" y="26127"/>
                  </a:lnTo>
                  <a:lnTo>
                    <a:pt x="14881" y="25887"/>
                  </a:lnTo>
                  <a:lnTo>
                    <a:pt x="16116" y="25076"/>
                  </a:lnTo>
                  <a:lnTo>
                    <a:pt x="17148" y="26274"/>
                  </a:lnTo>
                  <a:lnTo>
                    <a:pt x="16872" y="26348"/>
                  </a:lnTo>
                  <a:lnTo>
                    <a:pt x="16614" y="26440"/>
                  </a:lnTo>
                  <a:lnTo>
                    <a:pt x="16392" y="26569"/>
                  </a:lnTo>
                  <a:lnTo>
                    <a:pt x="16300" y="26662"/>
                  </a:lnTo>
                  <a:lnTo>
                    <a:pt x="16208" y="26754"/>
                  </a:lnTo>
                  <a:lnTo>
                    <a:pt x="16116" y="26846"/>
                  </a:lnTo>
                  <a:lnTo>
                    <a:pt x="16042" y="26938"/>
                  </a:lnTo>
                  <a:lnTo>
                    <a:pt x="15968" y="27067"/>
                  </a:lnTo>
                  <a:lnTo>
                    <a:pt x="15913" y="27178"/>
                  </a:lnTo>
                  <a:lnTo>
                    <a:pt x="15858" y="27307"/>
                  </a:lnTo>
                  <a:lnTo>
                    <a:pt x="15802" y="27454"/>
                  </a:lnTo>
                  <a:lnTo>
                    <a:pt x="15784" y="27602"/>
                  </a:lnTo>
                  <a:lnTo>
                    <a:pt x="15766" y="27768"/>
                  </a:lnTo>
                  <a:lnTo>
                    <a:pt x="15747" y="27989"/>
                  </a:lnTo>
                  <a:lnTo>
                    <a:pt x="15784" y="28210"/>
                  </a:lnTo>
                  <a:lnTo>
                    <a:pt x="15858" y="28432"/>
                  </a:lnTo>
                  <a:lnTo>
                    <a:pt x="15968" y="28635"/>
                  </a:lnTo>
                  <a:lnTo>
                    <a:pt x="16097" y="28819"/>
                  </a:lnTo>
                  <a:lnTo>
                    <a:pt x="16245" y="28985"/>
                  </a:lnTo>
                  <a:lnTo>
                    <a:pt x="16429" y="29132"/>
                  </a:lnTo>
                  <a:lnTo>
                    <a:pt x="16632" y="29243"/>
                  </a:lnTo>
                  <a:lnTo>
                    <a:pt x="16798" y="29317"/>
                  </a:lnTo>
                  <a:lnTo>
                    <a:pt x="16964" y="29372"/>
                  </a:lnTo>
                  <a:lnTo>
                    <a:pt x="17112" y="29409"/>
                  </a:lnTo>
                  <a:lnTo>
                    <a:pt x="17259" y="29427"/>
                  </a:lnTo>
                  <a:lnTo>
                    <a:pt x="17407" y="29427"/>
                  </a:lnTo>
                  <a:lnTo>
                    <a:pt x="17554" y="29409"/>
                  </a:lnTo>
                  <a:lnTo>
                    <a:pt x="17702" y="29372"/>
                  </a:lnTo>
                  <a:lnTo>
                    <a:pt x="17831" y="29335"/>
                  </a:lnTo>
                  <a:lnTo>
                    <a:pt x="17960" y="29280"/>
                  </a:lnTo>
                  <a:lnTo>
                    <a:pt x="18089" y="29206"/>
                  </a:lnTo>
                  <a:lnTo>
                    <a:pt x="18218" y="29114"/>
                  </a:lnTo>
                  <a:lnTo>
                    <a:pt x="18347" y="29022"/>
                  </a:lnTo>
                  <a:lnTo>
                    <a:pt x="18568" y="28800"/>
                  </a:lnTo>
                  <a:lnTo>
                    <a:pt x="18789" y="28524"/>
                  </a:lnTo>
                  <a:lnTo>
                    <a:pt x="18882" y="28837"/>
                  </a:lnTo>
                  <a:lnTo>
                    <a:pt x="18974" y="29095"/>
                  </a:lnTo>
                  <a:lnTo>
                    <a:pt x="19121" y="29335"/>
                  </a:lnTo>
                  <a:lnTo>
                    <a:pt x="19269" y="29538"/>
                  </a:lnTo>
                  <a:lnTo>
                    <a:pt x="19361" y="29630"/>
                  </a:lnTo>
                  <a:lnTo>
                    <a:pt x="19472" y="29704"/>
                  </a:lnTo>
                  <a:lnTo>
                    <a:pt x="19564" y="29778"/>
                  </a:lnTo>
                  <a:lnTo>
                    <a:pt x="19674" y="29851"/>
                  </a:lnTo>
                  <a:lnTo>
                    <a:pt x="19804" y="29888"/>
                  </a:lnTo>
                  <a:lnTo>
                    <a:pt x="19933" y="29944"/>
                  </a:lnTo>
                  <a:lnTo>
                    <a:pt x="20062" y="29962"/>
                  </a:lnTo>
                  <a:lnTo>
                    <a:pt x="20209" y="29999"/>
                  </a:lnTo>
                  <a:lnTo>
                    <a:pt x="20357" y="30017"/>
                  </a:lnTo>
                  <a:lnTo>
                    <a:pt x="20504" y="30017"/>
                  </a:lnTo>
                  <a:lnTo>
                    <a:pt x="20652" y="29999"/>
                  </a:lnTo>
                  <a:lnTo>
                    <a:pt x="20781" y="29980"/>
                  </a:lnTo>
                  <a:lnTo>
                    <a:pt x="20910" y="29944"/>
                  </a:lnTo>
                  <a:lnTo>
                    <a:pt x="21039" y="29888"/>
                  </a:lnTo>
                  <a:lnTo>
                    <a:pt x="21150" y="29833"/>
                  </a:lnTo>
                  <a:lnTo>
                    <a:pt x="21260" y="29759"/>
                  </a:lnTo>
                  <a:lnTo>
                    <a:pt x="21371" y="29685"/>
                  </a:lnTo>
                  <a:lnTo>
                    <a:pt x="21463" y="29593"/>
                  </a:lnTo>
                  <a:lnTo>
                    <a:pt x="21666" y="29390"/>
                  </a:lnTo>
                  <a:lnTo>
                    <a:pt x="21832" y="29132"/>
                  </a:lnTo>
                  <a:lnTo>
                    <a:pt x="21979" y="28856"/>
                  </a:lnTo>
                  <a:lnTo>
                    <a:pt x="22016" y="29151"/>
                  </a:lnTo>
                  <a:lnTo>
                    <a:pt x="22071" y="29427"/>
                  </a:lnTo>
                  <a:lnTo>
                    <a:pt x="22164" y="29667"/>
                  </a:lnTo>
                  <a:lnTo>
                    <a:pt x="22293" y="29888"/>
                  </a:lnTo>
                  <a:lnTo>
                    <a:pt x="22459" y="30091"/>
                  </a:lnTo>
                  <a:lnTo>
                    <a:pt x="22661" y="30276"/>
                  </a:lnTo>
                  <a:lnTo>
                    <a:pt x="22883" y="30423"/>
                  </a:lnTo>
                  <a:lnTo>
                    <a:pt x="23159" y="30552"/>
                  </a:lnTo>
                  <a:lnTo>
                    <a:pt x="22625" y="30681"/>
                  </a:lnTo>
                  <a:lnTo>
                    <a:pt x="22385" y="30773"/>
                  </a:lnTo>
                  <a:lnTo>
                    <a:pt x="22145" y="30902"/>
                  </a:lnTo>
                  <a:lnTo>
                    <a:pt x="21961" y="31068"/>
                  </a:lnTo>
                  <a:lnTo>
                    <a:pt x="21776" y="31253"/>
                  </a:lnTo>
                  <a:lnTo>
                    <a:pt x="21647" y="31474"/>
                  </a:lnTo>
                  <a:lnTo>
                    <a:pt x="21555" y="31695"/>
                  </a:lnTo>
                  <a:lnTo>
                    <a:pt x="21481" y="31935"/>
                  </a:lnTo>
                  <a:lnTo>
                    <a:pt x="21481" y="32064"/>
                  </a:lnTo>
                  <a:lnTo>
                    <a:pt x="21463" y="32193"/>
                  </a:lnTo>
                  <a:lnTo>
                    <a:pt x="21481" y="32341"/>
                  </a:lnTo>
                  <a:lnTo>
                    <a:pt x="21500" y="32470"/>
                  </a:lnTo>
                  <a:lnTo>
                    <a:pt x="21518" y="32599"/>
                  </a:lnTo>
                  <a:lnTo>
                    <a:pt x="21555" y="32709"/>
                  </a:lnTo>
                  <a:lnTo>
                    <a:pt x="21666" y="32949"/>
                  </a:lnTo>
                  <a:lnTo>
                    <a:pt x="21813" y="33170"/>
                  </a:lnTo>
                  <a:lnTo>
                    <a:pt x="21998" y="33355"/>
                  </a:lnTo>
                  <a:lnTo>
                    <a:pt x="22219" y="33502"/>
                  </a:lnTo>
                  <a:lnTo>
                    <a:pt x="22330" y="33576"/>
                  </a:lnTo>
                  <a:lnTo>
                    <a:pt x="22459" y="33631"/>
                  </a:lnTo>
                  <a:lnTo>
                    <a:pt x="22588" y="33668"/>
                  </a:lnTo>
                  <a:lnTo>
                    <a:pt x="22717" y="33705"/>
                  </a:lnTo>
                  <a:lnTo>
                    <a:pt x="22975" y="33742"/>
                  </a:lnTo>
                  <a:lnTo>
                    <a:pt x="23233" y="33723"/>
                  </a:lnTo>
                  <a:lnTo>
                    <a:pt x="23473" y="33687"/>
                  </a:lnTo>
                  <a:lnTo>
                    <a:pt x="23694" y="33594"/>
                  </a:lnTo>
                  <a:lnTo>
                    <a:pt x="23915" y="33465"/>
                  </a:lnTo>
                  <a:lnTo>
                    <a:pt x="24118" y="33299"/>
                  </a:lnTo>
                  <a:lnTo>
                    <a:pt x="24284" y="33115"/>
                  </a:lnTo>
                  <a:lnTo>
                    <a:pt x="24432" y="32875"/>
                  </a:lnTo>
                  <a:lnTo>
                    <a:pt x="24542" y="32672"/>
                  </a:lnTo>
                  <a:lnTo>
                    <a:pt x="24671" y="32488"/>
                  </a:lnTo>
                  <a:lnTo>
                    <a:pt x="24671" y="32802"/>
                  </a:lnTo>
                  <a:lnTo>
                    <a:pt x="24708" y="33097"/>
                  </a:lnTo>
                  <a:lnTo>
                    <a:pt x="24782" y="33373"/>
                  </a:lnTo>
                  <a:lnTo>
                    <a:pt x="24837" y="33502"/>
                  </a:lnTo>
                  <a:lnTo>
                    <a:pt x="24892" y="33613"/>
                  </a:lnTo>
                  <a:lnTo>
                    <a:pt x="24966" y="33723"/>
                  </a:lnTo>
                  <a:lnTo>
                    <a:pt x="25040" y="33816"/>
                  </a:lnTo>
                  <a:lnTo>
                    <a:pt x="25132" y="33908"/>
                  </a:lnTo>
                  <a:lnTo>
                    <a:pt x="25224" y="33982"/>
                  </a:lnTo>
                  <a:lnTo>
                    <a:pt x="25335" y="34055"/>
                  </a:lnTo>
                  <a:lnTo>
                    <a:pt x="25446" y="34129"/>
                  </a:lnTo>
                  <a:lnTo>
                    <a:pt x="25556" y="34166"/>
                  </a:lnTo>
                  <a:lnTo>
                    <a:pt x="25704" y="34203"/>
                  </a:lnTo>
                  <a:lnTo>
                    <a:pt x="25851" y="34240"/>
                  </a:lnTo>
                  <a:lnTo>
                    <a:pt x="25999" y="34258"/>
                  </a:lnTo>
                  <a:lnTo>
                    <a:pt x="26331" y="34258"/>
                  </a:lnTo>
                  <a:lnTo>
                    <a:pt x="26644" y="34203"/>
                  </a:lnTo>
                  <a:lnTo>
                    <a:pt x="26958" y="34129"/>
                  </a:lnTo>
                  <a:lnTo>
                    <a:pt x="27087" y="34074"/>
                  </a:lnTo>
                  <a:lnTo>
                    <a:pt x="27234" y="34000"/>
                  </a:lnTo>
                  <a:lnTo>
                    <a:pt x="27474" y="33834"/>
                  </a:lnTo>
                  <a:lnTo>
                    <a:pt x="27861" y="33558"/>
                  </a:lnTo>
                  <a:lnTo>
                    <a:pt x="27916" y="33797"/>
                  </a:lnTo>
                  <a:lnTo>
                    <a:pt x="28009" y="34018"/>
                  </a:lnTo>
                  <a:lnTo>
                    <a:pt x="28119" y="34221"/>
                  </a:lnTo>
                  <a:lnTo>
                    <a:pt x="28248" y="34406"/>
                  </a:lnTo>
                  <a:lnTo>
                    <a:pt x="28433" y="34572"/>
                  </a:lnTo>
                  <a:lnTo>
                    <a:pt x="28635" y="34701"/>
                  </a:lnTo>
                  <a:lnTo>
                    <a:pt x="28875" y="34811"/>
                  </a:lnTo>
                  <a:lnTo>
                    <a:pt x="29133" y="34867"/>
                  </a:lnTo>
                  <a:lnTo>
                    <a:pt x="29299" y="34903"/>
                  </a:lnTo>
                  <a:lnTo>
                    <a:pt x="29613" y="34903"/>
                  </a:lnTo>
                  <a:lnTo>
                    <a:pt x="29760" y="34885"/>
                  </a:lnTo>
                  <a:lnTo>
                    <a:pt x="29889" y="34848"/>
                  </a:lnTo>
                  <a:lnTo>
                    <a:pt x="30018" y="34793"/>
                  </a:lnTo>
                  <a:lnTo>
                    <a:pt x="30147" y="34738"/>
                  </a:lnTo>
                  <a:lnTo>
                    <a:pt x="30258" y="34682"/>
                  </a:lnTo>
                  <a:lnTo>
                    <a:pt x="30369" y="34590"/>
                  </a:lnTo>
                  <a:lnTo>
                    <a:pt x="30479" y="34498"/>
                  </a:lnTo>
                  <a:lnTo>
                    <a:pt x="30664" y="34295"/>
                  </a:lnTo>
                  <a:lnTo>
                    <a:pt x="30830" y="34037"/>
                  </a:lnTo>
                  <a:lnTo>
                    <a:pt x="30995" y="33760"/>
                  </a:lnTo>
                  <a:lnTo>
                    <a:pt x="31069" y="34129"/>
                  </a:lnTo>
                  <a:lnTo>
                    <a:pt x="31180" y="34461"/>
                  </a:lnTo>
                  <a:lnTo>
                    <a:pt x="31309" y="34738"/>
                  </a:lnTo>
                  <a:lnTo>
                    <a:pt x="31383" y="34848"/>
                  </a:lnTo>
                  <a:lnTo>
                    <a:pt x="31456" y="34959"/>
                  </a:lnTo>
                  <a:lnTo>
                    <a:pt x="31549" y="35069"/>
                  </a:lnTo>
                  <a:lnTo>
                    <a:pt x="31641" y="35162"/>
                  </a:lnTo>
                  <a:lnTo>
                    <a:pt x="31751" y="35235"/>
                  </a:lnTo>
                  <a:lnTo>
                    <a:pt x="31862" y="35291"/>
                  </a:lnTo>
                  <a:lnTo>
                    <a:pt x="31973" y="35346"/>
                  </a:lnTo>
                  <a:lnTo>
                    <a:pt x="32102" y="35401"/>
                  </a:lnTo>
                  <a:lnTo>
                    <a:pt x="32231" y="35438"/>
                  </a:lnTo>
                  <a:lnTo>
                    <a:pt x="32378" y="35457"/>
                  </a:lnTo>
                  <a:lnTo>
                    <a:pt x="32544" y="35475"/>
                  </a:lnTo>
                  <a:lnTo>
                    <a:pt x="32839" y="35475"/>
                  </a:lnTo>
                  <a:lnTo>
                    <a:pt x="32968" y="35438"/>
                  </a:lnTo>
                  <a:lnTo>
                    <a:pt x="33097" y="35420"/>
                  </a:lnTo>
                  <a:lnTo>
                    <a:pt x="33227" y="35364"/>
                  </a:lnTo>
                  <a:lnTo>
                    <a:pt x="33356" y="35309"/>
                  </a:lnTo>
                  <a:lnTo>
                    <a:pt x="33466" y="35235"/>
                  </a:lnTo>
                  <a:lnTo>
                    <a:pt x="33577" y="35162"/>
                  </a:lnTo>
                  <a:lnTo>
                    <a:pt x="33669" y="35069"/>
                  </a:lnTo>
                  <a:lnTo>
                    <a:pt x="33872" y="34867"/>
                  </a:lnTo>
                  <a:lnTo>
                    <a:pt x="34038" y="34608"/>
                  </a:lnTo>
                  <a:lnTo>
                    <a:pt x="34185" y="34332"/>
                  </a:lnTo>
                  <a:lnTo>
                    <a:pt x="34259" y="34719"/>
                  </a:lnTo>
                  <a:lnTo>
                    <a:pt x="34370" y="35033"/>
                  </a:lnTo>
                  <a:lnTo>
                    <a:pt x="34517" y="35309"/>
                  </a:lnTo>
                  <a:lnTo>
                    <a:pt x="34591" y="35438"/>
                  </a:lnTo>
                  <a:lnTo>
                    <a:pt x="34665" y="35549"/>
                  </a:lnTo>
                  <a:lnTo>
                    <a:pt x="34757" y="35641"/>
                  </a:lnTo>
                  <a:lnTo>
                    <a:pt x="34849" y="35733"/>
                  </a:lnTo>
                  <a:lnTo>
                    <a:pt x="34941" y="35807"/>
                  </a:lnTo>
                  <a:lnTo>
                    <a:pt x="35052" y="35881"/>
                  </a:lnTo>
                  <a:lnTo>
                    <a:pt x="35181" y="35936"/>
                  </a:lnTo>
                  <a:lnTo>
                    <a:pt x="35292" y="35973"/>
                  </a:lnTo>
                  <a:lnTo>
                    <a:pt x="35439" y="36010"/>
                  </a:lnTo>
                  <a:lnTo>
                    <a:pt x="35568" y="36028"/>
                  </a:lnTo>
                  <a:lnTo>
                    <a:pt x="35734" y="36047"/>
                  </a:lnTo>
                  <a:lnTo>
                    <a:pt x="36029" y="36047"/>
                  </a:lnTo>
                  <a:lnTo>
                    <a:pt x="36177" y="36010"/>
                  </a:lnTo>
                  <a:lnTo>
                    <a:pt x="36306" y="35973"/>
                  </a:lnTo>
                  <a:lnTo>
                    <a:pt x="36435" y="35936"/>
                  </a:lnTo>
                  <a:lnTo>
                    <a:pt x="36545" y="35881"/>
                  </a:lnTo>
                  <a:lnTo>
                    <a:pt x="36674" y="35807"/>
                  </a:lnTo>
                  <a:lnTo>
                    <a:pt x="36767" y="35715"/>
                  </a:lnTo>
                  <a:lnTo>
                    <a:pt x="36877" y="35623"/>
                  </a:lnTo>
                  <a:lnTo>
                    <a:pt x="37080" y="35401"/>
                  </a:lnTo>
                  <a:lnTo>
                    <a:pt x="37246" y="35143"/>
                  </a:lnTo>
                  <a:lnTo>
                    <a:pt x="37394" y="34848"/>
                  </a:lnTo>
                  <a:lnTo>
                    <a:pt x="37430" y="35143"/>
                  </a:lnTo>
                  <a:lnTo>
                    <a:pt x="37486" y="35401"/>
                  </a:lnTo>
                  <a:lnTo>
                    <a:pt x="37578" y="35641"/>
                  </a:lnTo>
                  <a:lnTo>
                    <a:pt x="37689" y="35862"/>
                  </a:lnTo>
                  <a:lnTo>
                    <a:pt x="37836" y="36065"/>
                  </a:lnTo>
                  <a:lnTo>
                    <a:pt x="38002" y="36249"/>
                  </a:lnTo>
                  <a:lnTo>
                    <a:pt x="38223" y="36415"/>
                  </a:lnTo>
                  <a:lnTo>
                    <a:pt x="38463" y="36544"/>
                  </a:lnTo>
                  <a:lnTo>
                    <a:pt x="38113" y="36655"/>
                  </a:lnTo>
                  <a:lnTo>
                    <a:pt x="37947" y="36710"/>
                  </a:lnTo>
                  <a:lnTo>
                    <a:pt x="37781" y="36784"/>
                  </a:lnTo>
                  <a:lnTo>
                    <a:pt x="37652" y="36858"/>
                  </a:lnTo>
                  <a:lnTo>
                    <a:pt x="37523" y="36932"/>
                  </a:lnTo>
                  <a:lnTo>
                    <a:pt x="37412" y="37024"/>
                  </a:lnTo>
                  <a:lnTo>
                    <a:pt x="37301" y="37116"/>
                  </a:lnTo>
                  <a:lnTo>
                    <a:pt x="37209" y="37208"/>
                  </a:lnTo>
                  <a:lnTo>
                    <a:pt x="37135" y="37319"/>
                  </a:lnTo>
                  <a:lnTo>
                    <a:pt x="37080" y="37430"/>
                  </a:lnTo>
                  <a:lnTo>
                    <a:pt x="37025" y="37559"/>
                  </a:lnTo>
                  <a:lnTo>
                    <a:pt x="36969" y="37688"/>
                  </a:lnTo>
                  <a:lnTo>
                    <a:pt x="36951" y="37817"/>
                  </a:lnTo>
                  <a:lnTo>
                    <a:pt x="36933" y="37946"/>
                  </a:lnTo>
                  <a:lnTo>
                    <a:pt x="36914" y="38093"/>
                  </a:lnTo>
                  <a:lnTo>
                    <a:pt x="36933" y="38351"/>
                  </a:lnTo>
                  <a:lnTo>
                    <a:pt x="36988" y="38591"/>
                  </a:lnTo>
                  <a:lnTo>
                    <a:pt x="37099" y="38831"/>
                  </a:lnTo>
                  <a:lnTo>
                    <a:pt x="37228" y="39034"/>
                  </a:lnTo>
                  <a:lnTo>
                    <a:pt x="37375" y="39218"/>
                  </a:lnTo>
                  <a:lnTo>
                    <a:pt x="37559" y="39384"/>
                  </a:lnTo>
                  <a:lnTo>
                    <a:pt x="37781" y="39513"/>
                  </a:lnTo>
                  <a:lnTo>
                    <a:pt x="37891" y="39550"/>
                  </a:lnTo>
                  <a:lnTo>
                    <a:pt x="38020" y="39587"/>
                  </a:lnTo>
                  <a:lnTo>
                    <a:pt x="38149" y="39624"/>
                  </a:lnTo>
                  <a:lnTo>
                    <a:pt x="38279" y="39642"/>
                  </a:lnTo>
                  <a:lnTo>
                    <a:pt x="38408" y="39661"/>
                  </a:lnTo>
                  <a:lnTo>
                    <a:pt x="38537" y="39642"/>
                  </a:lnTo>
                  <a:lnTo>
                    <a:pt x="38795" y="39605"/>
                  </a:lnTo>
                  <a:lnTo>
                    <a:pt x="39053" y="39531"/>
                  </a:lnTo>
                  <a:lnTo>
                    <a:pt x="39274" y="39402"/>
                  </a:lnTo>
                  <a:lnTo>
                    <a:pt x="39385" y="39329"/>
                  </a:lnTo>
                  <a:lnTo>
                    <a:pt x="39477" y="39255"/>
                  </a:lnTo>
                  <a:lnTo>
                    <a:pt x="39569" y="39163"/>
                  </a:lnTo>
                  <a:lnTo>
                    <a:pt x="39661" y="39052"/>
                  </a:lnTo>
                  <a:lnTo>
                    <a:pt x="39735" y="38941"/>
                  </a:lnTo>
                  <a:lnTo>
                    <a:pt x="39809" y="38831"/>
                  </a:lnTo>
                  <a:lnTo>
                    <a:pt x="39864" y="38683"/>
                  </a:lnTo>
                  <a:lnTo>
                    <a:pt x="39920" y="38554"/>
                  </a:lnTo>
                  <a:lnTo>
                    <a:pt x="39956" y="38425"/>
                  </a:lnTo>
                  <a:lnTo>
                    <a:pt x="39975" y="38296"/>
                  </a:lnTo>
                  <a:lnTo>
                    <a:pt x="39975" y="38149"/>
                  </a:lnTo>
                  <a:lnTo>
                    <a:pt x="39975" y="38020"/>
                  </a:lnTo>
                  <a:lnTo>
                    <a:pt x="39956" y="37890"/>
                  </a:lnTo>
                  <a:lnTo>
                    <a:pt x="39920" y="37761"/>
                  </a:lnTo>
                  <a:lnTo>
                    <a:pt x="39883" y="37632"/>
                  </a:lnTo>
                  <a:lnTo>
                    <a:pt x="39809" y="37503"/>
                  </a:lnTo>
                  <a:lnTo>
                    <a:pt x="39735" y="37374"/>
                  </a:lnTo>
                  <a:lnTo>
                    <a:pt x="39661" y="37245"/>
                  </a:lnTo>
                  <a:lnTo>
                    <a:pt x="39440" y="36987"/>
                  </a:lnTo>
                  <a:lnTo>
                    <a:pt x="39182" y="36729"/>
                  </a:lnTo>
                  <a:lnTo>
                    <a:pt x="40436" y="35899"/>
                  </a:lnTo>
                  <a:lnTo>
                    <a:pt x="41395" y="37171"/>
                  </a:lnTo>
                  <a:lnTo>
                    <a:pt x="41100" y="37282"/>
                  </a:lnTo>
                  <a:lnTo>
                    <a:pt x="40823" y="37411"/>
                  </a:lnTo>
                  <a:lnTo>
                    <a:pt x="40602" y="37577"/>
                  </a:lnTo>
                  <a:lnTo>
                    <a:pt x="40510" y="37669"/>
                  </a:lnTo>
                  <a:lnTo>
                    <a:pt x="40436" y="37761"/>
                  </a:lnTo>
                  <a:lnTo>
                    <a:pt x="40344" y="37872"/>
                  </a:lnTo>
                  <a:lnTo>
                    <a:pt x="40288" y="37964"/>
                  </a:lnTo>
                  <a:lnTo>
                    <a:pt x="40233" y="38093"/>
                  </a:lnTo>
                  <a:lnTo>
                    <a:pt x="40196" y="38204"/>
                  </a:lnTo>
                  <a:lnTo>
                    <a:pt x="40159" y="38333"/>
                  </a:lnTo>
                  <a:lnTo>
                    <a:pt x="40141" y="38480"/>
                  </a:lnTo>
                  <a:lnTo>
                    <a:pt x="40122" y="38757"/>
                  </a:lnTo>
                  <a:lnTo>
                    <a:pt x="40159" y="39015"/>
                  </a:lnTo>
                  <a:lnTo>
                    <a:pt x="40233" y="39236"/>
                  </a:lnTo>
                  <a:lnTo>
                    <a:pt x="40325" y="39458"/>
                  </a:lnTo>
                  <a:lnTo>
                    <a:pt x="40473" y="39661"/>
                  </a:lnTo>
                  <a:lnTo>
                    <a:pt x="40620" y="39826"/>
                  </a:lnTo>
                  <a:lnTo>
                    <a:pt x="40823" y="39974"/>
                  </a:lnTo>
                  <a:lnTo>
                    <a:pt x="41026" y="40085"/>
                  </a:lnTo>
                  <a:lnTo>
                    <a:pt x="41266" y="40177"/>
                  </a:lnTo>
                  <a:lnTo>
                    <a:pt x="41413" y="40195"/>
                  </a:lnTo>
                  <a:lnTo>
                    <a:pt x="41579" y="40214"/>
                  </a:lnTo>
                  <a:lnTo>
                    <a:pt x="41726" y="40214"/>
                  </a:lnTo>
                  <a:lnTo>
                    <a:pt x="41892" y="40195"/>
                  </a:lnTo>
                  <a:lnTo>
                    <a:pt x="42040" y="40158"/>
                  </a:lnTo>
                  <a:lnTo>
                    <a:pt x="42187" y="40121"/>
                  </a:lnTo>
                  <a:lnTo>
                    <a:pt x="42335" y="40066"/>
                  </a:lnTo>
                  <a:lnTo>
                    <a:pt x="42464" y="39992"/>
                  </a:lnTo>
                  <a:lnTo>
                    <a:pt x="42464" y="37393"/>
                  </a:lnTo>
                  <a:lnTo>
                    <a:pt x="42409" y="37319"/>
                  </a:lnTo>
                  <a:lnTo>
                    <a:pt x="42464" y="37264"/>
                  </a:lnTo>
                  <a:lnTo>
                    <a:pt x="42464" y="27786"/>
                  </a:lnTo>
                  <a:lnTo>
                    <a:pt x="41763" y="28284"/>
                  </a:lnTo>
                  <a:lnTo>
                    <a:pt x="41026" y="27196"/>
                  </a:lnTo>
                  <a:lnTo>
                    <a:pt x="42077" y="26496"/>
                  </a:lnTo>
                  <a:lnTo>
                    <a:pt x="42464" y="27012"/>
                  </a:lnTo>
                  <a:lnTo>
                    <a:pt x="42464" y="24928"/>
                  </a:lnTo>
                  <a:lnTo>
                    <a:pt x="42353" y="25002"/>
                  </a:lnTo>
                  <a:lnTo>
                    <a:pt x="41690" y="24025"/>
                  </a:lnTo>
                  <a:lnTo>
                    <a:pt x="42464" y="23490"/>
                  </a:lnTo>
                  <a:lnTo>
                    <a:pt x="42464" y="21001"/>
                  </a:lnTo>
                  <a:lnTo>
                    <a:pt x="42353" y="20854"/>
                  </a:lnTo>
                  <a:lnTo>
                    <a:pt x="42464" y="20780"/>
                  </a:lnTo>
                  <a:lnTo>
                    <a:pt x="42464" y="0"/>
                  </a:lnTo>
                  <a:lnTo>
                    <a:pt x="17775" y="0"/>
                  </a:lnTo>
                  <a:lnTo>
                    <a:pt x="17886" y="166"/>
                  </a:lnTo>
                  <a:lnTo>
                    <a:pt x="17130" y="738"/>
                  </a:lnTo>
                  <a:lnTo>
                    <a:pt x="16595" y="0"/>
                  </a:lnTo>
                  <a:lnTo>
                    <a:pt x="14235" y="0"/>
                  </a:lnTo>
                  <a:lnTo>
                    <a:pt x="13922" y="240"/>
                  </a:lnTo>
                  <a:lnTo>
                    <a:pt x="13737" y="0"/>
                  </a:lnTo>
                  <a:lnTo>
                    <a:pt x="4260" y="0"/>
                  </a:lnTo>
                  <a:lnTo>
                    <a:pt x="5016" y="1162"/>
                  </a:lnTo>
                  <a:lnTo>
                    <a:pt x="3836" y="2047"/>
                  </a:lnTo>
                  <a:lnTo>
                    <a:pt x="2859" y="756"/>
                  </a:lnTo>
                  <a:lnTo>
                    <a:pt x="411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 name="Google Shape;614;p3"/>
            <p:cNvSpPr/>
            <p:nvPr/>
          </p:nvSpPr>
          <p:spPr>
            <a:xfrm>
              <a:off x="5312925" y="416500"/>
              <a:ext cx="92225" cy="153525"/>
            </a:xfrm>
            <a:custGeom>
              <a:avLst/>
              <a:gdLst/>
              <a:ahLst/>
              <a:cxnLst/>
              <a:rect l="l" t="t" r="r" b="b"/>
              <a:pathLst>
                <a:path w="3689" h="6141" extrusionOk="0">
                  <a:moveTo>
                    <a:pt x="3688" y="1586"/>
                  </a:moveTo>
                  <a:lnTo>
                    <a:pt x="3686" y="1595"/>
                  </a:lnTo>
                  <a:lnTo>
                    <a:pt x="3688" y="1605"/>
                  </a:lnTo>
                  <a:lnTo>
                    <a:pt x="3688" y="1586"/>
                  </a:lnTo>
                  <a:close/>
                  <a:moveTo>
                    <a:pt x="1900" y="1"/>
                  </a:moveTo>
                  <a:lnTo>
                    <a:pt x="1771" y="19"/>
                  </a:lnTo>
                  <a:lnTo>
                    <a:pt x="1623" y="56"/>
                  </a:lnTo>
                  <a:lnTo>
                    <a:pt x="1494" y="111"/>
                  </a:lnTo>
                  <a:lnTo>
                    <a:pt x="1365" y="167"/>
                  </a:lnTo>
                  <a:lnTo>
                    <a:pt x="1236" y="240"/>
                  </a:lnTo>
                  <a:lnTo>
                    <a:pt x="1125" y="314"/>
                  </a:lnTo>
                  <a:lnTo>
                    <a:pt x="1015" y="406"/>
                  </a:lnTo>
                  <a:lnTo>
                    <a:pt x="922" y="498"/>
                  </a:lnTo>
                  <a:lnTo>
                    <a:pt x="830" y="591"/>
                  </a:lnTo>
                  <a:lnTo>
                    <a:pt x="757" y="701"/>
                  </a:lnTo>
                  <a:lnTo>
                    <a:pt x="683" y="830"/>
                  </a:lnTo>
                  <a:lnTo>
                    <a:pt x="627" y="959"/>
                  </a:lnTo>
                  <a:lnTo>
                    <a:pt x="591" y="1088"/>
                  </a:lnTo>
                  <a:lnTo>
                    <a:pt x="554" y="1217"/>
                  </a:lnTo>
                  <a:lnTo>
                    <a:pt x="535" y="1347"/>
                  </a:lnTo>
                  <a:lnTo>
                    <a:pt x="535" y="1494"/>
                  </a:lnTo>
                  <a:lnTo>
                    <a:pt x="554" y="1789"/>
                  </a:lnTo>
                  <a:lnTo>
                    <a:pt x="572" y="1918"/>
                  </a:lnTo>
                  <a:lnTo>
                    <a:pt x="609" y="2047"/>
                  </a:lnTo>
                  <a:lnTo>
                    <a:pt x="646" y="2158"/>
                  </a:lnTo>
                  <a:lnTo>
                    <a:pt x="701" y="2268"/>
                  </a:lnTo>
                  <a:lnTo>
                    <a:pt x="849" y="2490"/>
                  </a:lnTo>
                  <a:lnTo>
                    <a:pt x="1015" y="2656"/>
                  </a:lnTo>
                  <a:lnTo>
                    <a:pt x="1217" y="2822"/>
                  </a:lnTo>
                  <a:lnTo>
                    <a:pt x="1439" y="2951"/>
                  </a:lnTo>
                  <a:lnTo>
                    <a:pt x="1697" y="3080"/>
                  </a:lnTo>
                  <a:lnTo>
                    <a:pt x="1328" y="3135"/>
                  </a:lnTo>
                  <a:lnTo>
                    <a:pt x="1162" y="3172"/>
                  </a:lnTo>
                  <a:lnTo>
                    <a:pt x="996" y="3227"/>
                  </a:lnTo>
                  <a:lnTo>
                    <a:pt x="849" y="3283"/>
                  </a:lnTo>
                  <a:lnTo>
                    <a:pt x="720" y="3338"/>
                  </a:lnTo>
                  <a:lnTo>
                    <a:pt x="591" y="3412"/>
                  </a:lnTo>
                  <a:lnTo>
                    <a:pt x="480" y="3504"/>
                  </a:lnTo>
                  <a:lnTo>
                    <a:pt x="369" y="3596"/>
                  </a:lnTo>
                  <a:lnTo>
                    <a:pt x="296" y="3688"/>
                  </a:lnTo>
                  <a:lnTo>
                    <a:pt x="203" y="3799"/>
                  </a:lnTo>
                  <a:lnTo>
                    <a:pt x="148" y="3909"/>
                  </a:lnTo>
                  <a:lnTo>
                    <a:pt x="93" y="4039"/>
                  </a:lnTo>
                  <a:lnTo>
                    <a:pt x="56" y="4168"/>
                  </a:lnTo>
                  <a:lnTo>
                    <a:pt x="19" y="4315"/>
                  </a:lnTo>
                  <a:lnTo>
                    <a:pt x="1" y="4463"/>
                  </a:lnTo>
                  <a:lnTo>
                    <a:pt x="1" y="4610"/>
                  </a:lnTo>
                  <a:lnTo>
                    <a:pt x="1" y="4739"/>
                  </a:lnTo>
                  <a:lnTo>
                    <a:pt x="19" y="4868"/>
                  </a:lnTo>
                  <a:lnTo>
                    <a:pt x="37" y="5016"/>
                  </a:lnTo>
                  <a:lnTo>
                    <a:pt x="74" y="5126"/>
                  </a:lnTo>
                  <a:lnTo>
                    <a:pt x="130" y="5255"/>
                  </a:lnTo>
                  <a:lnTo>
                    <a:pt x="259" y="5477"/>
                  </a:lnTo>
                  <a:lnTo>
                    <a:pt x="332" y="5587"/>
                  </a:lnTo>
                  <a:lnTo>
                    <a:pt x="406" y="5680"/>
                  </a:lnTo>
                  <a:lnTo>
                    <a:pt x="498" y="5772"/>
                  </a:lnTo>
                  <a:lnTo>
                    <a:pt x="609" y="5845"/>
                  </a:lnTo>
                  <a:lnTo>
                    <a:pt x="720" y="5919"/>
                  </a:lnTo>
                  <a:lnTo>
                    <a:pt x="830" y="5993"/>
                  </a:lnTo>
                  <a:lnTo>
                    <a:pt x="941" y="6048"/>
                  </a:lnTo>
                  <a:lnTo>
                    <a:pt x="1070" y="6085"/>
                  </a:lnTo>
                  <a:lnTo>
                    <a:pt x="1199" y="6104"/>
                  </a:lnTo>
                  <a:lnTo>
                    <a:pt x="1347" y="6122"/>
                  </a:lnTo>
                  <a:lnTo>
                    <a:pt x="1476" y="6140"/>
                  </a:lnTo>
                  <a:lnTo>
                    <a:pt x="1605" y="6140"/>
                  </a:lnTo>
                  <a:lnTo>
                    <a:pt x="1734" y="6122"/>
                  </a:lnTo>
                  <a:lnTo>
                    <a:pt x="1863" y="6085"/>
                  </a:lnTo>
                  <a:lnTo>
                    <a:pt x="2103" y="6011"/>
                  </a:lnTo>
                  <a:lnTo>
                    <a:pt x="2342" y="5882"/>
                  </a:lnTo>
                  <a:lnTo>
                    <a:pt x="2434" y="5809"/>
                  </a:lnTo>
                  <a:lnTo>
                    <a:pt x="2545" y="5716"/>
                  </a:lnTo>
                  <a:lnTo>
                    <a:pt x="2637" y="5624"/>
                  </a:lnTo>
                  <a:lnTo>
                    <a:pt x="2711" y="5532"/>
                  </a:lnTo>
                  <a:lnTo>
                    <a:pt x="2803" y="5421"/>
                  </a:lnTo>
                  <a:lnTo>
                    <a:pt x="2858" y="5292"/>
                  </a:lnTo>
                  <a:lnTo>
                    <a:pt x="2914" y="5163"/>
                  </a:lnTo>
                  <a:lnTo>
                    <a:pt x="2969" y="5016"/>
                  </a:lnTo>
                  <a:lnTo>
                    <a:pt x="3006" y="4887"/>
                  </a:lnTo>
                  <a:lnTo>
                    <a:pt x="3024" y="4739"/>
                  </a:lnTo>
                  <a:lnTo>
                    <a:pt x="3024" y="4610"/>
                  </a:lnTo>
                  <a:lnTo>
                    <a:pt x="3006" y="4481"/>
                  </a:lnTo>
                  <a:lnTo>
                    <a:pt x="2988" y="4334"/>
                  </a:lnTo>
                  <a:lnTo>
                    <a:pt x="2951" y="4204"/>
                  </a:lnTo>
                  <a:lnTo>
                    <a:pt x="2877" y="4075"/>
                  </a:lnTo>
                  <a:lnTo>
                    <a:pt x="2822" y="3928"/>
                  </a:lnTo>
                  <a:lnTo>
                    <a:pt x="2729" y="3799"/>
                  </a:lnTo>
                  <a:lnTo>
                    <a:pt x="2619" y="3651"/>
                  </a:lnTo>
                  <a:lnTo>
                    <a:pt x="2490" y="3522"/>
                  </a:lnTo>
                  <a:lnTo>
                    <a:pt x="2361" y="3393"/>
                  </a:lnTo>
                  <a:lnTo>
                    <a:pt x="2047" y="3117"/>
                  </a:lnTo>
                  <a:lnTo>
                    <a:pt x="2213" y="3098"/>
                  </a:lnTo>
                  <a:lnTo>
                    <a:pt x="2379" y="3061"/>
                  </a:lnTo>
                  <a:lnTo>
                    <a:pt x="2545" y="3006"/>
                  </a:lnTo>
                  <a:lnTo>
                    <a:pt x="2674" y="2951"/>
                  </a:lnTo>
                  <a:lnTo>
                    <a:pt x="2822" y="2895"/>
                  </a:lnTo>
                  <a:lnTo>
                    <a:pt x="2932" y="2803"/>
                  </a:lnTo>
                  <a:lnTo>
                    <a:pt x="3043" y="2729"/>
                  </a:lnTo>
                  <a:lnTo>
                    <a:pt x="3153" y="2637"/>
                  </a:lnTo>
                  <a:lnTo>
                    <a:pt x="3246" y="2527"/>
                  </a:lnTo>
                  <a:lnTo>
                    <a:pt x="3338" y="2416"/>
                  </a:lnTo>
                  <a:lnTo>
                    <a:pt x="3485" y="2158"/>
                  </a:lnTo>
                  <a:lnTo>
                    <a:pt x="3596" y="1881"/>
                  </a:lnTo>
                  <a:lnTo>
                    <a:pt x="3686" y="1595"/>
                  </a:lnTo>
                  <a:lnTo>
                    <a:pt x="3559" y="1107"/>
                  </a:lnTo>
                  <a:lnTo>
                    <a:pt x="3504" y="978"/>
                  </a:lnTo>
                  <a:lnTo>
                    <a:pt x="3448" y="849"/>
                  </a:lnTo>
                  <a:lnTo>
                    <a:pt x="3393" y="738"/>
                  </a:lnTo>
                  <a:lnTo>
                    <a:pt x="3319" y="627"/>
                  </a:lnTo>
                  <a:lnTo>
                    <a:pt x="3227" y="517"/>
                  </a:lnTo>
                  <a:lnTo>
                    <a:pt x="3135" y="425"/>
                  </a:lnTo>
                  <a:lnTo>
                    <a:pt x="3043" y="332"/>
                  </a:lnTo>
                  <a:lnTo>
                    <a:pt x="2932" y="259"/>
                  </a:lnTo>
                  <a:lnTo>
                    <a:pt x="2822" y="185"/>
                  </a:lnTo>
                  <a:lnTo>
                    <a:pt x="2711" y="130"/>
                  </a:lnTo>
                  <a:lnTo>
                    <a:pt x="2582" y="74"/>
                  </a:lnTo>
                  <a:lnTo>
                    <a:pt x="2453" y="37"/>
                  </a:lnTo>
                  <a:lnTo>
                    <a:pt x="2324" y="19"/>
                  </a:lnTo>
                  <a:lnTo>
                    <a:pt x="217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 name="Google Shape;615;p3"/>
            <p:cNvSpPr/>
            <p:nvPr/>
          </p:nvSpPr>
          <p:spPr>
            <a:xfrm>
              <a:off x="5720400" y="976550"/>
              <a:ext cx="153525" cy="90375"/>
            </a:xfrm>
            <a:custGeom>
              <a:avLst/>
              <a:gdLst/>
              <a:ahLst/>
              <a:cxnLst/>
              <a:rect l="l" t="t" r="r" b="b"/>
              <a:pathLst>
                <a:path w="6141" h="3615" extrusionOk="0">
                  <a:moveTo>
                    <a:pt x="1384" y="1"/>
                  </a:moveTo>
                  <a:lnTo>
                    <a:pt x="1236" y="19"/>
                  </a:lnTo>
                  <a:lnTo>
                    <a:pt x="997" y="93"/>
                  </a:lnTo>
                  <a:lnTo>
                    <a:pt x="757" y="204"/>
                  </a:lnTo>
                  <a:lnTo>
                    <a:pt x="554" y="333"/>
                  </a:lnTo>
                  <a:lnTo>
                    <a:pt x="443" y="425"/>
                  </a:lnTo>
                  <a:lnTo>
                    <a:pt x="370" y="517"/>
                  </a:lnTo>
                  <a:lnTo>
                    <a:pt x="277" y="628"/>
                  </a:lnTo>
                  <a:lnTo>
                    <a:pt x="204" y="739"/>
                  </a:lnTo>
                  <a:lnTo>
                    <a:pt x="148" y="849"/>
                  </a:lnTo>
                  <a:lnTo>
                    <a:pt x="93" y="978"/>
                  </a:lnTo>
                  <a:lnTo>
                    <a:pt x="56" y="1107"/>
                  </a:lnTo>
                  <a:lnTo>
                    <a:pt x="19" y="1236"/>
                  </a:lnTo>
                  <a:lnTo>
                    <a:pt x="1" y="1494"/>
                  </a:lnTo>
                  <a:lnTo>
                    <a:pt x="19" y="1753"/>
                  </a:lnTo>
                  <a:lnTo>
                    <a:pt x="75" y="1992"/>
                  </a:lnTo>
                  <a:lnTo>
                    <a:pt x="112" y="2121"/>
                  </a:lnTo>
                  <a:lnTo>
                    <a:pt x="167" y="2232"/>
                  </a:lnTo>
                  <a:lnTo>
                    <a:pt x="222" y="2343"/>
                  </a:lnTo>
                  <a:lnTo>
                    <a:pt x="296" y="2435"/>
                  </a:lnTo>
                  <a:lnTo>
                    <a:pt x="388" y="2527"/>
                  </a:lnTo>
                  <a:lnTo>
                    <a:pt x="480" y="2619"/>
                  </a:lnTo>
                  <a:lnTo>
                    <a:pt x="591" y="2693"/>
                  </a:lnTo>
                  <a:lnTo>
                    <a:pt x="702" y="2748"/>
                  </a:lnTo>
                  <a:lnTo>
                    <a:pt x="849" y="2822"/>
                  </a:lnTo>
                  <a:lnTo>
                    <a:pt x="1015" y="2877"/>
                  </a:lnTo>
                  <a:lnTo>
                    <a:pt x="1162" y="2914"/>
                  </a:lnTo>
                  <a:lnTo>
                    <a:pt x="1347" y="2951"/>
                  </a:lnTo>
                  <a:lnTo>
                    <a:pt x="1513" y="2970"/>
                  </a:lnTo>
                  <a:lnTo>
                    <a:pt x="1679" y="2970"/>
                  </a:lnTo>
                  <a:lnTo>
                    <a:pt x="1845" y="2951"/>
                  </a:lnTo>
                  <a:lnTo>
                    <a:pt x="1992" y="2914"/>
                  </a:lnTo>
                  <a:lnTo>
                    <a:pt x="2140" y="2877"/>
                  </a:lnTo>
                  <a:lnTo>
                    <a:pt x="2269" y="2804"/>
                  </a:lnTo>
                  <a:lnTo>
                    <a:pt x="2398" y="2711"/>
                  </a:lnTo>
                  <a:lnTo>
                    <a:pt x="2527" y="2619"/>
                  </a:lnTo>
                  <a:lnTo>
                    <a:pt x="2785" y="2398"/>
                  </a:lnTo>
                  <a:lnTo>
                    <a:pt x="3025" y="2177"/>
                  </a:lnTo>
                  <a:lnTo>
                    <a:pt x="3154" y="2545"/>
                  </a:lnTo>
                  <a:lnTo>
                    <a:pt x="3320" y="2859"/>
                  </a:lnTo>
                  <a:lnTo>
                    <a:pt x="3393" y="2988"/>
                  </a:lnTo>
                  <a:lnTo>
                    <a:pt x="3486" y="3117"/>
                  </a:lnTo>
                  <a:lnTo>
                    <a:pt x="3596" y="3209"/>
                  </a:lnTo>
                  <a:lnTo>
                    <a:pt x="3689" y="3320"/>
                  </a:lnTo>
                  <a:lnTo>
                    <a:pt x="3799" y="3394"/>
                  </a:lnTo>
                  <a:lnTo>
                    <a:pt x="3910" y="3467"/>
                  </a:lnTo>
                  <a:lnTo>
                    <a:pt x="4039" y="3523"/>
                  </a:lnTo>
                  <a:lnTo>
                    <a:pt x="4168" y="3560"/>
                  </a:lnTo>
                  <a:lnTo>
                    <a:pt x="4297" y="3596"/>
                  </a:lnTo>
                  <a:lnTo>
                    <a:pt x="4444" y="3615"/>
                  </a:lnTo>
                  <a:lnTo>
                    <a:pt x="4739" y="3615"/>
                  </a:lnTo>
                  <a:lnTo>
                    <a:pt x="4887" y="3596"/>
                  </a:lnTo>
                  <a:lnTo>
                    <a:pt x="5016" y="3560"/>
                  </a:lnTo>
                  <a:lnTo>
                    <a:pt x="5145" y="3523"/>
                  </a:lnTo>
                  <a:lnTo>
                    <a:pt x="5274" y="3467"/>
                  </a:lnTo>
                  <a:lnTo>
                    <a:pt x="5385" y="3394"/>
                  </a:lnTo>
                  <a:lnTo>
                    <a:pt x="5495" y="3338"/>
                  </a:lnTo>
                  <a:lnTo>
                    <a:pt x="5606" y="3246"/>
                  </a:lnTo>
                  <a:lnTo>
                    <a:pt x="5698" y="3154"/>
                  </a:lnTo>
                  <a:lnTo>
                    <a:pt x="5790" y="3062"/>
                  </a:lnTo>
                  <a:lnTo>
                    <a:pt x="5864" y="2951"/>
                  </a:lnTo>
                  <a:lnTo>
                    <a:pt x="5938" y="2840"/>
                  </a:lnTo>
                  <a:lnTo>
                    <a:pt x="6012" y="2730"/>
                  </a:lnTo>
                  <a:lnTo>
                    <a:pt x="6049" y="2601"/>
                  </a:lnTo>
                  <a:lnTo>
                    <a:pt x="6085" y="2472"/>
                  </a:lnTo>
                  <a:lnTo>
                    <a:pt x="6122" y="2324"/>
                  </a:lnTo>
                  <a:lnTo>
                    <a:pt x="6141" y="2195"/>
                  </a:lnTo>
                  <a:lnTo>
                    <a:pt x="6141" y="2066"/>
                  </a:lnTo>
                  <a:lnTo>
                    <a:pt x="6141" y="1937"/>
                  </a:lnTo>
                  <a:lnTo>
                    <a:pt x="6085" y="1679"/>
                  </a:lnTo>
                  <a:lnTo>
                    <a:pt x="6012" y="1439"/>
                  </a:lnTo>
                  <a:lnTo>
                    <a:pt x="5883" y="1218"/>
                  </a:lnTo>
                  <a:lnTo>
                    <a:pt x="5717" y="1015"/>
                  </a:lnTo>
                  <a:lnTo>
                    <a:pt x="5532" y="849"/>
                  </a:lnTo>
                  <a:lnTo>
                    <a:pt x="5422" y="775"/>
                  </a:lnTo>
                  <a:lnTo>
                    <a:pt x="5311" y="702"/>
                  </a:lnTo>
                  <a:lnTo>
                    <a:pt x="5200" y="646"/>
                  </a:lnTo>
                  <a:lnTo>
                    <a:pt x="5090" y="609"/>
                  </a:lnTo>
                  <a:lnTo>
                    <a:pt x="4924" y="573"/>
                  </a:lnTo>
                  <a:lnTo>
                    <a:pt x="4776" y="536"/>
                  </a:lnTo>
                  <a:lnTo>
                    <a:pt x="4481" y="536"/>
                  </a:lnTo>
                  <a:lnTo>
                    <a:pt x="4352" y="554"/>
                  </a:lnTo>
                  <a:lnTo>
                    <a:pt x="4205" y="591"/>
                  </a:lnTo>
                  <a:lnTo>
                    <a:pt x="4076" y="628"/>
                  </a:lnTo>
                  <a:lnTo>
                    <a:pt x="3947" y="683"/>
                  </a:lnTo>
                  <a:lnTo>
                    <a:pt x="3818" y="775"/>
                  </a:lnTo>
                  <a:lnTo>
                    <a:pt x="3707" y="849"/>
                  </a:lnTo>
                  <a:lnTo>
                    <a:pt x="3578" y="960"/>
                  </a:lnTo>
                  <a:lnTo>
                    <a:pt x="3467" y="1089"/>
                  </a:lnTo>
                  <a:lnTo>
                    <a:pt x="3357" y="1218"/>
                  </a:lnTo>
                  <a:lnTo>
                    <a:pt x="3246" y="1365"/>
                  </a:lnTo>
                  <a:lnTo>
                    <a:pt x="3062" y="1716"/>
                  </a:lnTo>
                  <a:lnTo>
                    <a:pt x="3006" y="1365"/>
                  </a:lnTo>
                  <a:lnTo>
                    <a:pt x="2933" y="1052"/>
                  </a:lnTo>
                  <a:lnTo>
                    <a:pt x="2896" y="904"/>
                  </a:lnTo>
                  <a:lnTo>
                    <a:pt x="2840" y="775"/>
                  </a:lnTo>
                  <a:lnTo>
                    <a:pt x="2767" y="646"/>
                  </a:lnTo>
                  <a:lnTo>
                    <a:pt x="2693" y="536"/>
                  </a:lnTo>
                  <a:lnTo>
                    <a:pt x="2601" y="425"/>
                  </a:lnTo>
                  <a:lnTo>
                    <a:pt x="2508" y="333"/>
                  </a:lnTo>
                  <a:lnTo>
                    <a:pt x="2416" y="259"/>
                  </a:lnTo>
                  <a:lnTo>
                    <a:pt x="2306" y="185"/>
                  </a:lnTo>
                  <a:lnTo>
                    <a:pt x="2195" y="130"/>
                  </a:lnTo>
                  <a:lnTo>
                    <a:pt x="2066" y="75"/>
                  </a:lnTo>
                  <a:lnTo>
                    <a:pt x="1937" y="38"/>
                  </a:lnTo>
                  <a:lnTo>
                    <a:pt x="1789" y="19"/>
                  </a:lnTo>
                  <a:lnTo>
                    <a:pt x="164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 name="Google Shape;616;p3"/>
            <p:cNvSpPr/>
            <p:nvPr/>
          </p:nvSpPr>
          <p:spPr>
            <a:xfrm>
              <a:off x="5274675" y="242250"/>
              <a:ext cx="77000" cy="77025"/>
            </a:xfrm>
            <a:custGeom>
              <a:avLst/>
              <a:gdLst/>
              <a:ahLst/>
              <a:cxnLst/>
              <a:rect l="l" t="t" r="r" b="b"/>
              <a:pathLst>
                <a:path w="3080" h="3081" extrusionOk="0">
                  <a:moveTo>
                    <a:pt x="1420" y="1"/>
                  </a:moveTo>
                  <a:lnTo>
                    <a:pt x="1272" y="19"/>
                  </a:lnTo>
                  <a:lnTo>
                    <a:pt x="1125" y="56"/>
                  </a:lnTo>
                  <a:lnTo>
                    <a:pt x="977" y="112"/>
                  </a:lnTo>
                  <a:lnTo>
                    <a:pt x="848" y="167"/>
                  </a:lnTo>
                  <a:lnTo>
                    <a:pt x="719" y="241"/>
                  </a:lnTo>
                  <a:lnTo>
                    <a:pt x="609" y="333"/>
                  </a:lnTo>
                  <a:lnTo>
                    <a:pt x="498" y="425"/>
                  </a:lnTo>
                  <a:lnTo>
                    <a:pt x="387" y="536"/>
                  </a:lnTo>
                  <a:lnTo>
                    <a:pt x="295" y="646"/>
                  </a:lnTo>
                  <a:lnTo>
                    <a:pt x="221" y="775"/>
                  </a:lnTo>
                  <a:lnTo>
                    <a:pt x="148" y="904"/>
                  </a:lnTo>
                  <a:lnTo>
                    <a:pt x="92" y="1033"/>
                  </a:lnTo>
                  <a:lnTo>
                    <a:pt x="56" y="1181"/>
                  </a:lnTo>
                  <a:lnTo>
                    <a:pt x="19" y="1328"/>
                  </a:lnTo>
                  <a:lnTo>
                    <a:pt x="0" y="1494"/>
                  </a:lnTo>
                  <a:lnTo>
                    <a:pt x="19" y="1642"/>
                  </a:lnTo>
                  <a:lnTo>
                    <a:pt x="37" y="1808"/>
                  </a:lnTo>
                  <a:lnTo>
                    <a:pt x="56" y="1955"/>
                  </a:lnTo>
                  <a:lnTo>
                    <a:pt x="111" y="2103"/>
                  </a:lnTo>
                  <a:lnTo>
                    <a:pt x="166" y="2232"/>
                  </a:lnTo>
                  <a:lnTo>
                    <a:pt x="240" y="2361"/>
                  </a:lnTo>
                  <a:lnTo>
                    <a:pt x="332" y="2490"/>
                  </a:lnTo>
                  <a:lnTo>
                    <a:pt x="424" y="2601"/>
                  </a:lnTo>
                  <a:lnTo>
                    <a:pt x="535" y="2711"/>
                  </a:lnTo>
                  <a:lnTo>
                    <a:pt x="646" y="2804"/>
                  </a:lnTo>
                  <a:lnTo>
                    <a:pt x="775" y="2877"/>
                  </a:lnTo>
                  <a:lnTo>
                    <a:pt x="922" y="2951"/>
                  </a:lnTo>
                  <a:lnTo>
                    <a:pt x="1051" y="3006"/>
                  </a:lnTo>
                  <a:lnTo>
                    <a:pt x="1199" y="3043"/>
                  </a:lnTo>
                  <a:lnTo>
                    <a:pt x="1365" y="3062"/>
                  </a:lnTo>
                  <a:lnTo>
                    <a:pt x="1512" y="3080"/>
                  </a:lnTo>
                  <a:lnTo>
                    <a:pt x="1678" y="3080"/>
                  </a:lnTo>
                  <a:lnTo>
                    <a:pt x="1826" y="3062"/>
                  </a:lnTo>
                  <a:lnTo>
                    <a:pt x="1973" y="3025"/>
                  </a:lnTo>
                  <a:lnTo>
                    <a:pt x="2121" y="2969"/>
                  </a:lnTo>
                  <a:lnTo>
                    <a:pt x="2250" y="2914"/>
                  </a:lnTo>
                  <a:lnTo>
                    <a:pt x="2379" y="2840"/>
                  </a:lnTo>
                  <a:lnTo>
                    <a:pt x="2489" y="2767"/>
                  </a:lnTo>
                  <a:lnTo>
                    <a:pt x="2600" y="2656"/>
                  </a:lnTo>
                  <a:lnTo>
                    <a:pt x="2711" y="2564"/>
                  </a:lnTo>
                  <a:lnTo>
                    <a:pt x="2803" y="2435"/>
                  </a:lnTo>
                  <a:lnTo>
                    <a:pt x="2877" y="2324"/>
                  </a:lnTo>
                  <a:lnTo>
                    <a:pt x="2950" y="2195"/>
                  </a:lnTo>
                  <a:lnTo>
                    <a:pt x="3006" y="2048"/>
                  </a:lnTo>
                  <a:lnTo>
                    <a:pt x="3042" y="1900"/>
                  </a:lnTo>
                  <a:lnTo>
                    <a:pt x="3079" y="1753"/>
                  </a:lnTo>
                  <a:lnTo>
                    <a:pt x="3079" y="1605"/>
                  </a:lnTo>
                  <a:lnTo>
                    <a:pt x="3079" y="1439"/>
                  </a:lnTo>
                  <a:lnTo>
                    <a:pt x="3061" y="1292"/>
                  </a:lnTo>
                  <a:lnTo>
                    <a:pt x="3024" y="1126"/>
                  </a:lnTo>
                  <a:lnTo>
                    <a:pt x="2987" y="997"/>
                  </a:lnTo>
                  <a:lnTo>
                    <a:pt x="2932" y="849"/>
                  </a:lnTo>
                  <a:lnTo>
                    <a:pt x="2840" y="720"/>
                  </a:lnTo>
                  <a:lnTo>
                    <a:pt x="2766" y="591"/>
                  </a:lnTo>
                  <a:lnTo>
                    <a:pt x="2674" y="480"/>
                  </a:lnTo>
                  <a:lnTo>
                    <a:pt x="2563" y="388"/>
                  </a:lnTo>
                  <a:lnTo>
                    <a:pt x="2434" y="296"/>
                  </a:lnTo>
                  <a:lnTo>
                    <a:pt x="2305" y="204"/>
                  </a:lnTo>
                  <a:lnTo>
                    <a:pt x="2176" y="130"/>
                  </a:lnTo>
                  <a:lnTo>
                    <a:pt x="2028" y="75"/>
                  </a:lnTo>
                  <a:lnTo>
                    <a:pt x="1881" y="38"/>
                  </a:lnTo>
                  <a:lnTo>
                    <a:pt x="1733" y="19"/>
                  </a:lnTo>
                  <a:lnTo>
                    <a:pt x="156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 name="Google Shape;617;p3"/>
            <p:cNvSpPr/>
            <p:nvPr/>
          </p:nvSpPr>
          <p:spPr>
            <a:xfrm>
              <a:off x="6182750" y="1141575"/>
              <a:ext cx="76075" cy="76100"/>
            </a:xfrm>
            <a:custGeom>
              <a:avLst/>
              <a:gdLst/>
              <a:ahLst/>
              <a:cxnLst/>
              <a:rect l="l" t="t" r="r" b="b"/>
              <a:pathLst>
                <a:path w="3043" h="3044" extrusionOk="0">
                  <a:moveTo>
                    <a:pt x="1420" y="1"/>
                  </a:moveTo>
                  <a:lnTo>
                    <a:pt x="1254" y="19"/>
                  </a:lnTo>
                  <a:lnTo>
                    <a:pt x="1107" y="56"/>
                  </a:lnTo>
                  <a:lnTo>
                    <a:pt x="959" y="111"/>
                  </a:lnTo>
                  <a:lnTo>
                    <a:pt x="830" y="167"/>
                  </a:lnTo>
                  <a:lnTo>
                    <a:pt x="701" y="241"/>
                  </a:lnTo>
                  <a:lnTo>
                    <a:pt x="572" y="333"/>
                  </a:lnTo>
                  <a:lnTo>
                    <a:pt x="461" y="425"/>
                  </a:lnTo>
                  <a:lnTo>
                    <a:pt x="351" y="536"/>
                  </a:lnTo>
                  <a:lnTo>
                    <a:pt x="277" y="646"/>
                  </a:lnTo>
                  <a:lnTo>
                    <a:pt x="185" y="775"/>
                  </a:lnTo>
                  <a:lnTo>
                    <a:pt x="129" y="904"/>
                  </a:lnTo>
                  <a:lnTo>
                    <a:pt x="74" y="1052"/>
                  </a:lnTo>
                  <a:lnTo>
                    <a:pt x="37" y="1199"/>
                  </a:lnTo>
                  <a:lnTo>
                    <a:pt x="0" y="1365"/>
                  </a:lnTo>
                  <a:lnTo>
                    <a:pt x="0" y="1513"/>
                  </a:lnTo>
                  <a:lnTo>
                    <a:pt x="0" y="1679"/>
                  </a:lnTo>
                  <a:lnTo>
                    <a:pt x="37" y="1826"/>
                  </a:lnTo>
                  <a:lnTo>
                    <a:pt x="56" y="1974"/>
                  </a:lnTo>
                  <a:lnTo>
                    <a:pt x="111" y="2121"/>
                  </a:lnTo>
                  <a:lnTo>
                    <a:pt x="185" y="2250"/>
                  </a:lnTo>
                  <a:lnTo>
                    <a:pt x="258" y="2379"/>
                  </a:lnTo>
                  <a:lnTo>
                    <a:pt x="332" y="2490"/>
                  </a:lnTo>
                  <a:lnTo>
                    <a:pt x="424" y="2601"/>
                  </a:lnTo>
                  <a:lnTo>
                    <a:pt x="535" y="2693"/>
                  </a:lnTo>
                  <a:lnTo>
                    <a:pt x="646" y="2785"/>
                  </a:lnTo>
                  <a:lnTo>
                    <a:pt x="775" y="2859"/>
                  </a:lnTo>
                  <a:lnTo>
                    <a:pt x="904" y="2933"/>
                  </a:lnTo>
                  <a:lnTo>
                    <a:pt x="1051" y="2988"/>
                  </a:lnTo>
                  <a:lnTo>
                    <a:pt x="1199" y="3025"/>
                  </a:lnTo>
                  <a:lnTo>
                    <a:pt x="1346" y="3043"/>
                  </a:lnTo>
                  <a:lnTo>
                    <a:pt x="1660" y="3043"/>
                  </a:lnTo>
                  <a:lnTo>
                    <a:pt x="1807" y="3025"/>
                  </a:lnTo>
                  <a:lnTo>
                    <a:pt x="1955" y="2988"/>
                  </a:lnTo>
                  <a:lnTo>
                    <a:pt x="2102" y="2951"/>
                  </a:lnTo>
                  <a:lnTo>
                    <a:pt x="2231" y="2877"/>
                  </a:lnTo>
                  <a:lnTo>
                    <a:pt x="2360" y="2803"/>
                  </a:lnTo>
                  <a:lnTo>
                    <a:pt x="2471" y="2730"/>
                  </a:lnTo>
                  <a:lnTo>
                    <a:pt x="2582" y="2638"/>
                  </a:lnTo>
                  <a:lnTo>
                    <a:pt x="2692" y="2527"/>
                  </a:lnTo>
                  <a:lnTo>
                    <a:pt x="2784" y="2416"/>
                  </a:lnTo>
                  <a:lnTo>
                    <a:pt x="2858" y="2287"/>
                  </a:lnTo>
                  <a:lnTo>
                    <a:pt x="2914" y="2158"/>
                  </a:lnTo>
                  <a:lnTo>
                    <a:pt x="2969" y="2011"/>
                  </a:lnTo>
                  <a:lnTo>
                    <a:pt x="3006" y="1863"/>
                  </a:lnTo>
                  <a:lnTo>
                    <a:pt x="3043" y="1716"/>
                  </a:lnTo>
                  <a:lnTo>
                    <a:pt x="3043" y="1568"/>
                  </a:lnTo>
                  <a:lnTo>
                    <a:pt x="3043" y="1402"/>
                  </a:lnTo>
                  <a:lnTo>
                    <a:pt x="3024" y="1255"/>
                  </a:lnTo>
                  <a:lnTo>
                    <a:pt x="2987" y="1107"/>
                  </a:lnTo>
                  <a:lnTo>
                    <a:pt x="2950" y="960"/>
                  </a:lnTo>
                  <a:lnTo>
                    <a:pt x="2877" y="831"/>
                  </a:lnTo>
                  <a:lnTo>
                    <a:pt x="2803" y="702"/>
                  </a:lnTo>
                  <a:lnTo>
                    <a:pt x="2729" y="591"/>
                  </a:lnTo>
                  <a:lnTo>
                    <a:pt x="2637" y="480"/>
                  </a:lnTo>
                  <a:lnTo>
                    <a:pt x="2526" y="370"/>
                  </a:lnTo>
                  <a:lnTo>
                    <a:pt x="2416" y="277"/>
                  </a:lnTo>
                  <a:lnTo>
                    <a:pt x="2287" y="204"/>
                  </a:lnTo>
                  <a:lnTo>
                    <a:pt x="2158" y="130"/>
                  </a:lnTo>
                  <a:lnTo>
                    <a:pt x="2029" y="75"/>
                  </a:lnTo>
                  <a:lnTo>
                    <a:pt x="1881" y="38"/>
                  </a:lnTo>
                  <a:lnTo>
                    <a:pt x="1734" y="19"/>
                  </a:lnTo>
                  <a:lnTo>
                    <a:pt x="15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 name="Google Shape;618;p3"/>
            <p:cNvSpPr/>
            <p:nvPr/>
          </p:nvSpPr>
          <p:spPr>
            <a:xfrm>
              <a:off x="6103000" y="1127300"/>
              <a:ext cx="76075" cy="76550"/>
            </a:xfrm>
            <a:custGeom>
              <a:avLst/>
              <a:gdLst/>
              <a:ahLst/>
              <a:cxnLst/>
              <a:rect l="l" t="t" r="r" b="b"/>
              <a:pathLst>
                <a:path w="3043" h="3062" extrusionOk="0">
                  <a:moveTo>
                    <a:pt x="1531" y="0"/>
                  </a:moveTo>
                  <a:lnTo>
                    <a:pt x="1383" y="19"/>
                  </a:lnTo>
                  <a:lnTo>
                    <a:pt x="1217" y="37"/>
                  </a:lnTo>
                  <a:lnTo>
                    <a:pt x="1070" y="74"/>
                  </a:lnTo>
                  <a:lnTo>
                    <a:pt x="941" y="111"/>
                  </a:lnTo>
                  <a:lnTo>
                    <a:pt x="793" y="185"/>
                  </a:lnTo>
                  <a:lnTo>
                    <a:pt x="683" y="258"/>
                  </a:lnTo>
                  <a:lnTo>
                    <a:pt x="554" y="332"/>
                  </a:lnTo>
                  <a:lnTo>
                    <a:pt x="443" y="424"/>
                  </a:lnTo>
                  <a:lnTo>
                    <a:pt x="351" y="535"/>
                  </a:lnTo>
                  <a:lnTo>
                    <a:pt x="259" y="646"/>
                  </a:lnTo>
                  <a:lnTo>
                    <a:pt x="185" y="775"/>
                  </a:lnTo>
                  <a:lnTo>
                    <a:pt x="111" y="904"/>
                  </a:lnTo>
                  <a:lnTo>
                    <a:pt x="74" y="1051"/>
                  </a:lnTo>
                  <a:lnTo>
                    <a:pt x="37" y="1199"/>
                  </a:lnTo>
                  <a:lnTo>
                    <a:pt x="1" y="1346"/>
                  </a:lnTo>
                  <a:lnTo>
                    <a:pt x="1" y="1494"/>
                  </a:lnTo>
                  <a:lnTo>
                    <a:pt x="1" y="1660"/>
                  </a:lnTo>
                  <a:lnTo>
                    <a:pt x="19" y="1807"/>
                  </a:lnTo>
                  <a:lnTo>
                    <a:pt x="56" y="1973"/>
                  </a:lnTo>
                  <a:lnTo>
                    <a:pt x="111" y="2102"/>
                  </a:lnTo>
                  <a:lnTo>
                    <a:pt x="166" y="2250"/>
                  </a:lnTo>
                  <a:lnTo>
                    <a:pt x="240" y="2379"/>
                  </a:lnTo>
                  <a:lnTo>
                    <a:pt x="332" y="2489"/>
                  </a:lnTo>
                  <a:lnTo>
                    <a:pt x="425" y="2600"/>
                  </a:lnTo>
                  <a:lnTo>
                    <a:pt x="535" y="2711"/>
                  </a:lnTo>
                  <a:lnTo>
                    <a:pt x="664" y="2803"/>
                  </a:lnTo>
                  <a:lnTo>
                    <a:pt x="793" y="2877"/>
                  </a:lnTo>
                  <a:lnTo>
                    <a:pt x="922" y="2932"/>
                  </a:lnTo>
                  <a:lnTo>
                    <a:pt x="1070" y="2987"/>
                  </a:lnTo>
                  <a:lnTo>
                    <a:pt x="1217" y="3024"/>
                  </a:lnTo>
                  <a:lnTo>
                    <a:pt x="1365" y="3043"/>
                  </a:lnTo>
                  <a:lnTo>
                    <a:pt x="1531" y="3061"/>
                  </a:lnTo>
                  <a:lnTo>
                    <a:pt x="1678" y="3043"/>
                  </a:lnTo>
                  <a:lnTo>
                    <a:pt x="1844" y="3024"/>
                  </a:lnTo>
                  <a:lnTo>
                    <a:pt x="1992" y="2987"/>
                  </a:lnTo>
                  <a:lnTo>
                    <a:pt x="2121" y="2932"/>
                  </a:lnTo>
                  <a:lnTo>
                    <a:pt x="2250" y="2858"/>
                  </a:lnTo>
                  <a:lnTo>
                    <a:pt x="2379" y="2784"/>
                  </a:lnTo>
                  <a:lnTo>
                    <a:pt x="2490" y="2711"/>
                  </a:lnTo>
                  <a:lnTo>
                    <a:pt x="2600" y="2600"/>
                  </a:lnTo>
                  <a:lnTo>
                    <a:pt x="2693" y="2508"/>
                  </a:lnTo>
                  <a:lnTo>
                    <a:pt x="2785" y="2379"/>
                  </a:lnTo>
                  <a:lnTo>
                    <a:pt x="2858" y="2250"/>
                  </a:lnTo>
                  <a:lnTo>
                    <a:pt x="2932" y="2121"/>
                  </a:lnTo>
                  <a:lnTo>
                    <a:pt x="2969" y="1992"/>
                  </a:lnTo>
                  <a:lnTo>
                    <a:pt x="3006" y="1844"/>
                  </a:lnTo>
                  <a:lnTo>
                    <a:pt x="3043" y="1678"/>
                  </a:lnTo>
                  <a:lnTo>
                    <a:pt x="3043" y="1531"/>
                  </a:lnTo>
                  <a:lnTo>
                    <a:pt x="3043" y="1365"/>
                  </a:lnTo>
                  <a:lnTo>
                    <a:pt x="3006" y="1217"/>
                  </a:lnTo>
                  <a:lnTo>
                    <a:pt x="2969" y="1070"/>
                  </a:lnTo>
                  <a:lnTo>
                    <a:pt x="2932" y="941"/>
                  </a:lnTo>
                  <a:lnTo>
                    <a:pt x="2858" y="793"/>
                  </a:lnTo>
                  <a:lnTo>
                    <a:pt x="2785" y="682"/>
                  </a:lnTo>
                  <a:lnTo>
                    <a:pt x="2711" y="553"/>
                  </a:lnTo>
                  <a:lnTo>
                    <a:pt x="2600" y="443"/>
                  </a:lnTo>
                  <a:lnTo>
                    <a:pt x="2508" y="351"/>
                  </a:lnTo>
                  <a:lnTo>
                    <a:pt x="2379" y="258"/>
                  </a:lnTo>
                  <a:lnTo>
                    <a:pt x="2250" y="185"/>
                  </a:lnTo>
                  <a:lnTo>
                    <a:pt x="2121" y="129"/>
                  </a:lnTo>
                  <a:lnTo>
                    <a:pt x="1992" y="74"/>
                  </a:lnTo>
                  <a:lnTo>
                    <a:pt x="1844" y="37"/>
                  </a:lnTo>
                  <a:lnTo>
                    <a:pt x="1697" y="19"/>
                  </a:lnTo>
                  <a:lnTo>
                    <a:pt x="15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 name="Google Shape;619;p3"/>
            <p:cNvSpPr/>
            <p:nvPr/>
          </p:nvSpPr>
          <p:spPr>
            <a:xfrm>
              <a:off x="5443375" y="682000"/>
              <a:ext cx="76550" cy="76550"/>
            </a:xfrm>
            <a:custGeom>
              <a:avLst/>
              <a:gdLst/>
              <a:ahLst/>
              <a:cxnLst/>
              <a:rect l="l" t="t" r="r" b="b"/>
              <a:pathLst>
                <a:path w="3062" h="3062" extrusionOk="0">
                  <a:moveTo>
                    <a:pt x="1549" y="1"/>
                  </a:moveTo>
                  <a:lnTo>
                    <a:pt x="1383" y="19"/>
                  </a:lnTo>
                  <a:lnTo>
                    <a:pt x="1236" y="38"/>
                  </a:lnTo>
                  <a:lnTo>
                    <a:pt x="1070" y="75"/>
                  </a:lnTo>
                  <a:lnTo>
                    <a:pt x="941" y="130"/>
                  </a:lnTo>
                  <a:lnTo>
                    <a:pt x="793" y="185"/>
                  </a:lnTo>
                  <a:lnTo>
                    <a:pt x="664" y="259"/>
                  </a:lnTo>
                  <a:lnTo>
                    <a:pt x="554" y="351"/>
                  </a:lnTo>
                  <a:lnTo>
                    <a:pt x="443" y="462"/>
                  </a:lnTo>
                  <a:lnTo>
                    <a:pt x="351" y="573"/>
                  </a:lnTo>
                  <a:lnTo>
                    <a:pt x="259" y="683"/>
                  </a:lnTo>
                  <a:lnTo>
                    <a:pt x="185" y="812"/>
                  </a:lnTo>
                  <a:lnTo>
                    <a:pt x="111" y="941"/>
                  </a:lnTo>
                  <a:lnTo>
                    <a:pt x="74" y="1089"/>
                  </a:lnTo>
                  <a:lnTo>
                    <a:pt x="37" y="1236"/>
                  </a:lnTo>
                  <a:lnTo>
                    <a:pt x="19" y="1402"/>
                  </a:lnTo>
                  <a:lnTo>
                    <a:pt x="1" y="1568"/>
                  </a:lnTo>
                  <a:lnTo>
                    <a:pt x="19" y="1716"/>
                  </a:lnTo>
                  <a:lnTo>
                    <a:pt x="37" y="1863"/>
                  </a:lnTo>
                  <a:lnTo>
                    <a:pt x="93" y="2011"/>
                  </a:lnTo>
                  <a:lnTo>
                    <a:pt x="130" y="2158"/>
                  </a:lnTo>
                  <a:lnTo>
                    <a:pt x="203" y="2287"/>
                  </a:lnTo>
                  <a:lnTo>
                    <a:pt x="277" y="2416"/>
                  </a:lnTo>
                  <a:lnTo>
                    <a:pt x="369" y="2527"/>
                  </a:lnTo>
                  <a:lnTo>
                    <a:pt x="462" y="2638"/>
                  </a:lnTo>
                  <a:lnTo>
                    <a:pt x="572" y="2730"/>
                  </a:lnTo>
                  <a:lnTo>
                    <a:pt x="701" y="2804"/>
                  </a:lnTo>
                  <a:lnTo>
                    <a:pt x="812" y="2877"/>
                  </a:lnTo>
                  <a:lnTo>
                    <a:pt x="959" y="2951"/>
                  </a:lnTo>
                  <a:lnTo>
                    <a:pt x="1088" y="2988"/>
                  </a:lnTo>
                  <a:lnTo>
                    <a:pt x="1236" y="3025"/>
                  </a:lnTo>
                  <a:lnTo>
                    <a:pt x="1383" y="3043"/>
                  </a:lnTo>
                  <a:lnTo>
                    <a:pt x="1549" y="3062"/>
                  </a:lnTo>
                  <a:lnTo>
                    <a:pt x="1715" y="3043"/>
                  </a:lnTo>
                  <a:lnTo>
                    <a:pt x="1863" y="3025"/>
                  </a:lnTo>
                  <a:lnTo>
                    <a:pt x="2010" y="2988"/>
                  </a:lnTo>
                  <a:lnTo>
                    <a:pt x="2139" y="2933"/>
                  </a:lnTo>
                  <a:lnTo>
                    <a:pt x="2268" y="2877"/>
                  </a:lnTo>
                  <a:lnTo>
                    <a:pt x="2398" y="2785"/>
                  </a:lnTo>
                  <a:lnTo>
                    <a:pt x="2508" y="2711"/>
                  </a:lnTo>
                  <a:lnTo>
                    <a:pt x="2619" y="2601"/>
                  </a:lnTo>
                  <a:lnTo>
                    <a:pt x="2711" y="2509"/>
                  </a:lnTo>
                  <a:lnTo>
                    <a:pt x="2803" y="2380"/>
                  </a:lnTo>
                  <a:lnTo>
                    <a:pt x="2877" y="2250"/>
                  </a:lnTo>
                  <a:lnTo>
                    <a:pt x="2951" y="2121"/>
                  </a:lnTo>
                  <a:lnTo>
                    <a:pt x="2988" y="1992"/>
                  </a:lnTo>
                  <a:lnTo>
                    <a:pt x="3024" y="1845"/>
                  </a:lnTo>
                  <a:lnTo>
                    <a:pt x="3043" y="1679"/>
                  </a:lnTo>
                  <a:lnTo>
                    <a:pt x="3061" y="1531"/>
                  </a:lnTo>
                  <a:lnTo>
                    <a:pt x="3043" y="1365"/>
                  </a:lnTo>
                  <a:lnTo>
                    <a:pt x="3024" y="1218"/>
                  </a:lnTo>
                  <a:lnTo>
                    <a:pt x="2988" y="1070"/>
                  </a:lnTo>
                  <a:lnTo>
                    <a:pt x="2932" y="941"/>
                  </a:lnTo>
                  <a:lnTo>
                    <a:pt x="2877" y="794"/>
                  </a:lnTo>
                  <a:lnTo>
                    <a:pt x="2803" y="683"/>
                  </a:lnTo>
                  <a:lnTo>
                    <a:pt x="2711" y="554"/>
                  </a:lnTo>
                  <a:lnTo>
                    <a:pt x="2619" y="462"/>
                  </a:lnTo>
                  <a:lnTo>
                    <a:pt x="2508" y="351"/>
                  </a:lnTo>
                  <a:lnTo>
                    <a:pt x="2398" y="278"/>
                  </a:lnTo>
                  <a:lnTo>
                    <a:pt x="2268" y="185"/>
                  </a:lnTo>
                  <a:lnTo>
                    <a:pt x="2139" y="130"/>
                  </a:lnTo>
                  <a:lnTo>
                    <a:pt x="1992" y="75"/>
                  </a:lnTo>
                  <a:lnTo>
                    <a:pt x="1863" y="38"/>
                  </a:lnTo>
                  <a:lnTo>
                    <a:pt x="1697" y="19"/>
                  </a:lnTo>
                  <a:lnTo>
                    <a:pt x="154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 name="Google Shape;620;p3"/>
            <p:cNvSpPr/>
            <p:nvPr/>
          </p:nvSpPr>
          <p:spPr>
            <a:xfrm>
              <a:off x="5509300" y="776500"/>
              <a:ext cx="76075" cy="76100"/>
            </a:xfrm>
            <a:custGeom>
              <a:avLst/>
              <a:gdLst/>
              <a:ahLst/>
              <a:cxnLst/>
              <a:rect l="l" t="t" r="r" b="b"/>
              <a:pathLst>
                <a:path w="3043" h="3044" extrusionOk="0">
                  <a:moveTo>
                    <a:pt x="1365" y="1"/>
                  </a:moveTo>
                  <a:lnTo>
                    <a:pt x="1217" y="38"/>
                  </a:lnTo>
                  <a:lnTo>
                    <a:pt x="1070" y="75"/>
                  </a:lnTo>
                  <a:lnTo>
                    <a:pt x="922" y="111"/>
                  </a:lnTo>
                  <a:lnTo>
                    <a:pt x="793" y="185"/>
                  </a:lnTo>
                  <a:lnTo>
                    <a:pt x="664" y="259"/>
                  </a:lnTo>
                  <a:lnTo>
                    <a:pt x="553" y="333"/>
                  </a:lnTo>
                  <a:lnTo>
                    <a:pt x="443" y="443"/>
                  </a:lnTo>
                  <a:lnTo>
                    <a:pt x="351" y="536"/>
                  </a:lnTo>
                  <a:lnTo>
                    <a:pt x="258" y="665"/>
                  </a:lnTo>
                  <a:lnTo>
                    <a:pt x="185" y="775"/>
                  </a:lnTo>
                  <a:lnTo>
                    <a:pt x="129" y="904"/>
                  </a:lnTo>
                  <a:lnTo>
                    <a:pt x="74" y="1052"/>
                  </a:lnTo>
                  <a:lnTo>
                    <a:pt x="37" y="1199"/>
                  </a:lnTo>
                  <a:lnTo>
                    <a:pt x="19" y="1347"/>
                  </a:lnTo>
                  <a:lnTo>
                    <a:pt x="0" y="1513"/>
                  </a:lnTo>
                  <a:lnTo>
                    <a:pt x="19" y="1660"/>
                  </a:lnTo>
                  <a:lnTo>
                    <a:pt x="37" y="1826"/>
                  </a:lnTo>
                  <a:lnTo>
                    <a:pt x="74" y="1974"/>
                  </a:lnTo>
                  <a:lnTo>
                    <a:pt x="111" y="2121"/>
                  </a:lnTo>
                  <a:lnTo>
                    <a:pt x="185" y="2250"/>
                  </a:lnTo>
                  <a:lnTo>
                    <a:pt x="258" y="2379"/>
                  </a:lnTo>
                  <a:lnTo>
                    <a:pt x="351" y="2490"/>
                  </a:lnTo>
                  <a:lnTo>
                    <a:pt x="443" y="2601"/>
                  </a:lnTo>
                  <a:lnTo>
                    <a:pt x="553" y="2711"/>
                  </a:lnTo>
                  <a:lnTo>
                    <a:pt x="682" y="2785"/>
                  </a:lnTo>
                  <a:lnTo>
                    <a:pt x="811" y="2859"/>
                  </a:lnTo>
                  <a:lnTo>
                    <a:pt x="941" y="2932"/>
                  </a:lnTo>
                  <a:lnTo>
                    <a:pt x="1088" y="2969"/>
                  </a:lnTo>
                  <a:lnTo>
                    <a:pt x="1236" y="3006"/>
                  </a:lnTo>
                  <a:lnTo>
                    <a:pt x="1383" y="3025"/>
                  </a:lnTo>
                  <a:lnTo>
                    <a:pt x="1549" y="3043"/>
                  </a:lnTo>
                  <a:lnTo>
                    <a:pt x="1715" y="3025"/>
                  </a:lnTo>
                  <a:lnTo>
                    <a:pt x="1862" y="3006"/>
                  </a:lnTo>
                  <a:lnTo>
                    <a:pt x="2010" y="2969"/>
                  </a:lnTo>
                  <a:lnTo>
                    <a:pt x="2139" y="2914"/>
                  </a:lnTo>
                  <a:lnTo>
                    <a:pt x="2268" y="2840"/>
                  </a:lnTo>
                  <a:lnTo>
                    <a:pt x="2397" y="2767"/>
                  </a:lnTo>
                  <a:lnTo>
                    <a:pt x="2508" y="2674"/>
                  </a:lnTo>
                  <a:lnTo>
                    <a:pt x="2618" y="2582"/>
                  </a:lnTo>
                  <a:lnTo>
                    <a:pt x="2711" y="2472"/>
                  </a:lnTo>
                  <a:lnTo>
                    <a:pt x="2803" y="2361"/>
                  </a:lnTo>
                  <a:lnTo>
                    <a:pt x="2877" y="2232"/>
                  </a:lnTo>
                  <a:lnTo>
                    <a:pt x="2932" y="2103"/>
                  </a:lnTo>
                  <a:lnTo>
                    <a:pt x="2987" y="1955"/>
                  </a:lnTo>
                  <a:lnTo>
                    <a:pt x="3006" y="1808"/>
                  </a:lnTo>
                  <a:lnTo>
                    <a:pt x="3043" y="1660"/>
                  </a:lnTo>
                  <a:lnTo>
                    <a:pt x="3043" y="1513"/>
                  </a:lnTo>
                  <a:lnTo>
                    <a:pt x="3024" y="1347"/>
                  </a:lnTo>
                  <a:lnTo>
                    <a:pt x="3006" y="1199"/>
                  </a:lnTo>
                  <a:lnTo>
                    <a:pt x="2969" y="1052"/>
                  </a:lnTo>
                  <a:lnTo>
                    <a:pt x="2913" y="904"/>
                  </a:lnTo>
                  <a:lnTo>
                    <a:pt x="2858" y="775"/>
                  </a:lnTo>
                  <a:lnTo>
                    <a:pt x="2784" y="665"/>
                  </a:lnTo>
                  <a:lnTo>
                    <a:pt x="2692" y="536"/>
                  </a:lnTo>
                  <a:lnTo>
                    <a:pt x="2600" y="443"/>
                  </a:lnTo>
                  <a:lnTo>
                    <a:pt x="2489" y="333"/>
                  </a:lnTo>
                  <a:lnTo>
                    <a:pt x="2379" y="259"/>
                  </a:lnTo>
                  <a:lnTo>
                    <a:pt x="2250" y="185"/>
                  </a:lnTo>
                  <a:lnTo>
                    <a:pt x="2121" y="111"/>
                  </a:lnTo>
                  <a:lnTo>
                    <a:pt x="1973" y="75"/>
                  </a:lnTo>
                  <a:lnTo>
                    <a:pt x="1826" y="38"/>
                  </a:lnTo>
                  <a:lnTo>
                    <a:pt x="16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 name="Google Shape;621;p3"/>
            <p:cNvSpPr/>
            <p:nvPr/>
          </p:nvSpPr>
          <p:spPr>
            <a:xfrm>
              <a:off x="5943500" y="1099175"/>
              <a:ext cx="75175" cy="75625"/>
            </a:xfrm>
            <a:custGeom>
              <a:avLst/>
              <a:gdLst/>
              <a:ahLst/>
              <a:cxnLst/>
              <a:rect l="l" t="t" r="r" b="b"/>
              <a:pathLst>
                <a:path w="3007" h="3025" extrusionOk="0">
                  <a:moveTo>
                    <a:pt x="1365" y="1"/>
                  </a:moveTo>
                  <a:lnTo>
                    <a:pt x="1199" y="37"/>
                  </a:lnTo>
                  <a:lnTo>
                    <a:pt x="1052" y="74"/>
                  </a:lnTo>
                  <a:lnTo>
                    <a:pt x="923" y="111"/>
                  </a:lnTo>
                  <a:lnTo>
                    <a:pt x="794" y="166"/>
                  </a:lnTo>
                  <a:lnTo>
                    <a:pt x="665" y="240"/>
                  </a:lnTo>
                  <a:lnTo>
                    <a:pt x="554" y="332"/>
                  </a:lnTo>
                  <a:lnTo>
                    <a:pt x="443" y="425"/>
                  </a:lnTo>
                  <a:lnTo>
                    <a:pt x="333" y="535"/>
                  </a:lnTo>
                  <a:lnTo>
                    <a:pt x="259" y="646"/>
                  </a:lnTo>
                  <a:lnTo>
                    <a:pt x="185" y="775"/>
                  </a:lnTo>
                  <a:lnTo>
                    <a:pt x="112" y="904"/>
                  </a:lnTo>
                  <a:lnTo>
                    <a:pt x="56" y="1052"/>
                  </a:lnTo>
                  <a:lnTo>
                    <a:pt x="19" y="1181"/>
                  </a:lnTo>
                  <a:lnTo>
                    <a:pt x="1" y="1347"/>
                  </a:lnTo>
                  <a:lnTo>
                    <a:pt x="1" y="1494"/>
                  </a:lnTo>
                  <a:lnTo>
                    <a:pt x="1" y="1660"/>
                  </a:lnTo>
                  <a:lnTo>
                    <a:pt x="19" y="1807"/>
                  </a:lnTo>
                  <a:lnTo>
                    <a:pt x="56" y="1955"/>
                  </a:lnTo>
                  <a:lnTo>
                    <a:pt x="112" y="2102"/>
                  </a:lnTo>
                  <a:lnTo>
                    <a:pt x="167" y="2232"/>
                  </a:lnTo>
                  <a:lnTo>
                    <a:pt x="241" y="2361"/>
                  </a:lnTo>
                  <a:lnTo>
                    <a:pt x="333" y="2471"/>
                  </a:lnTo>
                  <a:lnTo>
                    <a:pt x="425" y="2582"/>
                  </a:lnTo>
                  <a:lnTo>
                    <a:pt x="536" y="2674"/>
                  </a:lnTo>
                  <a:lnTo>
                    <a:pt x="646" y="2766"/>
                  </a:lnTo>
                  <a:lnTo>
                    <a:pt x="757" y="2840"/>
                  </a:lnTo>
                  <a:lnTo>
                    <a:pt x="904" y="2895"/>
                  </a:lnTo>
                  <a:lnTo>
                    <a:pt x="1033" y="2951"/>
                  </a:lnTo>
                  <a:lnTo>
                    <a:pt x="1181" y="2988"/>
                  </a:lnTo>
                  <a:lnTo>
                    <a:pt x="1328" y="3006"/>
                  </a:lnTo>
                  <a:lnTo>
                    <a:pt x="1494" y="3024"/>
                  </a:lnTo>
                  <a:lnTo>
                    <a:pt x="1642" y="3006"/>
                  </a:lnTo>
                  <a:lnTo>
                    <a:pt x="1808" y="2988"/>
                  </a:lnTo>
                  <a:lnTo>
                    <a:pt x="1955" y="2951"/>
                  </a:lnTo>
                  <a:lnTo>
                    <a:pt x="2084" y="2914"/>
                  </a:lnTo>
                  <a:lnTo>
                    <a:pt x="2232" y="2840"/>
                  </a:lnTo>
                  <a:lnTo>
                    <a:pt x="2343" y="2766"/>
                  </a:lnTo>
                  <a:lnTo>
                    <a:pt x="2472" y="2693"/>
                  </a:lnTo>
                  <a:lnTo>
                    <a:pt x="2564" y="2600"/>
                  </a:lnTo>
                  <a:lnTo>
                    <a:pt x="2674" y="2490"/>
                  </a:lnTo>
                  <a:lnTo>
                    <a:pt x="2748" y="2379"/>
                  </a:lnTo>
                  <a:lnTo>
                    <a:pt x="2822" y="2250"/>
                  </a:lnTo>
                  <a:lnTo>
                    <a:pt x="2896" y="2121"/>
                  </a:lnTo>
                  <a:lnTo>
                    <a:pt x="2951" y="1973"/>
                  </a:lnTo>
                  <a:lnTo>
                    <a:pt x="2988" y="1826"/>
                  </a:lnTo>
                  <a:lnTo>
                    <a:pt x="3006" y="1678"/>
                  </a:lnTo>
                  <a:lnTo>
                    <a:pt x="3006" y="1531"/>
                  </a:lnTo>
                  <a:lnTo>
                    <a:pt x="3006" y="1365"/>
                  </a:lnTo>
                  <a:lnTo>
                    <a:pt x="2988" y="1217"/>
                  </a:lnTo>
                  <a:lnTo>
                    <a:pt x="2951" y="1070"/>
                  </a:lnTo>
                  <a:lnTo>
                    <a:pt x="2896" y="922"/>
                  </a:lnTo>
                  <a:lnTo>
                    <a:pt x="2840" y="793"/>
                  </a:lnTo>
                  <a:lnTo>
                    <a:pt x="2767" y="664"/>
                  </a:lnTo>
                  <a:lnTo>
                    <a:pt x="2674" y="554"/>
                  </a:lnTo>
                  <a:lnTo>
                    <a:pt x="2582" y="443"/>
                  </a:lnTo>
                  <a:lnTo>
                    <a:pt x="2490" y="351"/>
                  </a:lnTo>
                  <a:lnTo>
                    <a:pt x="2361" y="259"/>
                  </a:lnTo>
                  <a:lnTo>
                    <a:pt x="2250" y="185"/>
                  </a:lnTo>
                  <a:lnTo>
                    <a:pt x="2121" y="130"/>
                  </a:lnTo>
                  <a:lnTo>
                    <a:pt x="1974" y="74"/>
                  </a:lnTo>
                  <a:lnTo>
                    <a:pt x="1826" y="37"/>
                  </a:lnTo>
                  <a:lnTo>
                    <a:pt x="1679" y="19"/>
                  </a:lnTo>
                  <a:lnTo>
                    <a:pt x="15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 name="Google Shape;622;p3"/>
            <p:cNvSpPr/>
            <p:nvPr/>
          </p:nvSpPr>
          <p:spPr>
            <a:xfrm>
              <a:off x="5261300" y="322925"/>
              <a:ext cx="75625" cy="75625"/>
            </a:xfrm>
            <a:custGeom>
              <a:avLst/>
              <a:gdLst/>
              <a:ahLst/>
              <a:cxnLst/>
              <a:rect l="l" t="t" r="r" b="b"/>
              <a:pathLst>
                <a:path w="3025" h="3025" extrusionOk="0">
                  <a:moveTo>
                    <a:pt x="1328" y="1"/>
                  </a:moveTo>
                  <a:lnTo>
                    <a:pt x="1181" y="38"/>
                  </a:lnTo>
                  <a:lnTo>
                    <a:pt x="1033" y="74"/>
                  </a:lnTo>
                  <a:lnTo>
                    <a:pt x="886" y="130"/>
                  </a:lnTo>
                  <a:lnTo>
                    <a:pt x="756" y="185"/>
                  </a:lnTo>
                  <a:lnTo>
                    <a:pt x="646" y="259"/>
                  </a:lnTo>
                  <a:lnTo>
                    <a:pt x="517" y="351"/>
                  </a:lnTo>
                  <a:lnTo>
                    <a:pt x="425" y="443"/>
                  </a:lnTo>
                  <a:lnTo>
                    <a:pt x="314" y="554"/>
                  </a:lnTo>
                  <a:lnTo>
                    <a:pt x="240" y="683"/>
                  </a:lnTo>
                  <a:lnTo>
                    <a:pt x="166" y="812"/>
                  </a:lnTo>
                  <a:lnTo>
                    <a:pt x="111" y="941"/>
                  </a:lnTo>
                  <a:lnTo>
                    <a:pt x="56" y="1070"/>
                  </a:lnTo>
                  <a:lnTo>
                    <a:pt x="19" y="1218"/>
                  </a:lnTo>
                  <a:lnTo>
                    <a:pt x="0" y="1383"/>
                  </a:lnTo>
                  <a:lnTo>
                    <a:pt x="0" y="1531"/>
                  </a:lnTo>
                  <a:lnTo>
                    <a:pt x="0" y="1697"/>
                  </a:lnTo>
                  <a:lnTo>
                    <a:pt x="37" y="1844"/>
                  </a:lnTo>
                  <a:lnTo>
                    <a:pt x="74" y="1992"/>
                  </a:lnTo>
                  <a:lnTo>
                    <a:pt x="130" y="2139"/>
                  </a:lnTo>
                  <a:lnTo>
                    <a:pt x="185" y="2269"/>
                  </a:lnTo>
                  <a:lnTo>
                    <a:pt x="259" y="2379"/>
                  </a:lnTo>
                  <a:lnTo>
                    <a:pt x="351" y="2508"/>
                  </a:lnTo>
                  <a:lnTo>
                    <a:pt x="443" y="2600"/>
                  </a:lnTo>
                  <a:lnTo>
                    <a:pt x="554" y="2693"/>
                  </a:lnTo>
                  <a:lnTo>
                    <a:pt x="683" y="2785"/>
                  </a:lnTo>
                  <a:lnTo>
                    <a:pt x="793" y="2859"/>
                  </a:lnTo>
                  <a:lnTo>
                    <a:pt x="941" y="2914"/>
                  </a:lnTo>
                  <a:lnTo>
                    <a:pt x="1070" y="2969"/>
                  </a:lnTo>
                  <a:lnTo>
                    <a:pt x="1217" y="3006"/>
                  </a:lnTo>
                  <a:lnTo>
                    <a:pt x="1383" y="3024"/>
                  </a:lnTo>
                  <a:lnTo>
                    <a:pt x="1697" y="3024"/>
                  </a:lnTo>
                  <a:lnTo>
                    <a:pt x="1844" y="2988"/>
                  </a:lnTo>
                  <a:lnTo>
                    <a:pt x="1992" y="2951"/>
                  </a:lnTo>
                  <a:lnTo>
                    <a:pt x="2121" y="2895"/>
                  </a:lnTo>
                  <a:lnTo>
                    <a:pt x="2268" y="2840"/>
                  </a:lnTo>
                  <a:lnTo>
                    <a:pt x="2379" y="2766"/>
                  </a:lnTo>
                  <a:lnTo>
                    <a:pt x="2508" y="2674"/>
                  </a:lnTo>
                  <a:lnTo>
                    <a:pt x="2600" y="2564"/>
                  </a:lnTo>
                  <a:lnTo>
                    <a:pt x="2692" y="2471"/>
                  </a:lnTo>
                  <a:lnTo>
                    <a:pt x="2785" y="2342"/>
                  </a:lnTo>
                  <a:lnTo>
                    <a:pt x="2858" y="2213"/>
                  </a:lnTo>
                  <a:lnTo>
                    <a:pt x="2914" y="2084"/>
                  </a:lnTo>
                  <a:lnTo>
                    <a:pt x="2969" y="1937"/>
                  </a:lnTo>
                  <a:lnTo>
                    <a:pt x="3006" y="1789"/>
                  </a:lnTo>
                  <a:lnTo>
                    <a:pt x="3024" y="1642"/>
                  </a:lnTo>
                  <a:lnTo>
                    <a:pt x="3024" y="1494"/>
                  </a:lnTo>
                  <a:lnTo>
                    <a:pt x="3006" y="1328"/>
                  </a:lnTo>
                  <a:lnTo>
                    <a:pt x="2987" y="1181"/>
                  </a:lnTo>
                  <a:lnTo>
                    <a:pt x="2951" y="1033"/>
                  </a:lnTo>
                  <a:lnTo>
                    <a:pt x="2895" y="886"/>
                  </a:lnTo>
                  <a:lnTo>
                    <a:pt x="2840" y="757"/>
                  </a:lnTo>
                  <a:lnTo>
                    <a:pt x="2766" y="646"/>
                  </a:lnTo>
                  <a:lnTo>
                    <a:pt x="2674" y="517"/>
                  </a:lnTo>
                  <a:lnTo>
                    <a:pt x="2563" y="425"/>
                  </a:lnTo>
                  <a:lnTo>
                    <a:pt x="2471" y="333"/>
                  </a:lnTo>
                  <a:lnTo>
                    <a:pt x="2342" y="240"/>
                  </a:lnTo>
                  <a:lnTo>
                    <a:pt x="2213" y="167"/>
                  </a:lnTo>
                  <a:lnTo>
                    <a:pt x="2084" y="111"/>
                  </a:lnTo>
                  <a:lnTo>
                    <a:pt x="1936" y="56"/>
                  </a:lnTo>
                  <a:lnTo>
                    <a:pt x="1789" y="19"/>
                  </a:lnTo>
                  <a:lnTo>
                    <a:pt x="1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 name="Google Shape;623;p3"/>
            <p:cNvSpPr/>
            <p:nvPr/>
          </p:nvSpPr>
          <p:spPr>
            <a:xfrm>
              <a:off x="6023250" y="1113475"/>
              <a:ext cx="75625" cy="75600"/>
            </a:xfrm>
            <a:custGeom>
              <a:avLst/>
              <a:gdLst/>
              <a:ahLst/>
              <a:cxnLst/>
              <a:rect l="l" t="t" r="r" b="b"/>
              <a:pathLst>
                <a:path w="3025" h="3024" extrusionOk="0">
                  <a:moveTo>
                    <a:pt x="1402" y="0"/>
                  </a:moveTo>
                  <a:lnTo>
                    <a:pt x="1236" y="19"/>
                  </a:lnTo>
                  <a:lnTo>
                    <a:pt x="1089" y="55"/>
                  </a:lnTo>
                  <a:lnTo>
                    <a:pt x="941" y="92"/>
                  </a:lnTo>
                  <a:lnTo>
                    <a:pt x="812" y="166"/>
                  </a:lnTo>
                  <a:lnTo>
                    <a:pt x="683" y="240"/>
                  </a:lnTo>
                  <a:lnTo>
                    <a:pt x="554" y="314"/>
                  </a:lnTo>
                  <a:lnTo>
                    <a:pt x="443" y="424"/>
                  </a:lnTo>
                  <a:lnTo>
                    <a:pt x="351" y="516"/>
                  </a:lnTo>
                  <a:lnTo>
                    <a:pt x="259" y="645"/>
                  </a:lnTo>
                  <a:lnTo>
                    <a:pt x="185" y="775"/>
                  </a:lnTo>
                  <a:lnTo>
                    <a:pt x="111" y="904"/>
                  </a:lnTo>
                  <a:lnTo>
                    <a:pt x="56" y="1051"/>
                  </a:lnTo>
                  <a:lnTo>
                    <a:pt x="19" y="1199"/>
                  </a:lnTo>
                  <a:lnTo>
                    <a:pt x="1" y="1346"/>
                  </a:lnTo>
                  <a:lnTo>
                    <a:pt x="1" y="1512"/>
                  </a:lnTo>
                  <a:lnTo>
                    <a:pt x="1" y="1660"/>
                  </a:lnTo>
                  <a:lnTo>
                    <a:pt x="19" y="1826"/>
                  </a:lnTo>
                  <a:lnTo>
                    <a:pt x="56" y="1973"/>
                  </a:lnTo>
                  <a:lnTo>
                    <a:pt x="111" y="2102"/>
                  </a:lnTo>
                  <a:lnTo>
                    <a:pt x="167" y="2231"/>
                  </a:lnTo>
                  <a:lnTo>
                    <a:pt x="240" y="2360"/>
                  </a:lnTo>
                  <a:lnTo>
                    <a:pt x="333" y="2471"/>
                  </a:lnTo>
                  <a:lnTo>
                    <a:pt x="425" y="2581"/>
                  </a:lnTo>
                  <a:lnTo>
                    <a:pt x="535" y="2674"/>
                  </a:lnTo>
                  <a:lnTo>
                    <a:pt x="646" y="2766"/>
                  </a:lnTo>
                  <a:lnTo>
                    <a:pt x="775" y="2840"/>
                  </a:lnTo>
                  <a:lnTo>
                    <a:pt x="904" y="2913"/>
                  </a:lnTo>
                  <a:lnTo>
                    <a:pt x="1033" y="2950"/>
                  </a:lnTo>
                  <a:lnTo>
                    <a:pt x="1181" y="2987"/>
                  </a:lnTo>
                  <a:lnTo>
                    <a:pt x="1347" y="3024"/>
                  </a:lnTo>
                  <a:lnTo>
                    <a:pt x="1660" y="3024"/>
                  </a:lnTo>
                  <a:lnTo>
                    <a:pt x="1808" y="3006"/>
                  </a:lnTo>
                  <a:lnTo>
                    <a:pt x="1955" y="2969"/>
                  </a:lnTo>
                  <a:lnTo>
                    <a:pt x="2084" y="2913"/>
                  </a:lnTo>
                  <a:lnTo>
                    <a:pt x="2232" y="2858"/>
                  </a:lnTo>
                  <a:lnTo>
                    <a:pt x="2342" y="2784"/>
                  </a:lnTo>
                  <a:lnTo>
                    <a:pt x="2471" y="2692"/>
                  </a:lnTo>
                  <a:lnTo>
                    <a:pt x="2582" y="2600"/>
                  </a:lnTo>
                  <a:lnTo>
                    <a:pt x="2674" y="2508"/>
                  </a:lnTo>
                  <a:lnTo>
                    <a:pt x="2766" y="2379"/>
                  </a:lnTo>
                  <a:lnTo>
                    <a:pt x="2840" y="2268"/>
                  </a:lnTo>
                  <a:lnTo>
                    <a:pt x="2896" y="2139"/>
                  </a:lnTo>
                  <a:lnTo>
                    <a:pt x="2951" y="1991"/>
                  </a:lnTo>
                  <a:lnTo>
                    <a:pt x="2988" y="1844"/>
                  </a:lnTo>
                  <a:lnTo>
                    <a:pt x="3025" y="1696"/>
                  </a:lnTo>
                  <a:lnTo>
                    <a:pt x="3025" y="1549"/>
                  </a:lnTo>
                  <a:lnTo>
                    <a:pt x="3025" y="1383"/>
                  </a:lnTo>
                  <a:lnTo>
                    <a:pt x="3006" y="1235"/>
                  </a:lnTo>
                  <a:lnTo>
                    <a:pt x="2969" y="1088"/>
                  </a:lnTo>
                  <a:lnTo>
                    <a:pt x="2932" y="940"/>
                  </a:lnTo>
                  <a:lnTo>
                    <a:pt x="2859" y="811"/>
                  </a:lnTo>
                  <a:lnTo>
                    <a:pt x="2785" y="682"/>
                  </a:lnTo>
                  <a:lnTo>
                    <a:pt x="2711" y="572"/>
                  </a:lnTo>
                  <a:lnTo>
                    <a:pt x="2619" y="461"/>
                  </a:lnTo>
                  <a:lnTo>
                    <a:pt x="2508" y="350"/>
                  </a:lnTo>
                  <a:lnTo>
                    <a:pt x="2398" y="258"/>
                  </a:lnTo>
                  <a:lnTo>
                    <a:pt x="2269" y="185"/>
                  </a:lnTo>
                  <a:lnTo>
                    <a:pt x="2140" y="129"/>
                  </a:lnTo>
                  <a:lnTo>
                    <a:pt x="2010" y="74"/>
                  </a:lnTo>
                  <a:lnTo>
                    <a:pt x="1863" y="37"/>
                  </a:lnTo>
                  <a:lnTo>
                    <a:pt x="171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 name="Google Shape;624;p3"/>
            <p:cNvSpPr/>
            <p:nvPr/>
          </p:nvSpPr>
          <p:spPr>
            <a:xfrm>
              <a:off x="5377925" y="587975"/>
              <a:ext cx="76075" cy="76075"/>
            </a:xfrm>
            <a:custGeom>
              <a:avLst/>
              <a:gdLst/>
              <a:ahLst/>
              <a:cxnLst/>
              <a:rect l="l" t="t" r="r" b="b"/>
              <a:pathLst>
                <a:path w="3043" h="3043" extrusionOk="0">
                  <a:moveTo>
                    <a:pt x="1568" y="1"/>
                  </a:moveTo>
                  <a:lnTo>
                    <a:pt x="1402" y="19"/>
                  </a:lnTo>
                  <a:lnTo>
                    <a:pt x="1254" y="37"/>
                  </a:lnTo>
                  <a:lnTo>
                    <a:pt x="1107" y="56"/>
                  </a:lnTo>
                  <a:lnTo>
                    <a:pt x="959" y="111"/>
                  </a:lnTo>
                  <a:lnTo>
                    <a:pt x="830" y="167"/>
                  </a:lnTo>
                  <a:lnTo>
                    <a:pt x="701" y="240"/>
                  </a:lnTo>
                  <a:lnTo>
                    <a:pt x="590" y="314"/>
                  </a:lnTo>
                  <a:lnTo>
                    <a:pt x="480" y="425"/>
                  </a:lnTo>
                  <a:lnTo>
                    <a:pt x="369" y="517"/>
                  </a:lnTo>
                  <a:lnTo>
                    <a:pt x="295" y="627"/>
                  </a:lnTo>
                  <a:lnTo>
                    <a:pt x="203" y="757"/>
                  </a:lnTo>
                  <a:lnTo>
                    <a:pt x="148" y="886"/>
                  </a:lnTo>
                  <a:lnTo>
                    <a:pt x="93" y="1015"/>
                  </a:lnTo>
                  <a:lnTo>
                    <a:pt x="56" y="1162"/>
                  </a:lnTo>
                  <a:lnTo>
                    <a:pt x="19" y="1310"/>
                  </a:lnTo>
                  <a:lnTo>
                    <a:pt x="0" y="1476"/>
                  </a:lnTo>
                  <a:lnTo>
                    <a:pt x="19" y="1642"/>
                  </a:lnTo>
                  <a:lnTo>
                    <a:pt x="37" y="1789"/>
                  </a:lnTo>
                  <a:lnTo>
                    <a:pt x="56" y="1937"/>
                  </a:lnTo>
                  <a:lnTo>
                    <a:pt x="111" y="2084"/>
                  </a:lnTo>
                  <a:lnTo>
                    <a:pt x="166" y="2232"/>
                  </a:lnTo>
                  <a:lnTo>
                    <a:pt x="240" y="2361"/>
                  </a:lnTo>
                  <a:lnTo>
                    <a:pt x="332" y="2471"/>
                  </a:lnTo>
                  <a:lnTo>
                    <a:pt x="424" y="2582"/>
                  </a:lnTo>
                  <a:lnTo>
                    <a:pt x="535" y="2693"/>
                  </a:lnTo>
                  <a:lnTo>
                    <a:pt x="646" y="2766"/>
                  </a:lnTo>
                  <a:lnTo>
                    <a:pt x="775" y="2859"/>
                  </a:lnTo>
                  <a:lnTo>
                    <a:pt x="904" y="2914"/>
                  </a:lnTo>
                  <a:lnTo>
                    <a:pt x="1051" y="2969"/>
                  </a:lnTo>
                  <a:lnTo>
                    <a:pt x="1199" y="3006"/>
                  </a:lnTo>
                  <a:lnTo>
                    <a:pt x="1346" y="3043"/>
                  </a:lnTo>
                  <a:lnTo>
                    <a:pt x="1678" y="3043"/>
                  </a:lnTo>
                  <a:lnTo>
                    <a:pt x="1826" y="3024"/>
                  </a:lnTo>
                  <a:lnTo>
                    <a:pt x="1973" y="2988"/>
                  </a:lnTo>
                  <a:lnTo>
                    <a:pt x="2102" y="2932"/>
                  </a:lnTo>
                  <a:lnTo>
                    <a:pt x="2250" y="2877"/>
                  </a:lnTo>
                  <a:lnTo>
                    <a:pt x="2360" y="2803"/>
                  </a:lnTo>
                  <a:lnTo>
                    <a:pt x="2489" y="2711"/>
                  </a:lnTo>
                  <a:lnTo>
                    <a:pt x="2600" y="2619"/>
                  </a:lnTo>
                  <a:lnTo>
                    <a:pt x="2692" y="2508"/>
                  </a:lnTo>
                  <a:lnTo>
                    <a:pt x="2784" y="2398"/>
                  </a:lnTo>
                  <a:lnTo>
                    <a:pt x="2858" y="2268"/>
                  </a:lnTo>
                  <a:lnTo>
                    <a:pt x="2914" y="2139"/>
                  </a:lnTo>
                  <a:lnTo>
                    <a:pt x="2969" y="2010"/>
                  </a:lnTo>
                  <a:lnTo>
                    <a:pt x="3006" y="1863"/>
                  </a:lnTo>
                  <a:lnTo>
                    <a:pt x="3043" y="1715"/>
                  </a:lnTo>
                  <a:lnTo>
                    <a:pt x="3043" y="1549"/>
                  </a:lnTo>
                  <a:lnTo>
                    <a:pt x="3043" y="1402"/>
                  </a:lnTo>
                  <a:lnTo>
                    <a:pt x="3024" y="1236"/>
                  </a:lnTo>
                  <a:lnTo>
                    <a:pt x="2987" y="1088"/>
                  </a:lnTo>
                  <a:lnTo>
                    <a:pt x="2932" y="959"/>
                  </a:lnTo>
                  <a:lnTo>
                    <a:pt x="2877" y="830"/>
                  </a:lnTo>
                  <a:lnTo>
                    <a:pt x="2803" y="701"/>
                  </a:lnTo>
                  <a:lnTo>
                    <a:pt x="2729" y="572"/>
                  </a:lnTo>
                  <a:lnTo>
                    <a:pt x="2619" y="462"/>
                  </a:lnTo>
                  <a:lnTo>
                    <a:pt x="2526" y="369"/>
                  </a:lnTo>
                  <a:lnTo>
                    <a:pt x="2416" y="277"/>
                  </a:lnTo>
                  <a:lnTo>
                    <a:pt x="2287" y="203"/>
                  </a:lnTo>
                  <a:lnTo>
                    <a:pt x="2158" y="130"/>
                  </a:lnTo>
                  <a:lnTo>
                    <a:pt x="2010" y="93"/>
                  </a:lnTo>
                  <a:lnTo>
                    <a:pt x="1881" y="37"/>
                  </a:lnTo>
                  <a:lnTo>
                    <a:pt x="1715" y="19"/>
                  </a:lnTo>
                  <a:lnTo>
                    <a:pt x="15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 name="Google Shape;625;p3"/>
            <p:cNvSpPr/>
            <p:nvPr/>
          </p:nvSpPr>
          <p:spPr>
            <a:xfrm>
              <a:off x="5863775" y="1085350"/>
              <a:ext cx="74700" cy="74700"/>
            </a:xfrm>
            <a:custGeom>
              <a:avLst/>
              <a:gdLst/>
              <a:ahLst/>
              <a:cxnLst/>
              <a:rect l="l" t="t" r="r" b="b"/>
              <a:pathLst>
                <a:path w="2988" h="2988" extrusionOk="0">
                  <a:moveTo>
                    <a:pt x="1365" y="0"/>
                  </a:moveTo>
                  <a:lnTo>
                    <a:pt x="1217" y="19"/>
                  </a:lnTo>
                  <a:lnTo>
                    <a:pt x="1070" y="56"/>
                  </a:lnTo>
                  <a:lnTo>
                    <a:pt x="940" y="93"/>
                  </a:lnTo>
                  <a:lnTo>
                    <a:pt x="793" y="166"/>
                  </a:lnTo>
                  <a:lnTo>
                    <a:pt x="682" y="240"/>
                  </a:lnTo>
                  <a:lnTo>
                    <a:pt x="553" y="314"/>
                  </a:lnTo>
                  <a:lnTo>
                    <a:pt x="461" y="406"/>
                  </a:lnTo>
                  <a:lnTo>
                    <a:pt x="350" y="498"/>
                  </a:lnTo>
                  <a:lnTo>
                    <a:pt x="277" y="627"/>
                  </a:lnTo>
                  <a:lnTo>
                    <a:pt x="203" y="738"/>
                  </a:lnTo>
                  <a:lnTo>
                    <a:pt x="129" y="867"/>
                  </a:lnTo>
                  <a:lnTo>
                    <a:pt x="74" y="996"/>
                  </a:lnTo>
                  <a:lnTo>
                    <a:pt x="37" y="1144"/>
                  </a:lnTo>
                  <a:lnTo>
                    <a:pt x="19" y="1291"/>
                  </a:lnTo>
                  <a:lnTo>
                    <a:pt x="0" y="1439"/>
                  </a:lnTo>
                  <a:lnTo>
                    <a:pt x="0" y="1605"/>
                  </a:lnTo>
                  <a:lnTo>
                    <a:pt x="19" y="1752"/>
                  </a:lnTo>
                  <a:lnTo>
                    <a:pt x="55" y="1900"/>
                  </a:lnTo>
                  <a:lnTo>
                    <a:pt x="92" y="2047"/>
                  </a:lnTo>
                  <a:lnTo>
                    <a:pt x="166" y="2176"/>
                  </a:lnTo>
                  <a:lnTo>
                    <a:pt x="240" y="2305"/>
                  </a:lnTo>
                  <a:lnTo>
                    <a:pt x="314" y="2434"/>
                  </a:lnTo>
                  <a:lnTo>
                    <a:pt x="406" y="2545"/>
                  </a:lnTo>
                  <a:lnTo>
                    <a:pt x="516" y="2637"/>
                  </a:lnTo>
                  <a:lnTo>
                    <a:pt x="627" y="2729"/>
                  </a:lnTo>
                  <a:lnTo>
                    <a:pt x="756" y="2803"/>
                  </a:lnTo>
                  <a:lnTo>
                    <a:pt x="885" y="2858"/>
                  </a:lnTo>
                  <a:lnTo>
                    <a:pt x="1014" y="2914"/>
                  </a:lnTo>
                  <a:lnTo>
                    <a:pt x="1162" y="2951"/>
                  </a:lnTo>
                  <a:lnTo>
                    <a:pt x="1309" y="2987"/>
                  </a:lnTo>
                  <a:lnTo>
                    <a:pt x="1623" y="2987"/>
                  </a:lnTo>
                  <a:lnTo>
                    <a:pt x="1770" y="2969"/>
                  </a:lnTo>
                  <a:lnTo>
                    <a:pt x="1918" y="2932"/>
                  </a:lnTo>
                  <a:lnTo>
                    <a:pt x="2065" y="2895"/>
                  </a:lnTo>
                  <a:lnTo>
                    <a:pt x="2194" y="2821"/>
                  </a:lnTo>
                  <a:lnTo>
                    <a:pt x="2323" y="2748"/>
                  </a:lnTo>
                  <a:lnTo>
                    <a:pt x="2434" y="2674"/>
                  </a:lnTo>
                  <a:lnTo>
                    <a:pt x="2545" y="2582"/>
                  </a:lnTo>
                  <a:lnTo>
                    <a:pt x="2637" y="2490"/>
                  </a:lnTo>
                  <a:lnTo>
                    <a:pt x="2729" y="2360"/>
                  </a:lnTo>
                  <a:lnTo>
                    <a:pt x="2803" y="2250"/>
                  </a:lnTo>
                  <a:lnTo>
                    <a:pt x="2858" y="2121"/>
                  </a:lnTo>
                  <a:lnTo>
                    <a:pt x="2913" y="1992"/>
                  </a:lnTo>
                  <a:lnTo>
                    <a:pt x="2950" y="1844"/>
                  </a:lnTo>
                  <a:lnTo>
                    <a:pt x="2987" y="1697"/>
                  </a:lnTo>
                  <a:lnTo>
                    <a:pt x="2987" y="1549"/>
                  </a:lnTo>
                  <a:lnTo>
                    <a:pt x="2987" y="1383"/>
                  </a:lnTo>
                  <a:lnTo>
                    <a:pt x="2969" y="1236"/>
                  </a:lnTo>
                  <a:lnTo>
                    <a:pt x="2950" y="1088"/>
                  </a:lnTo>
                  <a:lnTo>
                    <a:pt x="2895" y="941"/>
                  </a:lnTo>
                  <a:lnTo>
                    <a:pt x="2840" y="812"/>
                  </a:lnTo>
                  <a:lnTo>
                    <a:pt x="2766" y="683"/>
                  </a:lnTo>
                  <a:lnTo>
                    <a:pt x="2674" y="554"/>
                  </a:lnTo>
                  <a:lnTo>
                    <a:pt x="2581" y="443"/>
                  </a:lnTo>
                  <a:lnTo>
                    <a:pt x="2489" y="351"/>
                  </a:lnTo>
                  <a:lnTo>
                    <a:pt x="2360" y="259"/>
                  </a:lnTo>
                  <a:lnTo>
                    <a:pt x="2250" y="185"/>
                  </a:lnTo>
                  <a:lnTo>
                    <a:pt x="2121" y="129"/>
                  </a:lnTo>
                  <a:lnTo>
                    <a:pt x="1973" y="74"/>
                  </a:lnTo>
                  <a:lnTo>
                    <a:pt x="1826" y="37"/>
                  </a:lnTo>
                  <a:lnTo>
                    <a:pt x="16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 name="Google Shape;626;p3"/>
            <p:cNvSpPr/>
            <p:nvPr/>
          </p:nvSpPr>
          <p:spPr>
            <a:xfrm>
              <a:off x="5247475" y="403125"/>
              <a:ext cx="74700" cy="74700"/>
            </a:xfrm>
            <a:custGeom>
              <a:avLst/>
              <a:gdLst/>
              <a:ahLst/>
              <a:cxnLst/>
              <a:rect l="l" t="t" r="r" b="b"/>
              <a:pathLst>
                <a:path w="2988" h="2988" extrusionOk="0">
                  <a:moveTo>
                    <a:pt x="1531" y="1"/>
                  </a:moveTo>
                  <a:lnTo>
                    <a:pt x="1365" y="19"/>
                  </a:lnTo>
                  <a:lnTo>
                    <a:pt x="1217" y="38"/>
                  </a:lnTo>
                  <a:lnTo>
                    <a:pt x="1070" y="75"/>
                  </a:lnTo>
                  <a:lnTo>
                    <a:pt x="941" y="112"/>
                  </a:lnTo>
                  <a:lnTo>
                    <a:pt x="793" y="167"/>
                  </a:lnTo>
                  <a:lnTo>
                    <a:pt x="683" y="241"/>
                  </a:lnTo>
                  <a:lnTo>
                    <a:pt x="553" y="333"/>
                  </a:lnTo>
                  <a:lnTo>
                    <a:pt x="443" y="425"/>
                  </a:lnTo>
                  <a:lnTo>
                    <a:pt x="351" y="536"/>
                  </a:lnTo>
                  <a:lnTo>
                    <a:pt x="258" y="646"/>
                  </a:lnTo>
                  <a:lnTo>
                    <a:pt x="185" y="775"/>
                  </a:lnTo>
                  <a:lnTo>
                    <a:pt x="129" y="904"/>
                  </a:lnTo>
                  <a:lnTo>
                    <a:pt x="74" y="1033"/>
                  </a:lnTo>
                  <a:lnTo>
                    <a:pt x="37" y="1181"/>
                  </a:lnTo>
                  <a:lnTo>
                    <a:pt x="19" y="1328"/>
                  </a:lnTo>
                  <a:lnTo>
                    <a:pt x="0" y="1494"/>
                  </a:lnTo>
                  <a:lnTo>
                    <a:pt x="0" y="1642"/>
                  </a:lnTo>
                  <a:lnTo>
                    <a:pt x="37" y="1789"/>
                  </a:lnTo>
                  <a:lnTo>
                    <a:pt x="56" y="1937"/>
                  </a:lnTo>
                  <a:lnTo>
                    <a:pt x="111" y="2066"/>
                  </a:lnTo>
                  <a:lnTo>
                    <a:pt x="166" y="2195"/>
                  </a:lnTo>
                  <a:lnTo>
                    <a:pt x="240" y="2324"/>
                  </a:lnTo>
                  <a:lnTo>
                    <a:pt x="332" y="2435"/>
                  </a:lnTo>
                  <a:lnTo>
                    <a:pt x="424" y="2545"/>
                  </a:lnTo>
                  <a:lnTo>
                    <a:pt x="517" y="2638"/>
                  </a:lnTo>
                  <a:lnTo>
                    <a:pt x="627" y="2730"/>
                  </a:lnTo>
                  <a:lnTo>
                    <a:pt x="756" y="2803"/>
                  </a:lnTo>
                  <a:lnTo>
                    <a:pt x="885" y="2859"/>
                  </a:lnTo>
                  <a:lnTo>
                    <a:pt x="1014" y="2914"/>
                  </a:lnTo>
                  <a:lnTo>
                    <a:pt x="1162" y="2951"/>
                  </a:lnTo>
                  <a:lnTo>
                    <a:pt x="1309" y="2988"/>
                  </a:lnTo>
                  <a:lnTo>
                    <a:pt x="1604" y="2988"/>
                  </a:lnTo>
                  <a:lnTo>
                    <a:pt x="1770" y="2969"/>
                  </a:lnTo>
                  <a:lnTo>
                    <a:pt x="1918" y="2933"/>
                  </a:lnTo>
                  <a:lnTo>
                    <a:pt x="2047" y="2896"/>
                  </a:lnTo>
                  <a:lnTo>
                    <a:pt x="2194" y="2822"/>
                  </a:lnTo>
                  <a:lnTo>
                    <a:pt x="2305" y="2748"/>
                  </a:lnTo>
                  <a:lnTo>
                    <a:pt x="2434" y="2674"/>
                  </a:lnTo>
                  <a:lnTo>
                    <a:pt x="2545" y="2582"/>
                  </a:lnTo>
                  <a:lnTo>
                    <a:pt x="2637" y="2472"/>
                  </a:lnTo>
                  <a:lnTo>
                    <a:pt x="2729" y="2361"/>
                  </a:lnTo>
                  <a:lnTo>
                    <a:pt x="2803" y="2232"/>
                  </a:lnTo>
                  <a:lnTo>
                    <a:pt x="2858" y="2103"/>
                  </a:lnTo>
                  <a:lnTo>
                    <a:pt x="2914" y="1955"/>
                  </a:lnTo>
                  <a:lnTo>
                    <a:pt x="2950" y="1826"/>
                  </a:lnTo>
                  <a:lnTo>
                    <a:pt x="2969" y="1660"/>
                  </a:lnTo>
                  <a:lnTo>
                    <a:pt x="2987" y="1513"/>
                  </a:lnTo>
                  <a:lnTo>
                    <a:pt x="2987" y="1365"/>
                  </a:lnTo>
                  <a:lnTo>
                    <a:pt x="2950" y="1218"/>
                  </a:lnTo>
                  <a:lnTo>
                    <a:pt x="2914" y="1070"/>
                  </a:lnTo>
                  <a:lnTo>
                    <a:pt x="2877" y="923"/>
                  </a:lnTo>
                  <a:lnTo>
                    <a:pt x="2821" y="794"/>
                  </a:lnTo>
                  <a:lnTo>
                    <a:pt x="2748" y="683"/>
                  </a:lnTo>
                  <a:lnTo>
                    <a:pt x="2655" y="554"/>
                  </a:lnTo>
                  <a:lnTo>
                    <a:pt x="2563" y="462"/>
                  </a:lnTo>
                  <a:lnTo>
                    <a:pt x="2471" y="351"/>
                  </a:lnTo>
                  <a:lnTo>
                    <a:pt x="2360" y="277"/>
                  </a:lnTo>
                  <a:lnTo>
                    <a:pt x="2231" y="204"/>
                  </a:lnTo>
                  <a:lnTo>
                    <a:pt x="2102" y="130"/>
                  </a:lnTo>
                  <a:lnTo>
                    <a:pt x="1973" y="75"/>
                  </a:lnTo>
                  <a:lnTo>
                    <a:pt x="1826" y="38"/>
                  </a:lnTo>
                  <a:lnTo>
                    <a:pt x="1678" y="19"/>
                  </a:lnTo>
                  <a:lnTo>
                    <a:pt x="15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 name="Google Shape;627;p3"/>
            <p:cNvSpPr/>
            <p:nvPr/>
          </p:nvSpPr>
          <p:spPr>
            <a:xfrm>
              <a:off x="5786775" y="1071050"/>
              <a:ext cx="74700" cy="74700"/>
            </a:xfrm>
            <a:custGeom>
              <a:avLst/>
              <a:gdLst/>
              <a:ahLst/>
              <a:cxnLst/>
              <a:rect l="l" t="t" r="r" b="b"/>
              <a:pathLst>
                <a:path w="2988" h="2988" extrusionOk="0">
                  <a:moveTo>
                    <a:pt x="1494" y="1"/>
                  </a:moveTo>
                  <a:lnTo>
                    <a:pt x="1347" y="19"/>
                  </a:lnTo>
                  <a:lnTo>
                    <a:pt x="1199" y="38"/>
                  </a:lnTo>
                  <a:lnTo>
                    <a:pt x="1052" y="75"/>
                  </a:lnTo>
                  <a:lnTo>
                    <a:pt x="904" y="130"/>
                  </a:lnTo>
                  <a:lnTo>
                    <a:pt x="775" y="185"/>
                  </a:lnTo>
                  <a:lnTo>
                    <a:pt x="646" y="259"/>
                  </a:lnTo>
                  <a:lnTo>
                    <a:pt x="536" y="351"/>
                  </a:lnTo>
                  <a:lnTo>
                    <a:pt x="425" y="443"/>
                  </a:lnTo>
                  <a:lnTo>
                    <a:pt x="333" y="554"/>
                  </a:lnTo>
                  <a:lnTo>
                    <a:pt x="241" y="665"/>
                  </a:lnTo>
                  <a:lnTo>
                    <a:pt x="167" y="794"/>
                  </a:lnTo>
                  <a:lnTo>
                    <a:pt x="112" y="941"/>
                  </a:lnTo>
                  <a:lnTo>
                    <a:pt x="75" y="1070"/>
                  </a:lnTo>
                  <a:lnTo>
                    <a:pt x="38" y="1218"/>
                  </a:lnTo>
                  <a:lnTo>
                    <a:pt x="19" y="1365"/>
                  </a:lnTo>
                  <a:lnTo>
                    <a:pt x="1" y="1531"/>
                  </a:lnTo>
                  <a:lnTo>
                    <a:pt x="19" y="1679"/>
                  </a:lnTo>
                  <a:lnTo>
                    <a:pt x="38" y="1826"/>
                  </a:lnTo>
                  <a:lnTo>
                    <a:pt x="75" y="1974"/>
                  </a:lnTo>
                  <a:lnTo>
                    <a:pt x="130" y="2103"/>
                  </a:lnTo>
                  <a:lnTo>
                    <a:pt x="204" y="2232"/>
                  </a:lnTo>
                  <a:lnTo>
                    <a:pt x="278" y="2361"/>
                  </a:lnTo>
                  <a:lnTo>
                    <a:pt x="351" y="2472"/>
                  </a:lnTo>
                  <a:lnTo>
                    <a:pt x="462" y="2564"/>
                  </a:lnTo>
                  <a:lnTo>
                    <a:pt x="573" y="2656"/>
                  </a:lnTo>
                  <a:lnTo>
                    <a:pt x="683" y="2748"/>
                  </a:lnTo>
                  <a:lnTo>
                    <a:pt x="812" y="2822"/>
                  </a:lnTo>
                  <a:lnTo>
                    <a:pt x="941" y="2877"/>
                  </a:lnTo>
                  <a:lnTo>
                    <a:pt x="1070" y="2932"/>
                  </a:lnTo>
                  <a:lnTo>
                    <a:pt x="1218" y="2951"/>
                  </a:lnTo>
                  <a:lnTo>
                    <a:pt x="1365" y="2969"/>
                  </a:lnTo>
                  <a:lnTo>
                    <a:pt x="1513" y="2988"/>
                  </a:lnTo>
                  <a:lnTo>
                    <a:pt x="1660" y="2969"/>
                  </a:lnTo>
                  <a:lnTo>
                    <a:pt x="1808" y="2951"/>
                  </a:lnTo>
                  <a:lnTo>
                    <a:pt x="1955" y="2914"/>
                  </a:lnTo>
                  <a:lnTo>
                    <a:pt x="2103" y="2859"/>
                  </a:lnTo>
                  <a:lnTo>
                    <a:pt x="2232" y="2803"/>
                  </a:lnTo>
                  <a:lnTo>
                    <a:pt x="2343" y="2730"/>
                  </a:lnTo>
                  <a:lnTo>
                    <a:pt x="2453" y="2637"/>
                  </a:lnTo>
                  <a:lnTo>
                    <a:pt x="2564" y="2545"/>
                  </a:lnTo>
                  <a:lnTo>
                    <a:pt x="2656" y="2435"/>
                  </a:lnTo>
                  <a:lnTo>
                    <a:pt x="2748" y="2324"/>
                  </a:lnTo>
                  <a:lnTo>
                    <a:pt x="2804" y="2195"/>
                  </a:lnTo>
                  <a:lnTo>
                    <a:pt x="2877" y="2066"/>
                  </a:lnTo>
                  <a:lnTo>
                    <a:pt x="2914" y="1937"/>
                  </a:lnTo>
                  <a:lnTo>
                    <a:pt x="2951" y="1789"/>
                  </a:lnTo>
                  <a:lnTo>
                    <a:pt x="2970" y="1642"/>
                  </a:lnTo>
                  <a:lnTo>
                    <a:pt x="2988" y="1494"/>
                  </a:lnTo>
                  <a:lnTo>
                    <a:pt x="2970" y="1328"/>
                  </a:lnTo>
                  <a:lnTo>
                    <a:pt x="2951" y="1181"/>
                  </a:lnTo>
                  <a:lnTo>
                    <a:pt x="2914" y="1052"/>
                  </a:lnTo>
                  <a:lnTo>
                    <a:pt x="2859" y="904"/>
                  </a:lnTo>
                  <a:lnTo>
                    <a:pt x="2804" y="775"/>
                  </a:lnTo>
                  <a:lnTo>
                    <a:pt x="2730" y="665"/>
                  </a:lnTo>
                  <a:lnTo>
                    <a:pt x="2638" y="536"/>
                  </a:lnTo>
                  <a:lnTo>
                    <a:pt x="2545" y="443"/>
                  </a:lnTo>
                  <a:lnTo>
                    <a:pt x="2453" y="351"/>
                  </a:lnTo>
                  <a:lnTo>
                    <a:pt x="2343" y="259"/>
                  </a:lnTo>
                  <a:lnTo>
                    <a:pt x="2214" y="185"/>
                  </a:lnTo>
                  <a:lnTo>
                    <a:pt x="2084" y="130"/>
                  </a:lnTo>
                  <a:lnTo>
                    <a:pt x="1937" y="75"/>
                  </a:lnTo>
                  <a:lnTo>
                    <a:pt x="1808" y="38"/>
                  </a:lnTo>
                  <a:lnTo>
                    <a:pt x="1660" y="19"/>
                  </a:lnTo>
                  <a:lnTo>
                    <a:pt x="14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 name="Google Shape;628;p3"/>
            <p:cNvSpPr/>
            <p:nvPr/>
          </p:nvSpPr>
          <p:spPr>
            <a:xfrm>
              <a:off x="6169375" y="1219950"/>
              <a:ext cx="74250" cy="73775"/>
            </a:xfrm>
            <a:custGeom>
              <a:avLst/>
              <a:gdLst/>
              <a:ahLst/>
              <a:cxnLst/>
              <a:rect l="l" t="t" r="r" b="b"/>
              <a:pathLst>
                <a:path w="2970" h="2951" extrusionOk="0">
                  <a:moveTo>
                    <a:pt x="1328" y="0"/>
                  </a:moveTo>
                  <a:lnTo>
                    <a:pt x="1181" y="19"/>
                  </a:lnTo>
                  <a:lnTo>
                    <a:pt x="1033" y="56"/>
                  </a:lnTo>
                  <a:lnTo>
                    <a:pt x="904" y="111"/>
                  </a:lnTo>
                  <a:lnTo>
                    <a:pt x="775" y="185"/>
                  </a:lnTo>
                  <a:lnTo>
                    <a:pt x="646" y="258"/>
                  </a:lnTo>
                  <a:lnTo>
                    <a:pt x="535" y="332"/>
                  </a:lnTo>
                  <a:lnTo>
                    <a:pt x="443" y="443"/>
                  </a:lnTo>
                  <a:lnTo>
                    <a:pt x="333" y="535"/>
                  </a:lnTo>
                  <a:lnTo>
                    <a:pt x="259" y="646"/>
                  </a:lnTo>
                  <a:lnTo>
                    <a:pt x="185" y="775"/>
                  </a:lnTo>
                  <a:lnTo>
                    <a:pt x="111" y="904"/>
                  </a:lnTo>
                  <a:lnTo>
                    <a:pt x="74" y="1033"/>
                  </a:lnTo>
                  <a:lnTo>
                    <a:pt x="38" y="1180"/>
                  </a:lnTo>
                  <a:lnTo>
                    <a:pt x="19" y="1328"/>
                  </a:lnTo>
                  <a:lnTo>
                    <a:pt x="1" y="1475"/>
                  </a:lnTo>
                  <a:lnTo>
                    <a:pt x="19" y="1623"/>
                  </a:lnTo>
                  <a:lnTo>
                    <a:pt x="38" y="1770"/>
                  </a:lnTo>
                  <a:lnTo>
                    <a:pt x="74" y="1918"/>
                  </a:lnTo>
                  <a:lnTo>
                    <a:pt x="130" y="2047"/>
                  </a:lnTo>
                  <a:lnTo>
                    <a:pt x="185" y="2176"/>
                  </a:lnTo>
                  <a:lnTo>
                    <a:pt x="259" y="2305"/>
                  </a:lnTo>
                  <a:lnTo>
                    <a:pt x="351" y="2416"/>
                  </a:lnTo>
                  <a:lnTo>
                    <a:pt x="443" y="2526"/>
                  </a:lnTo>
                  <a:lnTo>
                    <a:pt x="554" y="2619"/>
                  </a:lnTo>
                  <a:lnTo>
                    <a:pt x="664" y="2711"/>
                  </a:lnTo>
                  <a:lnTo>
                    <a:pt x="793" y="2785"/>
                  </a:lnTo>
                  <a:lnTo>
                    <a:pt x="923" y="2840"/>
                  </a:lnTo>
                  <a:lnTo>
                    <a:pt x="1052" y="2895"/>
                  </a:lnTo>
                  <a:lnTo>
                    <a:pt x="1199" y="2932"/>
                  </a:lnTo>
                  <a:lnTo>
                    <a:pt x="1347" y="2950"/>
                  </a:lnTo>
                  <a:lnTo>
                    <a:pt x="1642" y="2950"/>
                  </a:lnTo>
                  <a:lnTo>
                    <a:pt x="1789" y="2932"/>
                  </a:lnTo>
                  <a:lnTo>
                    <a:pt x="1937" y="2895"/>
                  </a:lnTo>
                  <a:lnTo>
                    <a:pt x="2066" y="2840"/>
                  </a:lnTo>
                  <a:lnTo>
                    <a:pt x="2195" y="2766"/>
                  </a:lnTo>
                  <a:lnTo>
                    <a:pt x="2324" y="2692"/>
                  </a:lnTo>
                  <a:lnTo>
                    <a:pt x="2434" y="2619"/>
                  </a:lnTo>
                  <a:lnTo>
                    <a:pt x="2545" y="2526"/>
                  </a:lnTo>
                  <a:lnTo>
                    <a:pt x="2637" y="2416"/>
                  </a:lnTo>
                  <a:lnTo>
                    <a:pt x="2711" y="2305"/>
                  </a:lnTo>
                  <a:lnTo>
                    <a:pt x="2785" y="2176"/>
                  </a:lnTo>
                  <a:lnTo>
                    <a:pt x="2859" y="2047"/>
                  </a:lnTo>
                  <a:lnTo>
                    <a:pt x="2914" y="1918"/>
                  </a:lnTo>
                  <a:lnTo>
                    <a:pt x="2932" y="1770"/>
                  </a:lnTo>
                  <a:lnTo>
                    <a:pt x="2969" y="1623"/>
                  </a:lnTo>
                  <a:lnTo>
                    <a:pt x="2969" y="1475"/>
                  </a:lnTo>
                  <a:lnTo>
                    <a:pt x="2969" y="1309"/>
                  </a:lnTo>
                  <a:lnTo>
                    <a:pt x="2932" y="1180"/>
                  </a:lnTo>
                  <a:lnTo>
                    <a:pt x="2895" y="1033"/>
                  </a:lnTo>
                  <a:lnTo>
                    <a:pt x="2859" y="885"/>
                  </a:lnTo>
                  <a:lnTo>
                    <a:pt x="2785" y="756"/>
                  </a:lnTo>
                  <a:lnTo>
                    <a:pt x="2711" y="646"/>
                  </a:lnTo>
                  <a:lnTo>
                    <a:pt x="2619" y="535"/>
                  </a:lnTo>
                  <a:lnTo>
                    <a:pt x="2527" y="424"/>
                  </a:lnTo>
                  <a:lnTo>
                    <a:pt x="2416" y="332"/>
                  </a:lnTo>
                  <a:lnTo>
                    <a:pt x="2305" y="240"/>
                  </a:lnTo>
                  <a:lnTo>
                    <a:pt x="2176" y="166"/>
                  </a:lnTo>
                  <a:lnTo>
                    <a:pt x="2047" y="111"/>
                  </a:lnTo>
                  <a:lnTo>
                    <a:pt x="1918" y="56"/>
                  </a:lnTo>
                  <a:lnTo>
                    <a:pt x="1771" y="19"/>
                  </a:lnTo>
                  <a:lnTo>
                    <a:pt x="16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 name="Google Shape;629;p3"/>
            <p:cNvSpPr/>
            <p:nvPr/>
          </p:nvSpPr>
          <p:spPr>
            <a:xfrm>
              <a:off x="6089625" y="1205650"/>
              <a:ext cx="74250" cy="73775"/>
            </a:xfrm>
            <a:custGeom>
              <a:avLst/>
              <a:gdLst/>
              <a:ahLst/>
              <a:cxnLst/>
              <a:rect l="l" t="t" r="r" b="b"/>
              <a:pathLst>
                <a:path w="2970" h="2951" extrusionOk="0">
                  <a:moveTo>
                    <a:pt x="1347" y="1"/>
                  </a:moveTo>
                  <a:lnTo>
                    <a:pt x="1199" y="19"/>
                  </a:lnTo>
                  <a:lnTo>
                    <a:pt x="1052" y="56"/>
                  </a:lnTo>
                  <a:lnTo>
                    <a:pt x="904" y="111"/>
                  </a:lnTo>
                  <a:lnTo>
                    <a:pt x="775" y="167"/>
                  </a:lnTo>
                  <a:lnTo>
                    <a:pt x="665" y="240"/>
                  </a:lnTo>
                  <a:lnTo>
                    <a:pt x="554" y="333"/>
                  </a:lnTo>
                  <a:lnTo>
                    <a:pt x="443" y="425"/>
                  </a:lnTo>
                  <a:lnTo>
                    <a:pt x="351" y="535"/>
                  </a:lnTo>
                  <a:lnTo>
                    <a:pt x="259" y="646"/>
                  </a:lnTo>
                  <a:lnTo>
                    <a:pt x="185" y="757"/>
                  </a:lnTo>
                  <a:lnTo>
                    <a:pt x="111" y="886"/>
                  </a:lnTo>
                  <a:lnTo>
                    <a:pt x="75" y="1033"/>
                  </a:lnTo>
                  <a:lnTo>
                    <a:pt x="38" y="1162"/>
                  </a:lnTo>
                  <a:lnTo>
                    <a:pt x="1" y="1310"/>
                  </a:lnTo>
                  <a:lnTo>
                    <a:pt x="1" y="1457"/>
                  </a:lnTo>
                  <a:lnTo>
                    <a:pt x="1" y="1623"/>
                  </a:lnTo>
                  <a:lnTo>
                    <a:pt x="19" y="1771"/>
                  </a:lnTo>
                  <a:lnTo>
                    <a:pt x="56" y="1900"/>
                  </a:lnTo>
                  <a:lnTo>
                    <a:pt x="111" y="2047"/>
                  </a:lnTo>
                  <a:lnTo>
                    <a:pt x="167" y="2176"/>
                  </a:lnTo>
                  <a:lnTo>
                    <a:pt x="241" y="2287"/>
                  </a:lnTo>
                  <a:lnTo>
                    <a:pt x="333" y="2416"/>
                  </a:lnTo>
                  <a:lnTo>
                    <a:pt x="425" y="2508"/>
                  </a:lnTo>
                  <a:lnTo>
                    <a:pt x="536" y="2619"/>
                  </a:lnTo>
                  <a:lnTo>
                    <a:pt x="646" y="2693"/>
                  </a:lnTo>
                  <a:lnTo>
                    <a:pt x="775" y="2766"/>
                  </a:lnTo>
                  <a:lnTo>
                    <a:pt x="904" y="2840"/>
                  </a:lnTo>
                  <a:lnTo>
                    <a:pt x="1033" y="2896"/>
                  </a:lnTo>
                  <a:lnTo>
                    <a:pt x="1181" y="2932"/>
                  </a:lnTo>
                  <a:lnTo>
                    <a:pt x="1328" y="2951"/>
                  </a:lnTo>
                  <a:lnTo>
                    <a:pt x="1623" y="2951"/>
                  </a:lnTo>
                  <a:lnTo>
                    <a:pt x="1771" y="2932"/>
                  </a:lnTo>
                  <a:lnTo>
                    <a:pt x="1918" y="2896"/>
                  </a:lnTo>
                  <a:lnTo>
                    <a:pt x="2047" y="2840"/>
                  </a:lnTo>
                  <a:lnTo>
                    <a:pt x="2177" y="2785"/>
                  </a:lnTo>
                  <a:lnTo>
                    <a:pt x="2306" y="2711"/>
                  </a:lnTo>
                  <a:lnTo>
                    <a:pt x="2416" y="2619"/>
                  </a:lnTo>
                  <a:lnTo>
                    <a:pt x="2527" y="2527"/>
                  </a:lnTo>
                  <a:lnTo>
                    <a:pt x="2619" y="2435"/>
                  </a:lnTo>
                  <a:lnTo>
                    <a:pt x="2711" y="2306"/>
                  </a:lnTo>
                  <a:lnTo>
                    <a:pt x="2785" y="2195"/>
                  </a:lnTo>
                  <a:lnTo>
                    <a:pt x="2840" y="2066"/>
                  </a:lnTo>
                  <a:lnTo>
                    <a:pt x="2896" y="1918"/>
                  </a:lnTo>
                  <a:lnTo>
                    <a:pt x="2932" y="1789"/>
                  </a:lnTo>
                  <a:lnTo>
                    <a:pt x="2951" y="1642"/>
                  </a:lnTo>
                  <a:lnTo>
                    <a:pt x="2969" y="1494"/>
                  </a:lnTo>
                  <a:lnTo>
                    <a:pt x="2951" y="1328"/>
                  </a:lnTo>
                  <a:lnTo>
                    <a:pt x="2932" y="1181"/>
                  </a:lnTo>
                  <a:lnTo>
                    <a:pt x="2896" y="1052"/>
                  </a:lnTo>
                  <a:lnTo>
                    <a:pt x="2859" y="904"/>
                  </a:lnTo>
                  <a:lnTo>
                    <a:pt x="2785" y="775"/>
                  </a:lnTo>
                  <a:lnTo>
                    <a:pt x="2711" y="665"/>
                  </a:lnTo>
                  <a:lnTo>
                    <a:pt x="2637" y="535"/>
                  </a:lnTo>
                  <a:lnTo>
                    <a:pt x="2527" y="443"/>
                  </a:lnTo>
                  <a:lnTo>
                    <a:pt x="2435" y="333"/>
                  </a:lnTo>
                  <a:lnTo>
                    <a:pt x="2306" y="259"/>
                  </a:lnTo>
                  <a:lnTo>
                    <a:pt x="2195" y="167"/>
                  </a:lnTo>
                  <a:lnTo>
                    <a:pt x="2066" y="111"/>
                  </a:lnTo>
                  <a:lnTo>
                    <a:pt x="1937" y="56"/>
                  </a:lnTo>
                  <a:lnTo>
                    <a:pt x="1789" y="19"/>
                  </a:lnTo>
                  <a:lnTo>
                    <a:pt x="164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 name="Google Shape;630;p3"/>
            <p:cNvSpPr/>
            <p:nvPr/>
          </p:nvSpPr>
          <p:spPr>
            <a:xfrm>
              <a:off x="5495925" y="857175"/>
              <a:ext cx="74250" cy="74250"/>
            </a:xfrm>
            <a:custGeom>
              <a:avLst/>
              <a:gdLst/>
              <a:ahLst/>
              <a:cxnLst/>
              <a:rect l="l" t="t" r="r" b="b"/>
              <a:pathLst>
                <a:path w="2970" h="2970" extrusionOk="0">
                  <a:moveTo>
                    <a:pt x="1476" y="0"/>
                  </a:moveTo>
                  <a:lnTo>
                    <a:pt x="1310" y="19"/>
                  </a:lnTo>
                  <a:lnTo>
                    <a:pt x="1162" y="37"/>
                  </a:lnTo>
                  <a:lnTo>
                    <a:pt x="1033" y="74"/>
                  </a:lnTo>
                  <a:lnTo>
                    <a:pt x="886" y="130"/>
                  </a:lnTo>
                  <a:lnTo>
                    <a:pt x="756" y="185"/>
                  </a:lnTo>
                  <a:lnTo>
                    <a:pt x="646" y="259"/>
                  </a:lnTo>
                  <a:lnTo>
                    <a:pt x="535" y="351"/>
                  </a:lnTo>
                  <a:lnTo>
                    <a:pt x="425" y="443"/>
                  </a:lnTo>
                  <a:lnTo>
                    <a:pt x="332" y="554"/>
                  </a:lnTo>
                  <a:lnTo>
                    <a:pt x="240" y="664"/>
                  </a:lnTo>
                  <a:lnTo>
                    <a:pt x="166" y="793"/>
                  </a:lnTo>
                  <a:lnTo>
                    <a:pt x="111" y="922"/>
                  </a:lnTo>
                  <a:lnTo>
                    <a:pt x="56" y="1070"/>
                  </a:lnTo>
                  <a:lnTo>
                    <a:pt x="37" y="1199"/>
                  </a:lnTo>
                  <a:lnTo>
                    <a:pt x="1" y="1346"/>
                  </a:lnTo>
                  <a:lnTo>
                    <a:pt x="1" y="1512"/>
                  </a:lnTo>
                  <a:lnTo>
                    <a:pt x="19" y="1660"/>
                  </a:lnTo>
                  <a:lnTo>
                    <a:pt x="37" y="1807"/>
                  </a:lnTo>
                  <a:lnTo>
                    <a:pt x="74" y="1955"/>
                  </a:lnTo>
                  <a:lnTo>
                    <a:pt x="130" y="2084"/>
                  </a:lnTo>
                  <a:lnTo>
                    <a:pt x="185" y="2213"/>
                  </a:lnTo>
                  <a:lnTo>
                    <a:pt x="259" y="2342"/>
                  </a:lnTo>
                  <a:lnTo>
                    <a:pt x="351" y="2453"/>
                  </a:lnTo>
                  <a:lnTo>
                    <a:pt x="443" y="2545"/>
                  </a:lnTo>
                  <a:lnTo>
                    <a:pt x="554" y="2637"/>
                  </a:lnTo>
                  <a:lnTo>
                    <a:pt x="664" y="2729"/>
                  </a:lnTo>
                  <a:lnTo>
                    <a:pt x="793" y="2803"/>
                  </a:lnTo>
                  <a:lnTo>
                    <a:pt x="922" y="2858"/>
                  </a:lnTo>
                  <a:lnTo>
                    <a:pt x="1051" y="2914"/>
                  </a:lnTo>
                  <a:lnTo>
                    <a:pt x="1199" y="2951"/>
                  </a:lnTo>
                  <a:lnTo>
                    <a:pt x="1346" y="2969"/>
                  </a:lnTo>
                  <a:lnTo>
                    <a:pt x="1660" y="2969"/>
                  </a:lnTo>
                  <a:lnTo>
                    <a:pt x="1807" y="2932"/>
                  </a:lnTo>
                  <a:lnTo>
                    <a:pt x="1937" y="2895"/>
                  </a:lnTo>
                  <a:lnTo>
                    <a:pt x="2084" y="2858"/>
                  </a:lnTo>
                  <a:lnTo>
                    <a:pt x="2213" y="2785"/>
                  </a:lnTo>
                  <a:lnTo>
                    <a:pt x="2324" y="2711"/>
                  </a:lnTo>
                  <a:lnTo>
                    <a:pt x="2453" y="2619"/>
                  </a:lnTo>
                  <a:lnTo>
                    <a:pt x="2545" y="2527"/>
                  </a:lnTo>
                  <a:lnTo>
                    <a:pt x="2637" y="2416"/>
                  </a:lnTo>
                  <a:lnTo>
                    <a:pt x="2729" y="2305"/>
                  </a:lnTo>
                  <a:lnTo>
                    <a:pt x="2803" y="2176"/>
                  </a:lnTo>
                  <a:lnTo>
                    <a:pt x="2858" y="2047"/>
                  </a:lnTo>
                  <a:lnTo>
                    <a:pt x="2914" y="1918"/>
                  </a:lnTo>
                  <a:lnTo>
                    <a:pt x="2951" y="1771"/>
                  </a:lnTo>
                  <a:lnTo>
                    <a:pt x="2969" y="1623"/>
                  </a:lnTo>
                  <a:lnTo>
                    <a:pt x="2969" y="1476"/>
                  </a:lnTo>
                  <a:lnTo>
                    <a:pt x="2969" y="1328"/>
                  </a:lnTo>
                  <a:lnTo>
                    <a:pt x="2932" y="1181"/>
                  </a:lnTo>
                  <a:lnTo>
                    <a:pt x="2895" y="1033"/>
                  </a:lnTo>
                  <a:lnTo>
                    <a:pt x="2840" y="904"/>
                  </a:lnTo>
                  <a:lnTo>
                    <a:pt x="2785" y="775"/>
                  </a:lnTo>
                  <a:lnTo>
                    <a:pt x="2711" y="646"/>
                  </a:lnTo>
                  <a:lnTo>
                    <a:pt x="2619" y="535"/>
                  </a:lnTo>
                  <a:lnTo>
                    <a:pt x="2527" y="425"/>
                  </a:lnTo>
                  <a:lnTo>
                    <a:pt x="2416" y="332"/>
                  </a:lnTo>
                  <a:lnTo>
                    <a:pt x="2305" y="240"/>
                  </a:lnTo>
                  <a:lnTo>
                    <a:pt x="2176" y="185"/>
                  </a:lnTo>
                  <a:lnTo>
                    <a:pt x="2047" y="111"/>
                  </a:lnTo>
                  <a:lnTo>
                    <a:pt x="1918" y="74"/>
                  </a:lnTo>
                  <a:lnTo>
                    <a:pt x="1771" y="37"/>
                  </a:lnTo>
                  <a:lnTo>
                    <a:pt x="1623" y="19"/>
                  </a:lnTo>
                  <a:lnTo>
                    <a:pt x="147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 name="Google Shape;631;p3"/>
            <p:cNvSpPr/>
            <p:nvPr/>
          </p:nvSpPr>
          <p:spPr>
            <a:xfrm>
              <a:off x="5430000" y="763150"/>
              <a:ext cx="74700" cy="74225"/>
            </a:xfrm>
            <a:custGeom>
              <a:avLst/>
              <a:gdLst/>
              <a:ahLst/>
              <a:cxnLst/>
              <a:rect l="l" t="t" r="r" b="b"/>
              <a:pathLst>
                <a:path w="2988" h="2969" extrusionOk="0">
                  <a:moveTo>
                    <a:pt x="1365" y="0"/>
                  </a:moveTo>
                  <a:lnTo>
                    <a:pt x="1218" y="19"/>
                  </a:lnTo>
                  <a:lnTo>
                    <a:pt x="1070" y="55"/>
                  </a:lnTo>
                  <a:lnTo>
                    <a:pt x="941" y="92"/>
                  </a:lnTo>
                  <a:lnTo>
                    <a:pt x="812" y="166"/>
                  </a:lnTo>
                  <a:lnTo>
                    <a:pt x="683" y="240"/>
                  </a:lnTo>
                  <a:lnTo>
                    <a:pt x="572" y="314"/>
                  </a:lnTo>
                  <a:lnTo>
                    <a:pt x="462" y="406"/>
                  </a:lnTo>
                  <a:lnTo>
                    <a:pt x="370" y="516"/>
                  </a:lnTo>
                  <a:lnTo>
                    <a:pt x="277" y="627"/>
                  </a:lnTo>
                  <a:lnTo>
                    <a:pt x="204" y="738"/>
                  </a:lnTo>
                  <a:lnTo>
                    <a:pt x="130" y="867"/>
                  </a:lnTo>
                  <a:lnTo>
                    <a:pt x="93" y="996"/>
                  </a:lnTo>
                  <a:lnTo>
                    <a:pt x="38" y="1143"/>
                  </a:lnTo>
                  <a:lnTo>
                    <a:pt x="19" y="1291"/>
                  </a:lnTo>
                  <a:lnTo>
                    <a:pt x="1" y="1438"/>
                  </a:lnTo>
                  <a:lnTo>
                    <a:pt x="19" y="1604"/>
                  </a:lnTo>
                  <a:lnTo>
                    <a:pt x="38" y="1752"/>
                  </a:lnTo>
                  <a:lnTo>
                    <a:pt x="75" y="1899"/>
                  </a:lnTo>
                  <a:lnTo>
                    <a:pt x="111" y="2047"/>
                  </a:lnTo>
                  <a:lnTo>
                    <a:pt x="167" y="2176"/>
                  </a:lnTo>
                  <a:lnTo>
                    <a:pt x="241" y="2305"/>
                  </a:lnTo>
                  <a:lnTo>
                    <a:pt x="333" y="2415"/>
                  </a:lnTo>
                  <a:lnTo>
                    <a:pt x="425" y="2526"/>
                  </a:lnTo>
                  <a:lnTo>
                    <a:pt x="536" y="2618"/>
                  </a:lnTo>
                  <a:lnTo>
                    <a:pt x="646" y="2711"/>
                  </a:lnTo>
                  <a:lnTo>
                    <a:pt x="775" y="2784"/>
                  </a:lnTo>
                  <a:lnTo>
                    <a:pt x="904" y="2858"/>
                  </a:lnTo>
                  <a:lnTo>
                    <a:pt x="1052" y="2913"/>
                  </a:lnTo>
                  <a:lnTo>
                    <a:pt x="1199" y="2950"/>
                  </a:lnTo>
                  <a:lnTo>
                    <a:pt x="1347" y="2969"/>
                  </a:lnTo>
                  <a:lnTo>
                    <a:pt x="1660" y="2969"/>
                  </a:lnTo>
                  <a:lnTo>
                    <a:pt x="1808" y="2950"/>
                  </a:lnTo>
                  <a:lnTo>
                    <a:pt x="1937" y="2913"/>
                  </a:lnTo>
                  <a:lnTo>
                    <a:pt x="2084" y="2858"/>
                  </a:lnTo>
                  <a:lnTo>
                    <a:pt x="2213" y="2803"/>
                  </a:lnTo>
                  <a:lnTo>
                    <a:pt x="2324" y="2729"/>
                  </a:lnTo>
                  <a:lnTo>
                    <a:pt x="2453" y="2637"/>
                  </a:lnTo>
                  <a:lnTo>
                    <a:pt x="2545" y="2545"/>
                  </a:lnTo>
                  <a:lnTo>
                    <a:pt x="2656" y="2434"/>
                  </a:lnTo>
                  <a:lnTo>
                    <a:pt x="2730" y="2323"/>
                  </a:lnTo>
                  <a:lnTo>
                    <a:pt x="2803" y="2194"/>
                  </a:lnTo>
                  <a:lnTo>
                    <a:pt x="2877" y="2065"/>
                  </a:lnTo>
                  <a:lnTo>
                    <a:pt x="2914" y="1936"/>
                  </a:lnTo>
                  <a:lnTo>
                    <a:pt x="2951" y="1789"/>
                  </a:lnTo>
                  <a:lnTo>
                    <a:pt x="2969" y="1641"/>
                  </a:lnTo>
                  <a:lnTo>
                    <a:pt x="2988" y="1494"/>
                  </a:lnTo>
                  <a:lnTo>
                    <a:pt x="2988" y="1346"/>
                  </a:lnTo>
                  <a:lnTo>
                    <a:pt x="2951" y="1199"/>
                  </a:lnTo>
                  <a:lnTo>
                    <a:pt x="2933" y="1051"/>
                  </a:lnTo>
                  <a:lnTo>
                    <a:pt x="2877" y="904"/>
                  </a:lnTo>
                  <a:lnTo>
                    <a:pt x="2822" y="775"/>
                  </a:lnTo>
                  <a:lnTo>
                    <a:pt x="2748" y="664"/>
                  </a:lnTo>
                  <a:lnTo>
                    <a:pt x="2656" y="535"/>
                  </a:lnTo>
                  <a:lnTo>
                    <a:pt x="2564" y="443"/>
                  </a:lnTo>
                  <a:lnTo>
                    <a:pt x="2453" y="332"/>
                  </a:lnTo>
                  <a:lnTo>
                    <a:pt x="2342" y="258"/>
                  </a:lnTo>
                  <a:lnTo>
                    <a:pt x="2232" y="184"/>
                  </a:lnTo>
                  <a:lnTo>
                    <a:pt x="2103" y="111"/>
                  </a:lnTo>
                  <a:lnTo>
                    <a:pt x="1955" y="74"/>
                  </a:lnTo>
                  <a:lnTo>
                    <a:pt x="1826" y="19"/>
                  </a:lnTo>
                  <a:lnTo>
                    <a:pt x="167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 name="Google Shape;632;p3"/>
            <p:cNvSpPr/>
            <p:nvPr/>
          </p:nvSpPr>
          <p:spPr>
            <a:xfrm>
              <a:off x="5641125" y="962725"/>
              <a:ext cx="74700" cy="74700"/>
            </a:xfrm>
            <a:custGeom>
              <a:avLst/>
              <a:gdLst/>
              <a:ahLst/>
              <a:cxnLst/>
              <a:rect l="l" t="t" r="r" b="b"/>
              <a:pathLst>
                <a:path w="2988" h="2988" extrusionOk="0">
                  <a:moveTo>
                    <a:pt x="1328" y="1"/>
                  </a:moveTo>
                  <a:lnTo>
                    <a:pt x="1181" y="38"/>
                  </a:lnTo>
                  <a:lnTo>
                    <a:pt x="1033" y="75"/>
                  </a:lnTo>
                  <a:lnTo>
                    <a:pt x="904" y="111"/>
                  </a:lnTo>
                  <a:lnTo>
                    <a:pt x="775" y="185"/>
                  </a:lnTo>
                  <a:lnTo>
                    <a:pt x="646" y="259"/>
                  </a:lnTo>
                  <a:lnTo>
                    <a:pt x="535" y="333"/>
                  </a:lnTo>
                  <a:lnTo>
                    <a:pt x="425" y="425"/>
                  </a:lnTo>
                  <a:lnTo>
                    <a:pt x="332" y="536"/>
                  </a:lnTo>
                  <a:lnTo>
                    <a:pt x="259" y="646"/>
                  </a:lnTo>
                  <a:lnTo>
                    <a:pt x="185" y="775"/>
                  </a:lnTo>
                  <a:lnTo>
                    <a:pt x="111" y="904"/>
                  </a:lnTo>
                  <a:lnTo>
                    <a:pt x="74" y="1033"/>
                  </a:lnTo>
                  <a:lnTo>
                    <a:pt x="37" y="1181"/>
                  </a:lnTo>
                  <a:lnTo>
                    <a:pt x="19" y="1328"/>
                  </a:lnTo>
                  <a:lnTo>
                    <a:pt x="1" y="1494"/>
                  </a:lnTo>
                  <a:lnTo>
                    <a:pt x="19" y="1642"/>
                  </a:lnTo>
                  <a:lnTo>
                    <a:pt x="37" y="1789"/>
                  </a:lnTo>
                  <a:lnTo>
                    <a:pt x="74" y="1937"/>
                  </a:lnTo>
                  <a:lnTo>
                    <a:pt x="130" y="2084"/>
                  </a:lnTo>
                  <a:lnTo>
                    <a:pt x="185" y="2213"/>
                  </a:lnTo>
                  <a:lnTo>
                    <a:pt x="259" y="2342"/>
                  </a:lnTo>
                  <a:lnTo>
                    <a:pt x="351" y="2453"/>
                  </a:lnTo>
                  <a:lnTo>
                    <a:pt x="443" y="2564"/>
                  </a:lnTo>
                  <a:lnTo>
                    <a:pt x="554" y="2656"/>
                  </a:lnTo>
                  <a:lnTo>
                    <a:pt x="664" y="2748"/>
                  </a:lnTo>
                  <a:lnTo>
                    <a:pt x="793" y="2822"/>
                  </a:lnTo>
                  <a:lnTo>
                    <a:pt x="922" y="2877"/>
                  </a:lnTo>
                  <a:lnTo>
                    <a:pt x="1070" y="2933"/>
                  </a:lnTo>
                  <a:lnTo>
                    <a:pt x="1217" y="2951"/>
                  </a:lnTo>
                  <a:lnTo>
                    <a:pt x="1365" y="2988"/>
                  </a:lnTo>
                  <a:lnTo>
                    <a:pt x="1531" y="2988"/>
                  </a:lnTo>
                  <a:lnTo>
                    <a:pt x="1678" y="2969"/>
                  </a:lnTo>
                  <a:lnTo>
                    <a:pt x="1826" y="2951"/>
                  </a:lnTo>
                  <a:lnTo>
                    <a:pt x="1973" y="2914"/>
                  </a:lnTo>
                  <a:lnTo>
                    <a:pt x="2102" y="2859"/>
                  </a:lnTo>
                  <a:lnTo>
                    <a:pt x="2232" y="2803"/>
                  </a:lnTo>
                  <a:lnTo>
                    <a:pt x="2342" y="2730"/>
                  </a:lnTo>
                  <a:lnTo>
                    <a:pt x="2471" y="2637"/>
                  </a:lnTo>
                  <a:lnTo>
                    <a:pt x="2563" y="2545"/>
                  </a:lnTo>
                  <a:lnTo>
                    <a:pt x="2656" y="2435"/>
                  </a:lnTo>
                  <a:lnTo>
                    <a:pt x="2748" y="2324"/>
                  </a:lnTo>
                  <a:lnTo>
                    <a:pt x="2822" y="2213"/>
                  </a:lnTo>
                  <a:lnTo>
                    <a:pt x="2877" y="2084"/>
                  </a:lnTo>
                  <a:lnTo>
                    <a:pt x="2932" y="1937"/>
                  </a:lnTo>
                  <a:lnTo>
                    <a:pt x="2969" y="1789"/>
                  </a:lnTo>
                  <a:lnTo>
                    <a:pt x="2987" y="1642"/>
                  </a:lnTo>
                  <a:lnTo>
                    <a:pt x="2987" y="1494"/>
                  </a:lnTo>
                  <a:lnTo>
                    <a:pt x="2987" y="1347"/>
                  </a:lnTo>
                  <a:lnTo>
                    <a:pt x="2969" y="1181"/>
                  </a:lnTo>
                  <a:lnTo>
                    <a:pt x="2932" y="1033"/>
                  </a:lnTo>
                  <a:lnTo>
                    <a:pt x="2877" y="904"/>
                  </a:lnTo>
                  <a:lnTo>
                    <a:pt x="2822" y="775"/>
                  </a:lnTo>
                  <a:lnTo>
                    <a:pt x="2748" y="646"/>
                  </a:lnTo>
                  <a:lnTo>
                    <a:pt x="2656" y="536"/>
                  </a:lnTo>
                  <a:lnTo>
                    <a:pt x="2563" y="425"/>
                  </a:lnTo>
                  <a:lnTo>
                    <a:pt x="2453" y="333"/>
                  </a:lnTo>
                  <a:lnTo>
                    <a:pt x="2324" y="241"/>
                  </a:lnTo>
                  <a:lnTo>
                    <a:pt x="2213" y="167"/>
                  </a:lnTo>
                  <a:lnTo>
                    <a:pt x="2066" y="111"/>
                  </a:lnTo>
                  <a:lnTo>
                    <a:pt x="1937" y="56"/>
                  </a:lnTo>
                  <a:lnTo>
                    <a:pt x="1789" y="19"/>
                  </a:lnTo>
                  <a:lnTo>
                    <a:pt x="164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 name="Google Shape;633;p3"/>
            <p:cNvSpPr/>
            <p:nvPr/>
          </p:nvSpPr>
          <p:spPr>
            <a:xfrm>
              <a:off x="5364550" y="668650"/>
              <a:ext cx="74700" cy="74700"/>
            </a:xfrm>
            <a:custGeom>
              <a:avLst/>
              <a:gdLst/>
              <a:ahLst/>
              <a:cxnLst/>
              <a:rect l="l" t="t" r="r" b="b"/>
              <a:pathLst>
                <a:path w="2988" h="2988" extrusionOk="0">
                  <a:moveTo>
                    <a:pt x="1476" y="0"/>
                  </a:moveTo>
                  <a:lnTo>
                    <a:pt x="1310" y="19"/>
                  </a:lnTo>
                  <a:lnTo>
                    <a:pt x="1162" y="37"/>
                  </a:lnTo>
                  <a:lnTo>
                    <a:pt x="1033" y="74"/>
                  </a:lnTo>
                  <a:lnTo>
                    <a:pt x="886" y="129"/>
                  </a:lnTo>
                  <a:lnTo>
                    <a:pt x="757" y="185"/>
                  </a:lnTo>
                  <a:lnTo>
                    <a:pt x="646" y="258"/>
                  </a:lnTo>
                  <a:lnTo>
                    <a:pt x="535" y="351"/>
                  </a:lnTo>
                  <a:lnTo>
                    <a:pt x="425" y="443"/>
                  </a:lnTo>
                  <a:lnTo>
                    <a:pt x="333" y="553"/>
                  </a:lnTo>
                  <a:lnTo>
                    <a:pt x="240" y="664"/>
                  </a:lnTo>
                  <a:lnTo>
                    <a:pt x="167" y="793"/>
                  </a:lnTo>
                  <a:lnTo>
                    <a:pt x="111" y="922"/>
                  </a:lnTo>
                  <a:lnTo>
                    <a:pt x="74" y="1051"/>
                  </a:lnTo>
                  <a:lnTo>
                    <a:pt x="38" y="1199"/>
                  </a:lnTo>
                  <a:lnTo>
                    <a:pt x="1" y="1346"/>
                  </a:lnTo>
                  <a:lnTo>
                    <a:pt x="1" y="1494"/>
                  </a:lnTo>
                  <a:lnTo>
                    <a:pt x="1" y="1660"/>
                  </a:lnTo>
                  <a:lnTo>
                    <a:pt x="38" y="1807"/>
                  </a:lnTo>
                  <a:lnTo>
                    <a:pt x="74" y="1936"/>
                  </a:lnTo>
                  <a:lnTo>
                    <a:pt x="111" y="2084"/>
                  </a:lnTo>
                  <a:lnTo>
                    <a:pt x="185" y="2213"/>
                  </a:lnTo>
                  <a:lnTo>
                    <a:pt x="259" y="2323"/>
                  </a:lnTo>
                  <a:lnTo>
                    <a:pt x="333" y="2453"/>
                  </a:lnTo>
                  <a:lnTo>
                    <a:pt x="425" y="2545"/>
                  </a:lnTo>
                  <a:lnTo>
                    <a:pt x="535" y="2637"/>
                  </a:lnTo>
                  <a:lnTo>
                    <a:pt x="646" y="2729"/>
                  </a:lnTo>
                  <a:lnTo>
                    <a:pt x="775" y="2803"/>
                  </a:lnTo>
                  <a:lnTo>
                    <a:pt x="904" y="2858"/>
                  </a:lnTo>
                  <a:lnTo>
                    <a:pt x="1033" y="2914"/>
                  </a:lnTo>
                  <a:lnTo>
                    <a:pt x="1181" y="2950"/>
                  </a:lnTo>
                  <a:lnTo>
                    <a:pt x="1328" y="2969"/>
                  </a:lnTo>
                  <a:lnTo>
                    <a:pt x="1476" y="2987"/>
                  </a:lnTo>
                  <a:lnTo>
                    <a:pt x="1642" y="2969"/>
                  </a:lnTo>
                  <a:lnTo>
                    <a:pt x="1789" y="2950"/>
                  </a:lnTo>
                  <a:lnTo>
                    <a:pt x="1937" y="2914"/>
                  </a:lnTo>
                  <a:lnTo>
                    <a:pt x="2084" y="2877"/>
                  </a:lnTo>
                  <a:lnTo>
                    <a:pt x="2213" y="2803"/>
                  </a:lnTo>
                  <a:lnTo>
                    <a:pt x="2324" y="2729"/>
                  </a:lnTo>
                  <a:lnTo>
                    <a:pt x="2453" y="2637"/>
                  </a:lnTo>
                  <a:lnTo>
                    <a:pt x="2545" y="2545"/>
                  </a:lnTo>
                  <a:lnTo>
                    <a:pt x="2656" y="2434"/>
                  </a:lnTo>
                  <a:lnTo>
                    <a:pt x="2729" y="2323"/>
                  </a:lnTo>
                  <a:lnTo>
                    <a:pt x="2803" y="2194"/>
                  </a:lnTo>
                  <a:lnTo>
                    <a:pt x="2877" y="2065"/>
                  </a:lnTo>
                  <a:lnTo>
                    <a:pt x="2914" y="1918"/>
                  </a:lnTo>
                  <a:lnTo>
                    <a:pt x="2951" y="1770"/>
                  </a:lnTo>
                  <a:lnTo>
                    <a:pt x="2969" y="1623"/>
                  </a:lnTo>
                  <a:lnTo>
                    <a:pt x="2988" y="1457"/>
                  </a:lnTo>
                  <a:lnTo>
                    <a:pt x="2969" y="1309"/>
                  </a:lnTo>
                  <a:lnTo>
                    <a:pt x="2951" y="1162"/>
                  </a:lnTo>
                  <a:lnTo>
                    <a:pt x="2914" y="1014"/>
                  </a:lnTo>
                  <a:lnTo>
                    <a:pt x="2859" y="885"/>
                  </a:lnTo>
                  <a:lnTo>
                    <a:pt x="2785" y="756"/>
                  </a:lnTo>
                  <a:lnTo>
                    <a:pt x="2711" y="646"/>
                  </a:lnTo>
                  <a:lnTo>
                    <a:pt x="2619" y="535"/>
                  </a:lnTo>
                  <a:lnTo>
                    <a:pt x="2527" y="424"/>
                  </a:lnTo>
                  <a:lnTo>
                    <a:pt x="2416" y="332"/>
                  </a:lnTo>
                  <a:lnTo>
                    <a:pt x="2305" y="240"/>
                  </a:lnTo>
                  <a:lnTo>
                    <a:pt x="2176" y="166"/>
                  </a:lnTo>
                  <a:lnTo>
                    <a:pt x="2047" y="111"/>
                  </a:lnTo>
                  <a:lnTo>
                    <a:pt x="1918" y="74"/>
                  </a:lnTo>
                  <a:lnTo>
                    <a:pt x="1771" y="37"/>
                  </a:lnTo>
                  <a:lnTo>
                    <a:pt x="1623" y="19"/>
                  </a:lnTo>
                  <a:lnTo>
                    <a:pt x="147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 name="Google Shape;634;p3"/>
            <p:cNvSpPr/>
            <p:nvPr/>
          </p:nvSpPr>
          <p:spPr>
            <a:xfrm>
              <a:off x="5299100" y="574600"/>
              <a:ext cx="74225" cy="74250"/>
            </a:xfrm>
            <a:custGeom>
              <a:avLst/>
              <a:gdLst/>
              <a:ahLst/>
              <a:cxnLst/>
              <a:rect l="l" t="t" r="r" b="b"/>
              <a:pathLst>
                <a:path w="2969" h="2970" extrusionOk="0">
                  <a:moveTo>
                    <a:pt x="1346" y="1"/>
                  </a:moveTo>
                  <a:lnTo>
                    <a:pt x="1199" y="38"/>
                  </a:lnTo>
                  <a:lnTo>
                    <a:pt x="1051" y="56"/>
                  </a:lnTo>
                  <a:lnTo>
                    <a:pt x="922" y="112"/>
                  </a:lnTo>
                  <a:lnTo>
                    <a:pt x="793" y="167"/>
                  </a:lnTo>
                  <a:lnTo>
                    <a:pt x="664" y="241"/>
                  </a:lnTo>
                  <a:lnTo>
                    <a:pt x="554" y="333"/>
                  </a:lnTo>
                  <a:lnTo>
                    <a:pt x="443" y="425"/>
                  </a:lnTo>
                  <a:lnTo>
                    <a:pt x="351" y="517"/>
                  </a:lnTo>
                  <a:lnTo>
                    <a:pt x="259" y="628"/>
                  </a:lnTo>
                  <a:lnTo>
                    <a:pt x="185" y="757"/>
                  </a:lnTo>
                  <a:lnTo>
                    <a:pt x="129" y="886"/>
                  </a:lnTo>
                  <a:lnTo>
                    <a:pt x="74" y="1015"/>
                  </a:lnTo>
                  <a:lnTo>
                    <a:pt x="37" y="1162"/>
                  </a:lnTo>
                  <a:lnTo>
                    <a:pt x="0" y="1310"/>
                  </a:lnTo>
                  <a:lnTo>
                    <a:pt x="0" y="1457"/>
                  </a:lnTo>
                  <a:lnTo>
                    <a:pt x="0" y="1605"/>
                  </a:lnTo>
                  <a:lnTo>
                    <a:pt x="19" y="1771"/>
                  </a:lnTo>
                  <a:lnTo>
                    <a:pt x="56" y="1918"/>
                  </a:lnTo>
                  <a:lnTo>
                    <a:pt x="111" y="2048"/>
                  </a:lnTo>
                  <a:lnTo>
                    <a:pt x="166" y="2177"/>
                  </a:lnTo>
                  <a:lnTo>
                    <a:pt x="240" y="2306"/>
                  </a:lnTo>
                  <a:lnTo>
                    <a:pt x="332" y="2435"/>
                  </a:lnTo>
                  <a:lnTo>
                    <a:pt x="424" y="2527"/>
                  </a:lnTo>
                  <a:lnTo>
                    <a:pt x="535" y="2638"/>
                  </a:lnTo>
                  <a:lnTo>
                    <a:pt x="646" y="2730"/>
                  </a:lnTo>
                  <a:lnTo>
                    <a:pt x="775" y="2803"/>
                  </a:lnTo>
                  <a:lnTo>
                    <a:pt x="904" y="2859"/>
                  </a:lnTo>
                  <a:lnTo>
                    <a:pt x="1033" y="2914"/>
                  </a:lnTo>
                  <a:lnTo>
                    <a:pt x="1180" y="2951"/>
                  </a:lnTo>
                  <a:lnTo>
                    <a:pt x="1328" y="2969"/>
                  </a:lnTo>
                  <a:lnTo>
                    <a:pt x="1641" y="2969"/>
                  </a:lnTo>
                  <a:lnTo>
                    <a:pt x="1789" y="2951"/>
                  </a:lnTo>
                  <a:lnTo>
                    <a:pt x="1936" y="2914"/>
                  </a:lnTo>
                  <a:lnTo>
                    <a:pt x="2065" y="2859"/>
                  </a:lnTo>
                  <a:lnTo>
                    <a:pt x="2195" y="2803"/>
                  </a:lnTo>
                  <a:lnTo>
                    <a:pt x="2324" y="2730"/>
                  </a:lnTo>
                  <a:lnTo>
                    <a:pt x="2434" y="2638"/>
                  </a:lnTo>
                  <a:lnTo>
                    <a:pt x="2545" y="2545"/>
                  </a:lnTo>
                  <a:lnTo>
                    <a:pt x="2637" y="2435"/>
                  </a:lnTo>
                  <a:lnTo>
                    <a:pt x="2711" y="2324"/>
                  </a:lnTo>
                  <a:lnTo>
                    <a:pt x="2785" y="2195"/>
                  </a:lnTo>
                  <a:lnTo>
                    <a:pt x="2858" y="2066"/>
                  </a:lnTo>
                  <a:lnTo>
                    <a:pt x="2895" y="1937"/>
                  </a:lnTo>
                  <a:lnTo>
                    <a:pt x="2932" y="1789"/>
                  </a:lnTo>
                  <a:lnTo>
                    <a:pt x="2969" y="1642"/>
                  </a:lnTo>
                  <a:lnTo>
                    <a:pt x="2969" y="1494"/>
                  </a:lnTo>
                  <a:lnTo>
                    <a:pt x="2969" y="1347"/>
                  </a:lnTo>
                  <a:lnTo>
                    <a:pt x="2932" y="1199"/>
                  </a:lnTo>
                  <a:lnTo>
                    <a:pt x="2914" y="1052"/>
                  </a:lnTo>
                  <a:lnTo>
                    <a:pt x="2858" y="923"/>
                  </a:lnTo>
                  <a:lnTo>
                    <a:pt x="2803" y="794"/>
                  </a:lnTo>
                  <a:lnTo>
                    <a:pt x="2729" y="665"/>
                  </a:lnTo>
                  <a:lnTo>
                    <a:pt x="2637" y="554"/>
                  </a:lnTo>
                  <a:lnTo>
                    <a:pt x="2545" y="443"/>
                  </a:lnTo>
                  <a:lnTo>
                    <a:pt x="2434" y="351"/>
                  </a:lnTo>
                  <a:lnTo>
                    <a:pt x="2324" y="259"/>
                  </a:lnTo>
                  <a:lnTo>
                    <a:pt x="2213" y="185"/>
                  </a:lnTo>
                  <a:lnTo>
                    <a:pt x="2084" y="130"/>
                  </a:lnTo>
                  <a:lnTo>
                    <a:pt x="1936" y="75"/>
                  </a:lnTo>
                  <a:lnTo>
                    <a:pt x="1807" y="38"/>
                  </a:lnTo>
                  <a:lnTo>
                    <a:pt x="1660" y="19"/>
                  </a:lnTo>
                  <a:lnTo>
                    <a:pt x="14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 name="Google Shape;635;p3"/>
            <p:cNvSpPr/>
            <p:nvPr/>
          </p:nvSpPr>
          <p:spPr>
            <a:xfrm>
              <a:off x="5196300" y="238125"/>
              <a:ext cx="74250" cy="65475"/>
            </a:xfrm>
            <a:custGeom>
              <a:avLst/>
              <a:gdLst/>
              <a:ahLst/>
              <a:cxnLst/>
              <a:rect l="l" t="t" r="r" b="b"/>
              <a:pathLst>
                <a:path w="2970" h="2619" extrusionOk="0">
                  <a:moveTo>
                    <a:pt x="535" y="0"/>
                  </a:moveTo>
                  <a:lnTo>
                    <a:pt x="406" y="111"/>
                  </a:lnTo>
                  <a:lnTo>
                    <a:pt x="314" y="221"/>
                  </a:lnTo>
                  <a:lnTo>
                    <a:pt x="222" y="350"/>
                  </a:lnTo>
                  <a:lnTo>
                    <a:pt x="148" y="498"/>
                  </a:lnTo>
                  <a:lnTo>
                    <a:pt x="74" y="645"/>
                  </a:lnTo>
                  <a:lnTo>
                    <a:pt x="38" y="793"/>
                  </a:lnTo>
                  <a:lnTo>
                    <a:pt x="1" y="959"/>
                  </a:lnTo>
                  <a:lnTo>
                    <a:pt x="1" y="1125"/>
                  </a:lnTo>
                  <a:lnTo>
                    <a:pt x="1" y="1291"/>
                  </a:lnTo>
                  <a:lnTo>
                    <a:pt x="19" y="1438"/>
                  </a:lnTo>
                  <a:lnTo>
                    <a:pt x="56" y="1567"/>
                  </a:lnTo>
                  <a:lnTo>
                    <a:pt x="111" y="1715"/>
                  </a:lnTo>
                  <a:lnTo>
                    <a:pt x="167" y="1844"/>
                  </a:lnTo>
                  <a:lnTo>
                    <a:pt x="240" y="1954"/>
                  </a:lnTo>
                  <a:lnTo>
                    <a:pt x="333" y="2084"/>
                  </a:lnTo>
                  <a:lnTo>
                    <a:pt x="425" y="2176"/>
                  </a:lnTo>
                  <a:lnTo>
                    <a:pt x="535" y="2286"/>
                  </a:lnTo>
                  <a:lnTo>
                    <a:pt x="646" y="2360"/>
                  </a:lnTo>
                  <a:lnTo>
                    <a:pt x="757" y="2434"/>
                  </a:lnTo>
                  <a:lnTo>
                    <a:pt x="886" y="2508"/>
                  </a:lnTo>
                  <a:lnTo>
                    <a:pt x="1033" y="2544"/>
                  </a:lnTo>
                  <a:lnTo>
                    <a:pt x="1162" y="2600"/>
                  </a:lnTo>
                  <a:lnTo>
                    <a:pt x="1310" y="2618"/>
                  </a:lnTo>
                  <a:lnTo>
                    <a:pt x="1623" y="2618"/>
                  </a:lnTo>
                  <a:lnTo>
                    <a:pt x="1771" y="2600"/>
                  </a:lnTo>
                  <a:lnTo>
                    <a:pt x="1918" y="2563"/>
                  </a:lnTo>
                  <a:lnTo>
                    <a:pt x="2066" y="2508"/>
                  </a:lnTo>
                  <a:lnTo>
                    <a:pt x="2195" y="2452"/>
                  </a:lnTo>
                  <a:lnTo>
                    <a:pt x="2324" y="2379"/>
                  </a:lnTo>
                  <a:lnTo>
                    <a:pt x="2435" y="2286"/>
                  </a:lnTo>
                  <a:lnTo>
                    <a:pt x="2545" y="2194"/>
                  </a:lnTo>
                  <a:lnTo>
                    <a:pt x="2637" y="2084"/>
                  </a:lnTo>
                  <a:lnTo>
                    <a:pt x="2730" y="1973"/>
                  </a:lnTo>
                  <a:lnTo>
                    <a:pt x="2803" y="1844"/>
                  </a:lnTo>
                  <a:lnTo>
                    <a:pt x="2859" y="1715"/>
                  </a:lnTo>
                  <a:lnTo>
                    <a:pt x="2914" y="1567"/>
                  </a:lnTo>
                  <a:lnTo>
                    <a:pt x="2951" y="1420"/>
                  </a:lnTo>
                  <a:lnTo>
                    <a:pt x="2969" y="1272"/>
                  </a:lnTo>
                  <a:lnTo>
                    <a:pt x="2969" y="1106"/>
                  </a:lnTo>
                  <a:lnTo>
                    <a:pt x="2969" y="940"/>
                  </a:lnTo>
                  <a:lnTo>
                    <a:pt x="2932" y="793"/>
                  </a:lnTo>
                  <a:lnTo>
                    <a:pt x="2877" y="627"/>
                  </a:lnTo>
                  <a:lnTo>
                    <a:pt x="2822" y="498"/>
                  </a:lnTo>
                  <a:lnTo>
                    <a:pt x="2748" y="350"/>
                  </a:lnTo>
                  <a:lnTo>
                    <a:pt x="2656" y="221"/>
                  </a:lnTo>
                  <a:lnTo>
                    <a:pt x="2564" y="111"/>
                  </a:lnTo>
                  <a:lnTo>
                    <a:pt x="24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 name="Google Shape;636;p3"/>
            <p:cNvSpPr/>
            <p:nvPr/>
          </p:nvSpPr>
          <p:spPr>
            <a:xfrm>
              <a:off x="5707500" y="1057225"/>
              <a:ext cx="73775" cy="73775"/>
            </a:xfrm>
            <a:custGeom>
              <a:avLst/>
              <a:gdLst/>
              <a:ahLst/>
              <a:cxnLst/>
              <a:rect l="l" t="t" r="r" b="b"/>
              <a:pathLst>
                <a:path w="2951" h="2951" extrusionOk="0">
                  <a:moveTo>
                    <a:pt x="1439" y="1"/>
                  </a:moveTo>
                  <a:lnTo>
                    <a:pt x="1291" y="19"/>
                  </a:lnTo>
                  <a:lnTo>
                    <a:pt x="1162" y="38"/>
                  </a:lnTo>
                  <a:lnTo>
                    <a:pt x="1015" y="74"/>
                  </a:lnTo>
                  <a:lnTo>
                    <a:pt x="886" y="130"/>
                  </a:lnTo>
                  <a:lnTo>
                    <a:pt x="757" y="185"/>
                  </a:lnTo>
                  <a:lnTo>
                    <a:pt x="646" y="259"/>
                  </a:lnTo>
                  <a:lnTo>
                    <a:pt x="535" y="351"/>
                  </a:lnTo>
                  <a:lnTo>
                    <a:pt x="425" y="443"/>
                  </a:lnTo>
                  <a:lnTo>
                    <a:pt x="332" y="535"/>
                  </a:lnTo>
                  <a:lnTo>
                    <a:pt x="259" y="646"/>
                  </a:lnTo>
                  <a:lnTo>
                    <a:pt x="185" y="775"/>
                  </a:lnTo>
                  <a:lnTo>
                    <a:pt x="111" y="904"/>
                  </a:lnTo>
                  <a:lnTo>
                    <a:pt x="56" y="1033"/>
                  </a:lnTo>
                  <a:lnTo>
                    <a:pt x="19" y="1162"/>
                  </a:lnTo>
                  <a:lnTo>
                    <a:pt x="1" y="1310"/>
                  </a:lnTo>
                  <a:lnTo>
                    <a:pt x="1" y="1457"/>
                  </a:lnTo>
                  <a:lnTo>
                    <a:pt x="1" y="1605"/>
                  </a:lnTo>
                  <a:lnTo>
                    <a:pt x="19" y="1752"/>
                  </a:lnTo>
                  <a:lnTo>
                    <a:pt x="56" y="1900"/>
                  </a:lnTo>
                  <a:lnTo>
                    <a:pt x="111" y="2029"/>
                  </a:lnTo>
                  <a:lnTo>
                    <a:pt x="167" y="2158"/>
                  </a:lnTo>
                  <a:lnTo>
                    <a:pt x="240" y="2287"/>
                  </a:lnTo>
                  <a:lnTo>
                    <a:pt x="332" y="2398"/>
                  </a:lnTo>
                  <a:lnTo>
                    <a:pt x="425" y="2508"/>
                  </a:lnTo>
                  <a:lnTo>
                    <a:pt x="535" y="2600"/>
                  </a:lnTo>
                  <a:lnTo>
                    <a:pt x="646" y="2693"/>
                  </a:lnTo>
                  <a:lnTo>
                    <a:pt x="757" y="2766"/>
                  </a:lnTo>
                  <a:lnTo>
                    <a:pt x="886" y="2840"/>
                  </a:lnTo>
                  <a:lnTo>
                    <a:pt x="1033" y="2877"/>
                  </a:lnTo>
                  <a:lnTo>
                    <a:pt x="1162" y="2914"/>
                  </a:lnTo>
                  <a:lnTo>
                    <a:pt x="1310" y="2951"/>
                  </a:lnTo>
                  <a:lnTo>
                    <a:pt x="1623" y="2951"/>
                  </a:lnTo>
                  <a:lnTo>
                    <a:pt x="1771" y="2932"/>
                  </a:lnTo>
                  <a:lnTo>
                    <a:pt x="1900" y="2895"/>
                  </a:lnTo>
                  <a:lnTo>
                    <a:pt x="2047" y="2840"/>
                  </a:lnTo>
                  <a:lnTo>
                    <a:pt x="2176" y="2766"/>
                  </a:lnTo>
                  <a:lnTo>
                    <a:pt x="2287" y="2693"/>
                  </a:lnTo>
                  <a:lnTo>
                    <a:pt x="2398" y="2619"/>
                  </a:lnTo>
                  <a:lnTo>
                    <a:pt x="2508" y="2508"/>
                  </a:lnTo>
                  <a:lnTo>
                    <a:pt x="2600" y="2416"/>
                  </a:lnTo>
                  <a:lnTo>
                    <a:pt x="2693" y="2287"/>
                  </a:lnTo>
                  <a:lnTo>
                    <a:pt x="2766" y="2176"/>
                  </a:lnTo>
                  <a:lnTo>
                    <a:pt x="2840" y="2047"/>
                  </a:lnTo>
                  <a:lnTo>
                    <a:pt x="2877" y="1900"/>
                  </a:lnTo>
                  <a:lnTo>
                    <a:pt x="2914" y="1771"/>
                  </a:lnTo>
                  <a:lnTo>
                    <a:pt x="2932" y="1623"/>
                  </a:lnTo>
                  <a:lnTo>
                    <a:pt x="2951" y="1476"/>
                  </a:lnTo>
                  <a:lnTo>
                    <a:pt x="2932" y="1310"/>
                  </a:lnTo>
                  <a:lnTo>
                    <a:pt x="2914" y="1181"/>
                  </a:lnTo>
                  <a:lnTo>
                    <a:pt x="2877" y="1033"/>
                  </a:lnTo>
                  <a:lnTo>
                    <a:pt x="2822" y="886"/>
                  </a:lnTo>
                  <a:lnTo>
                    <a:pt x="2766" y="757"/>
                  </a:lnTo>
                  <a:lnTo>
                    <a:pt x="2674" y="646"/>
                  </a:lnTo>
                  <a:lnTo>
                    <a:pt x="2600" y="535"/>
                  </a:lnTo>
                  <a:lnTo>
                    <a:pt x="2490" y="425"/>
                  </a:lnTo>
                  <a:lnTo>
                    <a:pt x="2398" y="333"/>
                  </a:lnTo>
                  <a:lnTo>
                    <a:pt x="2268" y="240"/>
                  </a:lnTo>
                  <a:lnTo>
                    <a:pt x="2158" y="167"/>
                  </a:lnTo>
                  <a:lnTo>
                    <a:pt x="2029" y="111"/>
                  </a:lnTo>
                  <a:lnTo>
                    <a:pt x="1881" y="56"/>
                  </a:lnTo>
                  <a:lnTo>
                    <a:pt x="1734" y="19"/>
                  </a:lnTo>
                  <a:lnTo>
                    <a:pt x="160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 name="Google Shape;637;p3"/>
            <p:cNvSpPr/>
            <p:nvPr/>
          </p:nvSpPr>
          <p:spPr>
            <a:xfrm>
              <a:off x="5233650" y="480575"/>
              <a:ext cx="73775" cy="74250"/>
            </a:xfrm>
            <a:custGeom>
              <a:avLst/>
              <a:gdLst/>
              <a:ahLst/>
              <a:cxnLst/>
              <a:rect l="l" t="t" r="r" b="b"/>
              <a:pathLst>
                <a:path w="2951" h="2970" extrusionOk="0">
                  <a:moveTo>
                    <a:pt x="1531" y="0"/>
                  </a:moveTo>
                  <a:lnTo>
                    <a:pt x="1365" y="19"/>
                  </a:lnTo>
                  <a:lnTo>
                    <a:pt x="1236" y="37"/>
                  </a:lnTo>
                  <a:lnTo>
                    <a:pt x="1088" y="56"/>
                  </a:lnTo>
                  <a:lnTo>
                    <a:pt x="941" y="111"/>
                  </a:lnTo>
                  <a:lnTo>
                    <a:pt x="811" y="166"/>
                  </a:lnTo>
                  <a:lnTo>
                    <a:pt x="701" y="240"/>
                  </a:lnTo>
                  <a:lnTo>
                    <a:pt x="572" y="314"/>
                  </a:lnTo>
                  <a:lnTo>
                    <a:pt x="461" y="406"/>
                  </a:lnTo>
                  <a:lnTo>
                    <a:pt x="369" y="517"/>
                  </a:lnTo>
                  <a:lnTo>
                    <a:pt x="277" y="627"/>
                  </a:lnTo>
                  <a:lnTo>
                    <a:pt x="203" y="756"/>
                  </a:lnTo>
                  <a:lnTo>
                    <a:pt x="129" y="886"/>
                  </a:lnTo>
                  <a:lnTo>
                    <a:pt x="74" y="1015"/>
                  </a:lnTo>
                  <a:lnTo>
                    <a:pt x="37" y="1162"/>
                  </a:lnTo>
                  <a:lnTo>
                    <a:pt x="19" y="1310"/>
                  </a:lnTo>
                  <a:lnTo>
                    <a:pt x="0" y="1457"/>
                  </a:lnTo>
                  <a:lnTo>
                    <a:pt x="0" y="1605"/>
                  </a:lnTo>
                  <a:lnTo>
                    <a:pt x="19" y="1752"/>
                  </a:lnTo>
                  <a:lnTo>
                    <a:pt x="56" y="1881"/>
                  </a:lnTo>
                  <a:lnTo>
                    <a:pt x="111" y="2029"/>
                  </a:lnTo>
                  <a:lnTo>
                    <a:pt x="166" y="2158"/>
                  </a:lnTo>
                  <a:lnTo>
                    <a:pt x="240" y="2287"/>
                  </a:lnTo>
                  <a:lnTo>
                    <a:pt x="314" y="2397"/>
                  </a:lnTo>
                  <a:lnTo>
                    <a:pt x="424" y="2508"/>
                  </a:lnTo>
                  <a:lnTo>
                    <a:pt x="516" y="2600"/>
                  </a:lnTo>
                  <a:lnTo>
                    <a:pt x="627" y="2692"/>
                  </a:lnTo>
                  <a:lnTo>
                    <a:pt x="756" y="2766"/>
                  </a:lnTo>
                  <a:lnTo>
                    <a:pt x="885" y="2840"/>
                  </a:lnTo>
                  <a:lnTo>
                    <a:pt x="1014" y="2895"/>
                  </a:lnTo>
                  <a:lnTo>
                    <a:pt x="1162" y="2932"/>
                  </a:lnTo>
                  <a:lnTo>
                    <a:pt x="1309" y="2951"/>
                  </a:lnTo>
                  <a:lnTo>
                    <a:pt x="1457" y="2969"/>
                  </a:lnTo>
                  <a:lnTo>
                    <a:pt x="1604" y="2951"/>
                  </a:lnTo>
                  <a:lnTo>
                    <a:pt x="1752" y="2932"/>
                  </a:lnTo>
                  <a:lnTo>
                    <a:pt x="1899" y="2895"/>
                  </a:lnTo>
                  <a:lnTo>
                    <a:pt x="2028" y="2858"/>
                  </a:lnTo>
                  <a:lnTo>
                    <a:pt x="2157" y="2785"/>
                  </a:lnTo>
                  <a:lnTo>
                    <a:pt x="2287" y="2711"/>
                  </a:lnTo>
                  <a:lnTo>
                    <a:pt x="2397" y="2637"/>
                  </a:lnTo>
                  <a:lnTo>
                    <a:pt x="2508" y="2527"/>
                  </a:lnTo>
                  <a:lnTo>
                    <a:pt x="2600" y="2434"/>
                  </a:lnTo>
                  <a:lnTo>
                    <a:pt x="2692" y="2305"/>
                  </a:lnTo>
                  <a:lnTo>
                    <a:pt x="2766" y="2195"/>
                  </a:lnTo>
                  <a:lnTo>
                    <a:pt x="2821" y="2066"/>
                  </a:lnTo>
                  <a:lnTo>
                    <a:pt x="2877" y="1936"/>
                  </a:lnTo>
                  <a:lnTo>
                    <a:pt x="2913" y="1789"/>
                  </a:lnTo>
                  <a:lnTo>
                    <a:pt x="2950" y="1641"/>
                  </a:lnTo>
                  <a:lnTo>
                    <a:pt x="2950" y="1494"/>
                  </a:lnTo>
                  <a:lnTo>
                    <a:pt x="2950" y="1346"/>
                  </a:lnTo>
                  <a:lnTo>
                    <a:pt x="2932" y="1199"/>
                  </a:lnTo>
                  <a:lnTo>
                    <a:pt x="2895" y="1070"/>
                  </a:lnTo>
                  <a:lnTo>
                    <a:pt x="2840" y="922"/>
                  </a:lnTo>
                  <a:lnTo>
                    <a:pt x="2784" y="812"/>
                  </a:lnTo>
                  <a:lnTo>
                    <a:pt x="2711" y="683"/>
                  </a:lnTo>
                  <a:lnTo>
                    <a:pt x="2618" y="572"/>
                  </a:lnTo>
                  <a:lnTo>
                    <a:pt x="2526" y="461"/>
                  </a:lnTo>
                  <a:lnTo>
                    <a:pt x="2434" y="369"/>
                  </a:lnTo>
                  <a:lnTo>
                    <a:pt x="2323" y="277"/>
                  </a:lnTo>
                  <a:lnTo>
                    <a:pt x="2213" y="203"/>
                  </a:lnTo>
                  <a:lnTo>
                    <a:pt x="2084" y="148"/>
                  </a:lnTo>
                  <a:lnTo>
                    <a:pt x="1955" y="93"/>
                  </a:lnTo>
                  <a:lnTo>
                    <a:pt x="1807" y="56"/>
                  </a:lnTo>
                  <a:lnTo>
                    <a:pt x="1678" y="19"/>
                  </a:lnTo>
                  <a:lnTo>
                    <a:pt x="15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8" name="Google Shape;638;p3"/>
            <p:cNvSpPr/>
            <p:nvPr/>
          </p:nvSpPr>
          <p:spPr>
            <a:xfrm>
              <a:off x="6009900" y="1194125"/>
              <a:ext cx="73775" cy="73775"/>
            </a:xfrm>
            <a:custGeom>
              <a:avLst/>
              <a:gdLst/>
              <a:ahLst/>
              <a:cxnLst/>
              <a:rect l="l" t="t" r="r" b="b"/>
              <a:pathLst>
                <a:path w="2951" h="2951" extrusionOk="0">
                  <a:moveTo>
                    <a:pt x="1346" y="1"/>
                  </a:moveTo>
                  <a:lnTo>
                    <a:pt x="1199" y="38"/>
                  </a:lnTo>
                  <a:lnTo>
                    <a:pt x="1069" y="56"/>
                  </a:lnTo>
                  <a:lnTo>
                    <a:pt x="922" y="111"/>
                  </a:lnTo>
                  <a:lnTo>
                    <a:pt x="793" y="167"/>
                  </a:lnTo>
                  <a:lnTo>
                    <a:pt x="682" y="240"/>
                  </a:lnTo>
                  <a:lnTo>
                    <a:pt x="553" y="333"/>
                  </a:lnTo>
                  <a:lnTo>
                    <a:pt x="443" y="425"/>
                  </a:lnTo>
                  <a:lnTo>
                    <a:pt x="350" y="536"/>
                  </a:lnTo>
                  <a:lnTo>
                    <a:pt x="258" y="646"/>
                  </a:lnTo>
                  <a:lnTo>
                    <a:pt x="184" y="775"/>
                  </a:lnTo>
                  <a:lnTo>
                    <a:pt x="129" y="904"/>
                  </a:lnTo>
                  <a:lnTo>
                    <a:pt x="74" y="1033"/>
                  </a:lnTo>
                  <a:lnTo>
                    <a:pt x="37" y="1181"/>
                  </a:lnTo>
                  <a:lnTo>
                    <a:pt x="0" y="1310"/>
                  </a:lnTo>
                  <a:lnTo>
                    <a:pt x="0" y="1476"/>
                  </a:lnTo>
                  <a:lnTo>
                    <a:pt x="0" y="1623"/>
                  </a:lnTo>
                  <a:lnTo>
                    <a:pt x="18" y="1771"/>
                  </a:lnTo>
                  <a:lnTo>
                    <a:pt x="55" y="1900"/>
                  </a:lnTo>
                  <a:lnTo>
                    <a:pt x="111" y="2047"/>
                  </a:lnTo>
                  <a:lnTo>
                    <a:pt x="166" y="2177"/>
                  </a:lnTo>
                  <a:lnTo>
                    <a:pt x="240" y="2287"/>
                  </a:lnTo>
                  <a:lnTo>
                    <a:pt x="332" y="2416"/>
                  </a:lnTo>
                  <a:lnTo>
                    <a:pt x="424" y="2508"/>
                  </a:lnTo>
                  <a:lnTo>
                    <a:pt x="535" y="2619"/>
                  </a:lnTo>
                  <a:lnTo>
                    <a:pt x="645" y="2693"/>
                  </a:lnTo>
                  <a:lnTo>
                    <a:pt x="774" y="2767"/>
                  </a:lnTo>
                  <a:lnTo>
                    <a:pt x="903" y="2840"/>
                  </a:lnTo>
                  <a:lnTo>
                    <a:pt x="1033" y="2896"/>
                  </a:lnTo>
                  <a:lnTo>
                    <a:pt x="1180" y="2932"/>
                  </a:lnTo>
                  <a:lnTo>
                    <a:pt x="1328" y="2951"/>
                  </a:lnTo>
                  <a:lnTo>
                    <a:pt x="1623" y="2951"/>
                  </a:lnTo>
                  <a:lnTo>
                    <a:pt x="1770" y="2932"/>
                  </a:lnTo>
                  <a:lnTo>
                    <a:pt x="1918" y="2896"/>
                  </a:lnTo>
                  <a:lnTo>
                    <a:pt x="2047" y="2840"/>
                  </a:lnTo>
                  <a:lnTo>
                    <a:pt x="2176" y="2767"/>
                  </a:lnTo>
                  <a:lnTo>
                    <a:pt x="2305" y="2693"/>
                  </a:lnTo>
                  <a:lnTo>
                    <a:pt x="2415" y="2619"/>
                  </a:lnTo>
                  <a:lnTo>
                    <a:pt x="2526" y="2508"/>
                  </a:lnTo>
                  <a:lnTo>
                    <a:pt x="2618" y="2416"/>
                  </a:lnTo>
                  <a:lnTo>
                    <a:pt x="2710" y="2287"/>
                  </a:lnTo>
                  <a:lnTo>
                    <a:pt x="2784" y="2177"/>
                  </a:lnTo>
                  <a:lnTo>
                    <a:pt x="2840" y="2047"/>
                  </a:lnTo>
                  <a:lnTo>
                    <a:pt x="2895" y="1900"/>
                  </a:lnTo>
                  <a:lnTo>
                    <a:pt x="2932" y="1752"/>
                  </a:lnTo>
                  <a:lnTo>
                    <a:pt x="2950" y="1623"/>
                  </a:lnTo>
                  <a:lnTo>
                    <a:pt x="2950" y="1457"/>
                  </a:lnTo>
                  <a:lnTo>
                    <a:pt x="2950" y="1310"/>
                  </a:lnTo>
                  <a:lnTo>
                    <a:pt x="2913" y="1181"/>
                  </a:lnTo>
                  <a:lnTo>
                    <a:pt x="2876" y="1033"/>
                  </a:lnTo>
                  <a:lnTo>
                    <a:pt x="2840" y="904"/>
                  </a:lnTo>
                  <a:lnTo>
                    <a:pt x="2766" y="775"/>
                  </a:lnTo>
                  <a:lnTo>
                    <a:pt x="2692" y="665"/>
                  </a:lnTo>
                  <a:lnTo>
                    <a:pt x="2618" y="554"/>
                  </a:lnTo>
                  <a:lnTo>
                    <a:pt x="2526" y="443"/>
                  </a:lnTo>
                  <a:lnTo>
                    <a:pt x="2415" y="351"/>
                  </a:lnTo>
                  <a:lnTo>
                    <a:pt x="2305" y="259"/>
                  </a:lnTo>
                  <a:lnTo>
                    <a:pt x="2176" y="185"/>
                  </a:lnTo>
                  <a:lnTo>
                    <a:pt x="2065" y="130"/>
                  </a:lnTo>
                  <a:lnTo>
                    <a:pt x="1936" y="75"/>
                  </a:lnTo>
                  <a:lnTo>
                    <a:pt x="1789" y="38"/>
                  </a:lnTo>
                  <a:lnTo>
                    <a:pt x="1641" y="19"/>
                  </a:lnTo>
                  <a:lnTo>
                    <a:pt x="14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9" name="Google Shape;639;p3"/>
            <p:cNvSpPr/>
            <p:nvPr/>
          </p:nvSpPr>
          <p:spPr>
            <a:xfrm>
              <a:off x="5561850" y="948900"/>
              <a:ext cx="73775" cy="73775"/>
            </a:xfrm>
            <a:custGeom>
              <a:avLst/>
              <a:gdLst/>
              <a:ahLst/>
              <a:cxnLst/>
              <a:rect l="l" t="t" r="r" b="b"/>
              <a:pathLst>
                <a:path w="2951" h="2951" extrusionOk="0">
                  <a:moveTo>
                    <a:pt x="1328" y="1"/>
                  </a:moveTo>
                  <a:lnTo>
                    <a:pt x="1199" y="19"/>
                  </a:lnTo>
                  <a:lnTo>
                    <a:pt x="1051" y="56"/>
                  </a:lnTo>
                  <a:lnTo>
                    <a:pt x="922" y="111"/>
                  </a:lnTo>
                  <a:lnTo>
                    <a:pt x="793" y="167"/>
                  </a:lnTo>
                  <a:lnTo>
                    <a:pt x="664" y="240"/>
                  </a:lnTo>
                  <a:lnTo>
                    <a:pt x="553" y="314"/>
                  </a:lnTo>
                  <a:lnTo>
                    <a:pt x="461" y="406"/>
                  </a:lnTo>
                  <a:lnTo>
                    <a:pt x="350" y="517"/>
                  </a:lnTo>
                  <a:lnTo>
                    <a:pt x="277" y="628"/>
                  </a:lnTo>
                  <a:lnTo>
                    <a:pt x="203" y="738"/>
                  </a:lnTo>
                  <a:lnTo>
                    <a:pt x="129" y="867"/>
                  </a:lnTo>
                  <a:lnTo>
                    <a:pt x="74" y="996"/>
                  </a:lnTo>
                  <a:lnTo>
                    <a:pt x="37" y="1144"/>
                  </a:lnTo>
                  <a:lnTo>
                    <a:pt x="19" y="1273"/>
                  </a:lnTo>
                  <a:lnTo>
                    <a:pt x="0" y="1420"/>
                  </a:lnTo>
                  <a:lnTo>
                    <a:pt x="0" y="1568"/>
                  </a:lnTo>
                  <a:lnTo>
                    <a:pt x="19" y="1715"/>
                  </a:lnTo>
                  <a:lnTo>
                    <a:pt x="55" y="1863"/>
                  </a:lnTo>
                  <a:lnTo>
                    <a:pt x="92" y="1992"/>
                  </a:lnTo>
                  <a:lnTo>
                    <a:pt x="166" y="2140"/>
                  </a:lnTo>
                  <a:lnTo>
                    <a:pt x="221" y="2250"/>
                  </a:lnTo>
                  <a:lnTo>
                    <a:pt x="314" y="2379"/>
                  </a:lnTo>
                  <a:lnTo>
                    <a:pt x="406" y="2490"/>
                  </a:lnTo>
                  <a:lnTo>
                    <a:pt x="516" y="2582"/>
                  </a:lnTo>
                  <a:lnTo>
                    <a:pt x="627" y="2674"/>
                  </a:lnTo>
                  <a:lnTo>
                    <a:pt x="738" y="2748"/>
                  </a:lnTo>
                  <a:lnTo>
                    <a:pt x="867" y="2822"/>
                  </a:lnTo>
                  <a:lnTo>
                    <a:pt x="996" y="2877"/>
                  </a:lnTo>
                  <a:lnTo>
                    <a:pt x="1143" y="2914"/>
                  </a:lnTo>
                  <a:lnTo>
                    <a:pt x="1291" y="2932"/>
                  </a:lnTo>
                  <a:lnTo>
                    <a:pt x="1438" y="2951"/>
                  </a:lnTo>
                  <a:lnTo>
                    <a:pt x="1586" y="2951"/>
                  </a:lnTo>
                  <a:lnTo>
                    <a:pt x="1733" y="2932"/>
                  </a:lnTo>
                  <a:lnTo>
                    <a:pt x="1881" y="2895"/>
                  </a:lnTo>
                  <a:lnTo>
                    <a:pt x="2010" y="2840"/>
                  </a:lnTo>
                  <a:lnTo>
                    <a:pt x="2139" y="2785"/>
                  </a:lnTo>
                  <a:lnTo>
                    <a:pt x="2268" y="2711"/>
                  </a:lnTo>
                  <a:lnTo>
                    <a:pt x="2379" y="2619"/>
                  </a:lnTo>
                  <a:lnTo>
                    <a:pt x="2489" y="2527"/>
                  </a:lnTo>
                  <a:lnTo>
                    <a:pt x="2600" y="2435"/>
                  </a:lnTo>
                  <a:lnTo>
                    <a:pt x="2674" y="2305"/>
                  </a:lnTo>
                  <a:lnTo>
                    <a:pt x="2766" y="2195"/>
                  </a:lnTo>
                  <a:lnTo>
                    <a:pt x="2821" y="2066"/>
                  </a:lnTo>
                  <a:lnTo>
                    <a:pt x="2877" y="1937"/>
                  </a:lnTo>
                  <a:lnTo>
                    <a:pt x="2913" y="1789"/>
                  </a:lnTo>
                  <a:lnTo>
                    <a:pt x="2950" y="1642"/>
                  </a:lnTo>
                  <a:lnTo>
                    <a:pt x="2950" y="1494"/>
                  </a:lnTo>
                  <a:lnTo>
                    <a:pt x="2950" y="1347"/>
                  </a:lnTo>
                  <a:lnTo>
                    <a:pt x="2932" y="1199"/>
                  </a:lnTo>
                  <a:lnTo>
                    <a:pt x="2895" y="1052"/>
                  </a:lnTo>
                  <a:lnTo>
                    <a:pt x="2840" y="923"/>
                  </a:lnTo>
                  <a:lnTo>
                    <a:pt x="2784" y="794"/>
                  </a:lnTo>
                  <a:lnTo>
                    <a:pt x="2711" y="664"/>
                  </a:lnTo>
                  <a:lnTo>
                    <a:pt x="2618" y="554"/>
                  </a:lnTo>
                  <a:lnTo>
                    <a:pt x="2526" y="443"/>
                  </a:lnTo>
                  <a:lnTo>
                    <a:pt x="2416" y="351"/>
                  </a:lnTo>
                  <a:lnTo>
                    <a:pt x="2305" y="259"/>
                  </a:lnTo>
                  <a:lnTo>
                    <a:pt x="2176" y="185"/>
                  </a:lnTo>
                  <a:lnTo>
                    <a:pt x="2047" y="111"/>
                  </a:lnTo>
                  <a:lnTo>
                    <a:pt x="1918" y="74"/>
                  </a:lnTo>
                  <a:lnTo>
                    <a:pt x="1770" y="19"/>
                  </a:lnTo>
                  <a:lnTo>
                    <a:pt x="16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0" name="Google Shape;640;p3"/>
            <p:cNvSpPr/>
            <p:nvPr/>
          </p:nvSpPr>
          <p:spPr>
            <a:xfrm>
              <a:off x="5182025" y="309550"/>
              <a:ext cx="74225" cy="73800"/>
            </a:xfrm>
            <a:custGeom>
              <a:avLst/>
              <a:gdLst/>
              <a:ahLst/>
              <a:cxnLst/>
              <a:rect l="l" t="t" r="r" b="b"/>
              <a:pathLst>
                <a:path w="2969" h="2952" extrusionOk="0">
                  <a:moveTo>
                    <a:pt x="1346" y="1"/>
                  </a:moveTo>
                  <a:lnTo>
                    <a:pt x="1199" y="19"/>
                  </a:lnTo>
                  <a:lnTo>
                    <a:pt x="1070" y="56"/>
                  </a:lnTo>
                  <a:lnTo>
                    <a:pt x="940" y="112"/>
                  </a:lnTo>
                  <a:lnTo>
                    <a:pt x="811" y="167"/>
                  </a:lnTo>
                  <a:lnTo>
                    <a:pt x="682" y="241"/>
                  </a:lnTo>
                  <a:lnTo>
                    <a:pt x="572" y="333"/>
                  </a:lnTo>
                  <a:lnTo>
                    <a:pt x="461" y="425"/>
                  </a:lnTo>
                  <a:lnTo>
                    <a:pt x="369" y="517"/>
                  </a:lnTo>
                  <a:lnTo>
                    <a:pt x="277" y="628"/>
                  </a:lnTo>
                  <a:lnTo>
                    <a:pt x="203" y="738"/>
                  </a:lnTo>
                  <a:lnTo>
                    <a:pt x="148" y="868"/>
                  </a:lnTo>
                  <a:lnTo>
                    <a:pt x="92" y="997"/>
                  </a:lnTo>
                  <a:lnTo>
                    <a:pt x="55" y="1144"/>
                  </a:lnTo>
                  <a:lnTo>
                    <a:pt x="19" y="1273"/>
                  </a:lnTo>
                  <a:lnTo>
                    <a:pt x="0" y="1421"/>
                  </a:lnTo>
                  <a:lnTo>
                    <a:pt x="19" y="1587"/>
                  </a:lnTo>
                  <a:lnTo>
                    <a:pt x="37" y="1716"/>
                  </a:lnTo>
                  <a:lnTo>
                    <a:pt x="55" y="1863"/>
                  </a:lnTo>
                  <a:lnTo>
                    <a:pt x="111" y="2011"/>
                  </a:lnTo>
                  <a:lnTo>
                    <a:pt x="166" y="2140"/>
                  </a:lnTo>
                  <a:lnTo>
                    <a:pt x="240" y="2250"/>
                  </a:lnTo>
                  <a:lnTo>
                    <a:pt x="314" y="2379"/>
                  </a:lnTo>
                  <a:lnTo>
                    <a:pt x="424" y="2490"/>
                  </a:lnTo>
                  <a:lnTo>
                    <a:pt x="516" y="2582"/>
                  </a:lnTo>
                  <a:lnTo>
                    <a:pt x="627" y="2674"/>
                  </a:lnTo>
                  <a:lnTo>
                    <a:pt x="756" y="2748"/>
                  </a:lnTo>
                  <a:lnTo>
                    <a:pt x="885" y="2822"/>
                  </a:lnTo>
                  <a:lnTo>
                    <a:pt x="1014" y="2877"/>
                  </a:lnTo>
                  <a:lnTo>
                    <a:pt x="1162" y="2914"/>
                  </a:lnTo>
                  <a:lnTo>
                    <a:pt x="1309" y="2933"/>
                  </a:lnTo>
                  <a:lnTo>
                    <a:pt x="1457" y="2951"/>
                  </a:lnTo>
                  <a:lnTo>
                    <a:pt x="1604" y="2951"/>
                  </a:lnTo>
                  <a:lnTo>
                    <a:pt x="1752" y="2933"/>
                  </a:lnTo>
                  <a:lnTo>
                    <a:pt x="1881" y="2896"/>
                  </a:lnTo>
                  <a:lnTo>
                    <a:pt x="2028" y="2840"/>
                  </a:lnTo>
                  <a:lnTo>
                    <a:pt x="2157" y="2785"/>
                  </a:lnTo>
                  <a:lnTo>
                    <a:pt x="2286" y="2711"/>
                  </a:lnTo>
                  <a:lnTo>
                    <a:pt x="2397" y="2638"/>
                  </a:lnTo>
                  <a:lnTo>
                    <a:pt x="2508" y="2527"/>
                  </a:lnTo>
                  <a:lnTo>
                    <a:pt x="2600" y="2435"/>
                  </a:lnTo>
                  <a:lnTo>
                    <a:pt x="2692" y="2324"/>
                  </a:lnTo>
                  <a:lnTo>
                    <a:pt x="2766" y="2195"/>
                  </a:lnTo>
                  <a:lnTo>
                    <a:pt x="2840" y="2066"/>
                  </a:lnTo>
                  <a:lnTo>
                    <a:pt x="2895" y="1937"/>
                  </a:lnTo>
                  <a:lnTo>
                    <a:pt x="2932" y="1789"/>
                  </a:lnTo>
                  <a:lnTo>
                    <a:pt x="2950" y="1642"/>
                  </a:lnTo>
                  <a:lnTo>
                    <a:pt x="2969" y="1494"/>
                  </a:lnTo>
                  <a:lnTo>
                    <a:pt x="2950" y="1347"/>
                  </a:lnTo>
                  <a:lnTo>
                    <a:pt x="2932" y="1199"/>
                  </a:lnTo>
                  <a:lnTo>
                    <a:pt x="2895" y="1052"/>
                  </a:lnTo>
                  <a:lnTo>
                    <a:pt x="2858" y="923"/>
                  </a:lnTo>
                  <a:lnTo>
                    <a:pt x="2784" y="794"/>
                  </a:lnTo>
                  <a:lnTo>
                    <a:pt x="2711" y="665"/>
                  </a:lnTo>
                  <a:lnTo>
                    <a:pt x="2637" y="554"/>
                  </a:lnTo>
                  <a:lnTo>
                    <a:pt x="2526" y="443"/>
                  </a:lnTo>
                  <a:lnTo>
                    <a:pt x="2434" y="351"/>
                  </a:lnTo>
                  <a:lnTo>
                    <a:pt x="2323" y="259"/>
                  </a:lnTo>
                  <a:lnTo>
                    <a:pt x="2194" y="185"/>
                  </a:lnTo>
                  <a:lnTo>
                    <a:pt x="2065" y="130"/>
                  </a:lnTo>
                  <a:lnTo>
                    <a:pt x="1936" y="75"/>
                  </a:lnTo>
                  <a:lnTo>
                    <a:pt x="1789" y="38"/>
                  </a:lnTo>
                  <a:lnTo>
                    <a:pt x="1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1" name="Google Shape;641;p3"/>
            <p:cNvSpPr/>
            <p:nvPr/>
          </p:nvSpPr>
          <p:spPr>
            <a:xfrm>
              <a:off x="6249575" y="1234225"/>
              <a:ext cx="73775" cy="73800"/>
            </a:xfrm>
            <a:custGeom>
              <a:avLst/>
              <a:gdLst/>
              <a:ahLst/>
              <a:cxnLst/>
              <a:rect l="l" t="t" r="r" b="b"/>
              <a:pathLst>
                <a:path w="2951" h="2952" extrusionOk="0">
                  <a:moveTo>
                    <a:pt x="1310" y="1"/>
                  </a:moveTo>
                  <a:lnTo>
                    <a:pt x="1162" y="38"/>
                  </a:lnTo>
                  <a:lnTo>
                    <a:pt x="1033" y="75"/>
                  </a:lnTo>
                  <a:lnTo>
                    <a:pt x="886" y="112"/>
                  </a:lnTo>
                  <a:lnTo>
                    <a:pt x="757" y="185"/>
                  </a:lnTo>
                  <a:lnTo>
                    <a:pt x="646" y="259"/>
                  </a:lnTo>
                  <a:lnTo>
                    <a:pt x="536" y="333"/>
                  </a:lnTo>
                  <a:lnTo>
                    <a:pt x="425" y="425"/>
                  </a:lnTo>
                  <a:lnTo>
                    <a:pt x="333" y="536"/>
                  </a:lnTo>
                  <a:lnTo>
                    <a:pt x="259" y="646"/>
                  </a:lnTo>
                  <a:lnTo>
                    <a:pt x="185" y="775"/>
                  </a:lnTo>
                  <a:lnTo>
                    <a:pt x="111" y="886"/>
                  </a:lnTo>
                  <a:lnTo>
                    <a:pt x="75" y="1033"/>
                  </a:lnTo>
                  <a:lnTo>
                    <a:pt x="38" y="1163"/>
                  </a:lnTo>
                  <a:lnTo>
                    <a:pt x="1" y="1310"/>
                  </a:lnTo>
                  <a:lnTo>
                    <a:pt x="1" y="1458"/>
                  </a:lnTo>
                  <a:lnTo>
                    <a:pt x="1" y="1605"/>
                  </a:lnTo>
                  <a:lnTo>
                    <a:pt x="19" y="1753"/>
                  </a:lnTo>
                  <a:lnTo>
                    <a:pt x="56" y="1900"/>
                  </a:lnTo>
                  <a:lnTo>
                    <a:pt x="111" y="2029"/>
                  </a:lnTo>
                  <a:lnTo>
                    <a:pt x="167" y="2158"/>
                  </a:lnTo>
                  <a:lnTo>
                    <a:pt x="241" y="2287"/>
                  </a:lnTo>
                  <a:lnTo>
                    <a:pt x="333" y="2398"/>
                  </a:lnTo>
                  <a:lnTo>
                    <a:pt x="425" y="2509"/>
                  </a:lnTo>
                  <a:lnTo>
                    <a:pt x="536" y="2601"/>
                  </a:lnTo>
                  <a:lnTo>
                    <a:pt x="646" y="2693"/>
                  </a:lnTo>
                  <a:lnTo>
                    <a:pt x="775" y="2767"/>
                  </a:lnTo>
                  <a:lnTo>
                    <a:pt x="904" y="2840"/>
                  </a:lnTo>
                  <a:lnTo>
                    <a:pt x="1033" y="2877"/>
                  </a:lnTo>
                  <a:lnTo>
                    <a:pt x="1181" y="2914"/>
                  </a:lnTo>
                  <a:lnTo>
                    <a:pt x="1328" y="2951"/>
                  </a:lnTo>
                  <a:lnTo>
                    <a:pt x="1623" y="2951"/>
                  </a:lnTo>
                  <a:lnTo>
                    <a:pt x="1771" y="2933"/>
                  </a:lnTo>
                  <a:lnTo>
                    <a:pt x="1918" y="2896"/>
                  </a:lnTo>
                  <a:lnTo>
                    <a:pt x="2047" y="2840"/>
                  </a:lnTo>
                  <a:lnTo>
                    <a:pt x="2177" y="2767"/>
                  </a:lnTo>
                  <a:lnTo>
                    <a:pt x="2306" y="2693"/>
                  </a:lnTo>
                  <a:lnTo>
                    <a:pt x="2416" y="2619"/>
                  </a:lnTo>
                  <a:lnTo>
                    <a:pt x="2527" y="2509"/>
                  </a:lnTo>
                  <a:lnTo>
                    <a:pt x="2619" y="2416"/>
                  </a:lnTo>
                  <a:lnTo>
                    <a:pt x="2711" y="2287"/>
                  </a:lnTo>
                  <a:lnTo>
                    <a:pt x="2785" y="2177"/>
                  </a:lnTo>
                  <a:lnTo>
                    <a:pt x="2840" y="2048"/>
                  </a:lnTo>
                  <a:lnTo>
                    <a:pt x="2896" y="1900"/>
                  </a:lnTo>
                  <a:lnTo>
                    <a:pt x="2933" y="1771"/>
                  </a:lnTo>
                  <a:lnTo>
                    <a:pt x="2951" y="1623"/>
                  </a:lnTo>
                  <a:lnTo>
                    <a:pt x="2951" y="1458"/>
                  </a:lnTo>
                  <a:lnTo>
                    <a:pt x="2951" y="1310"/>
                  </a:lnTo>
                  <a:lnTo>
                    <a:pt x="2914" y="1163"/>
                  </a:lnTo>
                  <a:lnTo>
                    <a:pt x="2877" y="1033"/>
                  </a:lnTo>
                  <a:lnTo>
                    <a:pt x="2840" y="886"/>
                  </a:lnTo>
                  <a:lnTo>
                    <a:pt x="2767" y="757"/>
                  </a:lnTo>
                  <a:lnTo>
                    <a:pt x="2693" y="646"/>
                  </a:lnTo>
                  <a:lnTo>
                    <a:pt x="2601" y="517"/>
                  </a:lnTo>
                  <a:lnTo>
                    <a:pt x="2508" y="425"/>
                  </a:lnTo>
                  <a:lnTo>
                    <a:pt x="2398" y="333"/>
                  </a:lnTo>
                  <a:lnTo>
                    <a:pt x="2287" y="241"/>
                  </a:lnTo>
                  <a:lnTo>
                    <a:pt x="2158" y="167"/>
                  </a:lnTo>
                  <a:lnTo>
                    <a:pt x="2029" y="112"/>
                  </a:lnTo>
                  <a:lnTo>
                    <a:pt x="1900" y="56"/>
                  </a:lnTo>
                  <a:lnTo>
                    <a:pt x="1752" y="19"/>
                  </a:lnTo>
                  <a:lnTo>
                    <a:pt x="160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2" name="Google Shape;642;p3"/>
            <p:cNvSpPr/>
            <p:nvPr/>
          </p:nvSpPr>
          <p:spPr>
            <a:xfrm>
              <a:off x="5850400" y="1166025"/>
              <a:ext cx="73325" cy="73300"/>
            </a:xfrm>
            <a:custGeom>
              <a:avLst/>
              <a:gdLst/>
              <a:ahLst/>
              <a:cxnLst/>
              <a:rect l="l" t="t" r="r" b="b"/>
              <a:pathLst>
                <a:path w="2933" h="2932" extrusionOk="0">
                  <a:moveTo>
                    <a:pt x="1310" y="0"/>
                  </a:moveTo>
                  <a:lnTo>
                    <a:pt x="1162" y="37"/>
                  </a:lnTo>
                  <a:lnTo>
                    <a:pt x="1033" y="74"/>
                  </a:lnTo>
                  <a:lnTo>
                    <a:pt x="904" y="111"/>
                  </a:lnTo>
                  <a:lnTo>
                    <a:pt x="775" y="184"/>
                  </a:lnTo>
                  <a:lnTo>
                    <a:pt x="646" y="258"/>
                  </a:lnTo>
                  <a:lnTo>
                    <a:pt x="535" y="350"/>
                  </a:lnTo>
                  <a:lnTo>
                    <a:pt x="443" y="443"/>
                  </a:lnTo>
                  <a:lnTo>
                    <a:pt x="351" y="535"/>
                  </a:lnTo>
                  <a:lnTo>
                    <a:pt x="259" y="645"/>
                  </a:lnTo>
                  <a:lnTo>
                    <a:pt x="185" y="774"/>
                  </a:lnTo>
                  <a:lnTo>
                    <a:pt x="111" y="904"/>
                  </a:lnTo>
                  <a:lnTo>
                    <a:pt x="74" y="1033"/>
                  </a:lnTo>
                  <a:lnTo>
                    <a:pt x="37" y="1162"/>
                  </a:lnTo>
                  <a:lnTo>
                    <a:pt x="0" y="1309"/>
                  </a:lnTo>
                  <a:lnTo>
                    <a:pt x="0" y="1457"/>
                  </a:lnTo>
                  <a:lnTo>
                    <a:pt x="0" y="1604"/>
                  </a:lnTo>
                  <a:lnTo>
                    <a:pt x="37" y="1752"/>
                  </a:lnTo>
                  <a:lnTo>
                    <a:pt x="74" y="1881"/>
                  </a:lnTo>
                  <a:lnTo>
                    <a:pt x="111" y="2028"/>
                  </a:lnTo>
                  <a:lnTo>
                    <a:pt x="185" y="2157"/>
                  </a:lnTo>
                  <a:lnTo>
                    <a:pt x="259" y="2268"/>
                  </a:lnTo>
                  <a:lnTo>
                    <a:pt x="351" y="2397"/>
                  </a:lnTo>
                  <a:lnTo>
                    <a:pt x="443" y="2489"/>
                  </a:lnTo>
                  <a:lnTo>
                    <a:pt x="554" y="2600"/>
                  </a:lnTo>
                  <a:lnTo>
                    <a:pt x="664" y="2674"/>
                  </a:lnTo>
                  <a:lnTo>
                    <a:pt x="793" y="2747"/>
                  </a:lnTo>
                  <a:lnTo>
                    <a:pt x="922" y="2821"/>
                  </a:lnTo>
                  <a:lnTo>
                    <a:pt x="1070" y="2858"/>
                  </a:lnTo>
                  <a:lnTo>
                    <a:pt x="1199" y="2895"/>
                  </a:lnTo>
                  <a:lnTo>
                    <a:pt x="1346" y="2913"/>
                  </a:lnTo>
                  <a:lnTo>
                    <a:pt x="1494" y="2932"/>
                  </a:lnTo>
                  <a:lnTo>
                    <a:pt x="1641" y="2913"/>
                  </a:lnTo>
                  <a:lnTo>
                    <a:pt x="1789" y="2895"/>
                  </a:lnTo>
                  <a:lnTo>
                    <a:pt x="1918" y="2840"/>
                  </a:lnTo>
                  <a:lnTo>
                    <a:pt x="2047" y="2784"/>
                  </a:lnTo>
                  <a:lnTo>
                    <a:pt x="2176" y="2729"/>
                  </a:lnTo>
                  <a:lnTo>
                    <a:pt x="2287" y="2655"/>
                  </a:lnTo>
                  <a:lnTo>
                    <a:pt x="2397" y="2563"/>
                  </a:lnTo>
                  <a:lnTo>
                    <a:pt x="2508" y="2471"/>
                  </a:lnTo>
                  <a:lnTo>
                    <a:pt x="2600" y="2360"/>
                  </a:lnTo>
                  <a:lnTo>
                    <a:pt x="2692" y="2250"/>
                  </a:lnTo>
                  <a:lnTo>
                    <a:pt x="2748" y="2120"/>
                  </a:lnTo>
                  <a:lnTo>
                    <a:pt x="2821" y="1991"/>
                  </a:lnTo>
                  <a:lnTo>
                    <a:pt x="2858" y="1862"/>
                  </a:lnTo>
                  <a:lnTo>
                    <a:pt x="2895" y="1733"/>
                  </a:lnTo>
                  <a:lnTo>
                    <a:pt x="2914" y="1586"/>
                  </a:lnTo>
                  <a:lnTo>
                    <a:pt x="2932" y="1438"/>
                  </a:lnTo>
                  <a:lnTo>
                    <a:pt x="2914" y="1291"/>
                  </a:lnTo>
                  <a:lnTo>
                    <a:pt x="2895" y="1162"/>
                  </a:lnTo>
                  <a:lnTo>
                    <a:pt x="2858" y="1014"/>
                  </a:lnTo>
                  <a:lnTo>
                    <a:pt x="2803" y="885"/>
                  </a:lnTo>
                  <a:lnTo>
                    <a:pt x="2729" y="756"/>
                  </a:lnTo>
                  <a:lnTo>
                    <a:pt x="2656" y="645"/>
                  </a:lnTo>
                  <a:lnTo>
                    <a:pt x="2582" y="535"/>
                  </a:lnTo>
                  <a:lnTo>
                    <a:pt x="2471" y="424"/>
                  </a:lnTo>
                  <a:lnTo>
                    <a:pt x="2379" y="332"/>
                  </a:lnTo>
                  <a:lnTo>
                    <a:pt x="2250" y="258"/>
                  </a:lnTo>
                  <a:lnTo>
                    <a:pt x="2139" y="184"/>
                  </a:lnTo>
                  <a:lnTo>
                    <a:pt x="2010" y="111"/>
                  </a:lnTo>
                  <a:lnTo>
                    <a:pt x="1881" y="74"/>
                  </a:lnTo>
                  <a:lnTo>
                    <a:pt x="1734" y="37"/>
                  </a:lnTo>
                  <a:lnTo>
                    <a:pt x="160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3" name="Google Shape;643;p3"/>
            <p:cNvSpPr/>
            <p:nvPr/>
          </p:nvSpPr>
          <p:spPr>
            <a:xfrm>
              <a:off x="5930150" y="1179850"/>
              <a:ext cx="73775" cy="73775"/>
            </a:xfrm>
            <a:custGeom>
              <a:avLst/>
              <a:gdLst/>
              <a:ahLst/>
              <a:cxnLst/>
              <a:rect l="l" t="t" r="r" b="b"/>
              <a:pathLst>
                <a:path w="2951" h="2951" extrusionOk="0">
                  <a:moveTo>
                    <a:pt x="1438" y="0"/>
                  </a:moveTo>
                  <a:lnTo>
                    <a:pt x="1291" y="19"/>
                  </a:lnTo>
                  <a:lnTo>
                    <a:pt x="1162" y="37"/>
                  </a:lnTo>
                  <a:lnTo>
                    <a:pt x="1014" y="74"/>
                  </a:lnTo>
                  <a:lnTo>
                    <a:pt x="885" y="129"/>
                  </a:lnTo>
                  <a:lnTo>
                    <a:pt x="756" y="203"/>
                  </a:lnTo>
                  <a:lnTo>
                    <a:pt x="646" y="277"/>
                  </a:lnTo>
                  <a:lnTo>
                    <a:pt x="535" y="351"/>
                  </a:lnTo>
                  <a:lnTo>
                    <a:pt x="424" y="443"/>
                  </a:lnTo>
                  <a:lnTo>
                    <a:pt x="332" y="553"/>
                  </a:lnTo>
                  <a:lnTo>
                    <a:pt x="240" y="664"/>
                  </a:lnTo>
                  <a:lnTo>
                    <a:pt x="166" y="793"/>
                  </a:lnTo>
                  <a:lnTo>
                    <a:pt x="111" y="922"/>
                  </a:lnTo>
                  <a:lnTo>
                    <a:pt x="56" y="1051"/>
                  </a:lnTo>
                  <a:lnTo>
                    <a:pt x="19" y="1180"/>
                  </a:lnTo>
                  <a:lnTo>
                    <a:pt x="0" y="1328"/>
                  </a:lnTo>
                  <a:lnTo>
                    <a:pt x="0" y="1475"/>
                  </a:lnTo>
                  <a:lnTo>
                    <a:pt x="0" y="1623"/>
                  </a:lnTo>
                  <a:lnTo>
                    <a:pt x="19" y="1770"/>
                  </a:lnTo>
                  <a:lnTo>
                    <a:pt x="56" y="1918"/>
                  </a:lnTo>
                  <a:lnTo>
                    <a:pt x="111" y="2047"/>
                  </a:lnTo>
                  <a:lnTo>
                    <a:pt x="185" y="2176"/>
                  </a:lnTo>
                  <a:lnTo>
                    <a:pt x="258" y="2305"/>
                  </a:lnTo>
                  <a:lnTo>
                    <a:pt x="332" y="2416"/>
                  </a:lnTo>
                  <a:lnTo>
                    <a:pt x="443" y="2526"/>
                  </a:lnTo>
                  <a:lnTo>
                    <a:pt x="553" y="2618"/>
                  </a:lnTo>
                  <a:lnTo>
                    <a:pt x="664" y="2711"/>
                  </a:lnTo>
                  <a:lnTo>
                    <a:pt x="793" y="2784"/>
                  </a:lnTo>
                  <a:lnTo>
                    <a:pt x="922" y="2840"/>
                  </a:lnTo>
                  <a:lnTo>
                    <a:pt x="1051" y="2895"/>
                  </a:lnTo>
                  <a:lnTo>
                    <a:pt x="1199" y="2932"/>
                  </a:lnTo>
                  <a:lnTo>
                    <a:pt x="1346" y="2950"/>
                  </a:lnTo>
                  <a:lnTo>
                    <a:pt x="1641" y="2950"/>
                  </a:lnTo>
                  <a:lnTo>
                    <a:pt x="1770" y="2913"/>
                  </a:lnTo>
                  <a:lnTo>
                    <a:pt x="1918" y="2877"/>
                  </a:lnTo>
                  <a:lnTo>
                    <a:pt x="2047" y="2821"/>
                  </a:lnTo>
                  <a:lnTo>
                    <a:pt x="2176" y="2766"/>
                  </a:lnTo>
                  <a:lnTo>
                    <a:pt x="2287" y="2692"/>
                  </a:lnTo>
                  <a:lnTo>
                    <a:pt x="2416" y="2600"/>
                  </a:lnTo>
                  <a:lnTo>
                    <a:pt x="2508" y="2508"/>
                  </a:lnTo>
                  <a:lnTo>
                    <a:pt x="2600" y="2416"/>
                  </a:lnTo>
                  <a:lnTo>
                    <a:pt x="2692" y="2287"/>
                  </a:lnTo>
                  <a:lnTo>
                    <a:pt x="2766" y="2176"/>
                  </a:lnTo>
                  <a:lnTo>
                    <a:pt x="2821" y="2047"/>
                  </a:lnTo>
                  <a:lnTo>
                    <a:pt x="2877" y="1918"/>
                  </a:lnTo>
                  <a:lnTo>
                    <a:pt x="2913" y="1770"/>
                  </a:lnTo>
                  <a:lnTo>
                    <a:pt x="2932" y="1641"/>
                  </a:lnTo>
                  <a:lnTo>
                    <a:pt x="2950" y="1494"/>
                  </a:lnTo>
                  <a:lnTo>
                    <a:pt x="2932" y="1346"/>
                  </a:lnTo>
                  <a:lnTo>
                    <a:pt x="2913" y="1199"/>
                  </a:lnTo>
                  <a:lnTo>
                    <a:pt x="2877" y="1051"/>
                  </a:lnTo>
                  <a:lnTo>
                    <a:pt x="2821" y="922"/>
                  </a:lnTo>
                  <a:lnTo>
                    <a:pt x="2766" y="775"/>
                  </a:lnTo>
                  <a:lnTo>
                    <a:pt x="2692" y="664"/>
                  </a:lnTo>
                  <a:lnTo>
                    <a:pt x="2600" y="553"/>
                  </a:lnTo>
                  <a:lnTo>
                    <a:pt x="2489" y="443"/>
                  </a:lnTo>
                  <a:lnTo>
                    <a:pt x="2397" y="351"/>
                  </a:lnTo>
                  <a:lnTo>
                    <a:pt x="2268" y="258"/>
                  </a:lnTo>
                  <a:lnTo>
                    <a:pt x="2157" y="185"/>
                  </a:lnTo>
                  <a:lnTo>
                    <a:pt x="2028" y="111"/>
                  </a:lnTo>
                  <a:lnTo>
                    <a:pt x="1881" y="74"/>
                  </a:lnTo>
                  <a:lnTo>
                    <a:pt x="1733" y="37"/>
                  </a:lnTo>
                  <a:lnTo>
                    <a:pt x="1604" y="19"/>
                  </a:lnTo>
                  <a:lnTo>
                    <a:pt x="143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4" name="Google Shape;644;p3"/>
            <p:cNvSpPr/>
            <p:nvPr/>
          </p:nvSpPr>
          <p:spPr>
            <a:xfrm>
              <a:off x="5351175" y="749300"/>
              <a:ext cx="72875" cy="73325"/>
            </a:xfrm>
            <a:custGeom>
              <a:avLst/>
              <a:gdLst/>
              <a:ahLst/>
              <a:cxnLst/>
              <a:rect l="l" t="t" r="r" b="b"/>
              <a:pathLst>
                <a:path w="2915" h="2933" extrusionOk="0">
                  <a:moveTo>
                    <a:pt x="1458" y="1"/>
                  </a:moveTo>
                  <a:lnTo>
                    <a:pt x="1310" y="19"/>
                  </a:lnTo>
                  <a:lnTo>
                    <a:pt x="1163" y="38"/>
                  </a:lnTo>
                  <a:lnTo>
                    <a:pt x="1033" y="75"/>
                  </a:lnTo>
                  <a:lnTo>
                    <a:pt x="904" y="130"/>
                  </a:lnTo>
                  <a:lnTo>
                    <a:pt x="775" y="185"/>
                  </a:lnTo>
                  <a:lnTo>
                    <a:pt x="646" y="259"/>
                  </a:lnTo>
                  <a:lnTo>
                    <a:pt x="536" y="351"/>
                  </a:lnTo>
                  <a:lnTo>
                    <a:pt x="425" y="443"/>
                  </a:lnTo>
                  <a:lnTo>
                    <a:pt x="333" y="536"/>
                  </a:lnTo>
                  <a:lnTo>
                    <a:pt x="259" y="646"/>
                  </a:lnTo>
                  <a:lnTo>
                    <a:pt x="185" y="775"/>
                  </a:lnTo>
                  <a:lnTo>
                    <a:pt x="112" y="904"/>
                  </a:lnTo>
                  <a:lnTo>
                    <a:pt x="56" y="1033"/>
                  </a:lnTo>
                  <a:lnTo>
                    <a:pt x="19" y="1163"/>
                  </a:lnTo>
                  <a:lnTo>
                    <a:pt x="1" y="1310"/>
                  </a:lnTo>
                  <a:lnTo>
                    <a:pt x="1" y="1458"/>
                  </a:lnTo>
                  <a:lnTo>
                    <a:pt x="1" y="1605"/>
                  </a:lnTo>
                  <a:lnTo>
                    <a:pt x="19" y="1734"/>
                  </a:lnTo>
                  <a:lnTo>
                    <a:pt x="56" y="1882"/>
                  </a:lnTo>
                  <a:lnTo>
                    <a:pt x="112" y="2011"/>
                  </a:lnTo>
                  <a:lnTo>
                    <a:pt x="167" y="2140"/>
                  </a:lnTo>
                  <a:lnTo>
                    <a:pt x="241" y="2250"/>
                  </a:lnTo>
                  <a:lnTo>
                    <a:pt x="314" y="2379"/>
                  </a:lnTo>
                  <a:lnTo>
                    <a:pt x="407" y="2472"/>
                  </a:lnTo>
                  <a:lnTo>
                    <a:pt x="517" y="2564"/>
                  </a:lnTo>
                  <a:lnTo>
                    <a:pt x="628" y="2656"/>
                  </a:lnTo>
                  <a:lnTo>
                    <a:pt x="738" y="2730"/>
                  </a:lnTo>
                  <a:lnTo>
                    <a:pt x="868" y="2804"/>
                  </a:lnTo>
                  <a:lnTo>
                    <a:pt x="997" y="2859"/>
                  </a:lnTo>
                  <a:lnTo>
                    <a:pt x="1144" y="2896"/>
                  </a:lnTo>
                  <a:lnTo>
                    <a:pt x="1292" y="2914"/>
                  </a:lnTo>
                  <a:lnTo>
                    <a:pt x="1421" y="2933"/>
                  </a:lnTo>
                  <a:lnTo>
                    <a:pt x="1568" y="2933"/>
                  </a:lnTo>
                  <a:lnTo>
                    <a:pt x="1716" y="2896"/>
                  </a:lnTo>
                  <a:lnTo>
                    <a:pt x="1863" y="2859"/>
                  </a:lnTo>
                  <a:lnTo>
                    <a:pt x="1992" y="2822"/>
                  </a:lnTo>
                  <a:lnTo>
                    <a:pt x="2121" y="2748"/>
                  </a:lnTo>
                  <a:lnTo>
                    <a:pt x="2250" y="2674"/>
                  </a:lnTo>
                  <a:lnTo>
                    <a:pt x="2361" y="2601"/>
                  </a:lnTo>
                  <a:lnTo>
                    <a:pt x="2472" y="2490"/>
                  </a:lnTo>
                  <a:lnTo>
                    <a:pt x="2582" y="2379"/>
                  </a:lnTo>
                  <a:lnTo>
                    <a:pt x="2656" y="2269"/>
                  </a:lnTo>
                  <a:lnTo>
                    <a:pt x="2730" y="2158"/>
                  </a:lnTo>
                  <a:lnTo>
                    <a:pt x="2804" y="2011"/>
                  </a:lnTo>
                  <a:lnTo>
                    <a:pt x="2859" y="1882"/>
                  </a:lnTo>
                  <a:lnTo>
                    <a:pt x="2896" y="1734"/>
                  </a:lnTo>
                  <a:lnTo>
                    <a:pt x="2914" y="1605"/>
                  </a:lnTo>
                  <a:lnTo>
                    <a:pt x="2914" y="1458"/>
                  </a:lnTo>
                  <a:lnTo>
                    <a:pt x="2914" y="1310"/>
                  </a:lnTo>
                  <a:lnTo>
                    <a:pt x="2877" y="1163"/>
                  </a:lnTo>
                  <a:lnTo>
                    <a:pt x="2840" y="1033"/>
                  </a:lnTo>
                  <a:lnTo>
                    <a:pt x="2785" y="886"/>
                  </a:lnTo>
                  <a:lnTo>
                    <a:pt x="2730" y="775"/>
                  </a:lnTo>
                  <a:lnTo>
                    <a:pt x="2656" y="646"/>
                  </a:lnTo>
                  <a:lnTo>
                    <a:pt x="2564" y="536"/>
                  </a:lnTo>
                  <a:lnTo>
                    <a:pt x="2472" y="425"/>
                  </a:lnTo>
                  <a:lnTo>
                    <a:pt x="2361" y="333"/>
                  </a:lnTo>
                  <a:lnTo>
                    <a:pt x="2250" y="259"/>
                  </a:lnTo>
                  <a:lnTo>
                    <a:pt x="2140" y="185"/>
                  </a:lnTo>
                  <a:lnTo>
                    <a:pt x="2011" y="112"/>
                  </a:lnTo>
                  <a:lnTo>
                    <a:pt x="1882" y="75"/>
                  </a:lnTo>
                  <a:lnTo>
                    <a:pt x="1734" y="38"/>
                  </a:lnTo>
                  <a:lnTo>
                    <a:pt x="1605" y="19"/>
                  </a:lnTo>
                  <a:lnTo>
                    <a:pt x="145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5" name="Google Shape;645;p3"/>
            <p:cNvSpPr/>
            <p:nvPr/>
          </p:nvSpPr>
          <p:spPr>
            <a:xfrm>
              <a:off x="6329325" y="1248525"/>
              <a:ext cx="71925" cy="73775"/>
            </a:xfrm>
            <a:custGeom>
              <a:avLst/>
              <a:gdLst/>
              <a:ahLst/>
              <a:cxnLst/>
              <a:rect l="l" t="t" r="r" b="b"/>
              <a:pathLst>
                <a:path w="2877" h="2951" extrusionOk="0">
                  <a:moveTo>
                    <a:pt x="1420" y="1"/>
                  </a:moveTo>
                  <a:lnTo>
                    <a:pt x="1273" y="19"/>
                  </a:lnTo>
                  <a:lnTo>
                    <a:pt x="1125" y="37"/>
                  </a:lnTo>
                  <a:lnTo>
                    <a:pt x="996" y="93"/>
                  </a:lnTo>
                  <a:lnTo>
                    <a:pt x="867" y="148"/>
                  </a:lnTo>
                  <a:lnTo>
                    <a:pt x="738" y="203"/>
                  </a:lnTo>
                  <a:lnTo>
                    <a:pt x="628" y="277"/>
                  </a:lnTo>
                  <a:lnTo>
                    <a:pt x="517" y="369"/>
                  </a:lnTo>
                  <a:lnTo>
                    <a:pt x="406" y="461"/>
                  </a:lnTo>
                  <a:lnTo>
                    <a:pt x="333" y="572"/>
                  </a:lnTo>
                  <a:lnTo>
                    <a:pt x="240" y="701"/>
                  </a:lnTo>
                  <a:lnTo>
                    <a:pt x="167" y="812"/>
                  </a:lnTo>
                  <a:lnTo>
                    <a:pt x="111" y="941"/>
                  </a:lnTo>
                  <a:lnTo>
                    <a:pt x="56" y="1088"/>
                  </a:lnTo>
                  <a:lnTo>
                    <a:pt x="38" y="1217"/>
                  </a:lnTo>
                  <a:lnTo>
                    <a:pt x="19" y="1365"/>
                  </a:lnTo>
                  <a:lnTo>
                    <a:pt x="1" y="1512"/>
                  </a:lnTo>
                  <a:lnTo>
                    <a:pt x="19" y="1660"/>
                  </a:lnTo>
                  <a:lnTo>
                    <a:pt x="56" y="1807"/>
                  </a:lnTo>
                  <a:lnTo>
                    <a:pt x="93" y="1937"/>
                  </a:lnTo>
                  <a:lnTo>
                    <a:pt x="148" y="2084"/>
                  </a:lnTo>
                  <a:lnTo>
                    <a:pt x="203" y="2213"/>
                  </a:lnTo>
                  <a:lnTo>
                    <a:pt x="296" y="2324"/>
                  </a:lnTo>
                  <a:lnTo>
                    <a:pt x="388" y="2434"/>
                  </a:lnTo>
                  <a:lnTo>
                    <a:pt x="480" y="2545"/>
                  </a:lnTo>
                  <a:lnTo>
                    <a:pt x="591" y="2637"/>
                  </a:lnTo>
                  <a:lnTo>
                    <a:pt x="720" y="2711"/>
                  </a:lnTo>
                  <a:lnTo>
                    <a:pt x="830" y="2785"/>
                  </a:lnTo>
                  <a:lnTo>
                    <a:pt x="978" y="2858"/>
                  </a:lnTo>
                  <a:lnTo>
                    <a:pt x="1107" y="2895"/>
                  </a:lnTo>
                  <a:lnTo>
                    <a:pt x="1254" y="2932"/>
                  </a:lnTo>
                  <a:lnTo>
                    <a:pt x="1402" y="2951"/>
                  </a:lnTo>
                  <a:lnTo>
                    <a:pt x="1660" y="2932"/>
                  </a:lnTo>
                  <a:lnTo>
                    <a:pt x="1881" y="2895"/>
                  </a:lnTo>
                  <a:lnTo>
                    <a:pt x="2103" y="2803"/>
                  </a:lnTo>
                  <a:lnTo>
                    <a:pt x="2305" y="2674"/>
                  </a:lnTo>
                  <a:lnTo>
                    <a:pt x="2490" y="2527"/>
                  </a:lnTo>
                  <a:lnTo>
                    <a:pt x="2656" y="2342"/>
                  </a:lnTo>
                  <a:lnTo>
                    <a:pt x="2785" y="2139"/>
                  </a:lnTo>
                  <a:lnTo>
                    <a:pt x="2877" y="1918"/>
                  </a:lnTo>
                  <a:lnTo>
                    <a:pt x="2877" y="1015"/>
                  </a:lnTo>
                  <a:lnTo>
                    <a:pt x="2785" y="812"/>
                  </a:lnTo>
                  <a:lnTo>
                    <a:pt x="2674" y="627"/>
                  </a:lnTo>
                  <a:lnTo>
                    <a:pt x="2545" y="461"/>
                  </a:lnTo>
                  <a:lnTo>
                    <a:pt x="2379" y="314"/>
                  </a:lnTo>
                  <a:lnTo>
                    <a:pt x="2195" y="185"/>
                  </a:lnTo>
                  <a:lnTo>
                    <a:pt x="1992" y="93"/>
                  </a:lnTo>
                  <a:lnTo>
                    <a:pt x="1789" y="37"/>
                  </a:lnTo>
                  <a:lnTo>
                    <a:pt x="154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6" name="Google Shape;646;p3"/>
            <p:cNvSpPr/>
            <p:nvPr/>
          </p:nvSpPr>
          <p:spPr>
            <a:xfrm>
              <a:off x="5627750" y="1043400"/>
              <a:ext cx="72875" cy="72850"/>
            </a:xfrm>
            <a:custGeom>
              <a:avLst/>
              <a:gdLst/>
              <a:ahLst/>
              <a:cxnLst/>
              <a:rect l="l" t="t" r="r" b="b"/>
              <a:pathLst>
                <a:path w="2915" h="2914" extrusionOk="0">
                  <a:moveTo>
                    <a:pt x="1328" y="1"/>
                  </a:moveTo>
                  <a:lnTo>
                    <a:pt x="1181" y="37"/>
                  </a:lnTo>
                  <a:lnTo>
                    <a:pt x="1052" y="74"/>
                  </a:lnTo>
                  <a:lnTo>
                    <a:pt x="923" y="111"/>
                  </a:lnTo>
                  <a:lnTo>
                    <a:pt x="794" y="185"/>
                  </a:lnTo>
                  <a:lnTo>
                    <a:pt x="665" y="259"/>
                  </a:lnTo>
                  <a:lnTo>
                    <a:pt x="554" y="332"/>
                  </a:lnTo>
                  <a:lnTo>
                    <a:pt x="443" y="425"/>
                  </a:lnTo>
                  <a:lnTo>
                    <a:pt x="351" y="535"/>
                  </a:lnTo>
                  <a:lnTo>
                    <a:pt x="277" y="646"/>
                  </a:lnTo>
                  <a:lnTo>
                    <a:pt x="185" y="756"/>
                  </a:lnTo>
                  <a:lnTo>
                    <a:pt x="130" y="886"/>
                  </a:lnTo>
                  <a:lnTo>
                    <a:pt x="75" y="1033"/>
                  </a:lnTo>
                  <a:lnTo>
                    <a:pt x="38" y="1162"/>
                  </a:lnTo>
                  <a:lnTo>
                    <a:pt x="19" y="1310"/>
                  </a:lnTo>
                  <a:lnTo>
                    <a:pt x="1" y="1457"/>
                  </a:lnTo>
                  <a:lnTo>
                    <a:pt x="19" y="1586"/>
                  </a:lnTo>
                  <a:lnTo>
                    <a:pt x="38" y="1734"/>
                  </a:lnTo>
                  <a:lnTo>
                    <a:pt x="75" y="1881"/>
                  </a:lnTo>
                  <a:lnTo>
                    <a:pt x="111" y="2010"/>
                  </a:lnTo>
                  <a:lnTo>
                    <a:pt x="185" y="2139"/>
                  </a:lnTo>
                  <a:lnTo>
                    <a:pt x="259" y="2250"/>
                  </a:lnTo>
                  <a:lnTo>
                    <a:pt x="333" y="2361"/>
                  </a:lnTo>
                  <a:lnTo>
                    <a:pt x="425" y="2471"/>
                  </a:lnTo>
                  <a:lnTo>
                    <a:pt x="536" y="2563"/>
                  </a:lnTo>
                  <a:lnTo>
                    <a:pt x="646" y="2656"/>
                  </a:lnTo>
                  <a:lnTo>
                    <a:pt x="775" y="2729"/>
                  </a:lnTo>
                  <a:lnTo>
                    <a:pt x="904" y="2803"/>
                  </a:lnTo>
                  <a:lnTo>
                    <a:pt x="1033" y="2840"/>
                  </a:lnTo>
                  <a:lnTo>
                    <a:pt x="1162" y="2877"/>
                  </a:lnTo>
                  <a:lnTo>
                    <a:pt x="1310" y="2914"/>
                  </a:lnTo>
                  <a:lnTo>
                    <a:pt x="1605" y="2914"/>
                  </a:lnTo>
                  <a:lnTo>
                    <a:pt x="1734" y="2895"/>
                  </a:lnTo>
                  <a:lnTo>
                    <a:pt x="1882" y="2858"/>
                  </a:lnTo>
                  <a:lnTo>
                    <a:pt x="2011" y="2803"/>
                  </a:lnTo>
                  <a:lnTo>
                    <a:pt x="2140" y="2748"/>
                  </a:lnTo>
                  <a:lnTo>
                    <a:pt x="2250" y="2674"/>
                  </a:lnTo>
                  <a:lnTo>
                    <a:pt x="2379" y="2582"/>
                  </a:lnTo>
                  <a:lnTo>
                    <a:pt x="2472" y="2490"/>
                  </a:lnTo>
                  <a:lnTo>
                    <a:pt x="2582" y="2379"/>
                  </a:lnTo>
                  <a:lnTo>
                    <a:pt x="2656" y="2268"/>
                  </a:lnTo>
                  <a:lnTo>
                    <a:pt x="2730" y="2158"/>
                  </a:lnTo>
                  <a:lnTo>
                    <a:pt x="2803" y="2029"/>
                  </a:lnTo>
                  <a:lnTo>
                    <a:pt x="2859" y="1900"/>
                  </a:lnTo>
                  <a:lnTo>
                    <a:pt x="2896" y="1752"/>
                  </a:lnTo>
                  <a:lnTo>
                    <a:pt x="2914" y="1623"/>
                  </a:lnTo>
                  <a:lnTo>
                    <a:pt x="2914" y="1476"/>
                  </a:lnTo>
                  <a:lnTo>
                    <a:pt x="2914" y="1328"/>
                  </a:lnTo>
                  <a:lnTo>
                    <a:pt x="2896" y="1181"/>
                  </a:lnTo>
                  <a:lnTo>
                    <a:pt x="2859" y="1051"/>
                  </a:lnTo>
                  <a:lnTo>
                    <a:pt x="2803" y="904"/>
                  </a:lnTo>
                  <a:lnTo>
                    <a:pt x="2748" y="793"/>
                  </a:lnTo>
                  <a:lnTo>
                    <a:pt x="2674" y="664"/>
                  </a:lnTo>
                  <a:lnTo>
                    <a:pt x="2582" y="554"/>
                  </a:lnTo>
                  <a:lnTo>
                    <a:pt x="2490" y="443"/>
                  </a:lnTo>
                  <a:lnTo>
                    <a:pt x="2398" y="351"/>
                  </a:lnTo>
                  <a:lnTo>
                    <a:pt x="2287" y="259"/>
                  </a:lnTo>
                  <a:lnTo>
                    <a:pt x="2158" y="185"/>
                  </a:lnTo>
                  <a:lnTo>
                    <a:pt x="2029" y="130"/>
                  </a:lnTo>
                  <a:lnTo>
                    <a:pt x="1900" y="74"/>
                  </a:lnTo>
                  <a:lnTo>
                    <a:pt x="1752" y="37"/>
                  </a:lnTo>
                  <a:lnTo>
                    <a:pt x="1623" y="19"/>
                  </a:lnTo>
                  <a:lnTo>
                    <a:pt x="147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7" name="Google Shape;647;p3"/>
            <p:cNvSpPr/>
            <p:nvPr/>
          </p:nvSpPr>
          <p:spPr>
            <a:xfrm>
              <a:off x="5168650" y="390225"/>
              <a:ext cx="72400" cy="72400"/>
            </a:xfrm>
            <a:custGeom>
              <a:avLst/>
              <a:gdLst/>
              <a:ahLst/>
              <a:cxnLst/>
              <a:rect l="l" t="t" r="r" b="b"/>
              <a:pathLst>
                <a:path w="2896" h="2896" extrusionOk="0">
                  <a:moveTo>
                    <a:pt x="1291" y="1"/>
                  </a:moveTo>
                  <a:lnTo>
                    <a:pt x="1144" y="19"/>
                  </a:lnTo>
                  <a:lnTo>
                    <a:pt x="1015" y="56"/>
                  </a:lnTo>
                  <a:lnTo>
                    <a:pt x="885" y="111"/>
                  </a:lnTo>
                  <a:lnTo>
                    <a:pt x="756" y="185"/>
                  </a:lnTo>
                  <a:lnTo>
                    <a:pt x="627" y="259"/>
                  </a:lnTo>
                  <a:lnTo>
                    <a:pt x="517" y="332"/>
                  </a:lnTo>
                  <a:lnTo>
                    <a:pt x="425" y="443"/>
                  </a:lnTo>
                  <a:lnTo>
                    <a:pt x="332" y="535"/>
                  </a:lnTo>
                  <a:lnTo>
                    <a:pt x="240" y="646"/>
                  </a:lnTo>
                  <a:lnTo>
                    <a:pt x="166" y="775"/>
                  </a:lnTo>
                  <a:lnTo>
                    <a:pt x="111" y="904"/>
                  </a:lnTo>
                  <a:lnTo>
                    <a:pt x="56" y="1033"/>
                  </a:lnTo>
                  <a:lnTo>
                    <a:pt x="19" y="1181"/>
                  </a:lnTo>
                  <a:lnTo>
                    <a:pt x="0" y="1310"/>
                  </a:lnTo>
                  <a:lnTo>
                    <a:pt x="0" y="1457"/>
                  </a:lnTo>
                  <a:lnTo>
                    <a:pt x="0" y="1605"/>
                  </a:lnTo>
                  <a:lnTo>
                    <a:pt x="37" y="1752"/>
                  </a:lnTo>
                  <a:lnTo>
                    <a:pt x="74" y="1881"/>
                  </a:lnTo>
                  <a:lnTo>
                    <a:pt x="111" y="2010"/>
                  </a:lnTo>
                  <a:lnTo>
                    <a:pt x="185" y="2139"/>
                  </a:lnTo>
                  <a:lnTo>
                    <a:pt x="259" y="2268"/>
                  </a:lnTo>
                  <a:lnTo>
                    <a:pt x="351" y="2379"/>
                  </a:lnTo>
                  <a:lnTo>
                    <a:pt x="443" y="2471"/>
                  </a:lnTo>
                  <a:lnTo>
                    <a:pt x="554" y="2564"/>
                  </a:lnTo>
                  <a:lnTo>
                    <a:pt x="664" y="2656"/>
                  </a:lnTo>
                  <a:lnTo>
                    <a:pt x="775" y="2729"/>
                  </a:lnTo>
                  <a:lnTo>
                    <a:pt x="904" y="2785"/>
                  </a:lnTo>
                  <a:lnTo>
                    <a:pt x="1033" y="2840"/>
                  </a:lnTo>
                  <a:lnTo>
                    <a:pt x="1180" y="2877"/>
                  </a:lnTo>
                  <a:lnTo>
                    <a:pt x="1310" y="2895"/>
                  </a:lnTo>
                  <a:lnTo>
                    <a:pt x="1605" y="2895"/>
                  </a:lnTo>
                  <a:lnTo>
                    <a:pt x="1752" y="2859"/>
                  </a:lnTo>
                  <a:lnTo>
                    <a:pt x="1881" y="2822"/>
                  </a:lnTo>
                  <a:lnTo>
                    <a:pt x="2010" y="2766"/>
                  </a:lnTo>
                  <a:lnTo>
                    <a:pt x="2139" y="2711"/>
                  </a:lnTo>
                  <a:lnTo>
                    <a:pt x="2268" y="2637"/>
                  </a:lnTo>
                  <a:lnTo>
                    <a:pt x="2379" y="2545"/>
                  </a:lnTo>
                  <a:lnTo>
                    <a:pt x="2471" y="2453"/>
                  </a:lnTo>
                  <a:lnTo>
                    <a:pt x="2582" y="2342"/>
                  </a:lnTo>
                  <a:lnTo>
                    <a:pt x="2656" y="2232"/>
                  </a:lnTo>
                  <a:lnTo>
                    <a:pt x="2729" y="2121"/>
                  </a:lnTo>
                  <a:lnTo>
                    <a:pt x="2785" y="1992"/>
                  </a:lnTo>
                  <a:lnTo>
                    <a:pt x="2840" y="1863"/>
                  </a:lnTo>
                  <a:lnTo>
                    <a:pt x="2877" y="1715"/>
                  </a:lnTo>
                  <a:lnTo>
                    <a:pt x="2895" y="1586"/>
                  </a:lnTo>
                  <a:lnTo>
                    <a:pt x="2895" y="1439"/>
                  </a:lnTo>
                  <a:lnTo>
                    <a:pt x="2895" y="1291"/>
                  </a:lnTo>
                  <a:lnTo>
                    <a:pt x="2877" y="1144"/>
                  </a:lnTo>
                  <a:lnTo>
                    <a:pt x="2840" y="1015"/>
                  </a:lnTo>
                  <a:lnTo>
                    <a:pt x="2785" y="886"/>
                  </a:lnTo>
                  <a:lnTo>
                    <a:pt x="2711" y="757"/>
                  </a:lnTo>
                  <a:lnTo>
                    <a:pt x="2637" y="628"/>
                  </a:lnTo>
                  <a:lnTo>
                    <a:pt x="2563" y="517"/>
                  </a:lnTo>
                  <a:lnTo>
                    <a:pt x="2453" y="425"/>
                  </a:lnTo>
                  <a:lnTo>
                    <a:pt x="2361" y="314"/>
                  </a:lnTo>
                  <a:lnTo>
                    <a:pt x="2250" y="240"/>
                  </a:lnTo>
                  <a:lnTo>
                    <a:pt x="2121" y="167"/>
                  </a:lnTo>
                  <a:lnTo>
                    <a:pt x="1992" y="111"/>
                  </a:lnTo>
                  <a:lnTo>
                    <a:pt x="1863" y="56"/>
                  </a:lnTo>
                  <a:lnTo>
                    <a:pt x="1715" y="19"/>
                  </a:lnTo>
                  <a:lnTo>
                    <a:pt x="1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8" name="Google Shape;648;p3"/>
            <p:cNvSpPr/>
            <p:nvPr/>
          </p:nvSpPr>
          <p:spPr>
            <a:xfrm>
              <a:off x="5117475" y="238125"/>
              <a:ext cx="71950" cy="50250"/>
            </a:xfrm>
            <a:custGeom>
              <a:avLst/>
              <a:gdLst/>
              <a:ahLst/>
              <a:cxnLst/>
              <a:rect l="l" t="t" r="r" b="b"/>
              <a:pathLst>
                <a:path w="2878" h="2010" extrusionOk="0">
                  <a:moveTo>
                    <a:pt x="130" y="0"/>
                  </a:moveTo>
                  <a:lnTo>
                    <a:pt x="75" y="129"/>
                  </a:lnTo>
                  <a:lnTo>
                    <a:pt x="38" y="277"/>
                  </a:lnTo>
                  <a:lnTo>
                    <a:pt x="1" y="406"/>
                  </a:lnTo>
                  <a:lnTo>
                    <a:pt x="1" y="553"/>
                  </a:lnTo>
                  <a:lnTo>
                    <a:pt x="1" y="701"/>
                  </a:lnTo>
                  <a:lnTo>
                    <a:pt x="38" y="848"/>
                  </a:lnTo>
                  <a:lnTo>
                    <a:pt x="75" y="977"/>
                  </a:lnTo>
                  <a:lnTo>
                    <a:pt x="111" y="1125"/>
                  </a:lnTo>
                  <a:lnTo>
                    <a:pt x="185" y="1254"/>
                  </a:lnTo>
                  <a:lnTo>
                    <a:pt x="259" y="1364"/>
                  </a:lnTo>
                  <a:lnTo>
                    <a:pt x="333" y="1475"/>
                  </a:lnTo>
                  <a:lnTo>
                    <a:pt x="425" y="1586"/>
                  </a:lnTo>
                  <a:lnTo>
                    <a:pt x="535" y="1678"/>
                  </a:lnTo>
                  <a:lnTo>
                    <a:pt x="646" y="1752"/>
                  </a:lnTo>
                  <a:lnTo>
                    <a:pt x="757" y="1825"/>
                  </a:lnTo>
                  <a:lnTo>
                    <a:pt x="886" y="1899"/>
                  </a:lnTo>
                  <a:lnTo>
                    <a:pt x="1015" y="1936"/>
                  </a:lnTo>
                  <a:lnTo>
                    <a:pt x="1162" y="1973"/>
                  </a:lnTo>
                  <a:lnTo>
                    <a:pt x="1310" y="1991"/>
                  </a:lnTo>
                  <a:lnTo>
                    <a:pt x="1457" y="2010"/>
                  </a:lnTo>
                  <a:lnTo>
                    <a:pt x="1605" y="1991"/>
                  </a:lnTo>
                  <a:lnTo>
                    <a:pt x="1734" y="1973"/>
                  </a:lnTo>
                  <a:lnTo>
                    <a:pt x="1881" y="1936"/>
                  </a:lnTo>
                  <a:lnTo>
                    <a:pt x="2011" y="1881"/>
                  </a:lnTo>
                  <a:lnTo>
                    <a:pt x="2140" y="1825"/>
                  </a:lnTo>
                  <a:lnTo>
                    <a:pt x="2250" y="1752"/>
                  </a:lnTo>
                  <a:lnTo>
                    <a:pt x="2361" y="1659"/>
                  </a:lnTo>
                  <a:lnTo>
                    <a:pt x="2472" y="1567"/>
                  </a:lnTo>
                  <a:lnTo>
                    <a:pt x="2564" y="1457"/>
                  </a:lnTo>
                  <a:lnTo>
                    <a:pt x="2637" y="1346"/>
                  </a:lnTo>
                  <a:lnTo>
                    <a:pt x="2711" y="1235"/>
                  </a:lnTo>
                  <a:lnTo>
                    <a:pt x="2767" y="1106"/>
                  </a:lnTo>
                  <a:lnTo>
                    <a:pt x="2822" y="977"/>
                  </a:lnTo>
                  <a:lnTo>
                    <a:pt x="2859" y="830"/>
                  </a:lnTo>
                  <a:lnTo>
                    <a:pt x="2877" y="682"/>
                  </a:lnTo>
                  <a:lnTo>
                    <a:pt x="2877" y="553"/>
                  </a:lnTo>
                  <a:lnTo>
                    <a:pt x="2877" y="406"/>
                  </a:lnTo>
                  <a:lnTo>
                    <a:pt x="2840" y="258"/>
                  </a:lnTo>
                  <a:lnTo>
                    <a:pt x="2803" y="129"/>
                  </a:lnTo>
                  <a:lnTo>
                    <a:pt x="276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9" name="Google Shape;649;p3"/>
            <p:cNvSpPr/>
            <p:nvPr/>
          </p:nvSpPr>
          <p:spPr>
            <a:xfrm>
              <a:off x="5285275" y="655275"/>
              <a:ext cx="72850" cy="72850"/>
            </a:xfrm>
            <a:custGeom>
              <a:avLst/>
              <a:gdLst/>
              <a:ahLst/>
              <a:cxnLst/>
              <a:rect l="l" t="t" r="r" b="b"/>
              <a:pathLst>
                <a:path w="2914" h="2914" extrusionOk="0">
                  <a:moveTo>
                    <a:pt x="1346" y="1"/>
                  </a:moveTo>
                  <a:lnTo>
                    <a:pt x="1199" y="19"/>
                  </a:lnTo>
                  <a:lnTo>
                    <a:pt x="1051" y="56"/>
                  </a:lnTo>
                  <a:lnTo>
                    <a:pt x="922" y="111"/>
                  </a:lnTo>
                  <a:lnTo>
                    <a:pt x="793" y="167"/>
                  </a:lnTo>
                  <a:lnTo>
                    <a:pt x="682" y="240"/>
                  </a:lnTo>
                  <a:lnTo>
                    <a:pt x="572" y="332"/>
                  </a:lnTo>
                  <a:lnTo>
                    <a:pt x="461" y="425"/>
                  </a:lnTo>
                  <a:lnTo>
                    <a:pt x="369" y="517"/>
                  </a:lnTo>
                  <a:lnTo>
                    <a:pt x="277" y="646"/>
                  </a:lnTo>
                  <a:lnTo>
                    <a:pt x="203" y="757"/>
                  </a:lnTo>
                  <a:lnTo>
                    <a:pt x="129" y="886"/>
                  </a:lnTo>
                  <a:lnTo>
                    <a:pt x="74" y="1015"/>
                  </a:lnTo>
                  <a:lnTo>
                    <a:pt x="37" y="1162"/>
                  </a:lnTo>
                  <a:lnTo>
                    <a:pt x="19" y="1291"/>
                  </a:lnTo>
                  <a:lnTo>
                    <a:pt x="0" y="1439"/>
                  </a:lnTo>
                  <a:lnTo>
                    <a:pt x="19" y="1586"/>
                  </a:lnTo>
                  <a:lnTo>
                    <a:pt x="37" y="1734"/>
                  </a:lnTo>
                  <a:lnTo>
                    <a:pt x="74" y="1863"/>
                  </a:lnTo>
                  <a:lnTo>
                    <a:pt x="111" y="1992"/>
                  </a:lnTo>
                  <a:lnTo>
                    <a:pt x="185" y="2121"/>
                  </a:lnTo>
                  <a:lnTo>
                    <a:pt x="258" y="2250"/>
                  </a:lnTo>
                  <a:lnTo>
                    <a:pt x="332" y="2361"/>
                  </a:lnTo>
                  <a:lnTo>
                    <a:pt x="424" y="2471"/>
                  </a:lnTo>
                  <a:lnTo>
                    <a:pt x="535" y="2563"/>
                  </a:lnTo>
                  <a:lnTo>
                    <a:pt x="646" y="2656"/>
                  </a:lnTo>
                  <a:lnTo>
                    <a:pt x="756" y="2729"/>
                  </a:lnTo>
                  <a:lnTo>
                    <a:pt x="885" y="2785"/>
                  </a:lnTo>
                  <a:lnTo>
                    <a:pt x="1014" y="2840"/>
                  </a:lnTo>
                  <a:lnTo>
                    <a:pt x="1162" y="2877"/>
                  </a:lnTo>
                  <a:lnTo>
                    <a:pt x="1291" y="2914"/>
                  </a:lnTo>
                  <a:lnTo>
                    <a:pt x="1586" y="2914"/>
                  </a:lnTo>
                  <a:lnTo>
                    <a:pt x="1733" y="2895"/>
                  </a:lnTo>
                  <a:lnTo>
                    <a:pt x="1863" y="2858"/>
                  </a:lnTo>
                  <a:lnTo>
                    <a:pt x="2010" y="2803"/>
                  </a:lnTo>
                  <a:lnTo>
                    <a:pt x="2139" y="2748"/>
                  </a:lnTo>
                  <a:lnTo>
                    <a:pt x="2250" y="2674"/>
                  </a:lnTo>
                  <a:lnTo>
                    <a:pt x="2360" y="2582"/>
                  </a:lnTo>
                  <a:lnTo>
                    <a:pt x="2471" y="2490"/>
                  </a:lnTo>
                  <a:lnTo>
                    <a:pt x="2563" y="2398"/>
                  </a:lnTo>
                  <a:lnTo>
                    <a:pt x="2655" y="2287"/>
                  </a:lnTo>
                  <a:lnTo>
                    <a:pt x="2729" y="2158"/>
                  </a:lnTo>
                  <a:lnTo>
                    <a:pt x="2803" y="2029"/>
                  </a:lnTo>
                  <a:lnTo>
                    <a:pt x="2840" y="1900"/>
                  </a:lnTo>
                  <a:lnTo>
                    <a:pt x="2895" y="1771"/>
                  </a:lnTo>
                  <a:lnTo>
                    <a:pt x="2913" y="1623"/>
                  </a:lnTo>
                  <a:lnTo>
                    <a:pt x="2913" y="1476"/>
                  </a:lnTo>
                  <a:lnTo>
                    <a:pt x="2913" y="1328"/>
                  </a:lnTo>
                  <a:lnTo>
                    <a:pt x="2895" y="1199"/>
                  </a:lnTo>
                  <a:lnTo>
                    <a:pt x="2858" y="1052"/>
                  </a:lnTo>
                  <a:lnTo>
                    <a:pt x="2821" y="922"/>
                  </a:lnTo>
                  <a:lnTo>
                    <a:pt x="2748" y="793"/>
                  </a:lnTo>
                  <a:lnTo>
                    <a:pt x="2674" y="664"/>
                  </a:lnTo>
                  <a:lnTo>
                    <a:pt x="2600" y="554"/>
                  </a:lnTo>
                  <a:lnTo>
                    <a:pt x="2508" y="462"/>
                  </a:lnTo>
                  <a:lnTo>
                    <a:pt x="2397" y="351"/>
                  </a:lnTo>
                  <a:lnTo>
                    <a:pt x="2287" y="277"/>
                  </a:lnTo>
                  <a:lnTo>
                    <a:pt x="2176" y="185"/>
                  </a:lnTo>
                  <a:lnTo>
                    <a:pt x="2047" y="130"/>
                  </a:lnTo>
                  <a:lnTo>
                    <a:pt x="1918" y="74"/>
                  </a:lnTo>
                  <a:lnTo>
                    <a:pt x="1770" y="37"/>
                  </a:lnTo>
                  <a:lnTo>
                    <a:pt x="1623" y="19"/>
                  </a:lnTo>
                  <a:lnTo>
                    <a:pt x="147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0" name="Google Shape;650;p3"/>
            <p:cNvSpPr/>
            <p:nvPr/>
          </p:nvSpPr>
          <p:spPr>
            <a:xfrm>
              <a:off x="5220275" y="561250"/>
              <a:ext cx="72400" cy="72375"/>
            </a:xfrm>
            <a:custGeom>
              <a:avLst/>
              <a:gdLst/>
              <a:ahLst/>
              <a:cxnLst/>
              <a:rect l="l" t="t" r="r" b="b"/>
              <a:pathLst>
                <a:path w="2896" h="2895" extrusionOk="0">
                  <a:moveTo>
                    <a:pt x="1439" y="0"/>
                  </a:moveTo>
                  <a:lnTo>
                    <a:pt x="1291" y="19"/>
                  </a:lnTo>
                  <a:lnTo>
                    <a:pt x="1162" y="37"/>
                  </a:lnTo>
                  <a:lnTo>
                    <a:pt x="1033" y="74"/>
                  </a:lnTo>
                  <a:lnTo>
                    <a:pt x="904" y="111"/>
                  </a:lnTo>
                  <a:lnTo>
                    <a:pt x="775" y="185"/>
                  </a:lnTo>
                  <a:lnTo>
                    <a:pt x="664" y="240"/>
                  </a:lnTo>
                  <a:lnTo>
                    <a:pt x="554" y="332"/>
                  </a:lnTo>
                  <a:lnTo>
                    <a:pt x="443" y="424"/>
                  </a:lnTo>
                  <a:lnTo>
                    <a:pt x="351" y="516"/>
                  </a:lnTo>
                  <a:lnTo>
                    <a:pt x="259" y="627"/>
                  </a:lnTo>
                  <a:lnTo>
                    <a:pt x="185" y="738"/>
                  </a:lnTo>
                  <a:lnTo>
                    <a:pt x="130" y="867"/>
                  </a:lnTo>
                  <a:lnTo>
                    <a:pt x="74" y="996"/>
                  </a:lnTo>
                  <a:lnTo>
                    <a:pt x="37" y="1125"/>
                  </a:lnTo>
                  <a:lnTo>
                    <a:pt x="0" y="1272"/>
                  </a:lnTo>
                  <a:lnTo>
                    <a:pt x="0" y="1401"/>
                  </a:lnTo>
                  <a:lnTo>
                    <a:pt x="0" y="1549"/>
                  </a:lnTo>
                  <a:lnTo>
                    <a:pt x="19" y="1696"/>
                  </a:lnTo>
                  <a:lnTo>
                    <a:pt x="37" y="1826"/>
                  </a:lnTo>
                  <a:lnTo>
                    <a:pt x="93" y="1973"/>
                  </a:lnTo>
                  <a:lnTo>
                    <a:pt x="148" y="2102"/>
                  </a:lnTo>
                  <a:lnTo>
                    <a:pt x="222" y="2213"/>
                  </a:lnTo>
                  <a:lnTo>
                    <a:pt x="296" y="2323"/>
                  </a:lnTo>
                  <a:lnTo>
                    <a:pt x="388" y="2434"/>
                  </a:lnTo>
                  <a:lnTo>
                    <a:pt x="498" y="2545"/>
                  </a:lnTo>
                  <a:lnTo>
                    <a:pt x="609" y="2618"/>
                  </a:lnTo>
                  <a:lnTo>
                    <a:pt x="720" y="2711"/>
                  </a:lnTo>
                  <a:lnTo>
                    <a:pt x="849" y="2766"/>
                  </a:lnTo>
                  <a:lnTo>
                    <a:pt x="978" y="2821"/>
                  </a:lnTo>
                  <a:lnTo>
                    <a:pt x="1125" y="2858"/>
                  </a:lnTo>
                  <a:lnTo>
                    <a:pt x="1254" y="2895"/>
                  </a:lnTo>
                  <a:lnTo>
                    <a:pt x="1549" y="2895"/>
                  </a:lnTo>
                  <a:lnTo>
                    <a:pt x="1697" y="2877"/>
                  </a:lnTo>
                  <a:lnTo>
                    <a:pt x="1826" y="2840"/>
                  </a:lnTo>
                  <a:lnTo>
                    <a:pt x="1973" y="2803"/>
                  </a:lnTo>
                  <a:lnTo>
                    <a:pt x="2102" y="2729"/>
                  </a:lnTo>
                  <a:lnTo>
                    <a:pt x="2213" y="2674"/>
                  </a:lnTo>
                  <a:lnTo>
                    <a:pt x="2324" y="2582"/>
                  </a:lnTo>
                  <a:lnTo>
                    <a:pt x="2434" y="2489"/>
                  </a:lnTo>
                  <a:lnTo>
                    <a:pt x="2527" y="2379"/>
                  </a:lnTo>
                  <a:lnTo>
                    <a:pt x="2619" y="2268"/>
                  </a:lnTo>
                  <a:lnTo>
                    <a:pt x="2692" y="2157"/>
                  </a:lnTo>
                  <a:lnTo>
                    <a:pt x="2766" y="2028"/>
                  </a:lnTo>
                  <a:lnTo>
                    <a:pt x="2822" y="1899"/>
                  </a:lnTo>
                  <a:lnTo>
                    <a:pt x="2858" y="1752"/>
                  </a:lnTo>
                  <a:lnTo>
                    <a:pt x="2877" y="1623"/>
                  </a:lnTo>
                  <a:lnTo>
                    <a:pt x="2895" y="1475"/>
                  </a:lnTo>
                  <a:lnTo>
                    <a:pt x="2877" y="1328"/>
                  </a:lnTo>
                  <a:lnTo>
                    <a:pt x="2858" y="1180"/>
                  </a:lnTo>
                  <a:lnTo>
                    <a:pt x="2822" y="1051"/>
                  </a:lnTo>
                  <a:lnTo>
                    <a:pt x="2785" y="904"/>
                  </a:lnTo>
                  <a:lnTo>
                    <a:pt x="2711" y="793"/>
                  </a:lnTo>
                  <a:lnTo>
                    <a:pt x="2637" y="664"/>
                  </a:lnTo>
                  <a:lnTo>
                    <a:pt x="2563" y="553"/>
                  </a:lnTo>
                  <a:lnTo>
                    <a:pt x="2471" y="443"/>
                  </a:lnTo>
                  <a:lnTo>
                    <a:pt x="2361" y="350"/>
                  </a:lnTo>
                  <a:lnTo>
                    <a:pt x="2250" y="258"/>
                  </a:lnTo>
                  <a:lnTo>
                    <a:pt x="2121" y="185"/>
                  </a:lnTo>
                  <a:lnTo>
                    <a:pt x="1992" y="129"/>
                  </a:lnTo>
                  <a:lnTo>
                    <a:pt x="1863" y="74"/>
                  </a:lnTo>
                  <a:lnTo>
                    <a:pt x="1734" y="37"/>
                  </a:lnTo>
                  <a:lnTo>
                    <a:pt x="1586" y="19"/>
                  </a:lnTo>
                  <a:lnTo>
                    <a:pt x="14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1" name="Google Shape;651;p3"/>
            <p:cNvSpPr/>
            <p:nvPr/>
          </p:nvSpPr>
          <p:spPr>
            <a:xfrm>
              <a:off x="5416650" y="843800"/>
              <a:ext cx="72850" cy="72875"/>
            </a:xfrm>
            <a:custGeom>
              <a:avLst/>
              <a:gdLst/>
              <a:ahLst/>
              <a:cxnLst/>
              <a:rect l="l" t="t" r="r" b="b"/>
              <a:pathLst>
                <a:path w="2914" h="2915" extrusionOk="0">
                  <a:moveTo>
                    <a:pt x="1309" y="1"/>
                  </a:moveTo>
                  <a:lnTo>
                    <a:pt x="1162" y="38"/>
                  </a:lnTo>
                  <a:lnTo>
                    <a:pt x="1014" y="75"/>
                  </a:lnTo>
                  <a:lnTo>
                    <a:pt x="885" y="111"/>
                  </a:lnTo>
                  <a:lnTo>
                    <a:pt x="756" y="185"/>
                  </a:lnTo>
                  <a:lnTo>
                    <a:pt x="645" y="259"/>
                  </a:lnTo>
                  <a:lnTo>
                    <a:pt x="535" y="351"/>
                  </a:lnTo>
                  <a:lnTo>
                    <a:pt x="424" y="443"/>
                  </a:lnTo>
                  <a:lnTo>
                    <a:pt x="332" y="554"/>
                  </a:lnTo>
                  <a:lnTo>
                    <a:pt x="258" y="665"/>
                  </a:lnTo>
                  <a:lnTo>
                    <a:pt x="185" y="775"/>
                  </a:lnTo>
                  <a:lnTo>
                    <a:pt x="111" y="904"/>
                  </a:lnTo>
                  <a:lnTo>
                    <a:pt x="74" y="1033"/>
                  </a:lnTo>
                  <a:lnTo>
                    <a:pt x="37" y="1181"/>
                  </a:lnTo>
                  <a:lnTo>
                    <a:pt x="19" y="1328"/>
                  </a:lnTo>
                  <a:lnTo>
                    <a:pt x="0" y="1457"/>
                  </a:lnTo>
                  <a:lnTo>
                    <a:pt x="19" y="1605"/>
                  </a:lnTo>
                  <a:lnTo>
                    <a:pt x="37" y="1752"/>
                  </a:lnTo>
                  <a:lnTo>
                    <a:pt x="74" y="1881"/>
                  </a:lnTo>
                  <a:lnTo>
                    <a:pt x="129" y="2029"/>
                  </a:lnTo>
                  <a:lnTo>
                    <a:pt x="185" y="2158"/>
                  </a:lnTo>
                  <a:lnTo>
                    <a:pt x="258" y="2269"/>
                  </a:lnTo>
                  <a:lnTo>
                    <a:pt x="350" y="2379"/>
                  </a:lnTo>
                  <a:lnTo>
                    <a:pt x="443" y="2490"/>
                  </a:lnTo>
                  <a:lnTo>
                    <a:pt x="553" y="2582"/>
                  </a:lnTo>
                  <a:lnTo>
                    <a:pt x="664" y="2656"/>
                  </a:lnTo>
                  <a:lnTo>
                    <a:pt x="793" y="2730"/>
                  </a:lnTo>
                  <a:lnTo>
                    <a:pt x="922" y="2803"/>
                  </a:lnTo>
                  <a:lnTo>
                    <a:pt x="1051" y="2840"/>
                  </a:lnTo>
                  <a:lnTo>
                    <a:pt x="1180" y="2877"/>
                  </a:lnTo>
                  <a:lnTo>
                    <a:pt x="1328" y="2896"/>
                  </a:lnTo>
                  <a:lnTo>
                    <a:pt x="1475" y="2914"/>
                  </a:lnTo>
                  <a:lnTo>
                    <a:pt x="1623" y="2896"/>
                  </a:lnTo>
                  <a:lnTo>
                    <a:pt x="1752" y="2877"/>
                  </a:lnTo>
                  <a:lnTo>
                    <a:pt x="1899" y="2840"/>
                  </a:lnTo>
                  <a:lnTo>
                    <a:pt x="2028" y="2785"/>
                  </a:lnTo>
                  <a:lnTo>
                    <a:pt x="2157" y="2730"/>
                  </a:lnTo>
                  <a:lnTo>
                    <a:pt x="2268" y="2656"/>
                  </a:lnTo>
                  <a:lnTo>
                    <a:pt x="2397" y="2564"/>
                  </a:lnTo>
                  <a:lnTo>
                    <a:pt x="2489" y="2471"/>
                  </a:lnTo>
                  <a:lnTo>
                    <a:pt x="2581" y="2361"/>
                  </a:lnTo>
                  <a:lnTo>
                    <a:pt x="2674" y="2250"/>
                  </a:lnTo>
                  <a:lnTo>
                    <a:pt x="2747" y="2121"/>
                  </a:lnTo>
                  <a:lnTo>
                    <a:pt x="2803" y="1992"/>
                  </a:lnTo>
                  <a:lnTo>
                    <a:pt x="2858" y="1863"/>
                  </a:lnTo>
                  <a:lnTo>
                    <a:pt x="2895" y="1734"/>
                  </a:lnTo>
                  <a:lnTo>
                    <a:pt x="2913" y="1586"/>
                  </a:lnTo>
                  <a:lnTo>
                    <a:pt x="2913" y="1439"/>
                  </a:lnTo>
                  <a:lnTo>
                    <a:pt x="2913" y="1291"/>
                  </a:lnTo>
                  <a:lnTo>
                    <a:pt x="2876" y="1144"/>
                  </a:lnTo>
                  <a:lnTo>
                    <a:pt x="2840" y="1015"/>
                  </a:lnTo>
                  <a:lnTo>
                    <a:pt x="2803" y="886"/>
                  </a:lnTo>
                  <a:lnTo>
                    <a:pt x="2729" y="757"/>
                  </a:lnTo>
                  <a:lnTo>
                    <a:pt x="2655" y="628"/>
                  </a:lnTo>
                  <a:lnTo>
                    <a:pt x="2563" y="517"/>
                  </a:lnTo>
                  <a:lnTo>
                    <a:pt x="2471" y="425"/>
                  </a:lnTo>
                  <a:lnTo>
                    <a:pt x="2360" y="333"/>
                  </a:lnTo>
                  <a:lnTo>
                    <a:pt x="2250" y="240"/>
                  </a:lnTo>
                  <a:lnTo>
                    <a:pt x="2139" y="167"/>
                  </a:lnTo>
                  <a:lnTo>
                    <a:pt x="2010" y="111"/>
                  </a:lnTo>
                  <a:lnTo>
                    <a:pt x="1881" y="56"/>
                  </a:lnTo>
                  <a:lnTo>
                    <a:pt x="1733" y="19"/>
                  </a:lnTo>
                  <a:lnTo>
                    <a:pt x="1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2" name="Google Shape;652;p3"/>
            <p:cNvSpPr/>
            <p:nvPr/>
          </p:nvSpPr>
          <p:spPr>
            <a:xfrm>
              <a:off x="5482550" y="935075"/>
              <a:ext cx="72400" cy="72400"/>
            </a:xfrm>
            <a:custGeom>
              <a:avLst/>
              <a:gdLst/>
              <a:ahLst/>
              <a:cxnLst/>
              <a:rect l="l" t="t" r="r" b="b"/>
              <a:pathLst>
                <a:path w="2896" h="2896" extrusionOk="0">
                  <a:moveTo>
                    <a:pt x="1439" y="1"/>
                  </a:moveTo>
                  <a:lnTo>
                    <a:pt x="1291" y="19"/>
                  </a:lnTo>
                  <a:lnTo>
                    <a:pt x="1144" y="37"/>
                  </a:lnTo>
                  <a:lnTo>
                    <a:pt x="1015" y="74"/>
                  </a:lnTo>
                  <a:lnTo>
                    <a:pt x="886" y="130"/>
                  </a:lnTo>
                  <a:lnTo>
                    <a:pt x="757" y="203"/>
                  </a:lnTo>
                  <a:lnTo>
                    <a:pt x="628" y="277"/>
                  </a:lnTo>
                  <a:lnTo>
                    <a:pt x="517" y="351"/>
                  </a:lnTo>
                  <a:lnTo>
                    <a:pt x="425" y="461"/>
                  </a:lnTo>
                  <a:lnTo>
                    <a:pt x="333" y="554"/>
                  </a:lnTo>
                  <a:lnTo>
                    <a:pt x="240" y="664"/>
                  </a:lnTo>
                  <a:lnTo>
                    <a:pt x="167" y="793"/>
                  </a:lnTo>
                  <a:lnTo>
                    <a:pt x="111" y="922"/>
                  </a:lnTo>
                  <a:lnTo>
                    <a:pt x="56" y="1052"/>
                  </a:lnTo>
                  <a:lnTo>
                    <a:pt x="19" y="1199"/>
                  </a:lnTo>
                  <a:lnTo>
                    <a:pt x="1" y="1328"/>
                  </a:lnTo>
                  <a:lnTo>
                    <a:pt x="1" y="1476"/>
                  </a:lnTo>
                  <a:lnTo>
                    <a:pt x="19" y="1623"/>
                  </a:lnTo>
                  <a:lnTo>
                    <a:pt x="38" y="1752"/>
                  </a:lnTo>
                  <a:lnTo>
                    <a:pt x="75" y="1900"/>
                  </a:lnTo>
                  <a:lnTo>
                    <a:pt x="130" y="2029"/>
                  </a:lnTo>
                  <a:lnTo>
                    <a:pt x="185" y="2139"/>
                  </a:lnTo>
                  <a:lnTo>
                    <a:pt x="259" y="2268"/>
                  </a:lnTo>
                  <a:lnTo>
                    <a:pt x="351" y="2379"/>
                  </a:lnTo>
                  <a:lnTo>
                    <a:pt x="443" y="2471"/>
                  </a:lnTo>
                  <a:lnTo>
                    <a:pt x="536" y="2563"/>
                  </a:lnTo>
                  <a:lnTo>
                    <a:pt x="646" y="2656"/>
                  </a:lnTo>
                  <a:lnTo>
                    <a:pt x="757" y="2729"/>
                  </a:lnTo>
                  <a:lnTo>
                    <a:pt x="886" y="2785"/>
                  </a:lnTo>
                  <a:lnTo>
                    <a:pt x="1015" y="2840"/>
                  </a:lnTo>
                  <a:lnTo>
                    <a:pt x="1144" y="2877"/>
                  </a:lnTo>
                  <a:lnTo>
                    <a:pt x="1291" y="2895"/>
                  </a:lnTo>
                  <a:lnTo>
                    <a:pt x="1586" y="2895"/>
                  </a:lnTo>
                  <a:lnTo>
                    <a:pt x="1716" y="2877"/>
                  </a:lnTo>
                  <a:lnTo>
                    <a:pt x="1863" y="2840"/>
                  </a:lnTo>
                  <a:lnTo>
                    <a:pt x="1992" y="2785"/>
                  </a:lnTo>
                  <a:lnTo>
                    <a:pt x="2121" y="2729"/>
                  </a:lnTo>
                  <a:lnTo>
                    <a:pt x="2232" y="2656"/>
                  </a:lnTo>
                  <a:lnTo>
                    <a:pt x="2361" y="2582"/>
                  </a:lnTo>
                  <a:lnTo>
                    <a:pt x="2453" y="2471"/>
                  </a:lnTo>
                  <a:lnTo>
                    <a:pt x="2545" y="2379"/>
                  </a:lnTo>
                  <a:lnTo>
                    <a:pt x="2637" y="2268"/>
                  </a:lnTo>
                  <a:lnTo>
                    <a:pt x="2711" y="2139"/>
                  </a:lnTo>
                  <a:lnTo>
                    <a:pt x="2785" y="2010"/>
                  </a:lnTo>
                  <a:lnTo>
                    <a:pt x="2822" y="1881"/>
                  </a:lnTo>
                  <a:lnTo>
                    <a:pt x="2859" y="1752"/>
                  </a:lnTo>
                  <a:lnTo>
                    <a:pt x="2896" y="1605"/>
                  </a:lnTo>
                  <a:lnTo>
                    <a:pt x="2896" y="1457"/>
                  </a:lnTo>
                  <a:lnTo>
                    <a:pt x="2896" y="1310"/>
                  </a:lnTo>
                  <a:lnTo>
                    <a:pt x="2859" y="1162"/>
                  </a:lnTo>
                  <a:lnTo>
                    <a:pt x="2840" y="1033"/>
                  </a:lnTo>
                  <a:lnTo>
                    <a:pt x="2785" y="904"/>
                  </a:lnTo>
                  <a:lnTo>
                    <a:pt x="2711" y="775"/>
                  </a:lnTo>
                  <a:lnTo>
                    <a:pt x="2637" y="646"/>
                  </a:lnTo>
                  <a:lnTo>
                    <a:pt x="2564" y="535"/>
                  </a:lnTo>
                  <a:lnTo>
                    <a:pt x="2472" y="443"/>
                  </a:lnTo>
                  <a:lnTo>
                    <a:pt x="2361" y="332"/>
                  </a:lnTo>
                  <a:lnTo>
                    <a:pt x="2250" y="259"/>
                  </a:lnTo>
                  <a:lnTo>
                    <a:pt x="2121" y="185"/>
                  </a:lnTo>
                  <a:lnTo>
                    <a:pt x="1992" y="130"/>
                  </a:lnTo>
                  <a:lnTo>
                    <a:pt x="1863" y="74"/>
                  </a:lnTo>
                  <a:lnTo>
                    <a:pt x="1734" y="37"/>
                  </a:lnTo>
                  <a:lnTo>
                    <a:pt x="1586" y="19"/>
                  </a:lnTo>
                  <a:lnTo>
                    <a:pt x="14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3" name="Google Shape;653;p3"/>
            <p:cNvSpPr/>
            <p:nvPr/>
          </p:nvSpPr>
          <p:spPr>
            <a:xfrm>
              <a:off x="5773875" y="1152175"/>
              <a:ext cx="71950" cy="72400"/>
            </a:xfrm>
            <a:custGeom>
              <a:avLst/>
              <a:gdLst/>
              <a:ahLst/>
              <a:cxnLst/>
              <a:rect l="l" t="t" r="r" b="b"/>
              <a:pathLst>
                <a:path w="2878" h="2896" extrusionOk="0">
                  <a:moveTo>
                    <a:pt x="1420" y="1"/>
                  </a:moveTo>
                  <a:lnTo>
                    <a:pt x="1273" y="19"/>
                  </a:lnTo>
                  <a:lnTo>
                    <a:pt x="1144" y="38"/>
                  </a:lnTo>
                  <a:lnTo>
                    <a:pt x="996" y="75"/>
                  </a:lnTo>
                  <a:lnTo>
                    <a:pt x="886" y="130"/>
                  </a:lnTo>
                  <a:lnTo>
                    <a:pt x="757" y="185"/>
                  </a:lnTo>
                  <a:lnTo>
                    <a:pt x="646" y="259"/>
                  </a:lnTo>
                  <a:lnTo>
                    <a:pt x="535" y="333"/>
                  </a:lnTo>
                  <a:lnTo>
                    <a:pt x="425" y="425"/>
                  </a:lnTo>
                  <a:lnTo>
                    <a:pt x="333" y="536"/>
                  </a:lnTo>
                  <a:lnTo>
                    <a:pt x="259" y="646"/>
                  </a:lnTo>
                  <a:lnTo>
                    <a:pt x="185" y="757"/>
                  </a:lnTo>
                  <a:lnTo>
                    <a:pt x="111" y="886"/>
                  </a:lnTo>
                  <a:lnTo>
                    <a:pt x="74" y="1015"/>
                  </a:lnTo>
                  <a:lnTo>
                    <a:pt x="38" y="1144"/>
                  </a:lnTo>
                  <a:lnTo>
                    <a:pt x="1" y="1273"/>
                  </a:lnTo>
                  <a:lnTo>
                    <a:pt x="1" y="1421"/>
                  </a:lnTo>
                  <a:lnTo>
                    <a:pt x="1" y="1568"/>
                  </a:lnTo>
                  <a:lnTo>
                    <a:pt x="19" y="1716"/>
                  </a:lnTo>
                  <a:lnTo>
                    <a:pt x="56" y="1845"/>
                  </a:lnTo>
                  <a:lnTo>
                    <a:pt x="111" y="1974"/>
                  </a:lnTo>
                  <a:lnTo>
                    <a:pt x="167" y="2103"/>
                  </a:lnTo>
                  <a:lnTo>
                    <a:pt x="240" y="2232"/>
                  </a:lnTo>
                  <a:lnTo>
                    <a:pt x="314" y="2343"/>
                  </a:lnTo>
                  <a:lnTo>
                    <a:pt x="425" y="2453"/>
                  </a:lnTo>
                  <a:lnTo>
                    <a:pt x="517" y="2545"/>
                  </a:lnTo>
                  <a:lnTo>
                    <a:pt x="628" y="2638"/>
                  </a:lnTo>
                  <a:lnTo>
                    <a:pt x="757" y="2711"/>
                  </a:lnTo>
                  <a:lnTo>
                    <a:pt x="867" y="2767"/>
                  </a:lnTo>
                  <a:lnTo>
                    <a:pt x="1015" y="2822"/>
                  </a:lnTo>
                  <a:lnTo>
                    <a:pt x="1144" y="2859"/>
                  </a:lnTo>
                  <a:lnTo>
                    <a:pt x="1291" y="2877"/>
                  </a:lnTo>
                  <a:lnTo>
                    <a:pt x="1439" y="2896"/>
                  </a:lnTo>
                  <a:lnTo>
                    <a:pt x="1586" y="2877"/>
                  </a:lnTo>
                  <a:lnTo>
                    <a:pt x="1715" y="2859"/>
                  </a:lnTo>
                  <a:lnTo>
                    <a:pt x="1863" y="2822"/>
                  </a:lnTo>
                  <a:lnTo>
                    <a:pt x="1992" y="2767"/>
                  </a:lnTo>
                  <a:lnTo>
                    <a:pt x="2121" y="2711"/>
                  </a:lnTo>
                  <a:lnTo>
                    <a:pt x="2232" y="2638"/>
                  </a:lnTo>
                  <a:lnTo>
                    <a:pt x="2342" y="2545"/>
                  </a:lnTo>
                  <a:lnTo>
                    <a:pt x="2453" y="2453"/>
                  </a:lnTo>
                  <a:lnTo>
                    <a:pt x="2545" y="2361"/>
                  </a:lnTo>
                  <a:lnTo>
                    <a:pt x="2637" y="2250"/>
                  </a:lnTo>
                  <a:lnTo>
                    <a:pt x="2711" y="2121"/>
                  </a:lnTo>
                  <a:lnTo>
                    <a:pt x="2766" y="1992"/>
                  </a:lnTo>
                  <a:lnTo>
                    <a:pt x="2822" y="1863"/>
                  </a:lnTo>
                  <a:lnTo>
                    <a:pt x="2859" y="1734"/>
                  </a:lnTo>
                  <a:lnTo>
                    <a:pt x="2877" y="1587"/>
                  </a:lnTo>
                  <a:lnTo>
                    <a:pt x="2877" y="1439"/>
                  </a:lnTo>
                  <a:lnTo>
                    <a:pt x="2877" y="1292"/>
                  </a:lnTo>
                  <a:lnTo>
                    <a:pt x="2859" y="1144"/>
                  </a:lnTo>
                  <a:lnTo>
                    <a:pt x="2803" y="1015"/>
                  </a:lnTo>
                  <a:lnTo>
                    <a:pt x="2766" y="886"/>
                  </a:lnTo>
                  <a:lnTo>
                    <a:pt x="2693" y="757"/>
                  </a:lnTo>
                  <a:lnTo>
                    <a:pt x="2619" y="628"/>
                  </a:lnTo>
                  <a:lnTo>
                    <a:pt x="2545" y="517"/>
                  </a:lnTo>
                  <a:lnTo>
                    <a:pt x="2435" y="425"/>
                  </a:lnTo>
                  <a:lnTo>
                    <a:pt x="2342" y="333"/>
                  </a:lnTo>
                  <a:lnTo>
                    <a:pt x="2232" y="241"/>
                  </a:lnTo>
                  <a:lnTo>
                    <a:pt x="2103" y="167"/>
                  </a:lnTo>
                  <a:lnTo>
                    <a:pt x="1974" y="112"/>
                  </a:lnTo>
                  <a:lnTo>
                    <a:pt x="1845" y="56"/>
                  </a:lnTo>
                  <a:lnTo>
                    <a:pt x="1715" y="38"/>
                  </a:lnTo>
                  <a:lnTo>
                    <a:pt x="1568" y="19"/>
                  </a:lnTo>
                  <a:lnTo>
                    <a:pt x="142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4" name="Google Shape;654;p3"/>
            <p:cNvSpPr/>
            <p:nvPr/>
          </p:nvSpPr>
          <p:spPr>
            <a:xfrm>
              <a:off x="5272825" y="736875"/>
              <a:ext cx="69625" cy="69625"/>
            </a:xfrm>
            <a:custGeom>
              <a:avLst/>
              <a:gdLst/>
              <a:ahLst/>
              <a:cxnLst/>
              <a:rect l="l" t="t" r="r" b="b"/>
              <a:pathLst>
                <a:path w="2785" h="2785" extrusionOk="0">
                  <a:moveTo>
                    <a:pt x="1273" y="0"/>
                  </a:moveTo>
                  <a:lnTo>
                    <a:pt x="1144" y="19"/>
                  </a:lnTo>
                  <a:lnTo>
                    <a:pt x="996" y="55"/>
                  </a:lnTo>
                  <a:lnTo>
                    <a:pt x="867" y="92"/>
                  </a:lnTo>
                  <a:lnTo>
                    <a:pt x="738" y="148"/>
                  </a:lnTo>
                  <a:lnTo>
                    <a:pt x="627" y="221"/>
                  </a:lnTo>
                  <a:lnTo>
                    <a:pt x="517" y="295"/>
                  </a:lnTo>
                  <a:lnTo>
                    <a:pt x="406" y="369"/>
                  </a:lnTo>
                  <a:lnTo>
                    <a:pt x="314" y="480"/>
                  </a:lnTo>
                  <a:lnTo>
                    <a:pt x="240" y="590"/>
                  </a:lnTo>
                  <a:lnTo>
                    <a:pt x="166" y="701"/>
                  </a:lnTo>
                  <a:lnTo>
                    <a:pt x="111" y="811"/>
                  </a:lnTo>
                  <a:lnTo>
                    <a:pt x="56" y="940"/>
                  </a:lnTo>
                  <a:lnTo>
                    <a:pt x="19" y="1088"/>
                  </a:lnTo>
                  <a:lnTo>
                    <a:pt x="0" y="1217"/>
                  </a:lnTo>
                  <a:lnTo>
                    <a:pt x="0" y="1365"/>
                  </a:lnTo>
                  <a:lnTo>
                    <a:pt x="0" y="1512"/>
                  </a:lnTo>
                  <a:lnTo>
                    <a:pt x="19" y="1660"/>
                  </a:lnTo>
                  <a:lnTo>
                    <a:pt x="56" y="1807"/>
                  </a:lnTo>
                  <a:lnTo>
                    <a:pt x="93" y="1936"/>
                  </a:lnTo>
                  <a:lnTo>
                    <a:pt x="148" y="2047"/>
                  </a:lnTo>
                  <a:lnTo>
                    <a:pt x="222" y="2176"/>
                  </a:lnTo>
                  <a:lnTo>
                    <a:pt x="295" y="2286"/>
                  </a:lnTo>
                  <a:lnTo>
                    <a:pt x="388" y="2379"/>
                  </a:lnTo>
                  <a:lnTo>
                    <a:pt x="480" y="2471"/>
                  </a:lnTo>
                  <a:lnTo>
                    <a:pt x="590" y="2545"/>
                  </a:lnTo>
                  <a:lnTo>
                    <a:pt x="701" y="2618"/>
                  </a:lnTo>
                  <a:lnTo>
                    <a:pt x="830" y="2674"/>
                  </a:lnTo>
                  <a:lnTo>
                    <a:pt x="959" y="2729"/>
                  </a:lnTo>
                  <a:lnTo>
                    <a:pt x="1088" y="2766"/>
                  </a:lnTo>
                  <a:lnTo>
                    <a:pt x="1236" y="2784"/>
                  </a:lnTo>
                  <a:lnTo>
                    <a:pt x="1531" y="2784"/>
                  </a:lnTo>
                  <a:lnTo>
                    <a:pt x="1678" y="2766"/>
                  </a:lnTo>
                  <a:lnTo>
                    <a:pt x="1807" y="2729"/>
                  </a:lnTo>
                  <a:lnTo>
                    <a:pt x="1936" y="2692"/>
                  </a:lnTo>
                  <a:lnTo>
                    <a:pt x="2066" y="2618"/>
                  </a:lnTo>
                  <a:lnTo>
                    <a:pt x="2176" y="2563"/>
                  </a:lnTo>
                  <a:lnTo>
                    <a:pt x="2287" y="2471"/>
                  </a:lnTo>
                  <a:lnTo>
                    <a:pt x="2397" y="2397"/>
                  </a:lnTo>
                  <a:lnTo>
                    <a:pt x="2471" y="2286"/>
                  </a:lnTo>
                  <a:lnTo>
                    <a:pt x="2563" y="2176"/>
                  </a:lnTo>
                  <a:lnTo>
                    <a:pt x="2619" y="2065"/>
                  </a:lnTo>
                  <a:lnTo>
                    <a:pt x="2692" y="1936"/>
                  </a:lnTo>
                  <a:lnTo>
                    <a:pt x="2729" y="1807"/>
                  </a:lnTo>
                  <a:lnTo>
                    <a:pt x="2766" y="1678"/>
                  </a:lnTo>
                  <a:lnTo>
                    <a:pt x="2785" y="1530"/>
                  </a:lnTo>
                  <a:lnTo>
                    <a:pt x="2785" y="1383"/>
                  </a:lnTo>
                  <a:lnTo>
                    <a:pt x="2785" y="1235"/>
                  </a:lnTo>
                  <a:lnTo>
                    <a:pt x="2766" y="1106"/>
                  </a:lnTo>
                  <a:lnTo>
                    <a:pt x="2729" y="977"/>
                  </a:lnTo>
                  <a:lnTo>
                    <a:pt x="2692" y="848"/>
                  </a:lnTo>
                  <a:lnTo>
                    <a:pt x="2619" y="719"/>
                  </a:lnTo>
                  <a:lnTo>
                    <a:pt x="2563" y="609"/>
                  </a:lnTo>
                  <a:lnTo>
                    <a:pt x="2490" y="498"/>
                  </a:lnTo>
                  <a:lnTo>
                    <a:pt x="2397" y="406"/>
                  </a:lnTo>
                  <a:lnTo>
                    <a:pt x="2305" y="314"/>
                  </a:lnTo>
                  <a:lnTo>
                    <a:pt x="2195" y="240"/>
                  </a:lnTo>
                  <a:lnTo>
                    <a:pt x="2084" y="166"/>
                  </a:lnTo>
                  <a:lnTo>
                    <a:pt x="1973" y="111"/>
                  </a:lnTo>
                  <a:lnTo>
                    <a:pt x="1844" y="55"/>
                  </a:lnTo>
                  <a:lnTo>
                    <a:pt x="1715" y="19"/>
                  </a:lnTo>
                  <a:lnTo>
                    <a:pt x="1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5" name="Google Shape;655;p3"/>
            <p:cNvSpPr/>
            <p:nvPr/>
          </p:nvSpPr>
          <p:spPr>
            <a:xfrm>
              <a:off x="5548925" y="1030025"/>
              <a:ext cx="71025" cy="71025"/>
            </a:xfrm>
            <a:custGeom>
              <a:avLst/>
              <a:gdLst/>
              <a:ahLst/>
              <a:cxnLst/>
              <a:rect l="l" t="t" r="r" b="b"/>
              <a:pathLst>
                <a:path w="2841" h="2841" extrusionOk="0">
                  <a:moveTo>
                    <a:pt x="1476" y="1"/>
                  </a:moveTo>
                  <a:lnTo>
                    <a:pt x="1310" y="19"/>
                  </a:lnTo>
                  <a:lnTo>
                    <a:pt x="1162" y="19"/>
                  </a:lnTo>
                  <a:lnTo>
                    <a:pt x="1033" y="56"/>
                  </a:lnTo>
                  <a:lnTo>
                    <a:pt x="904" y="111"/>
                  </a:lnTo>
                  <a:lnTo>
                    <a:pt x="775" y="167"/>
                  </a:lnTo>
                  <a:lnTo>
                    <a:pt x="646" y="222"/>
                  </a:lnTo>
                  <a:lnTo>
                    <a:pt x="536" y="314"/>
                  </a:lnTo>
                  <a:lnTo>
                    <a:pt x="425" y="406"/>
                  </a:lnTo>
                  <a:lnTo>
                    <a:pt x="333" y="499"/>
                  </a:lnTo>
                  <a:lnTo>
                    <a:pt x="259" y="609"/>
                  </a:lnTo>
                  <a:lnTo>
                    <a:pt x="185" y="738"/>
                  </a:lnTo>
                  <a:lnTo>
                    <a:pt x="112" y="849"/>
                  </a:lnTo>
                  <a:lnTo>
                    <a:pt x="75" y="996"/>
                  </a:lnTo>
                  <a:lnTo>
                    <a:pt x="38" y="1126"/>
                  </a:lnTo>
                  <a:lnTo>
                    <a:pt x="19" y="1273"/>
                  </a:lnTo>
                  <a:lnTo>
                    <a:pt x="1" y="1421"/>
                  </a:lnTo>
                  <a:lnTo>
                    <a:pt x="19" y="1568"/>
                  </a:lnTo>
                  <a:lnTo>
                    <a:pt x="38" y="1716"/>
                  </a:lnTo>
                  <a:lnTo>
                    <a:pt x="75" y="1845"/>
                  </a:lnTo>
                  <a:lnTo>
                    <a:pt x="112" y="1974"/>
                  </a:lnTo>
                  <a:lnTo>
                    <a:pt x="167" y="2103"/>
                  </a:lnTo>
                  <a:lnTo>
                    <a:pt x="241" y="2213"/>
                  </a:lnTo>
                  <a:lnTo>
                    <a:pt x="314" y="2324"/>
                  </a:lnTo>
                  <a:lnTo>
                    <a:pt x="407" y="2416"/>
                  </a:lnTo>
                  <a:lnTo>
                    <a:pt x="499" y="2508"/>
                  </a:lnTo>
                  <a:lnTo>
                    <a:pt x="609" y="2601"/>
                  </a:lnTo>
                  <a:lnTo>
                    <a:pt x="738" y="2656"/>
                  </a:lnTo>
                  <a:lnTo>
                    <a:pt x="849" y="2730"/>
                  </a:lnTo>
                  <a:lnTo>
                    <a:pt x="978" y="2767"/>
                  </a:lnTo>
                  <a:lnTo>
                    <a:pt x="1126" y="2803"/>
                  </a:lnTo>
                  <a:lnTo>
                    <a:pt x="1255" y="2822"/>
                  </a:lnTo>
                  <a:lnTo>
                    <a:pt x="1402" y="2840"/>
                  </a:lnTo>
                  <a:lnTo>
                    <a:pt x="1550" y="2840"/>
                  </a:lnTo>
                  <a:lnTo>
                    <a:pt x="1697" y="2822"/>
                  </a:lnTo>
                  <a:lnTo>
                    <a:pt x="1826" y="2785"/>
                  </a:lnTo>
                  <a:lnTo>
                    <a:pt x="1955" y="2730"/>
                  </a:lnTo>
                  <a:lnTo>
                    <a:pt x="2084" y="2674"/>
                  </a:lnTo>
                  <a:lnTo>
                    <a:pt x="2195" y="2619"/>
                  </a:lnTo>
                  <a:lnTo>
                    <a:pt x="2306" y="2527"/>
                  </a:lnTo>
                  <a:lnTo>
                    <a:pt x="2416" y="2453"/>
                  </a:lnTo>
                  <a:lnTo>
                    <a:pt x="2508" y="2342"/>
                  </a:lnTo>
                  <a:lnTo>
                    <a:pt x="2582" y="2250"/>
                  </a:lnTo>
                  <a:lnTo>
                    <a:pt x="2656" y="2121"/>
                  </a:lnTo>
                  <a:lnTo>
                    <a:pt x="2711" y="2011"/>
                  </a:lnTo>
                  <a:lnTo>
                    <a:pt x="2767" y="1882"/>
                  </a:lnTo>
                  <a:lnTo>
                    <a:pt x="2803" y="1734"/>
                  </a:lnTo>
                  <a:lnTo>
                    <a:pt x="2822" y="1605"/>
                  </a:lnTo>
                  <a:lnTo>
                    <a:pt x="2840" y="1457"/>
                  </a:lnTo>
                  <a:lnTo>
                    <a:pt x="2840" y="1310"/>
                  </a:lnTo>
                  <a:lnTo>
                    <a:pt x="2822" y="1162"/>
                  </a:lnTo>
                  <a:lnTo>
                    <a:pt x="2785" y="1033"/>
                  </a:lnTo>
                  <a:lnTo>
                    <a:pt x="2748" y="904"/>
                  </a:lnTo>
                  <a:lnTo>
                    <a:pt x="2693" y="775"/>
                  </a:lnTo>
                  <a:lnTo>
                    <a:pt x="2619" y="665"/>
                  </a:lnTo>
                  <a:lnTo>
                    <a:pt x="2545" y="554"/>
                  </a:lnTo>
                  <a:lnTo>
                    <a:pt x="2453" y="443"/>
                  </a:lnTo>
                  <a:lnTo>
                    <a:pt x="2361" y="351"/>
                  </a:lnTo>
                  <a:lnTo>
                    <a:pt x="2250" y="277"/>
                  </a:lnTo>
                  <a:lnTo>
                    <a:pt x="2140" y="204"/>
                  </a:lnTo>
                  <a:lnTo>
                    <a:pt x="2011" y="130"/>
                  </a:lnTo>
                  <a:lnTo>
                    <a:pt x="1882" y="75"/>
                  </a:lnTo>
                  <a:lnTo>
                    <a:pt x="1753" y="38"/>
                  </a:lnTo>
                  <a:lnTo>
                    <a:pt x="1605" y="19"/>
                  </a:lnTo>
                  <a:lnTo>
                    <a:pt x="147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6" name="Google Shape;656;p3"/>
            <p:cNvSpPr/>
            <p:nvPr/>
          </p:nvSpPr>
          <p:spPr>
            <a:xfrm>
              <a:off x="5338275" y="830900"/>
              <a:ext cx="70100" cy="70100"/>
            </a:xfrm>
            <a:custGeom>
              <a:avLst/>
              <a:gdLst/>
              <a:ahLst/>
              <a:cxnLst/>
              <a:rect l="l" t="t" r="r" b="b"/>
              <a:pathLst>
                <a:path w="2804" h="2804" extrusionOk="0">
                  <a:moveTo>
                    <a:pt x="1218" y="1"/>
                  </a:moveTo>
                  <a:lnTo>
                    <a:pt x="1089" y="37"/>
                  </a:lnTo>
                  <a:lnTo>
                    <a:pt x="959" y="74"/>
                  </a:lnTo>
                  <a:lnTo>
                    <a:pt x="830" y="111"/>
                  </a:lnTo>
                  <a:lnTo>
                    <a:pt x="701" y="166"/>
                  </a:lnTo>
                  <a:lnTo>
                    <a:pt x="591" y="240"/>
                  </a:lnTo>
                  <a:lnTo>
                    <a:pt x="498" y="314"/>
                  </a:lnTo>
                  <a:lnTo>
                    <a:pt x="388" y="406"/>
                  </a:lnTo>
                  <a:lnTo>
                    <a:pt x="314" y="498"/>
                  </a:lnTo>
                  <a:lnTo>
                    <a:pt x="240" y="609"/>
                  </a:lnTo>
                  <a:lnTo>
                    <a:pt x="167" y="720"/>
                  </a:lnTo>
                  <a:lnTo>
                    <a:pt x="111" y="849"/>
                  </a:lnTo>
                  <a:lnTo>
                    <a:pt x="56" y="978"/>
                  </a:lnTo>
                  <a:lnTo>
                    <a:pt x="38" y="1107"/>
                  </a:lnTo>
                  <a:lnTo>
                    <a:pt x="1" y="1236"/>
                  </a:lnTo>
                  <a:lnTo>
                    <a:pt x="1" y="1383"/>
                  </a:lnTo>
                  <a:lnTo>
                    <a:pt x="1" y="1531"/>
                  </a:lnTo>
                  <a:lnTo>
                    <a:pt x="19" y="1678"/>
                  </a:lnTo>
                  <a:lnTo>
                    <a:pt x="56" y="1807"/>
                  </a:lnTo>
                  <a:lnTo>
                    <a:pt x="111" y="1937"/>
                  </a:lnTo>
                  <a:lnTo>
                    <a:pt x="167" y="2066"/>
                  </a:lnTo>
                  <a:lnTo>
                    <a:pt x="240" y="2195"/>
                  </a:lnTo>
                  <a:lnTo>
                    <a:pt x="314" y="2287"/>
                  </a:lnTo>
                  <a:lnTo>
                    <a:pt x="406" y="2397"/>
                  </a:lnTo>
                  <a:lnTo>
                    <a:pt x="498" y="2490"/>
                  </a:lnTo>
                  <a:lnTo>
                    <a:pt x="609" y="2563"/>
                  </a:lnTo>
                  <a:lnTo>
                    <a:pt x="720" y="2637"/>
                  </a:lnTo>
                  <a:lnTo>
                    <a:pt x="849" y="2692"/>
                  </a:lnTo>
                  <a:lnTo>
                    <a:pt x="978" y="2729"/>
                  </a:lnTo>
                  <a:lnTo>
                    <a:pt x="1107" y="2766"/>
                  </a:lnTo>
                  <a:lnTo>
                    <a:pt x="1254" y="2785"/>
                  </a:lnTo>
                  <a:lnTo>
                    <a:pt x="1402" y="2803"/>
                  </a:lnTo>
                  <a:lnTo>
                    <a:pt x="1549" y="2785"/>
                  </a:lnTo>
                  <a:lnTo>
                    <a:pt x="1697" y="2766"/>
                  </a:lnTo>
                  <a:lnTo>
                    <a:pt x="1826" y="2729"/>
                  </a:lnTo>
                  <a:lnTo>
                    <a:pt x="1955" y="2692"/>
                  </a:lnTo>
                  <a:lnTo>
                    <a:pt x="2084" y="2637"/>
                  </a:lnTo>
                  <a:lnTo>
                    <a:pt x="2195" y="2563"/>
                  </a:lnTo>
                  <a:lnTo>
                    <a:pt x="2305" y="2471"/>
                  </a:lnTo>
                  <a:lnTo>
                    <a:pt x="2398" y="2379"/>
                  </a:lnTo>
                  <a:lnTo>
                    <a:pt x="2490" y="2287"/>
                  </a:lnTo>
                  <a:lnTo>
                    <a:pt x="2564" y="2176"/>
                  </a:lnTo>
                  <a:lnTo>
                    <a:pt x="2637" y="2066"/>
                  </a:lnTo>
                  <a:lnTo>
                    <a:pt x="2693" y="1937"/>
                  </a:lnTo>
                  <a:lnTo>
                    <a:pt x="2748" y="1807"/>
                  </a:lnTo>
                  <a:lnTo>
                    <a:pt x="2766" y="1678"/>
                  </a:lnTo>
                  <a:lnTo>
                    <a:pt x="2785" y="1531"/>
                  </a:lnTo>
                  <a:lnTo>
                    <a:pt x="2803" y="1383"/>
                  </a:lnTo>
                  <a:lnTo>
                    <a:pt x="2785" y="1236"/>
                  </a:lnTo>
                  <a:lnTo>
                    <a:pt x="2766" y="1088"/>
                  </a:lnTo>
                  <a:lnTo>
                    <a:pt x="2730" y="959"/>
                  </a:lnTo>
                  <a:lnTo>
                    <a:pt x="2693" y="830"/>
                  </a:lnTo>
                  <a:lnTo>
                    <a:pt x="2619" y="701"/>
                  </a:lnTo>
                  <a:lnTo>
                    <a:pt x="2545" y="591"/>
                  </a:lnTo>
                  <a:lnTo>
                    <a:pt x="2471" y="480"/>
                  </a:lnTo>
                  <a:lnTo>
                    <a:pt x="2379" y="388"/>
                  </a:lnTo>
                  <a:lnTo>
                    <a:pt x="2287" y="296"/>
                  </a:lnTo>
                  <a:lnTo>
                    <a:pt x="2176" y="222"/>
                  </a:lnTo>
                  <a:lnTo>
                    <a:pt x="2047" y="148"/>
                  </a:lnTo>
                  <a:lnTo>
                    <a:pt x="1937" y="93"/>
                  </a:lnTo>
                  <a:lnTo>
                    <a:pt x="1789" y="56"/>
                  </a:lnTo>
                  <a:lnTo>
                    <a:pt x="1660" y="19"/>
                  </a:lnTo>
                  <a:lnTo>
                    <a:pt x="15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7" name="Google Shape;657;p3"/>
            <p:cNvSpPr/>
            <p:nvPr/>
          </p:nvSpPr>
          <p:spPr>
            <a:xfrm>
              <a:off x="5104125" y="297125"/>
              <a:ext cx="70075" cy="70075"/>
            </a:xfrm>
            <a:custGeom>
              <a:avLst/>
              <a:gdLst/>
              <a:ahLst/>
              <a:cxnLst/>
              <a:rect l="l" t="t" r="r" b="b"/>
              <a:pathLst>
                <a:path w="2803" h="2803" extrusionOk="0">
                  <a:moveTo>
                    <a:pt x="1291" y="0"/>
                  </a:moveTo>
                  <a:lnTo>
                    <a:pt x="1143" y="19"/>
                  </a:lnTo>
                  <a:lnTo>
                    <a:pt x="996" y="55"/>
                  </a:lnTo>
                  <a:lnTo>
                    <a:pt x="867" y="92"/>
                  </a:lnTo>
                  <a:lnTo>
                    <a:pt x="756" y="148"/>
                  </a:lnTo>
                  <a:lnTo>
                    <a:pt x="627" y="221"/>
                  </a:lnTo>
                  <a:lnTo>
                    <a:pt x="516" y="295"/>
                  </a:lnTo>
                  <a:lnTo>
                    <a:pt x="424" y="387"/>
                  </a:lnTo>
                  <a:lnTo>
                    <a:pt x="332" y="479"/>
                  </a:lnTo>
                  <a:lnTo>
                    <a:pt x="258" y="590"/>
                  </a:lnTo>
                  <a:lnTo>
                    <a:pt x="184" y="701"/>
                  </a:lnTo>
                  <a:lnTo>
                    <a:pt x="111" y="830"/>
                  </a:lnTo>
                  <a:lnTo>
                    <a:pt x="74" y="959"/>
                  </a:lnTo>
                  <a:lnTo>
                    <a:pt x="37" y="1088"/>
                  </a:lnTo>
                  <a:lnTo>
                    <a:pt x="19" y="1235"/>
                  </a:lnTo>
                  <a:lnTo>
                    <a:pt x="0" y="1383"/>
                  </a:lnTo>
                  <a:lnTo>
                    <a:pt x="0" y="1530"/>
                  </a:lnTo>
                  <a:lnTo>
                    <a:pt x="19" y="1660"/>
                  </a:lnTo>
                  <a:lnTo>
                    <a:pt x="55" y="1807"/>
                  </a:lnTo>
                  <a:lnTo>
                    <a:pt x="92" y="1936"/>
                  </a:lnTo>
                  <a:lnTo>
                    <a:pt x="148" y="2065"/>
                  </a:lnTo>
                  <a:lnTo>
                    <a:pt x="221" y="2176"/>
                  </a:lnTo>
                  <a:lnTo>
                    <a:pt x="295" y="2286"/>
                  </a:lnTo>
                  <a:lnTo>
                    <a:pt x="387" y="2379"/>
                  </a:lnTo>
                  <a:lnTo>
                    <a:pt x="479" y="2471"/>
                  </a:lnTo>
                  <a:lnTo>
                    <a:pt x="590" y="2563"/>
                  </a:lnTo>
                  <a:lnTo>
                    <a:pt x="701" y="2637"/>
                  </a:lnTo>
                  <a:lnTo>
                    <a:pt x="830" y="2692"/>
                  </a:lnTo>
                  <a:lnTo>
                    <a:pt x="959" y="2729"/>
                  </a:lnTo>
                  <a:lnTo>
                    <a:pt x="1088" y="2766"/>
                  </a:lnTo>
                  <a:lnTo>
                    <a:pt x="1235" y="2803"/>
                  </a:lnTo>
                  <a:lnTo>
                    <a:pt x="1530" y="2803"/>
                  </a:lnTo>
                  <a:lnTo>
                    <a:pt x="1678" y="2784"/>
                  </a:lnTo>
                  <a:lnTo>
                    <a:pt x="1807" y="2747"/>
                  </a:lnTo>
                  <a:lnTo>
                    <a:pt x="1936" y="2711"/>
                  </a:lnTo>
                  <a:lnTo>
                    <a:pt x="2065" y="2655"/>
                  </a:lnTo>
                  <a:lnTo>
                    <a:pt x="2176" y="2581"/>
                  </a:lnTo>
                  <a:lnTo>
                    <a:pt x="2286" y="2508"/>
                  </a:lnTo>
                  <a:lnTo>
                    <a:pt x="2397" y="2415"/>
                  </a:lnTo>
                  <a:lnTo>
                    <a:pt x="2471" y="2323"/>
                  </a:lnTo>
                  <a:lnTo>
                    <a:pt x="2563" y="2213"/>
                  </a:lnTo>
                  <a:lnTo>
                    <a:pt x="2637" y="2102"/>
                  </a:lnTo>
                  <a:lnTo>
                    <a:pt x="2692" y="1973"/>
                  </a:lnTo>
                  <a:lnTo>
                    <a:pt x="2747" y="1844"/>
                  </a:lnTo>
                  <a:lnTo>
                    <a:pt x="2784" y="1715"/>
                  </a:lnTo>
                  <a:lnTo>
                    <a:pt x="2803" y="1567"/>
                  </a:lnTo>
                  <a:lnTo>
                    <a:pt x="2803" y="1420"/>
                  </a:lnTo>
                  <a:lnTo>
                    <a:pt x="2803" y="1272"/>
                  </a:lnTo>
                  <a:lnTo>
                    <a:pt x="2784" y="1143"/>
                  </a:lnTo>
                  <a:lnTo>
                    <a:pt x="2747" y="996"/>
                  </a:lnTo>
                  <a:lnTo>
                    <a:pt x="2710" y="867"/>
                  </a:lnTo>
                  <a:lnTo>
                    <a:pt x="2655" y="738"/>
                  </a:lnTo>
                  <a:lnTo>
                    <a:pt x="2581" y="627"/>
                  </a:lnTo>
                  <a:lnTo>
                    <a:pt x="2508" y="516"/>
                  </a:lnTo>
                  <a:lnTo>
                    <a:pt x="2415" y="424"/>
                  </a:lnTo>
                  <a:lnTo>
                    <a:pt x="2323" y="332"/>
                  </a:lnTo>
                  <a:lnTo>
                    <a:pt x="2213" y="240"/>
                  </a:lnTo>
                  <a:lnTo>
                    <a:pt x="2102" y="184"/>
                  </a:lnTo>
                  <a:lnTo>
                    <a:pt x="1991" y="111"/>
                  </a:lnTo>
                  <a:lnTo>
                    <a:pt x="1862" y="74"/>
                  </a:lnTo>
                  <a:lnTo>
                    <a:pt x="1715" y="37"/>
                  </a:lnTo>
                  <a:lnTo>
                    <a:pt x="158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8" name="Google Shape;658;p3"/>
            <p:cNvSpPr/>
            <p:nvPr/>
          </p:nvSpPr>
          <p:spPr>
            <a:xfrm>
              <a:off x="5155275" y="470900"/>
              <a:ext cx="70550" cy="70550"/>
            </a:xfrm>
            <a:custGeom>
              <a:avLst/>
              <a:gdLst/>
              <a:ahLst/>
              <a:cxnLst/>
              <a:rect l="l" t="t" r="r" b="b"/>
              <a:pathLst>
                <a:path w="2822" h="2822" extrusionOk="0">
                  <a:moveTo>
                    <a:pt x="1439" y="0"/>
                  </a:moveTo>
                  <a:lnTo>
                    <a:pt x="1291" y="19"/>
                  </a:lnTo>
                  <a:lnTo>
                    <a:pt x="1144" y="37"/>
                  </a:lnTo>
                  <a:lnTo>
                    <a:pt x="1015" y="56"/>
                  </a:lnTo>
                  <a:lnTo>
                    <a:pt x="886" y="111"/>
                  </a:lnTo>
                  <a:lnTo>
                    <a:pt x="757" y="166"/>
                  </a:lnTo>
                  <a:lnTo>
                    <a:pt x="646" y="222"/>
                  </a:lnTo>
                  <a:lnTo>
                    <a:pt x="535" y="314"/>
                  </a:lnTo>
                  <a:lnTo>
                    <a:pt x="425" y="387"/>
                  </a:lnTo>
                  <a:lnTo>
                    <a:pt x="333" y="498"/>
                  </a:lnTo>
                  <a:lnTo>
                    <a:pt x="259" y="590"/>
                  </a:lnTo>
                  <a:lnTo>
                    <a:pt x="185" y="719"/>
                  </a:lnTo>
                  <a:lnTo>
                    <a:pt x="130" y="830"/>
                  </a:lnTo>
                  <a:lnTo>
                    <a:pt x="74" y="959"/>
                  </a:lnTo>
                  <a:lnTo>
                    <a:pt x="38" y="1107"/>
                  </a:lnTo>
                  <a:lnTo>
                    <a:pt x="19" y="1236"/>
                  </a:lnTo>
                  <a:lnTo>
                    <a:pt x="1" y="1383"/>
                  </a:lnTo>
                  <a:lnTo>
                    <a:pt x="1" y="1531"/>
                  </a:lnTo>
                  <a:lnTo>
                    <a:pt x="19" y="1678"/>
                  </a:lnTo>
                  <a:lnTo>
                    <a:pt x="56" y="1807"/>
                  </a:lnTo>
                  <a:lnTo>
                    <a:pt x="111" y="1955"/>
                  </a:lnTo>
                  <a:lnTo>
                    <a:pt x="167" y="2065"/>
                  </a:lnTo>
                  <a:lnTo>
                    <a:pt x="222" y="2194"/>
                  </a:lnTo>
                  <a:lnTo>
                    <a:pt x="314" y="2305"/>
                  </a:lnTo>
                  <a:lnTo>
                    <a:pt x="388" y="2397"/>
                  </a:lnTo>
                  <a:lnTo>
                    <a:pt x="499" y="2489"/>
                  </a:lnTo>
                  <a:lnTo>
                    <a:pt x="591" y="2582"/>
                  </a:lnTo>
                  <a:lnTo>
                    <a:pt x="720" y="2637"/>
                  </a:lnTo>
                  <a:lnTo>
                    <a:pt x="830" y="2711"/>
                  </a:lnTo>
                  <a:lnTo>
                    <a:pt x="960" y="2748"/>
                  </a:lnTo>
                  <a:lnTo>
                    <a:pt x="1107" y="2784"/>
                  </a:lnTo>
                  <a:lnTo>
                    <a:pt x="1236" y="2821"/>
                  </a:lnTo>
                  <a:lnTo>
                    <a:pt x="1531" y="2821"/>
                  </a:lnTo>
                  <a:lnTo>
                    <a:pt x="1679" y="2803"/>
                  </a:lnTo>
                  <a:lnTo>
                    <a:pt x="1808" y="2766"/>
                  </a:lnTo>
                  <a:lnTo>
                    <a:pt x="1937" y="2729"/>
                  </a:lnTo>
                  <a:lnTo>
                    <a:pt x="2066" y="2674"/>
                  </a:lnTo>
                  <a:lnTo>
                    <a:pt x="2195" y="2600"/>
                  </a:lnTo>
                  <a:lnTo>
                    <a:pt x="2305" y="2526"/>
                  </a:lnTo>
                  <a:lnTo>
                    <a:pt x="2398" y="2434"/>
                  </a:lnTo>
                  <a:lnTo>
                    <a:pt x="2490" y="2342"/>
                  </a:lnTo>
                  <a:lnTo>
                    <a:pt x="2582" y="2231"/>
                  </a:lnTo>
                  <a:lnTo>
                    <a:pt x="2637" y="2121"/>
                  </a:lnTo>
                  <a:lnTo>
                    <a:pt x="2711" y="1992"/>
                  </a:lnTo>
                  <a:lnTo>
                    <a:pt x="2748" y="1863"/>
                  </a:lnTo>
                  <a:lnTo>
                    <a:pt x="2785" y="1733"/>
                  </a:lnTo>
                  <a:lnTo>
                    <a:pt x="2822" y="1586"/>
                  </a:lnTo>
                  <a:lnTo>
                    <a:pt x="2822" y="1438"/>
                  </a:lnTo>
                  <a:lnTo>
                    <a:pt x="2822" y="1291"/>
                  </a:lnTo>
                  <a:lnTo>
                    <a:pt x="2803" y="1143"/>
                  </a:lnTo>
                  <a:lnTo>
                    <a:pt x="2766" y="1014"/>
                  </a:lnTo>
                  <a:lnTo>
                    <a:pt x="2730" y="885"/>
                  </a:lnTo>
                  <a:lnTo>
                    <a:pt x="2674" y="756"/>
                  </a:lnTo>
                  <a:lnTo>
                    <a:pt x="2600" y="646"/>
                  </a:lnTo>
                  <a:lnTo>
                    <a:pt x="2527" y="535"/>
                  </a:lnTo>
                  <a:lnTo>
                    <a:pt x="2435" y="424"/>
                  </a:lnTo>
                  <a:lnTo>
                    <a:pt x="2342" y="332"/>
                  </a:lnTo>
                  <a:lnTo>
                    <a:pt x="2232" y="258"/>
                  </a:lnTo>
                  <a:lnTo>
                    <a:pt x="2121" y="185"/>
                  </a:lnTo>
                  <a:lnTo>
                    <a:pt x="1992" y="129"/>
                  </a:lnTo>
                  <a:lnTo>
                    <a:pt x="1863" y="74"/>
                  </a:lnTo>
                  <a:lnTo>
                    <a:pt x="1734" y="37"/>
                  </a:lnTo>
                  <a:lnTo>
                    <a:pt x="1586" y="19"/>
                  </a:lnTo>
                  <a:lnTo>
                    <a:pt x="14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9" name="Google Shape;659;p3"/>
            <p:cNvSpPr/>
            <p:nvPr/>
          </p:nvSpPr>
          <p:spPr>
            <a:xfrm>
              <a:off x="6317350" y="1330125"/>
              <a:ext cx="69625" cy="70075"/>
            </a:xfrm>
            <a:custGeom>
              <a:avLst/>
              <a:gdLst/>
              <a:ahLst/>
              <a:cxnLst/>
              <a:rect l="l" t="t" r="r" b="b"/>
              <a:pathLst>
                <a:path w="2785" h="2803" extrusionOk="0">
                  <a:moveTo>
                    <a:pt x="1438" y="0"/>
                  </a:moveTo>
                  <a:lnTo>
                    <a:pt x="1291" y="19"/>
                  </a:lnTo>
                  <a:lnTo>
                    <a:pt x="1143" y="19"/>
                  </a:lnTo>
                  <a:lnTo>
                    <a:pt x="1014" y="55"/>
                  </a:lnTo>
                  <a:lnTo>
                    <a:pt x="885" y="92"/>
                  </a:lnTo>
                  <a:lnTo>
                    <a:pt x="756" y="148"/>
                  </a:lnTo>
                  <a:lnTo>
                    <a:pt x="627" y="221"/>
                  </a:lnTo>
                  <a:lnTo>
                    <a:pt x="517" y="295"/>
                  </a:lnTo>
                  <a:lnTo>
                    <a:pt x="424" y="387"/>
                  </a:lnTo>
                  <a:lnTo>
                    <a:pt x="332" y="479"/>
                  </a:lnTo>
                  <a:lnTo>
                    <a:pt x="240" y="590"/>
                  </a:lnTo>
                  <a:lnTo>
                    <a:pt x="166" y="701"/>
                  </a:lnTo>
                  <a:lnTo>
                    <a:pt x="111" y="811"/>
                  </a:lnTo>
                  <a:lnTo>
                    <a:pt x="56" y="940"/>
                  </a:lnTo>
                  <a:lnTo>
                    <a:pt x="19" y="1088"/>
                  </a:lnTo>
                  <a:lnTo>
                    <a:pt x="0" y="1217"/>
                  </a:lnTo>
                  <a:lnTo>
                    <a:pt x="0" y="1364"/>
                  </a:lnTo>
                  <a:lnTo>
                    <a:pt x="0" y="1512"/>
                  </a:lnTo>
                  <a:lnTo>
                    <a:pt x="19" y="1660"/>
                  </a:lnTo>
                  <a:lnTo>
                    <a:pt x="37" y="1807"/>
                  </a:lnTo>
                  <a:lnTo>
                    <a:pt x="92" y="1936"/>
                  </a:lnTo>
                  <a:lnTo>
                    <a:pt x="148" y="2047"/>
                  </a:lnTo>
                  <a:lnTo>
                    <a:pt x="203" y="2176"/>
                  </a:lnTo>
                  <a:lnTo>
                    <a:pt x="295" y="2286"/>
                  </a:lnTo>
                  <a:lnTo>
                    <a:pt x="369" y="2379"/>
                  </a:lnTo>
                  <a:lnTo>
                    <a:pt x="480" y="2471"/>
                  </a:lnTo>
                  <a:lnTo>
                    <a:pt x="572" y="2563"/>
                  </a:lnTo>
                  <a:lnTo>
                    <a:pt x="701" y="2637"/>
                  </a:lnTo>
                  <a:lnTo>
                    <a:pt x="812" y="2692"/>
                  </a:lnTo>
                  <a:lnTo>
                    <a:pt x="941" y="2729"/>
                  </a:lnTo>
                  <a:lnTo>
                    <a:pt x="1088" y="2766"/>
                  </a:lnTo>
                  <a:lnTo>
                    <a:pt x="1217" y="2803"/>
                  </a:lnTo>
                  <a:lnTo>
                    <a:pt x="1512" y="2803"/>
                  </a:lnTo>
                  <a:lnTo>
                    <a:pt x="1660" y="2784"/>
                  </a:lnTo>
                  <a:lnTo>
                    <a:pt x="1789" y="2747"/>
                  </a:lnTo>
                  <a:lnTo>
                    <a:pt x="1936" y="2710"/>
                  </a:lnTo>
                  <a:lnTo>
                    <a:pt x="2047" y="2655"/>
                  </a:lnTo>
                  <a:lnTo>
                    <a:pt x="2176" y="2581"/>
                  </a:lnTo>
                  <a:lnTo>
                    <a:pt x="2268" y="2508"/>
                  </a:lnTo>
                  <a:lnTo>
                    <a:pt x="2379" y="2415"/>
                  </a:lnTo>
                  <a:lnTo>
                    <a:pt x="2471" y="2323"/>
                  </a:lnTo>
                  <a:lnTo>
                    <a:pt x="2545" y="2213"/>
                  </a:lnTo>
                  <a:lnTo>
                    <a:pt x="2618" y="2084"/>
                  </a:lnTo>
                  <a:lnTo>
                    <a:pt x="2674" y="1973"/>
                  </a:lnTo>
                  <a:lnTo>
                    <a:pt x="2729" y="1844"/>
                  </a:lnTo>
                  <a:lnTo>
                    <a:pt x="2766" y="1696"/>
                  </a:lnTo>
                  <a:lnTo>
                    <a:pt x="2784" y="1567"/>
                  </a:lnTo>
                  <a:lnTo>
                    <a:pt x="2784" y="1420"/>
                  </a:lnTo>
                  <a:lnTo>
                    <a:pt x="2784" y="1272"/>
                  </a:lnTo>
                  <a:lnTo>
                    <a:pt x="2766" y="1125"/>
                  </a:lnTo>
                  <a:lnTo>
                    <a:pt x="2729" y="996"/>
                  </a:lnTo>
                  <a:lnTo>
                    <a:pt x="2692" y="867"/>
                  </a:lnTo>
                  <a:lnTo>
                    <a:pt x="2637" y="756"/>
                  </a:lnTo>
                  <a:lnTo>
                    <a:pt x="2563" y="627"/>
                  </a:lnTo>
                  <a:lnTo>
                    <a:pt x="2489" y="535"/>
                  </a:lnTo>
                  <a:lnTo>
                    <a:pt x="2397" y="424"/>
                  </a:lnTo>
                  <a:lnTo>
                    <a:pt x="2305" y="332"/>
                  </a:lnTo>
                  <a:lnTo>
                    <a:pt x="2213" y="258"/>
                  </a:lnTo>
                  <a:lnTo>
                    <a:pt x="2102" y="184"/>
                  </a:lnTo>
                  <a:lnTo>
                    <a:pt x="1973" y="129"/>
                  </a:lnTo>
                  <a:lnTo>
                    <a:pt x="1844" y="74"/>
                  </a:lnTo>
                  <a:lnTo>
                    <a:pt x="1715" y="37"/>
                  </a:lnTo>
                  <a:lnTo>
                    <a:pt x="1586" y="19"/>
                  </a:lnTo>
                  <a:lnTo>
                    <a:pt x="143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0" name="Google Shape;660;p3"/>
            <p:cNvSpPr/>
            <p:nvPr/>
          </p:nvSpPr>
          <p:spPr>
            <a:xfrm>
              <a:off x="6237150" y="1315825"/>
              <a:ext cx="70075" cy="70550"/>
            </a:xfrm>
            <a:custGeom>
              <a:avLst/>
              <a:gdLst/>
              <a:ahLst/>
              <a:cxnLst/>
              <a:rect l="l" t="t" r="r" b="b"/>
              <a:pathLst>
                <a:path w="2803" h="2822" extrusionOk="0">
                  <a:moveTo>
                    <a:pt x="1272" y="0"/>
                  </a:moveTo>
                  <a:lnTo>
                    <a:pt x="1125" y="19"/>
                  </a:lnTo>
                  <a:lnTo>
                    <a:pt x="977" y="56"/>
                  </a:lnTo>
                  <a:lnTo>
                    <a:pt x="848" y="111"/>
                  </a:lnTo>
                  <a:lnTo>
                    <a:pt x="738" y="166"/>
                  </a:lnTo>
                  <a:lnTo>
                    <a:pt x="608" y="222"/>
                  </a:lnTo>
                  <a:lnTo>
                    <a:pt x="498" y="314"/>
                  </a:lnTo>
                  <a:lnTo>
                    <a:pt x="406" y="406"/>
                  </a:lnTo>
                  <a:lnTo>
                    <a:pt x="313" y="498"/>
                  </a:lnTo>
                  <a:lnTo>
                    <a:pt x="240" y="609"/>
                  </a:lnTo>
                  <a:lnTo>
                    <a:pt x="166" y="720"/>
                  </a:lnTo>
                  <a:lnTo>
                    <a:pt x="111" y="849"/>
                  </a:lnTo>
                  <a:lnTo>
                    <a:pt x="55" y="978"/>
                  </a:lnTo>
                  <a:lnTo>
                    <a:pt x="18" y="1107"/>
                  </a:lnTo>
                  <a:lnTo>
                    <a:pt x="0" y="1254"/>
                  </a:lnTo>
                  <a:lnTo>
                    <a:pt x="0" y="1402"/>
                  </a:lnTo>
                  <a:lnTo>
                    <a:pt x="0" y="1549"/>
                  </a:lnTo>
                  <a:lnTo>
                    <a:pt x="18" y="1678"/>
                  </a:lnTo>
                  <a:lnTo>
                    <a:pt x="55" y="1826"/>
                  </a:lnTo>
                  <a:lnTo>
                    <a:pt x="92" y="1955"/>
                  </a:lnTo>
                  <a:lnTo>
                    <a:pt x="148" y="2084"/>
                  </a:lnTo>
                  <a:lnTo>
                    <a:pt x="221" y="2195"/>
                  </a:lnTo>
                  <a:lnTo>
                    <a:pt x="295" y="2305"/>
                  </a:lnTo>
                  <a:lnTo>
                    <a:pt x="387" y="2397"/>
                  </a:lnTo>
                  <a:lnTo>
                    <a:pt x="498" y="2490"/>
                  </a:lnTo>
                  <a:lnTo>
                    <a:pt x="608" y="2582"/>
                  </a:lnTo>
                  <a:lnTo>
                    <a:pt x="719" y="2637"/>
                  </a:lnTo>
                  <a:lnTo>
                    <a:pt x="848" y="2711"/>
                  </a:lnTo>
                  <a:lnTo>
                    <a:pt x="977" y="2748"/>
                  </a:lnTo>
                  <a:lnTo>
                    <a:pt x="1106" y="2785"/>
                  </a:lnTo>
                  <a:lnTo>
                    <a:pt x="1254" y="2803"/>
                  </a:lnTo>
                  <a:lnTo>
                    <a:pt x="1401" y="2822"/>
                  </a:lnTo>
                  <a:lnTo>
                    <a:pt x="1549" y="2803"/>
                  </a:lnTo>
                  <a:lnTo>
                    <a:pt x="1678" y="2785"/>
                  </a:lnTo>
                  <a:lnTo>
                    <a:pt x="1825" y="2748"/>
                  </a:lnTo>
                  <a:lnTo>
                    <a:pt x="1954" y="2711"/>
                  </a:lnTo>
                  <a:lnTo>
                    <a:pt x="2065" y="2656"/>
                  </a:lnTo>
                  <a:lnTo>
                    <a:pt x="2194" y="2582"/>
                  </a:lnTo>
                  <a:lnTo>
                    <a:pt x="2305" y="2508"/>
                  </a:lnTo>
                  <a:lnTo>
                    <a:pt x="2397" y="2416"/>
                  </a:lnTo>
                  <a:lnTo>
                    <a:pt x="2489" y="2324"/>
                  </a:lnTo>
                  <a:lnTo>
                    <a:pt x="2563" y="2213"/>
                  </a:lnTo>
                  <a:lnTo>
                    <a:pt x="2637" y="2102"/>
                  </a:lnTo>
                  <a:lnTo>
                    <a:pt x="2692" y="1973"/>
                  </a:lnTo>
                  <a:lnTo>
                    <a:pt x="2747" y="1844"/>
                  </a:lnTo>
                  <a:lnTo>
                    <a:pt x="2784" y="1697"/>
                  </a:lnTo>
                  <a:lnTo>
                    <a:pt x="2803" y="1568"/>
                  </a:lnTo>
                  <a:lnTo>
                    <a:pt x="2803" y="1420"/>
                  </a:lnTo>
                  <a:lnTo>
                    <a:pt x="2803" y="1273"/>
                  </a:lnTo>
                  <a:lnTo>
                    <a:pt x="2784" y="1125"/>
                  </a:lnTo>
                  <a:lnTo>
                    <a:pt x="2747" y="996"/>
                  </a:lnTo>
                  <a:lnTo>
                    <a:pt x="2710" y="867"/>
                  </a:lnTo>
                  <a:lnTo>
                    <a:pt x="2655" y="738"/>
                  </a:lnTo>
                  <a:lnTo>
                    <a:pt x="2581" y="627"/>
                  </a:lnTo>
                  <a:lnTo>
                    <a:pt x="2508" y="517"/>
                  </a:lnTo>
                  <a:lnTo>
                    <a:pt x="2415" y="406"/>
                  </a:lnTo>
                  <a:lnTo>
                    <a:pt x="2305" y="314"/>
                  </a:lnTo>
                  <a:lnTo>
                    <a:pt x="2213" y="240"/>
                  </a:lnTo>
                  <a:lnTo>
                    <a:pt x="2084" y="166"/>
                  </a:lnTo>
                  <a:lnTo>
                    <a:pt x="1973" y="111"/>
                  </a:lnTo>
                  <a:lnTo>
                    <a:pt x="1844" y="56"/>
                  </a:lnTo>
                  <a:lnTo>
                    <a:pt x="1696" y="19"/>
                  </a:lnTo>
                  <a:lnTo>
                    <a:pt x="154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1" name="Google Shape;661;p3"/>
            <p:cNvSpPr/>
            <p:nvPr/>
          </p:nvSpPr>
          <p:spPr>
            <a:xfrm>
              <a:off x="6156925" y="1301525"/>
              <a:ext cx="70550" cy="70550"/>
            </a:xfrm>
            <a:custGeom>
              <a:avLst/>
              <a:gdLst/>
              <a:ahLst/>
              <a:cxnLst/>
              <a:rect l="l" t="t" r="r" b="b"/>
              <a:pathLst>
                <a:path w="2822" h="2822" extrusionOk="0">
                  <a:moveTo>
                    <a:pt x="1273" y="1"/>
                  </a:moveTo>
                  <a:lnTo>
                    <a:pt x="1144" y="19"/>
                  </a:lnTo>
                  <a:lnTo>
                    <a:pt x="996" y="56"/>
                  </a:lnTo>
                  <a:lnTo>
                    <a:pt x="867" y="112"/>
                  </a:lnTo>
                  <a:lnTo>
                    <a:pt x="738" y="167"/>
                  </a:lnTo>
                  <a:lnTo>
                    <a:pt x="628" y="222"/>
                  </a:lnTo>
                  <a:lnTo>
                    <a:pt x="517" y="314"/>
                  </a:lnTo>
                  <a:lnTo>
                    <a:pt x="425" y="388"/>
                  </a:lnTo>
                  <a:lnTo>
                    <a:pt x="333" y="499"/>
                  </a:lnTo>
                  <a:lnTo>
                    <a:pt x="240" y="609"/>
                  </a:lnTo>
                  <a:lnTo>
                    <a:pt x="185" y="720"/>
                  </a:lnTo>
                  <a:lnTo>
                    <a:pt x="111" y="849"/>
                  </a:lnTo>
                  <a:lnTo>
                    <a:pt x="75" y="978"/>
                  </a:lnTo>
                  <a:lnTo>
                    <a:pt x="38" y="1107"/>
                  </a:lnTo>
                  <a:lnTo>
                    <a:pt x="19" y="1255"/>
                  </a:lnTo>
                  <a:lnTo>
                    <a:pt x="1" y="1402"/>
                  </a:lnTo>
                  <a:lnTo>
                    <a:pt x="19" y="1550"/>
                  </a:lnTo>
                  <a:lnTo>
                    <a:pt x="38" y="1679"/>
                  </a:lnTo>
                  <a:lnTo>
                    <a:pt x="56" y="1826"/>
                  </a:lnTo>
                  <a:lnTo>
                    <a:pt x="111" y="1955"/>
                  </a:lnTo>
                  <a:lnTo>
                    <a:pt x="167" y="2084"/>
                  </a:lnTo>
                  <a:lnTo>
                    <a:pt x="240" y="2195"/>
                  </a:lnTo>
                  <a:lnTo>
                    <a:pt x="314" y="2306"/>
                  </a:lnTo>
                  <a:lnTo>
                    <a:pt x="406" y="2398"/>
                  </a:lnTo>
                  <a:lnTo>
                    <a:pt x="499" y="2490"/>
                  </a:lnTo>
                  <a:lnTo>
                    <a:pt x="609" y="2582"/>
                  </a:lnTo>
                  <a:lnTo>
                    <a:pt x="720" y="2638"/>
                  </a:lnTo>
                  <a:lnTo>
                    <a:pt x="849" y="2711"/>
                  </a:lnTo>
                  <a:lnTo>
                    <a:pt x="978" y="2748"/>
                  </a:lnTo>
                  <a:lnTo>
                    <a:pt x="1107" y="2785"/>
                  </a:lnTo>
                  <a:lnTo>
                    <a:pt x="1255" y="2804"/>
                  </a:lnTo>
                  <a:lnTo>
                    <a:pt x="1402" y="2822"/>
                  </a:lnTo>
                  <a:lnTo>
                    <a:pt x="1550" y="2804"/>
                  </a:lnTo>
                  <a:lnTo>
                    <a:pt x="1697" y="2785"/>
                  </a:lnTo>
                  <a:lnTo>
                    <a:pt x="1826" y="2767"/>
                  </a:lnTo>
                  <a:lnTo>
                    <a:pt x="1955" y="2711"/>
                  </a:lnTo>
                  <a:lnTo>
                    <a:pt x="2084" y="2656"/>
                  </a:lnTo>
                  <a:lnTo>
                    <a:pt x="2195" y="2582"/>
                  </a:lnTo>
                  <a:lnTo>
                    <a:pt x="2306" y="2508"/>
                  </a:lnTo>
                  <a:lnTo>
                    <a:pt x="2416" y="2416"/>
                  </a:lnTo>
                  <a:lnTo>
                    <a:pt x="2508" y="2324"/>
                  </a:lnTo>
                  <a:lnTo>
                    <a:pt x="2582" y="2213"/>
                  </a:lnTo>
                  <a:lnTo>
                    <a:pt x="2656" y="2103"/>
                  </a:lnTo>
                  <a:lnTo>
                    <a:pt x="2711" y="1974"/>
                  </a:lnTo>
                  <a:lnTo>
                    <a:pt x="2767" y="1845"/>
                  </a:lnTo>
                  <a:lnTo>
                    <a:pt x="2803" y="1716"/>
                  </a:lnTo>
                  <a:lnTo>
                    <a:pt x="2822" y="1568"/>
                  </a:lnTo>
                  <a:lnTo>
                    <a:pt x="2822" y="1421"/>
                  </a:lnTo>
                  <a:lnTo>
                    <a:pt x="2822" y="1273"/>
                  </a:lnTo>
                  <a:lnTo>
                    <a:pt x="2803" y="1126"/>
                  </a:lnTo>
                  <a:lnTo>
                    <a:pt x="2767" y="997"/>
                  </a:lnTo>
                  <a:lnTo>
                    <a:pt x="2730" y="867"/>
                  </a:lnTo>
                  <a:lnTo>
                    <a:pt x="2656" y="738"/>
                  </a:lnTo>
                  <a:lnTo>
                    <a:pt x="2601" y="628"/>
                  </a:lnTo>
                  <a:lnTo>
                    <a:pt x="2508" y="517"/>
                  </a:lnTo>
                  <a:lnTo>
                    <a:pt x="2435" y="407"/>
                  </a:lnTo>
                  <a:lnTo>
                    <a:pt x="2324" y="314"/>
                  </a:lnTo>
                  <a:lnTo>
                    <a:pt x="2213" y="241"/>
                  </a:lnTo>
                  <a:lnTo>
                    <a:pt x="2103" y="167"/>
                  </a:lnTo>
                  <a:lnTo>
                    <a:pt x="1974" y="112"/>
                  </a:lnTo>
                  <a:lnTo>
                    <a:pt x="1845" y="56"/>
                  </a:lnTo>
                  <a:lnTo>
                    <a:pt x="1716" y="38"/>
                  </a:lnTo>
                  <a:lnTo>
                    <a:pt x="15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2" name="Google Shape;662;p3"/>
            <p:cNvSpPr/>
            <p:nvPr/>
          </p:nvSpPr>
          <p:spPr>
            <a:xfrm>
              <a:off x="6077175" y="1287250"/>
              <a:ext cx="70575" cy="70550"/>
            </a:xfrm>
            <a:custGeom>
              <a:avLst/>
              <a:gdLst/>
              <a:ahLst/>
              <a:cxnLst/>
              <a:rect l="l" t="t" r="r" b="b"/>
              <a:pathLst>
                <a:path w="2823" h="2822" extrusionOk="0">
                  <a:moveTo>
                    <a:pt x="1255" y="0"/>
                  </a:moveTo>
                  <a:lnTo>
                    <a:pt x="1126" y="19"/>
                  </a:lnTo>
                  <a:lnTo>
                    <a:pt x="978" y="56"/>
                  </a:lnTo>
                  <a:lnTo>
                    <a:pt x="849" y="111"/>
                  </a:lnTo>
                  <a:lnTo>
                    <a:pt x="720" y="166"/>
                  </a:lnTo>
                  <a:lnTo>
                    <a:pt x="609" y="240"/>
                  </a:lnTo>
                  <a:lnTo>
                    <a:pt x="499" y="314"/>
                  </a:lnTo>
                  <a:lnTo>
                    <a:pt x="407" y="406"/>
                  </a:lnTo>
                  <a:lnTo>
                    <a:pt x="314" y="498"/>
                  </a:lnTo>
                  <a:lnTo>
                    <a:pt x="241" y="609"/>
                  </a:lnTo>
                  <a:lnTo>
                    <a:pt x="167" y="738"/>
                  </a:lnTo>
                  <a:lnTo>
                    <a:pt x="112" y="848"/>
                  </a:lnTo>
                  <a:lnTo>
                    <a:pt x="56" y="978"/>
                  </a:lnTo>
                  <a:lnTo>
                    <a:pt x="19" y="1125"/>
                  </a:lnTo>
                  <a:lnTo>
                    <a:pt x="1" y="1273"/>
                  </a:lnTo>
                  <a:lnTo>
                    <a:pt x="1" y="1402"/>
                  </a:lnTo>
                  <a:lnTo>
                    <a:pt x="1" y="1549"/>
                  </a:lnTo>
                  <a:lnTo>
                    <a:pt x="19" y="1697"/>
                  </a:lnTo>
                  <a:lnTo>
                    <a:pt x="56" y="1844"/>
                  </a:lnTo>
                  <a:lnTo>
                    <a:pt x="112" y="1973"/>
                  </a:lnTo>
                  <a:lnTo>
                    <a:pt x="167" y="2084"/>
                  </a:lnTo>
                  <a:lnTo>
                    <a:pt x="241" y="2213"/>
                  </a:lnTo>
                  <a:lnTo>
                    <a:pt x="314" y="2305"/>
                  </a:lnTo>
                  <a:lnTo>
                    <a:pt x="407" y="2416"/>
                  </a:lnTo>
                  <a:lnTo>
                    <a:pt x="499" y="2508"/>
                  </a:lnTo>
                  <a:lnTo>
                    <a:pt x="609" y="2582"/>
                  </a:lnTo>
                  <a:lnTo>
                    <a:pt x="739" y="2655"/>
                  </a:lnTo>
                  <a:lnTo>
                    <a:pt x="849" y="2711"/>
                  </a:lnTo>
                  <a:lnTo>
                    <a:pt x="978" y="2748"/>
                  </a:lnTo>
                  <a:lnTo>
                    <a:pt x="1126" y="2784"/>
                  </a:lnTo>
                  <a:lnTo>
                    <a:pt x="1273" y="2803"/>
                  </a:lnTo>
                  <a:lnTo>
                    <a:pt x="1402" y="2821"/>
                  </a:lnTo>
                  <a:lnTo>
                    <a:pt x="1550" y="2803"/>
                  </a:lnTo>
                  <a:lnTo>
                    <a:pt x="1697" y="2784"/>
                  </a:lnTo>
                  <a:lnTo>
                    <a:pt x="1845" y="2748"/>
                  </a:lnTo>
                  <a:lnTo>
                    <a:pt x="1974" y="2711"/>
                  </a:lnTo>
                  <a:lnTo>
                    <a:pt x="2085" y="2655"/>
                  </a:lnTo>
                  <a:lnTo>
                    <a:pt x="2214" y="2582"/>
                  </a:lnTo>
                  <a:lnTo>
                    <a:pt x="2306" y="2508"/>
                  </a:lnTo>
                  <a:lnTo>
                    <a:pt x="2416" y="2416"/>
                  </a:lnTo>
                  <a:lnTo>
                    <a:pt x="2509" y="2305"/>
                  </a:lnTo>
                  <a:lnTo>
                    <a:pt x="2582" y="2194"/>
                  </a:lnTo>
                  <a:lnTo>
                    <a:pt x="2656" y="2084"/>
                  </a:lnTo>
                  <a:lnTo>
                    <a:pt x="2711" y="1955"/>
                  </a:lnTo>
                  <a:lnTo>
                    <a:pt x="2748" y="1826"/>
                  </a:lnTo>
                  <a:lnTo>
                    <a:pt x="2785" y="1697"/>
                  </a:lnTo>
                  <a:lnTo>
                    <a:pt x="2804" y="1549"/>
                  </a:lnTo>
                  <a:lnTo>
                    <a:pt x="2822" y="1402"/>
                  </a:lnTo>
                  <a:lnTo>
                    <a:pt x="2804" y="1254"/>
                  </a:lnTo>
                  <a:lnTo>
                    <a:pt x="2785" y="1125"/>
                  </a:lnTo>
                  <a:lnTo>
                    <a:pt x="2748" y="978"/>
                  </a:lnTo>
                  <a:lnTo>
                    <a:pt x="2711" y="848"/>
                  </a:lnTo>
                  <a:lnTo>
                    <a:pt x="2656" y="719"/>
                  </a:lnTo>
                  <a:lnTo>
                    <a:pt x="2582" y="609"/>
                  </a:lnTo>
                  <a:lnTo>
                    <a:pt x="2509" y="498"/>
                  </a:lnTo>
                  <a:lnTo>
                    <a:pt x="2416" y="406"/>
                  </a:lnTo>
                  <a:lnTo>
                    <a:pt x="2306" y="314"/>
                  </a:lnTo>
                  <a:lnTo>
                    <a:pt x="2195" y="240"/>
                  </a:lnTo>
                  <a:lnTo>
                    <a:pt x="2085" y="166"/>
                  </a:lnTo>
                  <a:lnTo>
                    <a:pt x="1955" y="111"/>
                  </a:lnTo>
                  <a:lnTo>
                    <a:pt x="1826" y="56"/>
                  </a:lnTo>
                  <a:lnTo>
                    <a:pt x="1697" y="19"/>
                  </a:lnTo>
                  <a:lnTo>
                    <a:pt x="155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3" name="Google Shape;663;p3"/>
            <p:cNvSpPr/>
            <p:nvPr/>
          </p:nvSpPr>
          <p:spPr>
            <a:xfrm>
              <a:off x="5997450" y="1272950"/>
              <a:ext cx="70075" cy="70550"/>
            </a:xfrm>
            <a:custGeom>
              <a:avLst/>
              <a:gdLst/>
              <a:ahLst/>
              <a:cxnLst/>
              <a:rect l="l" t="t" r="r" b="b"/>
              <a:pathLst>
                <a:path w="2803" h="2822" extrusionOk="0">
                  <a:moveTo>
                    <a:pt x="1383" y="1"/>
                  </a:moveTo>
                  <a:lnTo>
                    <a:pt x="1236" y="19"/>
                  </a:lnTo>
                  <a:lnTo>
                    <a:pt x="1106" y="38"/>
                  </a:lnTo>
                  <a:lnTo>
                    <a:pt x="959" y="74"/>
                  </a:lnTo>
                  <a:lnTo>
                    <a:pt x="830" y="111"/>
                  </a:lnTo>
                  <a:lnTo>
                    <a:pt x="719" y="185"/>
                  </a:lnTo>
                  <a:lnTo>
                    <a:pt x="590" y="240"/>
                  </a:lnTo>
                  <a:lnTo>
                    <a:pt x="498" y="333"/>
                  </a:lnTo>
                  <a:lnTo>
                    <a:pt x="387" y="425"/>
                  </a:lnTo>
                  <a:lnTo>
                    <a:pt x="314" y="517"/>
                  </a:lnTo>
                  <a:lnTo>
                    <a:pt x="221" y="628"/>
                  </a:lnTo>
                  <a:lnTo>
                    <a:pt x="166" y="738"/>
                  </a:lnTo>
                  <a:lnTo>
                    <a:pt x="111" y="867"/>
                  </a:lnTo>
                  <a:lnTo>
                    <a:pt x="56" y="996"/>
                  </a:lnTo>
                  <a:lnTo>
                    <a:pt x="19" y="1125"/>
                  </a:lnTo>
                  <a:lnTo>
                    <a:pt x="0" y="1273"/>
                  </a:lnTo>
                  <a:lnTo>
                    <a:pt x="0" y="1420"/>
                  </a:lnTo>
                  <a:lnTo>
                    <a:pt x="0" y="1568"/>
                  </a:lnTo>
                  <a:lnTo>
                    <a:pt x="37" y="1715"/>
                  </a:lnTo>
                  <a:lnTo>
                    <a:pt x="56" y="1845"/>
                  </a:lnTo>
                  <a:lnTo>
                    <a:pt x="111" y="1974"/>
                  </a:lnTo>
                  <a:lnTo>
                    <a:pt x="166" y="2103"/>
                  </a:lnTo>
                  <a:lnTo>
                    <a:pt x="240" y="2213"/>
                  </a:lnTo>
                  <a:lnTo>
                    <a:pt x="314" y="2324"/>
                  </a:lnTo>
                  <a:lnTo>
                    <a:pt x="406" y="2416"/>
                  </a:lnTo>
                  <a:lnTo>
                    <a:pt x="516" y="2508"/>
                  </a:lnTo>
                  <a:lnTo>
                    <a:pt x="609" y="2582"/>
                  </a:lnTo>
                  <a:lnTo>
                    <a:pt x="738" y="2656"/>
                  </a:lnTo>
                  <a:lnTo>
                    <a:pt x="848" y="2711"/>
                  </a:lnTo>
                  <a:lnTo>
                    <a:pt x="996" y="2748"/>
                  </a:lnTo>
                  <a:lnTo>
                    <a:pt x="1125" y="2785"/>
                  </a:lnTo>
                  <a:lnTo>
                    <a:pt x="1272" y="2803"/>
                  </a:lnTo>
                  <a:lnTo>
                    <a:pt x="1420" y="2822"/>
                  </a:lnTo>
                  <a:lnTo>
                    <a:pt x="1567" y="2803"/>
                  </a:lnTo>
                  <a:lnTo>
                    <a:pt x="1697" y="2785"/>
                  </a:lnTo>
                  <a:lnTo>
                    <a:pt x="1844" y="2748"/>
                  </a:lnTo>
                  <a:lnTo>
                    <a:pt x="1973" y="2693"/>
                  </a:lnTo>
                  <a:lnTo>
                    <a:pt x="2084" y="2637"/>
                  </a:lnTo>
                  <a:lnTo>
                    <a:pt x="2213" y="2564"/>
                  </a:lnTo>
                  <a:lnTo>
                    <a:pt x="2305" y="2490"/>
                  </a:lnTo>
                  <a:lnTo>
                    <a:pt x="2416" y="2398"/>
                  </a:lnTo>
                  <a:lnTo>
                    <a:pt x="2489" y="2306"/>
                  </a:lnTo>
                  <a:lnTo>
                    <a:pt x="2582" y="2195"/>
                  </a:lnTo>
                  <a:lnTo>
                    <a:pt x="2637" y="2084"/>
                  </a:lnTo>
                  <a:lnTo>
                    <a:pt x="2711" y="1955"/>
                  </a:lnTo>
                  <a:lnTo>
                    <a:pt x="2747" y="1826"/>
                  </a:lnTo>
                  <a:lnTo>
                    <a:pt x="2784" y="1679"/>
                  </a:lnTo>
                  <a:lnTo>
                    <a:pt x="2803" y="1550"/>
                  </a:lnTo>
                  <a:lnTo>
                    <a:pt x="2803" y="1402"/>
                  </a:lnTo>
                  <a:lnTo>
                    <a:pt x="2803" y="1255"/>
                  </a:lnTo>
                  <a:lnTo>
                    <a:pt x="2766" y="1107"/>
                  </a:lnTo>
                  <a:lnTo>
                    <a:pt x="2747" y="978"/>
                  </a:lnTo>
                  <a:lnTo>
                    <a:pt x="2692" y="849"/>
                  </a:lnTo>
                  <a:lnTo>
                    <a:pt x="2637" y="720"/>
                  </a:lnTo>
                  <a:lnTo>
                    <a:pt x="2563" y="609"/>
                  </a:lnTo>
                  <a:lnTo>
                    <a:pt x="2489" y="499"/>
                  </a:lnTo>
                  <a:lnTo>
                    <a:pt x="2397" y="406"/>
                  </a:lnTo>
                  <a:lnTo>
                    <a:pt x="2287" y="314"/>
                  </a:lnTo>
                  <a:lnTo>
                    <a:pt x="2194" y="240"/>
                  </a:lnTo>
                  <a:lnTo>
                    <a:pt x="2065" y="167"/>
                  </a:lnTo>
                  <a:lnTo>
                    <a:pt x="1955" y="111"/>
                  </a:lnTo>
                  <a:lnTo>
                    <a:pt x="1807" y="56"/>
                  </a:lnTo>
                  <a:lnTo>
                    <a:pt x="1678" y="38"/>
                  </a:lnTo>
                  <a:lnTo>
                    <a:pt x="1531" y="19"/>
                  </a:lnTo>
                  <a:lnTo>
                    <a:pt x="13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4" name="Google Shape;664;p3"/>
            <p:cNvSpPr/>
            <p:nvPr/>
          </p:nvSpPr>
          <p:spPr>
            <a:xfrm>
              <a:off x="5694600" y="1138825"/>
              <a:ext cx="70550" cy="70550"/>
            </a:xfrm>
            <a:custGeom>
              <a:avLst/>
              <a:gdLst/>
              <a:ahLst/>
              <a:cxnLst/>
              <a:rect l="l" t="t" r="r" b="b"/>
              <a:pathLst>
                <a:path w="2822" h="2822" extrusionOk="0">
                  <a:moveTo>
                    <a:pt x="1254" y="0"/>
                  </a:moveTo>
                  <a:lnTo>
                    <a:pt x="1107" y="37"/>
                  </a:lnTo>
                  <a:lnTo>
                    <a:pt x="978" y="74"/>
                  </a:lnTo>
                  <a:lnTo>
                    <a:pt x="848" y="111"/>
                  </a:lnTo>
                  <a:lnTo>
                    <a:pt x="719" y="166"/>
                  </a:lnTo>
                  <a:lnTo>
                    <a:pt x="609" y="240"/>
                  </a:lnTo>
                  <a:lnTo>
                    <a:pt x="498" y="332"/>
                  </a:lnTo>
                  <a:lnTo>
                    <a:pt x="406" y="424"/>
                  </a:lnTo>
                  <a:lnTo>
                    <a:pt x="314" y="516"/>
                  </a:lnTo>
                  <a:lnTo>
                    <a:pt x="240" y="627"/>
                  </a:lnTo>
                  <a:lnTo>
                    <a:pt x="166" y="738"/>
                  </a:lnTo>
                  <a:lnTo>
                    <a:pt x="111" y="867"/>
                  </a:lnTo>
                  <a:lnTo>
                    <a:pt x="56" y="996"/>
                  </a:lnTo>
                  <a:lnTo>
                    <a:pt x="37" y="1125"/>
                  </a:lnTo>
                  <a:lnTo>
                    <a:pt x="19" y="1272"/>
                  </a:lnTo>
                  <a:lnTo>
                    <a:pt x="0" y="1420"/>
                  </a:lnTo>
                  <a:lnTo>
                    <a:pt x="19" y="1567"/>
                  </a:lnTo>
                  <a:lnTo>
                    <a:pt x="37" y="1715"/>
                  </a:lnTo>
                  <a:lnTo>
                    <a:pt x="74" y="1844"/>
                  </a:lnTo>
                  <a:lnTo>
                    <a:pt x="111" y="1973"/>
                  </a:lnTo>
                  <a:lnTo>
                    <a:pt x="185" y="2102"/>
                  </a:lnTo>
                  <a:lnTo>
                    <a:pt x="240" y="2213"/>
                  </a:lnTo>
                  <a:lnTo>
                    <a:pt x="332" y="2323"/>
                  </a:lnTo>
                  <a:lnTo>
                    <a:pt x="424" y="2416"/>
                  </a:lnTo>
                  <a:lnTo>
                    <a:pt x="517" y="2508"/>
                  </a:lnTo>
                  <a:lnTo>
                    <a:pt x="627" y="2582"/>
                  </a:lnTo>
                  <a:lnTo>
                    <a:pt x="738" y="2655"/>
                  </a:lnTo>
                  <a:lnTo>
                    <a:pt x="867" y="2711"/>
                  </a:lnTo>
                  <a:lnTo>
                    <a:pt x="996" y="2766"/>
                  </a:lnTo>
                  <a:lnTo>
                    <a:pt x="1144" y="2784"/>
                  </a:lnTo>
                  <a:lnTo>
                    <a:pt x="1273" y="2821"/>
                  </a:lnTo>
                  <a:lnTo>
                    <a:pt x="1420" y="2821"/>
                  </a:lnTo>
                  <a:lnTo>
                    <a:pt x="1568" y="2803"/>
                  </a:lnTo>
                  <a:lnTo>
                    <a:pt x="1715" y="2784"/>
                  </a:lnTo>
                  <a:lnTo>
                    <a:pt x="1844" y="2748"/>
                  </a:lnTo>
                  <a:lnTo>
                    <a:pt x="1973" y="2711"/>
                  </a:lnTo>
                  <a:lnTo>
                    <a:pt x="2102" y="2655"/>
                  </a:lnTo>
                  <a:lnTo>
                    <a:pt x="2213" y="2582"/>
                  </a:lnTo>
                  <a:lnTo>
                    <a:pt x="2324" y="2489"/>
                  </a:lnTo>
                  <a:lnTo>
                    <a:pt x="2434" y="2397"/>
                  </a:lnTo>
                  <a:lnTo>
                    <a:pt x="2508" y="2305"/>
                  </a:lnTo>
                  <a:lnTo>
                    <a:pt x="2600" y="2194"/>
                  </a:lnTo>
                  <a:lnTo>
                    <a:pt x="2655" y="2084"/>
                  </a:lnTo>
                  <a:lnTo>
                    <a:pt x="2729" y="1955"/>
                  </a:lnTo>
                  <a:lnTo>
                    <a:pt x="2766" y="1826"/>
                  </a:lnTo>
                  <a:lnTo>
                    <a:pt x="2803" y="1678"/>
                  </a:lnTo>
                  <a:lnTo>
                    <a:pt x="2821" y="1549"/>
                  </a:lnTo>
                  <a:lnTo>
                    <a:pt x="2821" y="1402"/>
                  </a:lnTo>
                  <a:lnTo>
                    <a:pt x="2821" y="1254"/>
                  </a:lnTo>
                  <a:lnTo>
                    <a:pt x="2803" y="1107"/>
                  </a:lnTo>
                  <a:lnTo>
                    <a:pt x="2766" y="977"/>
                  </a:lnTo>
                  <a:lnTo>
                    <a:pt x="2711" y="848"/>
                  </a:lnTo>
                  <a:lnTo>
                    <a:pt x="2655" y="719"/>
                  </a:lnTo>
                  <a:lnTo>
                    <a:pt x="2582" y="609"/>
                  </a:lnTo>
                  <a:lnTo>
                    <a:pt x="2508" y="498"/>
                  </a:lnTo>
                  <a:lnTo>
                    <a:pt x="2416" y="406"/>
                  </a:lnTo>
                  <a:lnTo>
                    <a:pt x="2305" y="314"/>
                  </a:lnTo>
                  <a:lnTo>
                    <a:pt x="2194" y="221"/>
                  </a:lnTo>
                  <a:lnTo>
                    <a:pt x="2084" y="166"/>
                  </a:lnTo>
                  <a:lnTo>
                    <a:pt x="1955" y="111"/>
                  </a:lnTo>
                  <a:lnTo>
                    <a:pt x="1826" y="56"/>
                  </a:lnTo>
                  <a:lnTo>
                    <a:pt x="1697" y="19"/>
                  </a:lnTo>
                  <a:lnTo>
                    <a:pt x="154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5" name="Google Shape;665;p3"/>
            <p:cNvSpPr/>
            <p:nvPr/>
          </p:nvSpPr>
          <p:spPr>
            <a:xfrm>
              <a:off x="5207375" y="642825"/>
              <a:ext cx="69150" cy="69625"/>
            </a:xfrm>
            <a:custGeom>
              <a:avLst/>
              <a:gdLst/>
              <a:ahLst/>
              <a:cxnLst/>
              <a:rect l="l" t="t" r="r" b="b"/>
              <a:pathLst>
                <a:path w="2766" h="2785" extrusionOk="0">
                  <a:moveTo>
                    <a:pt x="1254" y="1"/>
                  </a:moveTo>
                  <a:lnTo>
                    <a:pt x="1107" y="19"/>
                  </a:lnTo>
                  <a:lnTo>
                    <a:pt x="977" y="56"/>
                  </a:lnTo>
                  <a:lnTo>
                    <a:pt x="848" y="93"/>
                  </a:lnTo>
                  <a:lnTo>
                    <a:pt x="719" y="167"/>
                  </a:lnTo>
                  <a:lnTo>
                    <a:pt x="609" y="222"/>
                  </a:lnTo>
                  <a:lnTo>
                    <a:pt x="498" y="314"/>
                  </a:lnTo>
                  <a:lnTo>
                    <a:pt x="406" y="388"/>
                  </a:lnTo>
                  <a:lnTo>
                    <a:pt x="314" y="499"/>
                  </a:lnTo>
                  <a:lnTo>
                    <a:pt x="221" y="591"/>
                  </a:lnTo>
                  <a:lnTo>
                    <a:pt x="166" y="720"/>
                  </a:lnTo>
                  <a:lnTo>
                    <a:pt x="111" y="830"/>
                  </a:lnTo>
                  <a:lnTo>
                    <a:pt x="56" y="960"/>
                  </a:lnTo>
                  <a:lnTo>
                    <a:pt x="19" y="1107"/>
                  </a:lnTo>
                  <a:lnTo>
                    <a:pt x="0" y="1236"/>
                  </a:lnTo>
                  <a:lnTo>
                    <a:pt x="0" y="1384"/>
                  </a:lnTo>
                  <a:lnTo>
                    <a:pt x="0" y="1531"/>
                  </a:lnTo>
                  <a:lnTo>
                    <a:pt x="19" y="1679"/>
                  </a:lnTo>
                  <a:lnTo>
                    <a:pt x="56" y="1808"/>
                  </a:lnTo>
                  <a:lnTo>
                    <a:pt x="111" y="1937"/>
                  </a:lnTo>
                  <a:lnTo>
                    <a:pt x="166" y="2066"/>
                  </a:lnTo>
                  <a:lnTo>
                    <a:pt x="240" y="2176"/>
                  </a:lnTo>
                  <a:lnTo>
                    <a:pt x="314" y="2287"/>
                  </a:lnTo>
                  <a:lnTo>
                    <a:pt x="406" y="2379"/>
                  </a:lnTo>
                  <a:lnTo>
                    <a:pt x="498" y="2471"/>
                  </a:lnTo>
                  <a:lnTo>
                    <a:pt x="609" y="2545"/>
                  </a:lnTo>
                  <a:lnTo>
                    <a:pt x="719" y="2619"/>
                  </a:lnTo>
                  <a:lnTo>
                    <a:pt x="848" y="2674"/>
                  </a:lnTo>
                  <a:lnTo>
                    <a:pt x="977" y="2711"/>
                  </a:lnTo>
                  <a:lnTo>
                    <a:pt x="1107" y="2748"/>
                  </a:lnTo>
                  <a:lnTo>
                    <a:pt x="1254" y="2766"/>
                  </a:lnTo>
                  <a:lnTo>
                    <a:pt x="1402" y="2785"/>
                  </a:lnTo>
                  <a:lnTo>
                    <a:pt x="1549" y="2766"/>
                  </a:lnTo>
                  <a:lnTo>
                    <a:pt x="1697" y="2748"/>
                  </a:lnTo>
                  <a:lnTo>
                    <a:pt x="1826" y="2711"/>
                  </a:lnTo>
                  <a:lnTo>
                    <a:pt x="1955" y="2656"/>
                  </a:lnTo>
                  <a:lnTo>
                    <a:pt x="2065" y="2601"/>
                  </a:lnTo>
                  <a:lnTo>
                    <a:pt x="2194" y="2527"/>
                  </a:lnTo>
                  <a:lnTo>
                    <a:pt x="2287" y="2453"/>
                  </a:lnTo>
                  <a:lnTo>
                    <a:pt x="2397" y="2361"/>
                  </a:lnTo>
                  <a:lnTo>
                    <a:pt x="2471" y="2269"/>
                  </a:lnTo>
                  <a:lnTo>
                    <a:pt x="2563" y="2158"/>
                  </a:lnTo>
                  <a:lnTo>
                    <a:pt x="2618" y="2029"/>
                  </a:lnTo>
                  <a:lnTo>
                    <a:pt x="2674" y="1918"/>
                  </a:lnTo>
                  <a:lnTo>
                    <a:pt x="2729" y="1789"/>
                  </a:lnTo>
                  <a:lnTo>
                    <a:pt x="2748" y="1642"/>
                  </a:lnTo>
                  <a:lnTo>
                    <a:pt x="2766" y="1513"/>
                  </a:lnTo>
                  <a:lnTo>
                    <a:pt x="2766" y="1365"/>
                  </a:lnTo>
                  <a:lnTo>
                    <a:pt x="2766" y="1218"/>
                  </a:lnTo>
                  <a:lnTo>
                    <a:pt x="2748" y="1070"/>
                  </a:lnTo>
                  <a:lnTo>
                    <a:pt x="2711" y="941"/>
                  </a:lnTo>
                  <a:lnTo>
                    <a:pt x="2655" y="812"/>
                  </a:lnTo>
                  <a:lnTo>
                    <a:pt x="2600" y="701"/>
                  </a:lnTo>
                  <a:lnTo>
                    <a:pt x="2545" y="591"/>
                  </a:lnTo>
                  <a:lnTo>
                    <a:pt x="2452" y="480"/>
                  </a:lnTo>
                  <a:lnTo>
                    <a:pt x="2360" y="388"/>
                  </a:lnTo>
                  <a:lnTo>
                    <a:pt x="2268" y="296"/>
                  </a:lnTo>
                  <a:lnTo>
                    <a:pt x="2176" y="222"/>
                  </a:lnTo>
                  <a:lnTo>
                    <a:pt x="2047" y="167"/>
                  </a:lnTo>
                  <a:lnTo>
                    <a:pt x="1936" y="111"/>
                  </a:lnTo>
                  <a:lnTo>
                    <a:pt x="1807" y="56"/>
                  </a:lnTo>
                  <a:lnTo>
                    <a:pt x="1678" y="19"/>
                  </a:lnTo>
                  <a:lnTo>
                    <a:pt x="15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6" name="Google Shape;666;p3"/>
            <p:cNvSpPr/>
            <p:nvPr/>
          </p:nvSpPr>
          <p:spPr>
            <a:xfrm>
              <a:off x="5404200" y="925400"/>
              <a:ext cx="69625" cy="69175"/>
            </a:xfrm>
            <a:custGeom>
              <a:avLst/>
              <a:gdLst/>
              <a:ahLst/>
              <a:cxnLst/>
              <a:rect l="l" t="t" r="r" b="b"/>
              <a:pathLst>
                <a:path w="2785" h="2767" extrusionOk="0">
                  <a:moveTo>
                    <a:pt x="1254" y="0"/>
                  </a:moveTo>
                  <a:lnTo>
                    <a:pt x="1125" y="19"/>
                  </a:lnTo>
                  <a:lnTo>
                    <a:pt x="978" y="56"/>
                  </a:lnTo>
                  <a:lnTo>
                    <a:pt x="848" y="93"/>
                  </a:lnTo>
                  <a:lnTo>
                    <a:pt x="719" y="148"/>
                  </a:lnTo>
                  <a:lnTo>
                    <a:pt x="609" y="222"/>
                  </a:lnTo>
                  <a:lnTo>
                    <a:pt x="498" y="295"/>
                  </a:lnTo>
                  <a:lnTo>
                    <a:pt x="406" y="388"/>
                  </a:lnTo>
                  <a:lnTo>
                    <a:pt x="314" y="480"/>
                  </a:lnTo>
                  <a:lnTo>
                    <a:pt x="240" y="590"/>
                  </a:lnTo>
                  <a:lnTo>
                    <a:pt x="166" y="701"/>
                  </a:lnTo>
                  <a:lnTo>
                    <a:pt x="111" y="830"/>
                  </a:lnTo>
                  <a:lnTo>
                    <a:pt x="56" y="959"/>
                  </a:lnTo>
                  <a:lnTo>
                    <a:pt x="19" y="1088"/>
                  </a:lnTo>
                  <a:lnTo>
                    <a:pt x="0" y="1236"/>
                  </a:lnTo>
                  <a:lnTo>
                    <a:pt x="0" y="1383"/>
                  </a:lnTo>
                  <a:lnTo>
                    <a:pt x="0" y="1531"/>
                  </a:lnTo>
                  <a:lnTo>
                    <a:pt x="19" y="1660"/>
                  </a:lnTo>
                  <a:lnTo>
                    <a:pt x="56" y="1789"/>
                  </a:lnTo>
                  <a:lnTo>
                    <a:pt x="93" y="1918"/>
                  </a:lnTo>
                  <a:lnTo>
                    <a:pt x="148" y="2047"/>
                  </a:lnTo>
                  <a:lnTo>
                    <a:pt x="222" y="2158"/>
                  </a:lnTo>
                  <a:lnTo>
                    <a:pt x="295" y="2268"/>
                  </a:lnTo>
                  <a:lnTo>
                    <a:pt x="388" y="2360"/>
                  </a:lnTo>
                  <a:lnTo>
                    <a:pt x="480" y="2453"/>
                  </a:lnTo>
                  <a:lnTo>
                    <a:pt x="572" y="2526"/>
                  </a:lnTo>
                  <a:lnTo>
                    <a:pt x="683" y="2600"/>
                  </a:lnTo>
                  <a:lnTo>
                    <a:pt x="812" y="2655"/>
                  </a:lnTo>
                  <a:lnTo>
                    <a:pt x="941" y="2711"/>
                  </a:lnTo>
                  <a:lnTo>
                    <a:pt x="1070" y="2748"/>
                  </a:lnTo>
                  <a:lnTo>
                    <a:pt x="1199" y="2766"/>
                  </a:lnTo>
                  <a:lnTo>
                    <a:pt x="1494" y="2766"/>
                  </a:lnTo>
                  <a:lnTo>
                    <a:pt x="1623" y="2748"/>
                  </a:lnTo>
                  <a:lnTo>
                    <a:pt x="1770" y="2729"/>
                  </a:lnTo>
                  <a:lnTo>
                    <a:pt x="1899" y="2674"/>
                  </a:lnTo>
                  <a:lnTo>
                    <a:pt x="2029" y="2637"/>
                  </a:lnTo>
                  <a:lnTo>
                    <a:pt x="2139" y="2563"/>
                  </a:lnTo>
                  <a:lnTo>
                    <a:pt x="2250" y="2489"/>
                  </a:lnTo>
                  <a:lnTo>
                    <a:pt x="2360" y="2397"/>
                  </a:lnTo>
                  <a:lnTo>
                    <a:pt x="2453" y="2305"/>
                  </a:lnTo>
                  <a:lnTo>
                    <a:pt x="2526" y="2194"/>
                  </a:lnTo>
                  <a:lnTo>
                    <a:pt x="2600" y="2084"/>
                  </a:lnTo>
                  <a:lnTo>
                    <a:pt x="2655" y="1973"/>
                  </a:lnTo>
                  <a:lnTo>
                    <a:pt x="2711" y="1844"/>
                  </a:lnTo>
                  <a:lnTo>
                    <a:pt x="2748" y="1697"/>
                  </a:lnTo>
                  <a:lnTo>
                    <a:pt x="2766" y="1568"/>
                  </a:lnTo>
                  <a:lnTo>
                    <a:pt x="2784" y="1420"/>
                  </a:lnTo>
                  <a:lnTo>
                    <a:pt x="2766" y="1273"/>
                  </a:lnTo>
                  <a:lnTo>
                    <a:pt x="2748" y="1125"/>
                  </a:lnTo>
                  <a:lnTo>
                    <a:pt x="2729" y="996"/>
                  </a:lnTo>
                  <a:lnTo>
                    <a:pt x="2674" y="867"/>
                  </a:lnTo>
                  <a:lnTo>
                    <a:pt x="2619" y="738"/>
                  </a:lnTo>
                  <a:lnTo>
                    <a:pt x="2563" y="627"/>
                  </a:lnTo>
                  <a:lnTo>
                    <a:pt x="2489" y="517"/>
                  </a:lnTo>
                  <a:lnTo>
                    <a:pt x="2397" y="406"/>
                  </a:lnTo>
                  <a:lnTo>
                    <a:pt x="2305" y="314"/>
                  </a:lnTo>
                  <a:lnTo>
                    <a:pt x="2194" y="240"/>
                  </a:lnTo>
                  <a:lnTo>
                    <a:pt x="2084" y="166"/>
                  </a:lnTo>
                  <a:lnTo>
                    <a:pt x="1955" y="111"/>
                  </a:lnTo>
                  <a:lnTo>
                    <a:pt x="1826" y="56"/>
                  </a:lnTo>
                  <a:lnTo>
                    <a:pt x="1697" y="19"/>
                  </a:lnTo>
                  <a:lnTo>
                    <a:pt x="154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7" name="Google Shape;667;p3"/>
            <p:cNvSpPr/>
            <p:nvPr/>
          </p:nvSpPr>
          <p:spPr>
            <a:xfrm>
              <a:off x="5470100" y="1016675"/>
              <a:ext cx="68725" cy="69150"/>
            </a:xfrm>
            <a:custGeom>
              <a:avLst/>
              <a:gdLst/>
              <a:ahLst/>
              <a:cxnLst/>
              <a:rect l="l" t="t" r="r" b="b"/>
              <a:pathLst>
                <a:path w="2749" h="2766" extrusionOk="0">
                  <a:moveTo>
                    <a:pt x="1384" y="0"/>
                  </a:moveTo>
                  <a:lnTo>
                    <a:pt x="1236" y="19"/>
                  </a:lnTo>
                  <a:lnTo>
                    <a:pt x="1107" y="37"/>
                  </a:lnTo>
                  <a:lnTo>
                    <a:pt x="978" y="74"/>
                  </a:lnTo>
                  <a:lnTo>
                    <a:pt x="849" y="111"/>
                  </a:lnTo>
                  <a:lnTo>
                    <a:pt x="720" y="166"/>
                  </a:lnTo>
                  <a:lnTo>
                    <a:pt x="609" y="240"/>
                  </a:lnTo>
                  <a:lnTo>
                    <a:pt x="499" y="314"/>
                  </a:lnTo>
                  <a:lnTo>
                    <a:pt x="407" y="406"/>
                  </a:lnTo>
                  <a:lnTo>
                    <a:pt x="314" y="498"/>
                  </a:lnTo>
                  <a:lnTo>
                    <a:pt x="241" y="590"/>
                  </a:lnTo>
                  <a:lnTo>
                    <a:pt x="167" y="701"/>
                  </a:lnTo>
                  <a:lnTo>
                    <a:pt x="112" y="830"/>
                  </a:lnTo>
                  <a:lnTo>
                    <a:pt x="75" y="959"/>
                  </a:lnTo>
                  <a:lnTo>
                    <a:pt x="38" y="1088"/>
                  </a:lnTo>
                  <a:lnTo>
                    <a:pt x="1" y="1217"/>
                  </a:lnTo>
                  <a:lnTo>
                    <a:pt x="1" y="1365"/>
                  </a:lnTo>
                  <a:lnTo>
                    <a:pt x="1" y="1512"/>
                  </a:lnTo>
                  <a:lnTo>
                    <a:pt x="19" y="1641"/>
                  </a:lnTo>
                  <a:lnTo>
                    <a:pt x="56" y="1770"/>
                  </a:lnTo>
                  <a:lnTo>
                    <a:pt x="93" y="1899"/>
                  </a:lnTo>
                  <a:lnTo>
                    <a:pt x="148" y="2028"/>
                  </a:lnTo>
                  <a:lnTo>
                    <a:pt x="222" y="2139"/>
                  </a:lnTo>
                  <a:lnTo>
                    <a:pt x="296" y="2250"/>
                  </a:lnTo>
                  <a:lnTo>
                    <a:pt x="370" y="2342"/>
                  </a:lnTo>
                  <a:lnTo>
                    <a:pt x="480" y="2434"/>
                  </a:lnTo>
                  <a:lnTo>
                    <a:pt x="573" y="2526"/>
                  </a:lnTo>
                  <a:lnTo>
                    <a:pt x="683" y="2581"/>
                  </a:lnTo>
                  <a:lnTo>
                    <a:pt x="812" y="2655"/>
                  </a:lnTo>
                  <a:lnTo>
                    <a:pt x="923" y="2692"/>
                  </a:lnTo>
                  <a:lnTo>
                    <a:pt x="1070" y="2729"/>
                  </a:lnTo>
                  <a:lnTo>
                    <a:pt x="1199" y="2747"/>
                  </a:lnTo>
                  <a:lnTo>
                    <a:pt x="1347" y="2766"/>
                  </a:lnTo>
                  <a:lnTo>
                    <a:pt x="1494" y="2766"/>
                  </a:lnTo>
                  <a:lnTo>
                    <a:pt x="1624" y="2747"/>
                  </a:lnTo>
                  <a:lnTo>
                    <a:pt x="1771" y="2711"/>
                  </a:lnTo>
                  <a:lnTo>
                    <a:pt x="1900" y="2674"/>
                  </a:lnTo>
                  <a:lnTo>
                    <a:pt x="2011" y="2618"/>
                  </a:lnTo>
                  <a:lnTo>
                    <a:pt x="2140" y="2545"/>
                  </a:lnTo>
                  <a:lnTo>
                    <a:pt x="2250" y="2471"/>
                  </a:lnTo>
                  <a:lnTo>
                    <a:pt x="2343" y="2379"/>
                  </a:lnTo>
                  <a:lnTo>
                    <a:pt x="2435" y="2286"/>
                  </a:lnTo>
                  <a:lnTo>
                    <a:pt x="2509" y="2176"/>
                  </a:lnTo>
                  <a:lnTo>
                    <a:pt x="2582" y="2065"/>
                  </a:lnTo>
                  <a:lnTo>
                    <a:pt x="2656" y="1936"/>
                  </a:lnTo>
                  <a:lnTo>
                    <a:pt x="2693" y="1807"/>
                  </a:lnTo>
                  <a:lnTo>
                    <a:pt x="2730" y="1678"/>
                  </a:lnTo>
                  <a:lnTo>
                    <a:pt x="2748" y="1530"/>
                  </a:lnTo>
                  <a:lnTo>
                    <a:pt x="2748" y="1383"/>
                  </a:lnTo>
                  <a:lnTo>
                    <a:pt x="2748" y="1235"/>
                  </a:lnTo>
                  <a:lnTo>
                    <a:pt x="2730" y="1106"/>
                  </a:lnTo>
                  <a:lnTo>
                    <a:pt x="2693" y="977"/>
                  </a:lnTo>
                  <a:lnTo>
                    <a:pt x="2656" y="848"/>
                  </a:lnTo>
                  <a:lnTo>
                    <a:pt x="2601" y="719"/>
                  </a:lnTo>
                  <a:lnTo>
                    <a:pt x="2527" y="609"/>
                  </a:lnTo>
                  <a:lnTo>
                    <a:pt x="2453" y="498"/>
                  </a:lnTo>
                  <a:lnTo>
                    <a:pt x="2361" y="406"/>
                  </a:lnTo>
                  <a:lnTo>
                    <a:pt x="2269" y="314"/>
                  </a:lnTo>
                  <a:lnTo>
                    <a:pt x="2158" y="240"/>
                  </a:lnTo>
                  <a:lnTo>
                    <a:pt x="2048" y="166"/>
                  </a:lnTo>
                  <a:lnTo>
                    <a:pt x="1919" y="111"/>
                  </a:lnTo>
                  <a:lnTo>
                    <a:pt x="1808" y="74"/>
                  </a:lnTo>
                  <a:lnTo>
                    <a:pt x="1660" y="37"/>
                  </a:lnTo>
                  <a:lnTo>
                    <a:pt x="1531" y="19"/>
                  </a:lnTo>
                  <a:lnTo>
                    <a:pt x="13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8" name="Google Shape;668;p3"/>
            <p:cNvSpPr/>
            <p:nvPr/>
          </p:nvSpPr>
          <p:spPr>
            <a:xfrm>
              <a:off x="6397550" y="1363300"/>
              <a:ext cx="3700" cy="32300"/>
            </a:xfrm>
            <a:custGeom>
              <a:avLst/>
              <a:gdLst/>
              <a:ahLst/>
              <a:cxnLst/>
              <a:rect l="l" t="t" r="r" b="b"/>
              <a:pathLst>
                <a:path w="148" h="1292" extrusionOk="0">
                  <a:moveTo>
                    <a:pt x="148" y="1"/>
                  </a:moveTo>
                  <a:lnTo>
                    <a:pt x="93" y="148"/>
                  </a:lnTo>
                  <a:lnTo>
                    <a:pt x="37" y="296"/>
                  </a:lnTo>
                  <a:lnTo>
                    <a:pt x="1" y="443"/>
                  </a:lnTo>
                  <a:lnTo>
                    <a:pt x="1" y="591"/>
                  </a:lnTo>
                  <a:lnTo>
                    <a:pt x="1" y="793"/>
                  </a:lnTo>
                  <a:lnTo>
                    <a:pt x="37" y="959"/>
                  </a:lnTo>
                  <a:lnTo>
                    <a:pt x="74" y="1125"/>
                  </a:lnTo>
                  <a:lnTo>
                    <a:pt x="148" y="1291"/>
                  </a:lnTo>
                  <a:lnTo>
                    <a:pt x="14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9" name="Google Shape;669;p3"/>
            <p:cNvSpPr/>
            <p:nvPr/>
          </p:nvSpPr>
          <p:spPr>
            <a:xfrm>
              <a:off x="5090275" y="377775"/>
              <a:ext cx="69175" cy="68725"/>
            </a:xfrm>
            <a:custGeom>
              <a:avLst/>
              <a:gdLst/>
              <a:ahLst/>
              <a:cxnLst/>
              <a:rect l="l" t="t" r="r" b="b"/>
              <a:pathLst>
                <a:path w="2767" h="2749" extrusionOk="0">
                  <a:moveTo>
                    <a:pt x="1292" y="1"/>
                  </a:moveTo>
                  <a:lnTo>
                    <a:pt x="1144" y="19"/>
                  </a:lnTo>
                  <a:lnTo>
                    <a:pt x="1015" y="38"/>
                  </a:lnTo>
                  <a:lnTo>
                    <a:pt x="886" y="75"/>
                  </a:lnTo>
                  <a:lnTo>
                    <a:pt x="757" y="130"/>
                  </a:lnTo>
                  <a:lnTo>
                    <a:pt x="646" y="204"/>
                  </a:lnTo>
                  <a:lnTo>
                    <a:pt x="536" y="277"/>
                  </a:lnTo>
                  <a:lnTo>
                    <a:pt x="425" y="370"/>
                  </a:lnTo>
                  <a:lnTo>
                    <a:pt x="333" y="462"/>
                  </a:lnTo>
                  <a:lnTo>
                    <a:pt x="259" y="572"/>
                  </a:lnTo>
                  <a:lnTo>
                    <a:pt x="185" y="683"/>
                  </a:lnTo>
                  <a:lnTo>
                    <a:pt x="130" y="794"/>
                  </a:lnTo>
                  <a:lnTo>
                    <a:pt x="75" y="923"/>
                  </a:lnTo>
                  <a:lnTo>
                    <a:pt x="38" y="1070"/>
                  </a:lnTo>
                  <a:lnTo>
                    <a:pt x="19" y="1199"/>
                  </a:lnTo>
                  <a:lnTo>
                    <a:pt x="1" y="1347"/>
                  </a:lnTo>
                  <a:lnTo>
                    <a:pt x="19" y="1494"/>
                  </a:lnTo>
                  <a:lnTo>
                    <a:pt x="38" y="1623"/>
                  </a:lnTo>
                  <a:lnTo>
                    <a:pt x="56" y="1752"/>
                  </a:lnTo>
                  <a:lnTo>
                    <a:pt x="93" y="1881"/>
                  </a:lnTo>
                  <a:lnTo>
                    <a:pt x="148" y="2011"/>
                  </a:lnTo>
                  <a:lnTo>
                    <a:pt x="222" y="2121"/>
                  </a:lnTo>
                  <a:lnTo>
                    <a:pt x="296" y="2232"/>
                  </a:lnTo>
                  <a:lnTo>
                    <a:pt x="388" y="2324"/>
                  </a:lnTo>
                  <a:lnTo>
                    <a:pt x="480" y="2416"/>
                  </a:lnTo>
                  <a:lnTo>
                    <a:pt x="573" y="2508"/>
                  </a:lnTo>
                  <a:lnTo>
                    <a:pt x="683" y="2564"/>
                  </a:lnTo>
                  <a:lnTo>
                    <a:pt x="812" y="2637"/>
                  </a:lnTo>
                  <a:lnTo>
                    <a:pt x="923" y="2674"/>
                  </a:lnTo>
                  <a:lnTo>
                    <a:pt x="1052" y="2711"/>
                  </a:lnTo>
                  <a:lnTo>
                    <a:pt x="1199" y="2748"/>
                  </a:lnTo>
                  <a:lnTo>
                    <a:pt x="1476" y="2748"/>
                  </a:lnTo>
                  <a:lnTo>
                    <a:pt x="1623" y="2730"/>
                  </a:lnTo>
                  <a:lnTo>
                    <a:pt x="1753" y="2711"/>
                  </a:lnTo>
                  <a:lnTo>
                    <a:pt x="1900" y="2656"/>
                  </a:lnTo>
                  <a:lnTo>
                    <a:pt x="2011" y="2601"/>
                  </a:lnTo>
                  <a:lnTo>
                    <a:pt x="2140" y="2545"/>
                  </a:lnTo>
                  <a:lnTo>
                    <a:pt x="2250" y="2471"/>
                  </a:lnTo>
                  <a:lnTo>
                    <a:pt x="2343" y="2379"/>
                  </a:lnTo>
                  <a:lnTo>
                    <a:pt x="2435" y="2287"/>
                  </a:lnTo>
                  <a:lnTo>
                    <a:pt x="2527" y="2176"/>
                  </a:lnTo>
                  <a:lnTo>
                    <a:pt x="2601" y="2066"/>
                  </a:lnTo>
                  <a:lnTo>
                    <a:pt x="2656" y="1955"/>
                  </a:lnTo>
                  <a:lnTo>
                    <a:pt x="2693" y="1826"/>
                  </a:lnTo>
                  <a:lnTo>
                    <a:pt x="2730" y="1679"/>
                  </a:lnTo>
                  <a:lnTo>
                    <a:pt x="2767" y="1550"/>
                  </a:lnTo>
                  <a:lnTo>
                    <a:pt x="2767" y="1402"/>
                  </a:lnTo>
                  <a:lnTo>
                    <a:pt x="2767" y="1255"/>
                  </a:lnTo>
                  <a:lnTo>
                    <a:pt x="2748" y="1126"/>
                  </a:lnTo>
                  <a:lnTo>
                    <a:pt x="2711" y="978"/>
                  </a:lnTo>
                  <a:lnTo>
                    <a:pt x="2674" y="849"/>
                  </a:lnTo>
                  <a:lnTo>
                    <a:pt x="2619" y="738"/>
                  </a:lnTo>
                  <a:lnTo>
                    <a:pt x="2564" y="628"/>
                  </a:lnTo>
                  <a:lnTo>
                    <a:pt x="2490" y="517"/>
                  </a:lnTo>
                  <a:lnTo>
                    <a:pt x="2398" y="406"/>
                  </a:lnTo>
                  <a:lnTo>
                    <a:pt x="2306" y="333"/>
                  </a:lnTo>
                  <a:lnTo>
                    <a:pt x="2195" y="240"/>
                  </a:lnTo>
                  <a:lnTo>
                    <a:pt x="2084" y="167"/>
                  </a:lnTo>
                  <a:lnTo>
                    <a:pt x="1974" y="111"/>
                  </a:lnTo>
                  <a:lnTo>
                    <a:pt x="1845" y="56"/>
                  </a:lnTo>
                  <a:lnTo>
                    <a:pt x="1716" y="19"/>
                  </a:lnTo>
                  <a:lnTo>
                    <a:pt x="15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0" name="Google Shape;670;p3"/>
            <p:cNvSpPr/>
            <p:nvPr/>
          </p:nvSpPr>
          <p:spPr>
            <a:xfrm>
              <a:off x="5841175" y="1248075"/>
              <a:ext cx="68700" cy="69150"/>
            </a:xfrm>
            <a:custGeom>
              <a:avLst/>
              <a:gdLst/>
              <a:ahLst/>
              <a:cxnLst/>
              <a:rect l="l" t="t" r="r" b="b"/>
              <a:pathLst>
                <a:path w="2748" h="2766" extrusionOk="0">
                  <a:moveTo>
                    <a:pt x="1236" y="0"/>
                  </a:moveTo>
                  <a:lnTo>
                    <a:pt x="1107" y="19"/>
                  </a:lnTo>
                  <a:lnTo>
                    <a:pt x="959" y="55"/>
                  </a:lnTo>
                  <a:lnTo>
                    <a:pt x="830" y="92"/>
                  </a:lnTo>
                  <a:lnTo>
                    <a:pt x="720" y="148"/>
                  </a:lnTo>
                  <a:lnTo>
                    <a:pt x="591" y="221"/>
                  </a:lnTo>
                  <a:lnTo>
                    <a:pt x="498" y="295"/>
                  </a:lnTo>
                  <a:lnTo>
                    <a:pt x="388" y="387"/>
                  </a:lnTo>
                  <a:lnTo>
                    <a:pt x="296" y="498"/>
                  </a:lnTo>
                  <a:lnTo>
                    <a:pt x="222" y="590"/>
                  </a:lnTo>
                  <a:lnTo>
                    <a:pt x="148" y="719"/>
                  </a:lnTo>
                  <a:lnTo>
                    <a:pt x="93" y="830"/>
                  </a:lnTo>
                  <a:lnTo>
                    <a:pt x="56" y="959"/>
                  </a:lnTo>
                  <a:lnTo>
                    <a:pt x="19" y="1106"/>
                  </a:lnTo>
                  <a:lnTo>
                    <a:pt x="1" y="1235"/>
                  </a:lnTo>
                  <a:lnTo>
                    <a:pt x="1" y="1383"/>
                  </a:lnTo>
                  <a:lnTo>
                    <a:pt x="1" y="1530"/>
                  </a:lnTo>
                  <a:lnTo>
                    <a:pt x="19" y="1678"/>
                  </a:lnTo>
                  <a:lnTo>
                    <a:pt x="56" y="1807"/>
                  </a:lnTo>
                  <a:lnTo>
                    <a:pt x="93" y="1918"/>
                  </a:lnTo>
                  <a:lnTo>
                    <a:pt x="167" y="2047"/>
                  </a:lnTo>
                  <a:lnTo>
                    <a:pt x="222" y="2157"/>
                  </a:lnTo>
                  <a:lnTo>
                    <a:pt x="296" y="2268"/>
                  </a:lnTo>
                  <a:lnTo>
                    <a:pt x="388" y="2360"/>
                  </a:lnTo>
                  <a:lnTo>
                    <a:pt x="480" y="2452"/>
                  </a:lnTo>
                  <a:lnTo>
                    <a:pt x="591" y="2526"/>
                  </a:lnTo>
                  <a:lnTo>
                    <a:pt x="701" y="2600"/>
                  </a:lnTo>
                  <a:lnTo>
                    <a:pt x="830" y="2655"/>
                  </a:lnTo>
                  <a:lnTo>
                    <a:pt x="941" y="2692"/>
                  </a:lnTo>
                  <a:lnTo>
                    <a:pt x="1089" y="2729"/>
                  </a:lnTo>
                  <a:lnTo>
                    <a:pt x="1218" y="2747"/>
                  </a:lnTo>
                  <a:lnTo>
                    <a:pt x="1365" y="2766"/>
                  </a:lnTo>
                  <a:lnTo>
                    <a:pt x="1513" y="2747"/>
                  </a:lnTo>
                  <a:lnTo>
                    <a:pt x="1642" y="2729"/>
                  </a:lnTo>
                  <a:lnTo>
                    <a:pt x="1789" y="2692"/>
                  </a:lnTo>
                  <a:lnTo>
                    <a:pt x="1918" y="2655"/>
                  </a:lnTo>
                  <a:lnTo>
                    <a:pt x="2029" y="2600"/>
                  </a:lnTo>
                  <a:lnTo>
                    <a:pt x="2158" y="2526"/>
                  </a:lnTo>
                  <a:lnTo>
                    <a:pt x="2250" y="2452"/>
                  </a:lnTo>
                  <a:lnTo>
                    <a:pt x="2361" y="2360"/>
                  </a:lnTo>
                  <a:lnTo>
                    <a:pt x="2453" y="2268"/>
                  </a:lnTo>
                  <a:lnTo>
                    <a:pt x="2527" y="2157"/>
                  </a:lnTo>
                  <a:lnTo>
                    <a:pt x="2600" y="2047"/>
                  </a:lnTo>
                  <a:lnTo>
                    <a:pt x="2656" y="1918"/>
                  </a:lnTo>
                  <a:lnTo>
                    <a:pt x="2693" y="1789"/>
                  </a:lnTo>
                  <a:lnTo>
                    <a:pt x="2730" y="1660"/>
                  </a:lnTo>
                  <a:lnTo>
                    <a:pt x="2748" y="1512"/>
                  </a:lnTo>
                  <a:lnTo>
                    <a:pt x="2748" y="1364"/>
                  </a:lnTo>
                  <a:lnTo>
                    <a:pt x="2748" y="1217"/>
                  </a:lnTo>
                  <a:lnTo>
                    <a:pt x="2730" y="1088"/>
                  </a:lnTo>
                  <a:lnTo>
                    <a:pt x="2693" y="959"/>
                  </a:lnTo>
                  <a:lnTo>
                    <a:pt x="2656" y="830"/>
                  </a:lnTo>
                  <a:lnTo>
                    <a:pt x="2582" y="701"/>
                  </a:lnTo>
                  <a:lnTo>
                    <a:pt x="2527" y="590"/>
                  </a:lnTo>
                  <a:lnTo>
                    <a:pt x="2453" y="498"/>
                  </a:lnTo>
                  <a:lnTo>
                    <a:pt x="2361" y="387"/>
                  </a:lnTo>
                  <a:lnTo>
                    <a:pt x="2269" y="314"/>
                  </a:lnTo>
                  <a:lnTo>
                    <a:pt x="2158" y="221"/>
                  </a:lnTo>
                  <a:lnTo>
                    <a:pt x="2047" y="166"/>
                  </a:lnTo>
                  <a:lnTo>
                    <a:pt x="1918" y="111"/>
                  </a:lnTo>
                  <a:lnTo>
                    <a:pt x="1808" y="55"/>
                  </a:lnTo>
                  <a:lnTo>
                    <a:pt x="1660" y="19"/>
                  </a:lnTo>
                  <a:lnTo>
                    <a:pt x="15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1" name="Google Shape;671;p3"/>
            <p:cNvSpPr/>
            <p:nvPr/>
          </p:nvSpPr>
          <p:spPr>
            <a:xfrm>
              <a:off x="5141925" y="548800"/>
              <a:ext cx="68700" cy="69175"/>
            </a:xfrm>
            <a:custGeom>
              <a:avLst/>
              <a:gdLst/>
              <a:ahLst/>
              <a:cxnLst/>
              <a:rect l="l" t="t" r="r" b="b"/>
              <a:pathLst>
                <a:path w="2748" h="2767" extrusionOk="0">
                  <a:moveTo>
                    <a:pt x="1364" y="0"/>
                  </a:moveTo>
                  <a:lnTo>
                    <a:pt x="1217" y="19"/>
                  </a:lnTo>
                  <a:lnTo>
                    <a:pt x="1088" y="37"/>
                  </a:lnTo>
                  <a:lnTo>
                    <a:pt x="940" y="74"/>
                  </a:lnTo>
                  <a:lnTo>
                    <a:pt x="830" y="111"/>
                  </a:lnTo>
                  <a:lnTo>
                    <a:pt x="701" y="166"/>
                  </a:lnTo>
                  <a:lnTo>
                    <a:pt x="590" y="240"/>
                  </a:lnTo>
                  <a:lnTo>
                    <a:pt x="479" y="314"/>
                  </a:lnTo>
                  <a:lnTo>
                    <a:pt x="387" y="406"/>
                  </a:lnTo>
                  <a:lnTo>
                    <a:pt x="295" y="498"/>
                  </a:lnTo>
                  <a:lnTo>
                    <a:pt x="221" y="609"/>
                  </a:lnTo>
                  <a:lnTo>
                    <a:pt x="166" y="719"/>
                  </a:lnTo>
                  <a:lnTo>
                    <a:pt x="111" y="848"/>
                  </a:lnTo>
                  <a:lnTo>
                    <a:pt x="55" y="978"/>
                  </a:lnTo>
                  <a:lnTo>
                    <a:pt x="18" y="1107"/>
                  </a:lnTo>
                  <a:lnTo>
                    <a:pt x="0" y="1236"/>
                  </a:lnTo>
                  <a:lnTo>
                    <a:pt x="0" y="1383"/>
                  </a:lnTo>
                  <a:lnTo>
                    <a:pt x="0" y="1531"/>
                  </a:lnTo>
                  <a:lnTo>
                    <a:pt x="18" y="1660"/>
                  </a:lnTo>
                  <a:lnTo>
                    <a:pt x="55" y="1789"/>
                  </a:lnTo>
                  <a:lnTo>
                    <a:pt x="111" y="1918"/>
                  </a:lnTo>
                  <a:lnTo>
                    <a:pt x="166" y="2047"/>
                  </a:lnTo>
                  <a:lnTo>
                    <a:pt x="240" y="2158"/>
                  </a:lnTo>
                  <a:lnTo>
                    <a:pt x="313" y="2268"/>
                  </a:lnTo>
                  <a:lnTo>
                    <a:pt x="406" y="2360"/>
                  </a:lnTo>
                  <a:lnTo>
                    <a:pt x="498" y="2453"/>
                  </a:lnTo>
                  <a:lnTo>
                    <a:pt x="590" y="2526"/>
                  </a:lnTo>
                  <a:lnTo>
                    <a:pt x="719" y="2600"/>
                  </a:lnTo>
                  <a:lnTo>
                    <a:pt x="830" y="2655"/>
                  </a:lnTo>
                  <a:lnTo>
                    <a:pt x="959" y="2692"/>
                  </a:lnTo>
                  <a:lnTo>
                    <a:pt x="1088" y="2729"/>
                  </a:lnTo>
                  <a:lnTo>
                    <a:pt x="1217" y="2748"/>
                  </a:lnTo>
                  <a:lnTo>
                    <a:pt x="1364" y="2766"/>
                  </a:lnTo>
                  <a:lnTo>
                    <a:pt x="1512" y="2748"/>
                  </a:lnTo>
                  <a:lnTo>
                    <a:pt x="1659" y="2729"/>
                  </a:lnTo>
                  <a:lnTo>
                    <a:pt x="1789" y="2692"/>
                  </a:lnTo>
                  <a:lnTo>
                    <a:pt x="1918" y="2655"/>
                  </a:lnTo>
                  <a:lnTo>
                    <a:pt x="2047" y="2600"/>
                  </a:lnTo>
                  <a:lnTo>
                    <a:pt x="2157" y="2526"/>
                  </a:lnTo>
                  <a:lnTo>
                    <a:pt x="2268" y="2434"/>
                  </a:lnTo>
                  <a:lnTo>
                    <a:pt x="2360" y="2360"/>
                  </a:lnTo>
                  <a:lnTo>
                    <a:pt x="2452" y="2250"/>
                  </a:lnTo>
                  <a:lnTo>
                    <a:pt x="2526" y="2139"/>
                  </a:lnTo>
                  <a:lnTo>
                    <a:pt x="2600" y="2029"/>
                  </a:lnTo>
                  <a:lnTo>
                    <a:pt x="2655" y="1899"/>
                  </a:lnTo>
                  <a:lnTo>
                    <a:pt x="2692" y="1770"/>
                  </a:lnTo>
                  <a:lnTo>
                    <a:pt x="2729" y="1641"/>
                  </a:lnTo>
                  <a:lnTo>
                    <a:pt x="2747" y="1494"/>
                  </a:lnTo>
                  <a:lnTo>
                    <a:pt x="2747" y="1346"/>
                  </a:lnTo>
                  <a:lnTo>
                    <a:pt x="2747" y="1199"/>
                  </a:lnTo>
                  <a:lnTo>
                    <a:pt x="2729" y="1070"/>
                  </a:lnTo>
                  <a:lnTo>
                    <a:pt x="2692" y="941"/>
                  </a:lnTo>
                  <a:lnTo>
                    <a:pt x="2637" y="812"/>
                  </a:lnTo>
                  <a:lnTo>
                    <a:pt x="2581" y="701"/>
                  </a:lnTo>
                  <a:lnTo>
                    <a:pt x="2508" y="590"/>
                  </a:lnTo>
                  <a:lnTo>
                    <a:pt x="2434" y="480"/>
                  </a:lnTo>
                  <a:lnTo>
                    <a:pt x="2342" y="388"/>
                  </a:lnTo>
                  <a:lnTo>
                    <a:pt x="2249" y="295"/>
                  </a:lnTo>
                  <a:lnTo>
                    <a:pt x="2139" y="222"/>
                  </a:lnTo>
                  <a:lnTo>
                    <a:pt x="2028" y="148"/>
                  </a:lnTo>
                  <a:lnTo>
                    <a:pt x="1899" y="93"/>
                  </a:lnTo>
                  <a:lnTo>
                    <a:pt x="1770" y="56"/>
                  </a:lnTo>
                  <a:lnTo>
                    <a:pt x="1641" y="19"/>
                  </a:lnTo>
                  <a:lnTo>
                    <a:pt x="14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2" name="Google Shape;672;p3"/>
            <p:cNvSpPr/>
            <p:nvPr/>
          </p:nvSpPr>
          <p:spPr>
            <a:xfrm>
              <a:off x="5615300" y="1125450"/>
              <a:ext cx="69175" cy="68700"/>
            </a:xfrm>
            <a:custGeom>
              <a:avLst/>
              <a:gdLst/>
              <a:ahLst/>
              <a:cxnLst/>
              <a:rect l="l" t="t" r="r" b="b"/>
              <a:pathLst>
                <a:path w="2767" h="2748" extrusionOk="0">
                  <a:moveTo>
                    <a:pt x="1255" y="1"/>
                  </a:moveTo>
                  <a:lnTo>
                    <a:pt x="1126" y="19"/>
                  </a:lnTo>
                  <a:lnTo>
                    <a:pt x="978" y="56"/>
                  </a:lnTo>
                  <a:lnTo>
                    <a:pt x="849" y="93"/>
                  </a:lnTo>
                  <a:lnTo>
                    <a:pt x="739" y="148"/>
                  </a:lnTo>
                  <a:lnTo>
                    <a:pt x="609" y="222"/>
                  </a:lnTo>
                  <a:lnTo>
                    <a:pt x="499" y="296"/>
                  </a:lnTo>
                  <a:lnTo>
                    <a:pt x="407" y="388"/>
                  </a:lnTo>
                  <a:lnTo>
                    <a:pt x="314" y="480"/>
                  </a:lnTo>
                  <a:lnTo>
                    <a:pt x="241" y="591"/>
                  </a:lnTo>
                  <a:lnTo>
                    <a:pt x="167" y="720"/>
                  </a:lnTo>
                  <a:lnTo>
                    <a:pt x="112" y="830"/>
                  </a:lnTo>
                  <a:lnTo>
                    <a:pt x="75" y="959"/>
                  </a:lnTo>
                  <a:lnTo>
                    <a:pt x="38" y="1107"/>
                  </a:lnTo>
                  <a:lnTo>
                    <a:pt x="19" y="1236"/>
                  </a:lnTo>
                  <a:lnTo>
                    <a:pt x="1" y="1383"/>
                  </a:lnTo>
                  <a:lnTo>
                    <a:pt x="19" y="1531"/>
                  </a:lnTo>
                  <a:lnTo>
                    <a:pt x="38" y="1660"/>
                  </a:lnTo>
                  <a:lnTo>
                    <a:pt x="75" y="1789"/>
                  </a:lnTo>
                  <a:lnTo>
                    <a:pt x="112" y="1918"/>
                  </a:lnTo>
                  <a:lnTo>
                    <a:pt x="167" y="2047"/>
                  </a:lnTo>
                  <a:lnTo>
                    <a:pt x="241" y="2158"/>
                  </a:lnTo>
                  <a:lnTo>
                    <a:pt x="314" y="2268"/>
                  </a:lnTo>
                  <a:lnTo>
                    <a:pt x="407" y="2361"/>
                  </a:lnTo>
                  <a:lnTo>
                    <a:pt x="499" y="2453"/>
                  </a:lnTo>
                  <a:lnTo>
                    <a:pt x="609" y="2527"/>
                  </a:lnTo>
                  <a:lnTo>
                    <a:pt x="720" y="2582"/>
                  </a:lnTo>
                  <a:lnTo>
                    <a:pt x="831" y="2656"/>
                  </a:lnTo>
                  <a:lnTo>
                    <a:pt x="960" y="2692"/>
                  </a:lnTo>
                  <a:lnTo>
                    <a:pt x="1089" y="2729"/>
                  </a:lnTo>
                  <a:lnTo>
                    <a:pt x="1236" y="2748"/>
                  </a:lnTo>
                  <a:lnTo>
                    <a:pt x="1513" y="2748"/>
                  </a:lnTo>
                  <a:lnTo>
                    <a:pt x="1660" y="2729"/>
                  </a:lnTo>
                  <a:lnTo>
                    <a:pt x="1808" y="2692"/>
                  </a:lnTo>
                  <a:lnTo>
                    <a:pt x="1937" y="2656"/>
                  </a:lnTo>
                  <a:lnTo>
                    <a:pt x="2048" y="2600"/>
                  </a:lnTo>
                  <a:lnTo>
                    <a:pt x="2177" y="2527"/>
                  </a:lnTo>
                  <a:lnTo>
                    <a:pt x="2269" y="2453"/>
                  </a:lnTo>
                  <a:lnTo>
                    <a:pt x="2380" y="2361"/>
                  </a:lnTo>
                  <a:lnTo>
                    <a:pt x="2472" y="2268"/>
                  </a:lnTo>
                  <a:lnTo>
                    <a:pt x="2545" y="2158"/>
                  </a:lnTo>
                  <a:lnTo>
                    <a:pt x="2619" y="2029"/>
                  </a:lnTo>
                  <a:lnTo>
                    <a:pt x="2675" y="1918"/>
                  </a:lnTo>
                  <a:lnTo>
                    <a:pt x="2711" y="1789"/>
                  </a:lnTo>
                  <a:lnTo>
                    <a:pt x="2748" y="1642"/>
                  </a:lnTo>
                  <a:lnTo>
                    <a:pt x="2767" y="1512"/>
                  </a:lnTo>
                  <a:lnTo>
                    <a:pt x="2767" y="1365"/>
                  </a:lnTo>
                  <a:lnTo>
                    <a:pt x="2767" y="1217"/>
                  </a:lnTo>
                  <a:lnTo>
                    <a:pt x="2748" y="1088"/>
                  </a:lnTo>
                  <a:lnTo>
                    <a:pt x="2711" y="959"/>
                  </a:lnTo>
                  <a:lnTo>
                    <a:pt x="2656" y="830"/>
                  </a:lnTo>
                  <a:lnTo>
                    <a:pt x="2601" y="701"/>
                  </a:lnTo>
                  <a:lnTo>
                    <a:pt x="2545" y="591"/>
                  </a:lnTo>
                  <a:lnTo>
                    <a:pt x="2472" y="480"/>
                  </a:lnTo>
                  <a:lnTo>
                    <a:pt x="2380" y="388"/>
                  </a:lnTo>
                  <a:lnTo>
                    <a:pt x="2287" y="296"/>
                  </a:lnTo>
                  <a:lnTo>
                    <a:pt x="2177" y="222"/>
                  </a:lnTo>
                  <a:lnTo>
                    <a:pt x="2066" y="166"/>
                  </a:lnTo>
                  <a:lnTo>
                    <a:pt x="1937" y="93"/>
                  </a:lnTo>
                  <a:lnTo>
                    <a:pt x="1826" y="56"/>
                  </a:lnTo>
                  <a:lnTo>
                    <a:pt x="1679" y="19"/>
                  </a:lnTo>
                  <a:lnTo>
                    <a:pt x="15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3" name="Google Shape;673;p3"/>
            <p:cNvSpPr/>
            <p:nvPr/>
          </p:nvSpPr>
          <p:spPr>
            <a:xfrm>
              <a:off x="5917700" y="1261900"/>
              <a:ext cx="69625" cy="69625"/>
            </a:xfrm>
            <a:custGeom>
              <a:avLst/>
              <a:gdLst/>
              <a:ahLst/>
              <a:cxnLst/>
              <a:rect l="l" t="t" r="r" b="b"/>
              <a:pathLst>
                <a:path w="2785" h="2785" extrusionOk="0">
                  <a:moveTo>
                    <a:pt x="1291" y="0"/>
                  </a:moveTo>
                  <a:lnTo>
                    <a:pt x="1144" y="19"/>
                  </a:lnTo>
                  <a:lnTo>
                    <a:pt x="1014" y="56"/>
                  </a:lnTo>
                  <a:lnTo>
                    <a:pt x="885" y="92"/>
                  </a:lnTo>
                  <a:lnTo>
                    <a:pt x="756" y="148"/>
                  </a:lnTo>
                  <a:lnTo>
                    <a:pt x="646" y="203"/>
                  </a:lnTo>
                  <a:lnTo>
                    <a:pt x="535" y="277"/>
                  </a:lnTo>
                  <a:lnTo>
                    <a:pt x="443" y="369"/>
                  </a:lnTo>
                  <a:lnTo>
                    <a:pt x="351" y="461"/>
                  </a:lnTo>
                  <a:lnTo>
                    <a:pt x="259" y="553"/>
                  </a:lnTo>
                  <a:lnTo>
                    <a:pt x="185" y="664"/>
                  </a:lnTo>
                  <a:lnTo>
                    <a:pt x="129" y="793"/>
                  </a:lnTo>
                  <a:lnTo>
                    <a:pt x="74" y="904"/>
                  </a:lnTo>
                  <a:lnTo>
                    <a:pt x="37" y="1051"/>
                  </a:lnTo>
                  <a:lnTo>
                    <a:pt x="19" y="1180"/>
                  </a:lnTo>
                  <a:lnTo>
                    <a:pt x="0" y="1328"/>
                  </a:lnTo>
                  <a:lnTo>
                    <a:pt x="0" y="1475"/>
                  </a:lnTo>
                  <a:lnTo>
                    <a:pt x="19" y="1604"/>
                  </a:lnTo>
                  <a:lnTo>
                    <a:pt x="37" y="1752"/>
                  </a:lnTo>
                  <a:lnTo>
                    <a:pt x="93" y="1881"/>
                  </a:lnTo>
                  <a:lnTo>
                    <a:pt x="129" y="2010"/>
                  </a:lnTo>
                  <a:lnTo>
                    <a:pt x="203" y="2139"/>
                  </a:lnTo>
                  <a:lnTo>
                    <a:pt x="277" y="2250"/>
                  </a:lnTo>
                  <a:lnTo>
                    <a:pt x="351" y="2342"/>
                  </a:lnTo>
                  <a:lnTo>
                    <a:pt x="461" y="2434"/>
                  </a:lnTo>
                  <a:lnTo>
                    <a:pt x="554" y="2526"/>
                  </a:lnTo>
                  <a:lnTo>
                    <a:pt x="664" y="2600"/>
                  </a:lnTo>
                  <a:lnTo>
                    <a:pt x="793" y="2655"/>
                  </a:lnTo>
                  <a:lnTo>
                    <a:pt x="922" y="2711"/>
                  </a:lnTo>
                  <a:lnTo>
                    <a:pt x="1051" y="2748"/>
                  </a:lnTo>
                  <a:lnTo>
                    <a:pt x="1180" y="2784"/>
                  </a:lnTo>
                  <a:lnTo>
                    <a:pt x="1475" y="2784"/>
                  </a:lnTo>
                  <a:lnTo>
                    <a:pt x="1623" y="2766"/>
                  </a:lnTo>
                  <a:lnTo>
                    <a:pt x="1770" y="2748"/>
                  </a:lnTo>
                  <a:lnTo>
                    <a:pt x="1900" y="2692"/>
                  </a:lnTo>
                  <a:lnTo>
                    <a:pt x="2029" y="2655"/>
                  </a:lnTo>
                  <a:lnTo>
                    <a:pt x="2139" y="2582"/>
                  </a:lnTo>
                  <a:lnTo>
                    <a:pt x="2250" y="2508"/>
                  </a:lnTo>
                  <a:lnTo>
                    <a:pt x="2360" y="2416"/>
                  </a:lnTo>
                  <a:lnTo>
                    <a:pt x="2453" y="2323"/>
                  </a:lnTo>
                  <a:lnTo>
                    <a:pt x="2526" y="2231"/>
                  </a:lnTo>
                  <a:lnTo>
                    <a:pt x="2600" y="2102"/>
                  </a:lnTo>
                  <a:lnTo>
                    <a:pt x="2674" y="1992"/>
                  </a:lnTo>
                  <a:lnTo>
                    <a:pt x="2711" y="1862"/>
                  </a:lnTo>
                  <a:lnTo>
                    <a:pt x="2748" y="1733"/>
                  </a:lnTo>
                  <a:lnTo>
                    <a:pt x="2785" y="1586"/>
                  </a:lnTo>
                  <a:lnTo>
                    <a:pt x="2785" y="1438"/>
                  </a:lnTo>
                  <a:lnTo>
                    <a:pt x="2785" y="1291"/>
                  </a:lnTo>
                  <a:lnTo>
                    <a:pt x="2766" y="1143"/>
                  </a:lnTo>
                  <a:lnTo>
                    <a:pt x="2748" y="1014"/>
                  </a:lnTo>
                  <a:lnTo>
                    <a:pt x="2692" y="885"/>
                  </a:lnTo>
                  <a:lnTo>
                    <a:pt x="2637" y="756"/>
                  </a:lnTo>
                  <a:lnTo>
                    <a:pt x="2582" y="646"/>
                  </a:lnTo>
                  <a:lnTo>
                    <a:pt x="2508" y="535"/>
                  </a:lnTo>
                  <a:lnTo>
                    <a:pt x="2416" y="424"/>
                  </a:lnTo>
                  <a:lnTo>
                    <a:pt x="2324" y="332"/>
                  </a:lnTo>
                  <a:lnTo>
                    <a:pt x="2213" y="258"/>
                  </a:lnTo>
                  <a:lnTo>
                    <a:pt x="2102" y="185"/>
                  </a:lnTo>
                  <a:lnTo>
                    <a:pt x="1973" y="129"/>
                  </a:lnTo>
                  <a:lnTo>
                    <a:pt x="1844" y="74"/>
                  </a:lnTo>
                  <a:lnTo>
                    <a:pt x="1715" y="37"/>
                  </a:lnTo>
                  <a:lnTo>
                    <a:pt x="1568" y="19"/>
                  </a:lnTo>
                  <a:lnTo>
                    <a:pt x="14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4" name="Google Shape;674;p3"/>
            <p:cNvSpPr/>
            <p:nvPr/>
          </p:nvSpPr>
          <p:spPr>
            <a:xfrm>
              <a:off x="5039575" y="238125"/>
              <a:ext cx="68250" cy="34125"/>
            </a:xfrm>
            <a:custGeom>
              <a:avLst/>
              <a:gdLst/>
              <a:ahLst/>
              <a:cxnLst/>
              <a:rect l="l" t="t" r="r" b="b"/>
              <a:pathLst>
                <a:path w="2730" h="1365" extrusionOk="0">
                  <a:moveTo>
                    <a:pt x="1" y="0"/>
                  </a:moveTo>
                  <a:lnTo>
                    <a:pt x="1" y="148"/>
                  </a:lnTo>
                  <a:lnTo>
                    <a:pt x="19" y="277"/>
                  </a:lnTo>
                  <a:lnTo>
                    <a:pt x="56" y="406"/>
                  </a:lnTo>
                  <a:lnTo>
                    <a:pt x="93" y="535"/>
                  </a:lnTo>
                  <a:lnTo>
                    <a:pt x="167" y="645"/>
                  </a:lnTo>
                  <a:lnTo>
                    <a:pt x="222" y="756"/>
                  </a:lnTo>
                  <a:lnTo>
                    <a:pt x="314" y="867"/>
                  </a:lnTo>
                  <a:lnTo>
                    <a:pt x="388" y="959"/>
                  </a:lnTo>
                  <a:lnTo>
                    <a:pt x="480" y="1051"/>
                  </a:lnTo>
                  <a:lnTo>
                    <a:pt x="591" y="1125"/>
                  </a:lnTo>
                  <a:lnTo>
                    <a:pt x="701" y="1198"/>
                  </a:lnTo>
                  <a:lnTo>
                    <a:pt x="830" y="1254"/>
                  </a:lnTo>
                  <a:lnTo>
                    <a:pt x="941" y="1309"/>
                  </a:lnTo>
                  <a:lnTo>
                    <a:pt x="1070" y="1328"/>
                  </a:lnTo>
                  <a:lnTo>
                    <a:pt x="1218" y="1364"/>
                  </a:lnTo>
                  <a:lnTo>
                    <a:pt x="1494" y="1364"/>
                  </a:lnTo>
                  <a:lnTo>
                    <a:pt x="1623" y="1346"/>
                  </a:lnTo>
                  <a:lnTo>
                    <a:pt x="1752" y="1309"/>
                  </a:lnTo>
                  <a:lnTo>
                    <a:pt x="1881" y="1254"/>
                  </a:lnTo>
                  <a:lnTo>
                    <a:pt x="2011" y="1198"/>
                  </a:lnTo>
                  <a:lnTo>
                    <a:pt x="2121" y="1143"/>
                  </a:lnTo>
                  <a:lnTo>
                    <a:pt x="2232" y="1051"/>
                  </a:lnTo>
                  <a:lnTo>
                    <a:pt x="2324" y="977"/>
                  </a:lnTo>
                  <a:lnTo>
                    <a:pt x="2416" y="867"/>
                  </a:lnTo>
                  <a:lnTo>
                    <a:pt x="2490" y="774"/>
                  </a:lnTo>
                  <a:lnTo>
                    <a:pt x="2564" y="664"/>
                  </a:lnTo>
                  <a:lnTo>
                    <a:pt x="2619" y="535"/>
                  </a:lnTo>
                  <a:lnTo>
                    <a:pt x="2674" y="406"/>
                  </a:lnTo>
                  <a:lnTo>
                    <a:pt x="2693" y="277"/>
                  </a:lnTo>
                  <a:lnTo>
                    <a:pt x="2730" y="148"/>
                  </a:lnTo>
                  <a:lnTo>
                    <a:pt x="273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5" name="Google Shape;675;p3"/>
            <p:cNvSpPr/>
            <p:nvPr/>
          </p:nvSpPr>
          <p:spPr>
            <a:xfrm>
              <a:off x="5761425" y="1233775"/>
              <a:ext cx="68725" cy="68700"/>
            </a:xfrm>
            <a:custGeom>
              <a:avLst/>
              <a:gdLst/>
              <a:ahLst/>
              <a:cxnLst/>
              <a:rect l="l" t="t" r="r" b="b"/>
              <a:pathLst>
                <a:path w="2749" h="2748" extrusionOk="0">
                  <a:moveTo>
                    <a:pt x="1347" y="0"/>
                  </a:moveTo>
                  <a:lnTo>
                    <a:pt x="1218" y="19"/>
                  </a:lnTo>
                  <a:lnTo>
                    <a:pt x="1070" y="37"/>
                  </a:lnTo>
                  <a:lnTo>
                    <a:pt x="941" y="74"/>
                  </a:lnTo>
                  <a:lnTo>
                    <a:pt x="812" y="111"/>
                  </a:lnTo>
                  <a:lnTo>
                    <a:pt x="702" y="185"/>
                  </a:lnTo>
                  <a:lnTo>
                    <a:pt x="591" y="240"/>
                  </a:lnTo>
                  <a:lnTo>
                    <a:pt x="480" y="332"/>
                  </a:lnTo>
                  <a:lnTo>
                    <a:pt x="388" y="406"/>
                  </a:lnTo>
                  <a:lnTo>
                    <a:pt x="296" y="517"/>
                  </a:lnTo>
                  <a:lnTo>
                    <a:pt x="222" y="627"/>
                  </a:lnTo>
                  <a:lnTo>
                    <a:pt x="148" y="738"/>
                  </a:lnTo>
                  <a:lnTo>
                    <a:pt x="93" y="849"/>
                  </a:lnTo>
                  <a:lnTo>
                    <a:pt x="56" y="978"/>
                  </a:lnTo>
                  <a:lnTo>
                    <a:pt x="19" y="1107"/>
                  </a:lnTo>
                  <a:lnTo>
                    <a:pt x="1" y="1254"/>
                  </a:lnTo>
                  <a:lnTo>
                    <a:pt x="1" y="1383"/>
                  </a:lnTo>
                  <a:lnTo>
                    <a:pt x="1" y="1531"/>
                  </a:lnTo>
                  <a:lnTo>
                    <a:pt x="19" y="1660"/>
                  </a:lnTo>
                  <a:lnTo>
                    <a:pt x="56" y="1807"/>
                  </a:lnTo>
                  <a:lnTo>
                    <a:pt x="111" y="1918"/>
                  </a:lnTo>
                  <a:lnTo>
                    <a:pt x="167" y="2047"/>
                  </a:lnTo>
                  <a:lnTo>
                    <a:pt x="241" y="2158"/>
                  </a:lnTo>
                  <a:lnTo>
                    <a:pt x="314" y="2268"/>
                  </a:lnTo>
                  <a:lnTo>
                    <a:pt x="407" y="2361"/>
                  </a:lnTo>
                  <a:lnTo>
                    <a:pt x="499" y="2453"/>
                  </a:lnTo>
                  <a:lnTo>
                    <a:pt x="609" y="2527"/>
                  </a:lnTo>
                  <a:lnTo>
                    <a:pt x="720" y="2600"/>
                  </a:lnTo>
                  <a:lnTo>
                    <a:pt x="849" y="2656"/>
                  </a:lnTo>
                  <a:lnTo>
                    <a:pt x="978" y="2692"/>
                  </a:lnTo>
                  <a:lnTo>
                    <a:pt x="1107" y="2729"/>
                  </a:lnTo>
                  <a:lnTo>
                    <a:pt x="1236" y="2748"/>
                  </a:lnTo>
                  <a:lnTo>
                    <a:pt x="1513" y="2748"/>
                  </a:lnTo>
                  <a:lnTo>
                    <a:pt x="1660" y="2729"/>
                  </a:lnTo>
                  <a:lnTo>
                    <a:pt x="1789" y="2692"/>
                  </a:lnTo>
                  <a:lnTo>
                    <a:pt x="1918" y="2637"/>
                  </a:lnTo>
                  <a:lnTo>
                    <a:pt x="2029" y="2582"/>
                  </a:lnTo>
                  <a:lnTo>
                    <a:pt x="2140" y="2508"/>
                  </a:lnTo>
                  <a:lnTo>
                    <a:pt x="2250" y="2434"/>
                  </a:lnTo>
                  <a:lnTo>
                    <a:pt x="2343" y="2342"/>
                  </a:lnTo>
                  <a:lnTo>
                    <a:pt x="2435" y="2250"/>
                  </a:lnTo>
                  <a:lnTo>
                    <a:pt x="2508" y="2139"/>
                  </a:lnTo>
                  <a:lnTo>
                    <a:pt x="2582" y="2029"/>
                  </a:lnTo>
                  <a:lnTo>
                    <a:pt x="2638" y="1900"/>
                  </a:lnTo>
                  <a:lnTo>
                    <a:pt x="2674" y="1771"/>
                  </a:lnTo>
                  <a:lnTo>
                    <a:pt x="2711" y="1641"/>
                  </a:lnTo>
                  <a:lnTo>
                    <a:pt x="2730" y="1512"/>
                  </a:lnTo>
                  <a:lnTo>
                    <a:pt x="2748" y="1365"/>
                  </a:lnTo>
                  <a:lnTo>
                    <a:pt x="2730" y="1217"/>
                  </a:lnTo>
                  <a:lnTo>
                    <a:pt x="2711" y="1088"/>
                  </a:lnTo>
                  <a:lnTo>
                    <a:pt x="2674" y="959"/>
                  </a:lnTo>
                  <a:lnTo>
                    <a:pt x="2638" y="830"/>
                  </a:lnTo>
                  <a:lnTo>
                    <a:pt x="2564" y="720"/>
                  </a:lnTo>
                  <a:lnTo>
                    <a:pt x="2508" y="591"/>
                  </a:lnTo>
                  <a:lnTo>
                    <a:pt x="2416" y="498"/>
                  </a:lnTo>
                  <a:lnTo>
                    <a:pt x="2324" y="406"/>
                  </a:lnTo>
                  <a:lnTo>
                    <a:pt x="2232" y="314"/>
                  </a:lnTo>
                  <a:lnTo>
                    <a:pt x="2121" y="240"/>
                  </a:lnTo>
                  <a:lnTo>
                    <a:pt x="2011" y="166"/>
                  </a:lnTo>
                  <a:lnTo>
                    <a:pt x="1900" y="111"/>
                  </a:lnTo>
                  <a:lnTo>
                    <a:pt x="1771" y="56"/>
                  </a:lnTo>
                  <a:lnTo>
                    <a:pt x="1642" y="37"/>
                  </a:lnTo>
                  <a:lnTo>
                    <a:pt x="1494" y="19"/>
                  </a:lnTo>
                  <a:lnTo>
                    <a:pt x="134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6" name="Google Shape;676;p3"/>
            <p:cNvSpPr/>
            <p:nvPr/>
          </p:nvSpPr>
          <p:spPr>
            <a:xfrm>
              <a:off x="5028050" y="283750"/>
              <a:ext cx="68250" cy="68250"/>
            </a:xfrm>
            <a:custGeom>
              <a:avLst/>
              <a:gdLst/>
              <a:ahLst/>
              <a:cxnLst/>
              <a:rect l="l" t="t" r="r" b="b"/>
              <a:pathLst>
                <a:path w="2730" h="2730" extrusionOk="0">
                  <a:moveTo>
                    <a:pt x="1402" y="0"/>
                  </a:moveTo>
                  <a:lnTo>
                    <a:pt x="1255" y="19"/>
                  </a:lnTo>
                  <a:lnTo>
                    <a:pt x="1126" y="37"/>
                  </a:lnTo>
                  <a:lnTo>
                    <a:pt x="996" y="56"/>
                  </a:lnTo>
                  <a:lnTo>
                    <a:pt x="867" y="111"/>
                  </a:lnTo>
                  <a:lnTo>
                    <a:pt x="738" y="166"/>
                  </a:lnTo>
                  <a:lnTo>
                    <a:pt x="628" y="240"/>
                  </a:lnTo>
                  <a:lnTo>
                    <a:pt x="517" y="314"/>
                  </a:lnTo>
                  <a:lnTo>
                    <a:pt x="425" y="406"/>
                  </a:lnTo>
                  <a:lnTo>
                    <a:pt x="333" y="498"/>
                  </a:lnTo>
                  <a:lnTo>
                    <a:pt x="259" y="609"/>
                  </a:lnTo>
                  <a:lnTo>
                    <a:pt x="185" y="719"/>
                  </a:lnTo>
                  <a:lnTo>
                    <a:pt x="111" y="830"/>
                  </a:lnTo>
                  <a:lnTo>
                    <a:pt x="75" y="959"/>
                  </a:lnTo>
                  <a:lnTo>
                    <a:pt x="38" y="1088"/>
                  </a:lnTo>
                  <a:lnTo>
                    <a:pt x="19" y="1236"/>
                  </a:lnTo>
                  <a:lnTo>
                    <a:pt x="1" y="1365"/>
                  </a:lnTo>
                  <a:lnTo>
                    <a:pt x="19" y="1494"/>
                  </a:lnTo>
                  <a:lnTo>
                    <a:pt x="38" y="1623"/>
                  </a:lnTo>
                  <a:lnTo>
                    <a:pt x="75" y="1752"/>
                  </a:lnTo>
                  <a:lnTo>
                    <a:pt x="111" y="1881"/>
                  </a:lnTo>
                  <a:lnTo>
                    <a:pt x="167" y="1992"/>
                  </a:lnTo>
                  <a:lnTo>
                    <a:pt x="240" y="2102"/>
                  </a:lnTo>
                  <a:lnTo>
                    <a:pt x="314" y="2213"/>
                  </a:lnTo>
                  <a:lnTo>
                    <a:pt x="406" y="2305"/>
                  </a:lnTo>
                  <a:lnTo>
                    <a:pt x="499" y="2397"/>
                  </a:lnTo>
                  <a:lnTo>
                    <a:pt x="591" y="2471"/>
                  </a:lnTo>
                  <a:lnTo>
                    <a:pt x="701" y="2545"/>
                  </a:lnTo>
                  <a:lnTo>
                    <a:pt x="831" y="2600"/>
                  </a:lnTo>
                  <a:lnTo>
                    <a:pt x="941" y="2655"/>
                  </a:lnTo>
                  <a:lnTo>
                    <a:pt x="1070" y="2692"/>
                  </a:lnTo>
                  <a:lnTo>
                    <a:pt x="1199" y="2711"/>
                  </a:lnTo>
                  <a:lnTo>
                    <a:pt x="1347" y="2729"/>
                  </a:lnTo>
                  <a:lnTo>
                    <a:pt x="1476" y="2729"/>
                  </a:lnTo>
                  <a:lnTo>
                    <a:pt x="1605" y="2711"/>
                  </a:lnTo>
                  <a:lnTo>
                    <a:pt x="1734" y="2674"/>
                  </a:lnTo>
                  <a:lnTo>
                    <a:pt x="1863" y="2619"/>
                  </a:lnTo>
                  <a:lnTo>
                    <a:pt x="1992" y="2563"/>
                  </a:lnTo>
                  <a:lnTo>
                    <a:pt x="2103" y="2508"/>
                  </a:lnTo>
                  <a:lnTo>
                    <a:pt x="2213" y="2416"/>
                  </a:lnTo>
                  <a:lnTo>
                    <a:pt x="2306" y="2324"/>
                  </a:lnTo>
                  <a:lnTo>
                    <a:pt x="2398" y="2231"/>
                  </a:lnTo>
                  <a:lnTo>
                    <a:pt x="2490" y="2121"/>
                  </a:lnTo>
                  <a:lnTo>
                    <a:pt x="2545" y="2010"/>
                  </a:lnTo>
                  <a:lnTo>
                    <a:pt x="2619" y="1900"/>
                  </a:lnTo>
                  <a:lnTo>
                    <a:pt x="2656" y="1770"/>
                  </a:lnTo>
                  <a:lnTo>
                    <a:pt x="2693" y="1641"/>
                  </a:lnTo>
                  <a:lnTo>
                    <a:pt x="2711" y="1512"/>
                  </a:lnTo>
                  <a:lnTo>
                    <a:pt x="2730" y="1365"/>
                  </a:lnTo>
                  <a:lnTo>
                    <a:pt x="2711" y="1236"/>
                  </a:lnTo>
                  <a:lnTo>
                    <a:pt x="2693" y="1107"/>
                  </a:lnTo>
                  <a:lnTo>
                    <a:pt x="2656" y="978"/>
                  </a:lnTo>
                  <a:lnTo>
                    <a:pt x="2619" y="849"/>
                  </a:lnTo>
                  <a:lnTo>
                    <a:pt x="2564" y="738"/>
                  </a:lnTo>
                  <a:lnTo>
                    <a:pt x="2490" y="627"/>
                  </a:lnTo>
                  <a:lnTo>
                    <a:pt x="2416" y="517"/>
                  </a:lnTo>
                  <a:lnTo>
                    <a:pt x="2324" y="424"/>
                  </a:lnTo>
                  <a:lnTo>
                    <a:pt x="2232" y="332"/>
                  </a:lnTo>
                  <a:lnTo>
                    <a:pt x="2140" y="259"/>
                  </a:lnTo>
                  <a:lnTo>
                    <a:pt x="2029" y="185"/>
                  </a:lnTo>
                  <a:lnTo>
                    <a:pt x="1900" y="129"/>
                  </a:lnTo>
                  <a:lnTo>
                    <a:pt x="1789" y="74"/>
                  </a:lnTo>
                  <a:lnTo>
                    <a:pt x="1660" y="37"/>
                  </a:lnTo>
                  <a:lnTo>
                    <a:pt x="1531" y="19"/>
                  </a:lnTo>
                  <a:lnTo>
                    <a:pt x="14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7" name="Google Shape;677;p3"/>
            <p:cNvSpPr/>
            <p:nvPr/>
          </p:nvSpPr>
          <p:spPr>
            <a:xfrm>
              <a:off x="5193550" y="723500"/>
              <a:ext cx="68225" cy="67775"/>
            </a:xfrm>
            <a:custGeom>
              <a:avLst/>
              <a:gdLst/>
              <a:ahLst/>
              <a:cxnLst/>
              <a:rect l="l" t="t" r="r" b="b"/>
              <a:pathLst>
                <a:path w="2729" h="2711" extrusionOk="0">
                  <a:moveTo>
                    <a:pt x="1162" y="0"/>
                  </a:moveTo>
                  <a:lnTo>
                    <a:pt x="1033" y="37"/>
                  </a:lnTo>
                  <a:lnTo>
                    <a:pt x="904" y="74"/>
                  </a:lnTo>
                  <a:lnTo>
                    <a:pt x="793" y="129"/>
                  </a:lnTo>
                  <a:lnTo>
                    <a:pt x="664" y="203"/>
                  </a:lnTo>
                  <a:lnTo>
                    <a:pt x="553" y="277"/>
                  </a:lnTo>
                  <a:lnTo>
                    <a:pt x="461" y="351"/>
                  </a:lnTo>
                  <a:lnTo>
                    <a:pt x="369" y="443"/>
                  </a:lnTo>
                  <a:lnTo>
                    <a:pt x="277" y="554"/>
                  </a:lnTo>
                  <a:lnTo>
                    <a:pt x="203" y="664"/>
                  </a:lnTo>
                  <a:lnTo>
                    <a:pt x="129" y="775"/>
                  </a:lnTo>
                  <a:lnTo>
                    <a:pt x="92" y="904"/>
                  </a:lnTo>
                  <a:lnTo>
                    <a:pt x="37" y="1033"/>
                  </a:lnTo>
                  <a:lnTo>
                    <a:pt x="19" y="1180"/>
                  </a:lnTo>
                  <a:lnTo>
                    <a:pt x="0" y="1310"/>
                  </a:lnTo>
                  <a:lnTo>
                    <a:pt x="0" y="1439"/>
                  </a:lnTo>
                  <a:lnTo>
                    <a:pt x="19" y="1568"/>
                  </a:lnTo>
                  <a:lnTo>
                    <a:pt x="55" y="1697"/>
                  </a:lnTo>
                  <a:lnTo>
                    <a:pt x="92" y="1826"/>
                  </a:lnTo>
                  <a:lnTo>
                    <a:pt x="148" y="1955"/>
                  </a:lnTo>
                  <a:lnTo>
                    <a:pt x="203" y="2065"/>
                  </a:lnTo>
                  <a:lnTo>
                    <a:pt x="277" y="2176"/>
                  </a:lnTo>
                  <a:lnTo>
                    <a:pt x="369" y="2268"/>
                  </a:lnTo>
                  <a:lnTo>
                    <a:pt x="461" y="2361"/>
                  </a:lnTo>
                  <a:lnTo>
                    <a:pt x="553" y="2434"/>
                  </a:lnTo>
                  <a:lnTo>
                    <a:pt x="664" y="2508"/>
                  </a:lnTo>
                  <a:lnTo>
                    <a:pt x="774" y="2582"/>
                  </a:lnTo>
                  <a:lnTo>
                    <a:pt x="904" y="2637"/>
                  </a:lnTo>
                  <a:lnTo>
                    <a:pt x="1033" y="2674"/>
                  </a:lnTo>
                  <a:lnTo>
                    <a:pt x="1162" y="2692"/>
                  </a:lnTo>
                  <a:lnTo>
                    <a:pt x="1291" y="2711"/>
                  </a:lnTo>
                  <a:lnTo>
                    <a:pt x="1567" y="2711"/>
                  </a:lnTo>
                  <a:lnTo>
                    <a:pt x="1696" y="2674"/>
                  </a:lnTo>
                  <a:lnTo>
                    <a:pt x="1825" y="2637"/>
                  </a:lnTo>
                  <a:lnTo>
                    <a:pt x="1955" y="2582"/>
                  </a:lnTo>
                  <a:lnTo>
                    <a:pt x="2065" y="2526"/>
                  </a:lnTo>
                  <a:lnTo>
                    <a:pt x="2176" y="2434"/>
                  </a:lnTo>
                  <a:lnTo>
                    <a:pt x="2286" y="2361"/>
                  </a:lnTo>
                  <a:lnTo>
                    <a:pt x="2379" y="2268"/>
                  </a:lnTo>
                  <a:lnTo>
                    <a:pt x="2452" y="2158"/>
                  </a:lnTo>
                  <a:lnTo>
                    <a:pt x="2526" y="2047"/>
                  </a:lnTo>
                  <a:lnTo>
                    <a:pt x="2600" y="1936"/>
                  </a:lnTo>
                  <a:lnTo>
                    <a:pt x="2655" y="1807"/>
                  </a:lnTo>
                  <a:lnTo>
                    <a:pt x="2692" y="1678"/>
                  </a:lnTo>
                  <a:lnTo>
                    <a:pt x="2710" y="1549"/>
                  </a:lnTo>
                  <a:lnTo>
                    <a:pt x="2729" y="1402"/>
                  </a:lnTo>
                  <a:lnTo>
                    <a:pt x="2729" y="1273"/>
                  </a:lnTo>
                  <a:lnTo>
                    <a:pt x="2710" y="1144"/>
                  </a:lnTo>
                  <a:lnTo>
                    <a:pt x="2674" y="1015"/>
                  </a:lnTo>
                  <a:lnTo>
                    <a:pt x="2637" y="885"/>
                  </a:lnTo>
                  <a:lnTo>
                    <a:pt x="2581" y="756"/>
                  </a:lnTo>
                  <a:lnTo>
                    <a:pt x="2526" y="646"/>
                  </a:lnTo>
                  <a:lnTo>
                    <a:pt x="2452" y="535"/>
                  </a:lnTo>
                  <a:lnTo>
                    <a:pt x="2360" y="443"/>
                  </a:lnTo>
                  <a:lnTo>
                    <a:pt x="2268" y="351"/>
                  </a:lnTo>
                  <a:lnTo>
                    <a:pt x="2176" y="277"/>
                  </a:lnTo>
                  <a:lnTo>
                    <a:pt x="2065" y="203"/>
                  </a:lnTo>
                  <a:lnTo>
                    <a:pt x="1955" y="129"/>
                  </a:lnTo>
                  <a:lnTo>
                    <a:pt x="1825" y="74"/>
                  </a:lnTo>
                  <a:lnTo>
                    <a:pt x="1715" y="37"/>
                  </a:lnTo>
                  <a:lnTo>
                    <a:pt x="1567" y="19"/>
                  </a:lnTo>
                  <a:lnTo>
                    <a:pt x="143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8" name="Google Shape;678;p3"/>
            <p:cNvSpPr/>
            <p:nvPr/>
          </p:nvSpPr>
          <p:spPr>
            <a:xfrm>
              <a:off x="5536025" y="1111625"/>
              <a:ext cx="68250" cy="68250"/>
            </a:xfrm>
            <a:custGeom>
              <a:avLst/>
              <a:gdLst/>
              <a:ahLst/>
              <a:cxnLst/>
              <a:rect l="l" t="t" r="r" b="b"/>
              <a:pathLst>
                <a:path w="2730" h="2730" extrusionOk="0">
                  <a:moveTo>
                    <a:pt x="1254" y="0"/>
                  </a:moveTo>
                  <a:lnTo>
                    <a:pt x="1107" y="19"/>
                  </a:lnTo>
                  <a:lnTo>
                    <a:pt x="996" y="56"/>
                  </a:lnTo>
                  <a:lnTo>
                    <a:pt x="867" y="93"/>
                  </a:lnTo>
                  <a:lnTo>
                    <a:pt x="738" y="148"/>
                  </a:lnTo>
                  <a:lnTo>
                    <a:pt x="628" y="203"/>
                  </a:lnTo>
                  <a:lnTo>
                    <a:pt x="535" y="277"/>
                  </a:lnTo>
                  <a:lnTo>
                    <a:pt x="425" y="369"/>
                  </a:lnTo>
                  <a:lnTo>
                    <a:pt x="351" y="461"/>
                  </a:lnTo>
                  <a:lnTo>
                    <a:pt x="259" y="572"/>
                  </a:lnTo>
                  <a:lnTo>
                    <a:pt x="185" y="664"/>
                  </a:lnTo>
                  <a:lnTo>
                    <a:pt x="130" y="793"/>
                  </a:lnTo>
                  <a:lnTo>
                    <a:pt x="74" y="904"/>
                  </a:lnTo>
                  <a:lnTo>
                    <a:pt x="37" y="1033"/>
                  </a:lnTo>
                  <a:lnTo>
                    <a:pt x="19" y="1162"/>
                  </a:lnTo>
                  <a:lnTo>
                    <a:pt x="1" y="1291"/>
                  </a:lnTo>
                  <a:lnTo>
                    <a:pt x="1" y="1439"/>
                  </a:lnTo>
                  <a:lnTo>
                    <a:pt x="19" y="1568"/>
                  </a:lnTo>
                  <a:lnTo>
                    <a:pt x="56" y="1697"/>
                  </a:lnTo>
                  <a:lnTo>
                    <a:pt x="93" y="1826"/>
                  </a:lnTo>
                  <a:lnTo>
                    <a:pt x="148" y="1955"/>
                  </a:lnTo>
                  <a:lnTo>
                    <a:pt x="203" y="2065"/>
                  </a:lnTo>
                  <a:lnTo>
                    <a:pt x="277" y="2176"/>
                  </a:lnTo>
                  <a:lnTo>
                    <a:pt x="369" y="2287"/>
                  </a:lnTo>
                  <a:lnTo>
                    <a:pt x="462" y="2379"/>
                  </a:lnTo>
                  <a:lnTo>
                    <a:pt x="572" y="2453"/>
                  </a:lnTo>
                  <a:lnTo>
                    <a:pt x="683" y="2526"/>
                  </a:lnTo>
                  <a:lnTo>
                    <a:pt x="793" y="2600"/>
                  </a:lnTo>
                  <a:lnTo>
                    <a:pt x="923" y="2637"/>
                  </a:lnTo>
                  <a:lnTo>
                    <a:pt x="1052" y="2674"/>
                  </a:lnTo>
                  <a:lnTo>
                    <a:pt x="1181" y="2711"/>
                  </a:lnTo>
                  <a:lnTo>
                    <a:pt x="1328" y="2729"/>
                  </a:lnTo>
                  <a:lnTo>
                    <a:pt x="1457" y="2711"/>
                  </a:lnTo>
                  <a:lnTo>
                    <a:pt x="1605" y="2692"/>
                  </a:lnTo>
                  <a:lnTo>
                    <a:pt x="1734" y="2674"/>
                  </a:lnTo>
                  <a:lnTo>
                    <a:pt x="1863" y="2619"/>
                  </a:lnTo>
                  <a:lnTo>
                    <a:pt x="1974" y="2582"/>
                  </a:lnTo>
                  <a:lnTo>
                    <a:pt x="2084" y="2508"/>
                  </a:lnTo>
                  <a:lnTo>
                    <a:pt x="2195" y="2434"/>
                  </a:lnTo>
                  <a:lnTo>
                    <a:pt x="2305" y="2342"/>
                  </a:lnTo>
                  <a:lnTo>
                    <a:pt x="2398" y="2250"/>
                  </a:lnTo>
                  <a:lnTo>
                    <a:pt x="2471" y="2139"/>
                  </a:lnTo>
                  <a:lnTo>
                    <a:pt x="2545" y="2029"/>
                  </a:lnTo>
                  <a:lnTo>
                    <a:pt x="2600" y="1918"/>
                  </a:lnTo>
                  <a:lnTo>
                    <a:pt x="2656" y="1789"/>
                  </a:lnTo>
                  <a:lnTo>
                    <a:pt x="2693" y="1660"/>
                  </a:lnTo>
                  <a:lnTo>
                    <a:pt x="2729" y="1531"/>
                  </a:lnTo>
                  <a:lnTo>
                    <a:pt x="2729" y="1383"/>
                  </a:lnTo>
                  <a:lnTo>
                    <a:pt x="2729" y="1254"/>
                  </a:lnTo>
                  <a:lnTo>
                    <a:pt x="2711" y="1107"/>
                  </a:lnTo>
                  <a:lnTo>
                    <a:pt x="2674" y="978"/>
                  </a:lnTo>
                  <a:lnTo>
                    <a:pt x="2637" y="849"/>
                  </a:lnTo>
                  <a:lnTo>
                    <a:pt x="2582" y="738"/>
                  </a:lnTo>
                  <a:lnTo>
                    <a:pt x="2508" y="627"/>
                  </a:lnTo>
                  <a:lnTo>
                    <a:pt x="2434" y="517"/>
                  </a:lnTo>
                  <a:lnTo>
                    <a:pt x="2342" y="406"/>
                  </a:lnTo>
                  <a:lnTo>
                    <a:pt x="2250" y="314"/>
                  </a:lnTo>
                  <a:lnTo>
                    <a:pt x="2139" y="240"/>
                  </a:lnTo>
                  <a:lnTo>
                    <a:pt x="2029" y="166"/>
                  </a:lnTo>
                  <a:lnTo>
                    <a:pt x="1918" y="111"/>
                  </a:lnTo>
                  <a:lnTo>
                    <a:pt x="1789" y="56"/>
                  </a:lnTo>
                  <a:lnTo>
                    <a:pt x="1660" y="19"/>
                  </a:lnTo>
                  <a:lnTo>
                    <a:pt x="151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9" name="Google Shape;679;p3"/>
            <p:cNvSpPr/>
            <p:nvPr/>
          </p:nvSpPr>
          <p:spPr>
            <a:xfrm>
              <a:off x="5259450" y="817525"/>
              <a:ext cx="68250" cy="68250"/>
            </a:xfrm>
            <a:custGeom>
              <a:avLst/>
              <a:gdLst/>
              <a:ahLst/>
              <a:cxnLst/>
              <a:rect l="l" t="t" r="r" b="b"/>
              <a:pathLst>
                <a:path w="2730" h="2730" extrusionOk="0">
                  <a:moveTo>
                    <a:pt x="1273" y="1"/>
                  </a:moveTo>
                  <a:lnTo>
                    <a:pt x="1125" y="19"/>
                  </a:lnTo>
                  <a:lnTo>
                    <a:pt x="996" y="38"/>
                  </a:lnTo>
                  <a:lnTo>
                    <a:pt x="867" y="93"/>
                  </a:lnTo>
                  <a:lnTo>
                    <a:pt x="757" y="148"/>
                  </a:lnTo>
                  <a:lnTo>
                    <a:pt x="628" y="204"/>
                  </a:lnTo>
                  <a:lnTo>
                    <a:pt x="535" y="277"/>
                  </a:lnTo>
                  <a:lnTo>
                    <a:pt x="425" y="370"/>
                  </a:lnTo>
                  <a:lnTo>
                    <a:pt x="333" y="462"/>
                  </a:lnTo>
                  <a:lnTo>
                    <a:pt x="259" y="572"/>
                  </a:lnTo>
                  <a:lnTo>
                    <a:pt x="185" y="683"/>
                  </a:lnTo>
                  <a:lnTo>
                    <a:pt x="111" y="794"/>
                  </a:lnTo>
                  <a:lnTo>
                    <a:pt x="74" y="923"/>
                  </a:lnTo>
                  <a:lnTo>
                    <a:pt x="19" y="1052"/>
                  </a:lnTo>
                  <a:lnTo>
                    <a:pt x="1" y="1181"/>
                  </a:lnTo>
                  <a:lnTo>
                    <a:pt x="1" y="1328"/>
                  </a:lnTo>
                  <a:lnTo>
                    <a:pt x="1" y="1457"/>
                  </a:lnTo>
                  <a:lnTo>
                    <a:pt x="19" y="1605"/>
                  </a:lnTo>
                  <a:lnTo>
                    <a:pt x="38" y="1734"/>
                  </a:lnTo>
                  <a:lnTo>
                    <a:pt x="93" y="1863"/>
                  </a:lnTo>
                  <a:lnTo>
                    <a:pt x="148" y="1974"/>
                  </a:lnTo>
                  <a:lnTo>
                    <a:pt x="204" y="2103"/>
                  </a:lnTo>
                  <a:lnTo>
                    <a:pt x="296" y="2195"/>
                  </a:lnTo>
                  <a:lnTo>
                    <a:pt x="369" y="2306"/>
                  </a:lnTo>
                  <a:lnTo>
                    <a:pt x="480" y="2398"/>
                  </a:lnTo>
                  <a:lnTo>
                    <a:pt x="572" y="2472"/>
                  </a:lnTo>
                  <a:lnTo>
                    <a:pt x="683" y="2545"/>
                  </a:lnTo>
                  <a:lnTo>
                    <a:pt x="812" y="2601"/>
                  </a:lnTo>
                  <a:lnTo>
                    <a:pt x="923" y="2656"/>
                  </a:lnTo>
                  <a:lnTo>
                    <a:pt x="1070" y="2693"/>
                  </a:lnTo>
                  <a:lnTo>
                    <a:pt x="1199" y="2711"/>
                  </a:lnTo>
                  <a:lnTo>
                    <a:pt x="1328" y="2730"/>
                  </a:lnTo>
                  <a:lnTo>
                    <a:pt x="1476" y="2730"/>
                  </a:lnTo>
                  <a:lnTo>
                    <a:pt x="1605" y="2711"/>
                  </a:lnTo>
                  <a:lnTo>
                    <a:pt x="1734" y="2674"/>
                  </a:lnTo>
                  <a:lnTo>
                    <a:pt x="1863" y="2619"/>
                  </a:lnTo>
                  <a:lnTo>
                    <a:pt x="1992" y="2564"/>
                  </a:lnTo>
                  <a:lnTo>
                    <a:pt x="2103" y="2508"/>
                  </a:lnTo>
                  <a:lnTo>
                    <a:pt x="2213" y="2416"/>
                  </a:lnTo>
                  <a:lnTo>
                    <a:pt x="2306" y="2342"/>
                  </a:lnTo>
                  <a:lnTo>
                    <a:pt x="2398" y="2232"/>
                  </a:lnTo>
                  <a:lnTo>
                    <a:pt x="2471" y="2140"/>
                  </a:lnTo>
                  <a:lnTo>
                    <a:pt x="2545" y="2011"/>
                  </a:lnTo>
                  <a:lnTo>
                    <a:pt x="2601" y="1900"/>
                  </a:lnTo>
                  <a:lnTo>
                    <a:pt x="2656" y="1771"/>
                  </a:lnTo>
                  <a:lnTo>
                    <a:pt x="2693" y="1642"/>
                  </a:lnTo>
                  <a:lnTo>
                    <a:pt x="2711" y="1513"/>
                  </a:lnTo>
                  <a:lnTo>
                    <a:pt x="2730" y="1365"/>
                  </a:lnTo>
                  <a:lnTo>
                    <a:pt x="2711" y="1236"/>
                  </a:lnTo>
                  <a:lnTo>
                    <a:pt x="2693" y="1107"/>
                  </a:lnTo>
                  <a:lnTo>
                    <a:pt x="2656" y="978"/>
                  </a:lnTo>
                  <a:lnTo>
                    <a:pt x="2619" y="849"/>
                  </a:lnTo>
                  <a:lnTo>
                    <a:pt x="2564" y="738"/>
                  </a:lnTo>
                  <a:lnTo>
                    <a:pt x="2490" y="628"/>
                  </a:lnTo>
                  <a:lnTo>
                    <a:pt x="2416" y="517"/>
                  </a:lnTo>
                  <a:lnTo>
                    <a:pt x="2342" y="425"/>
                  </a:lnTo>
                  <a:lnTo>
                    <a:pt x="2250" y="333"/>
                  </a:lnTo>
                  <a:lnTo>
                    <a:pt x="2140" y="259"/>
                  </a:lnTo>
                  <a:lnTo>
                    <a:pt x="2029" y="185"/>
                  </a:lnTo>
                  <a:lnTo>
                    <a:pt x="1918" y="130"/>
                  </a:lnTo>
                  <a:lnTo>
                    <a:pt x="1789" y="75"/>
                  </a:lnTo>
                  <a:lnTo>
                    <a:pt x="1679" y="38"/>
                  </a:lnTo>
                  <a:lnTo>
                    <a:pt x="15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0" name="Google Shape;680;p3"/>
            <p:cNvSpPr/>
            <p:nvPr/>
          </p:nvSpPr>
          <p:spPr>
            <a:xfrm>
              <a:off x="6064275" y="1368375"/>
              <a:ext cx="67800" cy="67775"/>
            </a:xfrm>
            <a:custGeom>
              <a:avLst/>
              <a:gdLst/>
              <a:ahLst/>
              <a:cxnLst/>
              <a:rect l="l" t="t" r="r" b="b"/>
              <a:pathLst>
                <a:path w="2712" h="2711" extrusionOk="0">
                  <a:moveTo>
                    <a:pt x="1328" y="0"/>
                  </a:moveTo>
                  <a:lnTo>
                    <a:pt x="1199" y="19"/>
                  </a:lnTo>
                  <a:lnTo>
                    <a:pt x="1070" y="37"/>
                  </a:lnTo>
                  <a:lnTo>
                    <a:pt x="941" y="74"/>
                  </a:lnTo>
                  <a:lnTo>
                    <a:pt x="830" y="111"/>
                  </a:lnTo>
                  <a:lnTo>
                    <a:pt x="701" y="166"/>
                  </a:lnTo>
                  <a:lnTo>
                    <a:pt x="591" y="240"/>
                  </a:lnTo>
                  <a:lnTo>
                    <a:pt x="499" y="314"/>
                  </a:lnTo>
                  <a:lnTo>
                    <a:pt x="406" y="406"/>
                  </a:lnTo>
                  <a:lnTo>
                    <a:pt x="314" y="498"/>
                  </a:lnTo>
                  <a:lnTo>
                    <a:pt x="240" y="609"/>
                  </a:lnTo>
                  <a:lnTo>
                    <a:pt x="167" y="720"/>
                  </a:lnTo>
                  <a:lnTo>
                    <a:pt x="111" y="830"/>
                  </a:lnTo>
                  <a:lnTo>
                    <a:pt x="56" y="959"/>
                  </a:lnTo>
                  <a:lnTo>
                    <a:pt x="19" y="1088"/>
                  </a:lnTo>
                  <a:lnTo>
                    <a:pt x="1" y="1217"/>
                  </a:lnTo>
                  <a:lnTo>
                    <a:pt x="1" y="1346"/>
                  </a:lnTo>
                  <a:lnTo>
                    <a:pt x="1" y="1494"/>
                  </a:lnTo>
                  <a:lnTo>
                    <a:pt x="19" y="1623"/>
                  </a:lnTo>
                  <a:lnTo>
                    <a:pt x="56" y="1752"/>
                  </a:lnTo>
                  <a:lnTo>
                    <a:pt x="111" y="1881"/>
                  </a:lnTo>
                  <a:lnTo>
                    <a:pt x="167" y="1992"/>
                  </a:lnTo>
                  <a:lnTo>
                    <a:pt x="240" y="2102"/>
                  </a:lnTo>
                  <a:lnTo>
                    <a:pt x="314" y="2213"/>
                  </a:lnTo>
                  <a:lnTo>
                    <a:pt x="406" y="2324"/>
                  </a:lnTo>
                  <a:lnTo>
                    <a:pt x="499" y="2397"/>
                  </a:lnTo>
                  <a:lnTo>
                    <a:pt x="609" y="2490"/>
                  </a:lnTo>
                  <a:lnTo>
                    <a:pt x="720" y="2563"/>
                  </a:lnTo>
                  <a:lnTo>
                    <a:pt x="849" y="2619"/>
                  </a:lnTo>
                  <a:lnTo>
                    <a:pt x="960" y="2656"/>
                  </a:lnTo>
                  <a:lnTo>
                    <a:pt x="1107" y="2692"/>
                  </a:lnTo>
                  <a:lnTo>
                    <a:pt x="1236" y="2711"/>
                  </a:lnTo>
                  <a:lnTo>
                    <a:pt x="1513" y="2711"/>
                  </a:lnTo>
                  <a:lnTo>
                    <a:pt x="1642" y="2692"/>
                  </a:lnTo>
                  <a:lnTo>
                    <a:pt x="1771" y="2656"/>
                  </a:lnTo>
                  <a:lnTo>
                    <a:pt x="1881" y="2600"/>
                  </a:lnTo>
                  <a:lnTo>
                    <a:pt x="1992" y="2545"/>
                  </a:lnTo>
                  <a:lnTo>
                    <a:pt x="2103" y="2471"/>
                  </a:lnTo>
                  <a:lnTo>
                    <a:pt x="2213" y="2397"/>
                  </a:lnTo>
                  <a:lnTo>
                    <a:pt x="2305" y="2305"/>
                  </a:lnTo>
                  <a:lnTo>
                    <a:pt x="2398" y="2213"/>
                  </a:lnTo>
                  <a:lnTo>
                    <a:pt x="2471" y="2102"/>
                  </a:lnTo>
                  <a:lnTo>
                    <a:pt x="2545" y="1992"/>
                  </a:lnTo>
                  <a:lnTo>
                    <a:pt x="2601" y="1881"/>
                  </a:lnTo>
                  <a:lnTo>
                    <a:pt x="2656" y="1771"/>
                  </a:lnTo>
                  <a:lnTo>
                    <a:pt x="2674" y="1641"/>
                  </a:lnTo>
                  <a:lnTo>
                    <a:pt x="2711" y="1512"/>
                  </a:lnTo>
                  <a:lnTo>
                    <a:pt x="2711" y="1365"/>
                  </a:lnTo>
                  <a:lnTo>
                    <a:pt x="2711" y="1236"/>
                  </a:lnTo>
                  <a:lnTo>
                    <a:pt x="2693" y="1107"/>
                  </a:lnTo>
                  <a:lnTo>
                    <a:pt x="2656" y="959"/>
                  </a:lnTo>
                  <a:lnTo>
                    <a:pt x="2601" y="849"/>
                  </a:lnTo>
                  <a:lnTo>
                    <a:pt x="2545" y="720"/>
                  </a:lnTo>
                  <a:lnTo>
                    <a:pt x="2471" y="609"/>
                  </a:lnTo>
                  <a:lnTo>
                    <a:pt x="2398" y="498"/>
                  </a:lnTo>
                  <a:lnTo>
                    <a:pt x="2305" y="406"/>
                  </a:lnTo>
                  <a:lnTo>
                    <a:pt x="2213" y="314"/>
                  </a:lnTo>
                  <a:lnTo>
                    <a:pt x="2103" y="240"/>
                  </a:lnTo>
                  <a:lnTo>
                    <a:pt x="1992" y="166"/>
                  </a:lnTo>
                  <a:lnTo>
                    <a:pt x="1863" y="111"/>
                  </a:lnTo>
                  <a:lnTo>
                    <a:pt x="1734" y="56"/>
                  </a:lnTo>
                  <a:lnTo>
                    <a:pt x="1605" y="19"/>
                  </a:lnTo>
                  <a:lnTo>
                    <a:pt x="147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1" name="Google Shape;681;p3"/>
            <p:cNvSpPr/>
            <p:nvPr/>
          </p:nvSpPr>
          <p:spPr>
            <a:xfrm>
              <a:off x="5324900" y="911575"/>
              <a:ext cx="68250" cy="68250"/>
            </a:xfrm>
            <a:custGeom>
              <a:avLst/>
              <a:gdLst/>
              <a:ahLst/>
              <a:cxnLst/>
              <a:rect l="l" t="t" r="r" b="b"/>
              <a:pathLst>
                <a:path w="2730" h="2730" extrusionOk="0">
                  <a:moveTo>
                    <a:pt x="1273" y="0"/>
                  </a:moveTo>
                  <a:lnTo>
                    <a:pt x="1144" y="19"/>
                  </a:lnTo>
                  <a:lnTo>
                    <a:pt x="1015" y="56"/>
                  </a:lnTo>
                  <a:lnTo>
                    <a:pt x="886" y="92"/>
                  </a:lnTo>
                  <a:lnTo>
                    <a:pt x="757" y="148"/>
                  </a:lnTo>
                  <a:lnTo>
                    <a:pt x="646" y="221"/>
                  </a:lnTo>
                  <a:lnTo>
                    <a:pt x="536" y="295"/>
                  </a:lnTo>
                  <a:lnTo>
                    <a:pt x="443" y="387"/>
                  </a:lnTo>
                  <a:lnTo>
                    <a:pt x="351" y="480"/>
                  </a:lnTo>
                  <a:lnTo>
                    <a:pt x="259" y="572"/>
                  </a:lnTo>
                  <a:lnTo>
                    <a:pt x="185" y="701"/>
                  </a:lnTo>
                  <a:lnTo>
                    <a:pt x="130" y="811"/>
                  </a:lnTo>
                  <a:lnTo>
                    <a:pt x="75" y="941"/>
                  </a:lnTo>
                  <a:lnTo>
                    <a:pt x="38" y="1070"/>
                  </a:lnTo>
                  <a:lnTo>
                    <a:pt x="19" y="1199"/>
                  </a:lnTo>
                  <a:lnTo>
                    <a:pt x="1" y="1346"/>
                  </a:lnTo>
                  <a:lnTo>
                    <a:pt x="1" y="1475"/>
                  </a:lnTo>
                  <a:lnTo>
                    <a:pt x="19" y="1604"/>
                  </a:lnTo>
                  <a:lnTo>
                    <a:pt x="56" y="1733"/>
                  </a:lnTo>
                  <a:lnTo>
                    <a:pt x="93" y="1862"/>
                  </a:lnTo>
                  <a:lnTo>
                    <a:pt x="148" y="1973"/>
                  </a:lnTo>
                  <a:lnTo>
                    <a:pt x="222" y="2084"/>
                  </a:lnTo>
                  <a:lnTo>
                    <a:pt x="296" y="2194"/>
                  </a:lnTo>
                  <a:lnTo>
                    <a:pt x="370" y="2287"/>
                  </a:lnTo>
                  <a:lnTo>
                    <a:pt x="462" y="2379"/>
                  </a:lnTo>
                  <a:lnTo>
                    <a:pt x="573" y="2471"/>
                  </a:lnTo>
                  <a:lnTo>
                    <a:pt x="683" y="2545"/>
                  </a:lnTo>
                  <a:lnTo>
                    <a:pt x="794" y="2600"/>
                  </a:lnTo>
                  <a:lnTo>
                    <a:pt x="923" y="2655"/>
                  </a:lnTo>
                  <a:lnTo>
                    <a:pt x="1033" y="2692"/>
                  </a:lnTo>
                  <a:lnTo>
                    <a:pt x="1181" y="2711"/>
                  </a:lnTo>
                  <a:lnTo>
                    <a:pt x="1310" y="2729"/>
                  </a:lnTo>
                  <a:lnTo>
                    <a:pt x="1439" y="2729"/>
                  </a:lnTo>
                  <a:lnTo>
                    <a:pt x="1587" y="2711"/>
                  </a:lnTo>
                  <a:lnTo>
                    <a:pt x="1716" y="2674"/>
                  </a:lnTo>
                  <a:lnTo>
                    <a:pt x="1845" y="2637"/>
                  </a:lnTo>
                  <a:lnTo>
                    <a:pt x="1955" y="2582"/>
                  </a:lnTo>
                  <a:lnTo>
                    <a:pt x="2084" y="2526"/>
                  </a:lnTo>
                  <a:lnTo>
                    <a:pt x="2195" y="2434"/>
                  </a:lnTo>
                  <a:lnTo>
                    <a:pt x="2287" y="2360"/>
                  </a:lnTo>
                  <a:lnTo>
                    <a:pt x="2379" y="2268"/>
                  </a:lnTo>
                  <a:lnTo>
                    <a:pt x="2472" y="2157"/>
                  </a:lnTo>
                  <a:lnTo>
                    <a:pt x="2545" y="2047"/>
                  </a:lnTo>
                  <a:lnTo>
                    <a:pt x="2601" y="1918"/>
                  </a:lnTo>
                  <a:lnTo>
                    <a:pt x="2656" y="1807"/>
                  </a:lnTo>
                  <a:lnTo>
                    <a:pt x="2693" y="1660"/>
                  </a:lnTo>
                  <a:lnTo>
                    <a:pt x="2711" y="1531"/>
                  </a:lnTo>
                  <a:lnTo>
                    <a:pt x="2730" y="1401"/>
                  </a:lnTo>
                  <a:lnTo>
                    <a:pt x="2730" y="1254"/>
                  </a:lnTo>
                  <a:lnTo>
                    <a:pt x="2711" y="1125"/>
                  </a:lnTo>
                  <a:lnTo>
                    <a:pt x="2674" y="996"/>
                  </a:lnTo>
                  <a:lnTo>
                    <a:pt x="2638" y="885"/>
                  </a:lnTo>
                  <a:lnTo>
                    <a:pt x="2582" y="756"/>
                  </a:lnTo>
                  <a:lnTo>
                    <a:pt x="2509" y="646"/>
                  </a:lnTo>
                  <a:lnTo>
                    <a:pt x="2435" y="535"/>
                  </a:lnTo>
                  <a:lnTo>
                    <a:pt x="2343" y="443"/>
                  </a:lnTo>
                  <a:lnTo>
                    <a:pt x="2250" y="351"/>
                  </a:lnTo>
                  <a:lnTo>
                    <a:pt x="2158" y="277"/>
                  </a:lnTo>
                  <a:lnTo>
                    <a:pt x="2048" y="203"/>
                  </a:lnTo>
                  <a:lnTo>
                    <a:pt x="1937" y="129"/>
                  </a:lnTo>
                  <a:lnTo>
                    <a:pt x="1808" y="92"/>
                  </a:lnTo>
                  <a:lnTo>
                    <a:pt x="1679" y="37"/>
                  </a:lnTo>
                  <a:lnTo>
                    <a:pt x="1550" y="19"/>
                  </a:lnTo>
                  <a:lnTo>
                    <a:pt x="14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2" name="Google Shape;682;p3"/>
            <p:cNvSpPr/>
            <p:nvPr/>
          </p:nvSpPr>
          <p:spPr>
            <a:xfrm>
              <a:off x="6144025" y="1382675"/>
              <a:ext cx="67775" cy="67775"/>
            </a:xfrm>
            <a:custGeom>
              <a:avLst/>
              <a:gdLst/>
              <a:ahLst/>
              <a:cxnLst/>
              <a:rect l="l" t="t" r="r" b="b"/>
              <a:pathLst>
                <a:path w="2711" h="2711" extrusionOk="0">
                  <a:moveTo>
                    <a:pt x="1254" y="0"/>
                  </a:moveTo>
                  <a:lnTo>
                    <a:pt x="1125" y="18"/>
                  </a:lnTo>
                  <a:lnTo>
                    <a:pt x="996" y="55"/>
                  </a:lnTo>
                  <a:lnTo>
                    <a:pt x="867" y="92"/>
                  </a:lnTo>
                  <a:lnTo>
                    <a:pt x="738" y="148"/>
                  </a:lnTo>
                  <a:lnTo>
                    <a:pt x="627" y="221"/>
                  </a:lnTo>
                  <a:lnTo>
                    <a:pt x="517" y="295"/>
                  </a:lnTo>
                  <a:lnTo>
                    <a:pt x="425" y="387"/>
                  </a:lnTo>
                  <a:lnTo>
                    <a:pt x="332" y="498"/>
                  </a:lnTo>
                  <a:lnTo>
                    <a:pt x="240" y="590"/>
                  </a:lnTo>
                  <a:lnTo>
                    <a:pt x="166" y="701"/>
                  </a:lnTo>
                  <a:lnTo>
                    <a:pt x="111" y="830"/>
                  </a:lnTo>
                  <a:lnTo>
                    <a:pt x="74" y="959"/>
                  </a:lnTo>
                  <a:lnTo>
                    <a:pt x="37" y="1088"/>
                  </a:lnTo>
                  <a:lnTo>
                    <a:pt x="1" y="1217"/>
                  </a:lnTo>
                  <a:lnTo>
                    <a:pt x="1" y="1364"/>
                  </a:lnTo>
                  <a:lnTo>
                    <a:pt x="1" y="1494"/>
                  </a:lnTo>
                  <a:lnTo>
                    <a:pt x="37" y="1623"/>
                  </a:lnTo>
                  <a:lnTo>
                    <a:pt x="56" y="1752"/>
                  </a:lnTo>
                  <a:lnTo>
                    <a:pt x="111" y="1862"/>
                  </a:lnTo>
                  <a:lnTo>
                    <a:pt x="166" y="1991"/>
                  </a:lnTo>
                  <a:lnTo>
                    <a:pt x="240" y="2102"/>
                  </a:lnTo>
                  <a:lnTo>
                    <a:pt x="314" y="2213"/>
                  </a:lnTo>
                  <a:lnTo>
                    <a:pt x="388" y="2305"/>
                  </a:lnTo>
                  <a:lnTo>
                    <a:pt x="498" y="2397"/>
                  </a:lnTo>
                  <a:lnTo>
                    <a:pt x="591" y="2471"/>
                  </a:lnTo>
                  <a:lnTo>
                    <a:pt x="701" y="2544"/>
                  </a:lnTo>
                  <a:lnTo>
                    <a:pt x="812" y="2600"/>
                  </a:lnTo>
                  <a:lnTo>
                    <a:pt x="941" y="2655"/>
                  </a:lnTo>
                  <a:lnTo>
                    <a:pt x="1070" y="2674"/>
                  </a:lnTo>
                  <a:lnTo>
                    <a:pt x="1199" y="2710"/>
                  </a:lnTo>
                  <a:lnTo>
                    <a:pt x="1476" y="2710"/>
                  </a:lnTo>
                  <a:lnTo>
                    <a:pt x="1605" y="2692"/>
                  </a:lnTo>
                  <a:lnTo>
                    <a:pt x="1734" y="2655"/>
                  </a:lnTo>
                  <a:lnTo>
                    <a:pt x="1863" y="2618"/>
                  </a:lnTo>
                  <a:lnTo>
                    <a:pt x="1973" y="2563"/>
                  </a:lnTo>
                  <a:lnTo>
                    <a:pt x="2102" y="2489"/>
                  </a:lnTo>
                  <a:lnTo>
                    <a:pt x="2195" y="2415"/>
                  </a:lnTo>
                  <a:lnTo>
                    <a:pt x="2305" y="2323"/>
                  </a:lnTo>
                  <a:lnTo>
                    <a:pt x="2397" y="2231"/>
                  </a:lnTo>
                  <a:lnTo>
                    <a:pt x="2471" y="2120"/>
                  </a:lnTo>
                  <a:lnTo>
                    <a:pt x="2545" y="2010"/>
                  </a:lnTo>
                  <a:lnTo>
                    <a:pt x="2600" y="1881"/>
                  </a:lnTo>
                  <a:lnTo>
                    <a:pt x="2656" y="1770"/>
                  </a:lnTo>
                  <a:lnTo>
                    <a:pt x="2692" y="1641"/>
                  </a:lnTo>
                  <a:lnTo>
                    <a:pt x="2711" y="1494"/>
                  </a:lnTo>
                  <a:lnTo>
                    <a:pt x="2711" y="1364"/>
                  </a:lnTo>
                  <a:lnTo>
                    <a:pt x="2711" y="1235"/>
                  </a:lnTo>
                  <a:lnTo>
                    <a:pt x="2692" y="1088"/>
                  </a:lnTo>
                  <a:lnTo>
                    <a:pt x="2656" y="977"/>
                  </a:lnTo>
                  <a:lnTo>
                    <a:pt x="2619" y="848"/>
                  </a:lnTo>
                  <a:lnTo>
                    <a:pt x="2563" y="738"/>
                  </a:lnTo>
                  <a:lnTo>
                    <a:pt x="2490" y="627"/>
                  </a:lnTo>
                  <a:lnTo>
                    <a:pt x="2416" y="516"/>
                  </a:lnTo>
                  <a:lnTo>
                    <a:pt x="2324" y="424"/>
                  </a:lnTo>
                  <a:lnTo>
                    <a:pt x="2232" y="332"/>
                  </a:lnTo>
                  <a:lnTo>
                    <a:pt x="2121" y="240"/>
                  </a:lnTo>
                  <a:lnTo>
                    <a:pt x="2010" y="184"/>
                  </a:lnTo>
                  <a:lnTo>
                    <a:pt x="1900" y="111"/>
                  </a:lnTo>
                  <a:lnTo>
                    <a:pt x="1789" y="74"/>
                  </a:lnTo>
                  <a:lnTo>
                    <a:pt x="1660" y="37"/>
                  </a:lnTo>
                  <a:lnTo>
                    <a:pt x="1531" y="18"/>
                  </a:lnTo>
                  <a:lnTo>
                    <a:pt x="13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3" name="Google Shape;683;p3"/>
            <p:cNvSpPr/>
            <p:nvPr/>
          </p:nvSpPr>
          <p:spPr>
            <a:xfrm>
              <a:off x="5079225" y="458000"/>
              <a:ext cx="68250" cy="68225"/>
            </a:xfrm>
            <a:custGeom>
              <a:avLst/>
              <a:gdLst/>
              <a:ahLst/>
              <a:cxnLst/>
              <a:rect l="l" t="t" r="r" b="b"/>
              <a:pathLst>
                <a:path w="2730" h="2729" extrusionOk="0">
                  <a:moveTo>
                    <a:pt x="1273" y="0"/>
                  </a:moveTo>
                  <a:lnTo>
                    <a:pt x="1144" y="18"/>
                  </a:lnTo>
                  <a:lnTo>
                    <a:pt x="1015" y="37"/>
                  </a:lnTo>
                  <a:lnTo>
                    <a:pt x="885" y="92"/>
                  </a:lnTo>
                  <a:lnTo>
                    <a:pt x="756" y="148"/>
                  </a:lnTo>
                  <a:lnTo>
                    <a:pt x="646" y="203"/>
                  </a:lnTo>
                  <a:lnTo>
                    <a:pt x="535" y="295"/>
                  </a:lnTo>
                  <a:lnTo>
                    <a:pt x="443" y="369"/>
                  </a:lnTo>
                  <a:lnTo>
                    <a:pt x="351" y="461"/>
                  </a:lnTo>
                  <a:lnTo>
                    <a:pt x="259" y="572"/>
                  </a:lnTo>
                  <a:lnTo>
                    <a:pt x="185" y="682"/>
                  </a:lnTo>
                  <a:lnTo>
                    <a:pt x="129" y="811"/>
                  </a:lnTo>
                  <a:lnTo>
                    <a:pt x="74" y="922"/>
                  </a:lnTo>
                  <a:lnTo>
                    <a:pt x="37" y="1051"/>
                  </a:lnTo>
                  <a:lnTo>
                    <a:pt x="19" y="1198"/>
                  </a:lnTo>
                  <a:lnTo>
                    <a:pt x="0" y="1328"/>
                  </a:lnTo>
                  <a:lnTo>
                    <a:pt x="19" y="1475"/>
                  </a:lnTo>
                  <a:lnTo>
                    <a:pt x="37" y="1604"/>
                  </a:lnTo>
                  <a:lnTo>
                    <a:pt x="56" y="1733"/>
                  </a:lnTo>
                  <a:lnTo>
                    <a:pt x="111" y="1862"/>
                  </a:lnTo>
                  <a:lnTo>
                    <a:pt x="166" y="1991"/>
                  </a:lnTo>
                  <a:lnTo>
                    <a:pt x="240" y="2102"/>
                  </a:lnTo>
                  <a:lnTo>
                    <a:pt x="314" y="2213"/>
                  </a:lnTo>
                  <a:lnTo>
                    <a:pt x="406" y="2305"/>
                  </a:lnTo>
                  <a:lnTo>
                    <a:pt x="498" y="2397"/>
                  </a:lnTo>
                  <a:lnTo>
                    <a:pt x="590" y="2471"/>
                  </a:lnTo>
                  <a:lnTo>
                    <a:pt x="720" y="2544"/>
                  </a:lnTo>
                  <a:lnTo>
                    <a:pt x="830" y="2600"/>
                  </a:lnTo>
                  <a:lnTo>
                    <a:pt x="959" y="2655"/>
                  </a:lnTo>
                  <a:lnTo>
                    <a:pt x="1088" y="2692"/>
                  </a:lnTo>
                  <a:lnTo>
                    <a:pt x="1217" y="2710"/>
                  </a:lnTo>
                  <a:lnTo>
                    <a:pt x="1365" y="2729"/>
                  </a:lnTo>
                  <a:lnTo>
                    <a:pt x="1494" y="2710"/>
                  </a:lnTo>
                  <a:lnTo>
                    <a:pt x="1623" y="2692"/>
                  </a:lnTo>
                  <a:lnTo>
                    <a:pt x="1752" y="2674"/>
                  </a:lnTo>
                  <a:lnTo>
                    <a:pt x="1881" y="2618"/>
                  </a:lnTo>
                  <a:lnTo>
                    <a:pt x="1992" y="2563"/>
                  </a:lnTo>
                  <a:lnTo>
                    <a:pt x="2102" y="2508"/>
                  </a:lnTo>
                  <a:lnTo>
                    <a:pt x="2213" y="2434"/>
                  </a:lnTo>
                  <a:lnTo>
                    <a:pt x="2305" y="2342"/>
                  </a:lnTo>
                  <a:lnTo>
                    <a:pt x="2397" y="2249"/>
                  </a:lnTo>
                  <a:lnTo>
                    <a:pt x="2471" y="2157"/>
                  </a:lnTo>
                  <a:lnTo>
                    <a:pt x="2545" y="2047"/>
                  </a:lnTo>
                  <a:lnTo>
                    <a:pt x="2619" y="1936"/>
                  </a:lnTo>
                  <a:lnTo>
                    <a:pt x="2656" y="1807"/>
                  </a:lnTo>
                  <a:lnTo>
                    <a:pt x="2692" y="1678"/>
                  </a:lnTo>
                  <a:lnTo>
                    <a:pt x="2729" y="1549"/>
                  </a:lnTo>
                  <a:lnTo>
                    <a:pt x="2729" y="1420"/>
                  </a:lnTo>
                  <a:lnTo>
                    <a:pt x="2729" y="1272"/>
                  </a:lnTo>
                  <a:lnTo>
                    <a:pt x="2729" y="1143"/>
                  </a:lnTo>
                  <a:lnTo>
                    <a:pt x="2692" y="1014"/>
                  </a:lnTo>
                  <a:lnTo>
                    <a:pt x="2656" y="885"/>
                  </a:lnTo>
                  <a:lnTo>
                    <a:pt x="2600" y="756"/>
                  </a:lnTo>
                  <a:lnTo>
                    <a:pt x="2526" y="645"/>
                  </a:lnTo>
                  <a:lnTo>
                    <a:pt x="2453" y="535"/>
                  </a:lnTo>
                  <a:lnTo>
                    <a:pt x="2379" y="443"/>
                  </a:lnTo>
                  <a:lnTo>
                    <a:pt x="2268" y="350"/>
                  </a:lnTo>
                  <a:lnTo>
                    <a:pt x="2176" y="258"/>
                  </a:lnTo>
                  <a:lnTo>
                    <a:pt x="2065" y="184"/>
                  </a:lnTo>
                  <a:lnTo>
                    <a:pt x="1936" y="129"/>
                  </a:lnTo>
                  <a:lnTo>
                    <a:pt x="1826" y="74"/>
                  </a:lnTo>
                  <a:lnTo>
                    <a:pt x="1697" y="37"/>
                  </a:lnTo>
                  <a:lnTo>
                    <a:pt x="154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4" name="Google Shape;684;p3"/>
            <p:cNvSpPr/>
            <p:nvPr/>
          </p:nvSpPr>
          <p:spPr>
            <a:xfrm>
              <a:off x="5681700" y="1219950"/>
              <a:ext cx="67775" cy="67775"/>
            </a:xfrm>
            <a:custGeom>
              <a:avLst/>
              <a:gdLst/>
              <a:ahLst/>
              <a:cxnLst/>
              <a:rect l="l" t="t" r="r" b="b"/>
              <a:pathLst>
                <a:path w="2711" h="2711" extrusionOk="0">
                  <a:moveTo>
                    <a:pt x="1235" y="0"/>
                  </a:moveTo>
                  <a:lnTo>
                    <a:pt x="1106" y="19"/>
                  </a:lnTo>
                  <a:lnTo>
                    <a:pt x="977" y="56"/>
                  </a:lnTo>
                  <a:lnTo>
                    <a:pt x="848" y="111"/>
                  </a:lnTo>
                  <a:lnTo>
                    <a:pt x="738" y="166"/>
                  </a:lnTo>
                  <a:lnTo>
                    <a:pt x="609" y="240"/>
                  </a:lnTo>
                  <a:lnTo>
                    <a:pt x="516" y="314"/>
                  </a:lnTo>
                  <a:lnTo>
                    <a:pt x="406" y="406"/>
                  </a:lnTo>
                  <a:lnTo>
                    <a:pt x="314" y="498"/>
                  </a:lnTo>
                  <a:lnTo>
                    <a:pt x="240" y="609"/>
                  </a:lnTo>
                  <a:lnTo>
                    <a:pt x="166" y="719"/>
                  </a:lnTo>
                  <a:lnTo>
                    <a:pt x="111" y="848"/>
                  </a:lnTo>
                  <a:lnTo>
                    <a:pt x="55" y="978"/>
                  </a:lnTo>
                  <a:lnTo>
                    <a:pt x="37" y="1107"/>
                  </a:lnTo>
                  <a:lnTo>
                    <a:pt x="0" y="1236"/>
                  </a:lnTo>
                  <a:lnTo>
                    <a:pt x="0" y="1365"/>
                  </a:lnTo>
                  <a:lnTo>
                    <a:pt x="19" y="1512"/>
                  </a:lnTo>
                  <a:lnTo>
                    <a:pt x="37" y="1641"/>
                  </a:lnTo>
                  <a:lnTo>
                    <a:pt x="74" y="1770"/>
                  </a:lnTo>
                  <a:lnTo>
                    <a:pt x="111" y="1881"/>
                  </a:lnTo>
                  <a:lnTo>
                    <a:pt x="166" y="2010"/>
                  </a:lnTo>
                  <a:lnTo>
                    <a:pt x="240" y="2121"/>
                  </a:lnTo>
                  <a:lnTo>
                    <a:pt x="314" y="2213"/>
                  </a:lnTo>
                  <a:lnTo>
                    <a:pt x="406" y="2305"/>
                  </a:lnTo>
                  <a:lnTo>
                    <a:pt x="498" y="2397"/>
                  </a:lnTo>
                  <a:lnTo>
                    <a:pt x="609" y="2471"/>
                  </a:lnTo>
                  <a:lnTo>
                    <a:pt x="719" y="2545"/>
                  </a:lnTo>
                  <a:lnTo>
                    <a:pt x="830" y="2600"/>
                  </a:lnTo>
                  <a:lnTo>
                    <a:pt x="959" y="2655"/>
                  </a:lnTo>
                  <a:lnTo>
                    <a:pt x="1069" y="2692"/>
                  </a:lnTo>
                  <a:lnTo>
                    <a:pt x="1217" y="2711"/>
                  </a:lnTo>
                  <a:lnTo>
                    <a:pt x="1475" y="2711"/>
                  </a:lnTo>
                  <a:lnTo>
                    <a:pt x="1623" y="2692"/>
                  </a:lnTo>
                  <a:lnTo>
                    <a:pt x="1752" y="2655"/>
                  </a:lnTo>
                  <a:lnTo>
                    <a:pt x="1881" y="2619"/>
                  </a:lnTo>
                  <a:lnTo>
                    <a:pt x="1991" y="2563"/>
                  </a:lnTo>
                  <a:lnTo>
                    <a:pt x="2102" y="2489"/>
                  </a:lnTo>
                  <a:lnTo>
                    <a:pt x="2213" y="2416"/>
                  </a:lnTo>
                  <a:lnTo>
                    <a:pt x="2305" y="2324"/>
                  </a:lnTo>
                  <a:lnTo>
                    <a:pt x="2397" y="2213"/>
                  </a:lnTo>
                  <a:lnTo>
                    <a:pt x="2489" y="2121"/>
                  </a:lnTo>
                  <a:lnTo>
                    <a:pt x="2545" y="1992"/>
                  </a:lnTo>
                  <a:lnTo>
                    <a:pt x="2618" y="1881"/>
                  </a:lnTo>
                  <a:lnTo>
                    <a:pt x="2655" y="1752"/>
                  </a:lnTo>
                  <a:lnTo>
                    <a:pt x="2692" y="1623"/>
                  </a:lnTo>
                  <a:lnTo>
                    <a:pt x="2710" y="1494"/>
                  </a:lnTo>
                  <a:lnTo>
                    <a:pt x="2710" y="1346"/>
                  </a:lnTo>
                  <a:lnTo>
                    <a:pt x="2710" y="1217"/>
                  </a:lnTo>
                  <a:lnTo>
                    <a:pt x="2692" y="1088"/>
                  </a:lnTo>
                  <a:lnTo>
                    <a:pt x="2655" y="959"/>
                  </a:lnTo>
                  <a:lnTo>
                    <a:pt x="2600" y="830"/>
                  </a:lnTo>
                  <a:lnTo>
                    <a:pt x="2545" y="719"/>
                  </a:lnTo>
                  <a:lnTo>
                    <a:pt x="2489" y="609"/>
                  </a:lnTo>
                  <a:lnTo>
                    <a:pt x="2397" y="498"/>
                  </a:lnTo>
                  <a:lnTo>
                    <a:pt x="2323" y="406"/>
                  </a:lnTo>
                  <a:lnTo>
                    <a:pt x="2213" y="314"/>
                  </a:lnTo>
                  <a:lnTo>
                    <a:pt x="2120" y="240"/>
                  </a:lnTo>
                  <a:lnTo>
                    <a:pt x="2010" y="166"/>
                  </a:lnTo>
                  <a:lnTo>
                    <a:pt x="1899" y="111"/>
                  </a:lnTo>
                  <a:lnTo>
                    <a:pt x="1770" y="74"/>
                  </a:lnTo>
                  <a:lnTo>
                    <a:pt x="1641" y="37"/>
                  </a:lnTo>
                  <a:lnTo>
                    <a:pt x="1512" y="19"/>
                  </a:lnTo>
                  <a:lnTo>
                    <a:pt x="13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5" name="Google Shape;685;p3"/>
            <p:cNvSpPr/>
            <p:nvPr/>
          </p:nvSpPr>
          <p:spPr>
            <a:xfrm>
              <a:off x="5130850" y="629475"/>
              <a:ext cx="67775" cy="67775"/>
            </a:xfrm>
            <a:custGeom>
              <a:avLst/>
              <a:gdLst/>
              <a:ahLst/>
              <a:cxnLst/>
              <a:rect l="l" t="t" r="r" b="b"/>
              <a:pathLst>
                <a:path w="2711" h="2711" extrusionOk="0">
                  <a:moveTo>
                    <a:pt x="1254" y="0"/>
                  </a:moveTo>
                  <a:lnTo>
                    <a:pt x="1125" y="18"/>
                  </a:lnTo>
                  <a:lnTo>
                    <a:pt x="996" y="55"/>
                  </a:lnTo>
                  <a:lnTo>
                    <a:pt x="867" y="92"/>
                  </a:lnTo>
                  <a:lnTo>
                    <a:pt x="756" y="148"/>
                  </a:lnTo>
                  <a:lnTo>
                    <a:pt x="646" y="221"/>
                  </a:lnTo>
                  <a:lnTo>
                    <a:pt x="535" y="295"/>
                  </a:lnTo>
                  <a:lnTo>
                    <a:pt x="443" y="387"/>
                  </a:lnTo>
                  <a:lnTo>
                    <a:pt x="351" y="479"/>
                  </a:lnTo>
                  <a:lnTo>
                    <a:pt x="259" y="572"/>
                  </a:lnTo>
                  <a:lnTo>
                    <a:pt x="185" y="682"/>
                  </a:lnTo>
                  <a:lnTo>
                    <a:pt x="130" y="793"/>
                  </a:lnTo>
                  <a:lnTo>
                    <a:pt x="74" y="922"/>
                  </a:lnTo>
                  <a:lnTo>
                    <a:pt x="37" y="1051"/>
                  </a:lnTo>
                  <a:lnTo>
                    <a:pt x="19" y="1180"/>
                  </a:lnTo>
                  <a:lnTo>
                    <a:pt x="0" y="1309"/>
                  </a:lnTo>
                  <a:lnTo>
                    <a:pt x="19" y="1457"/>
                  </a:lnTo>
                  <a:lnTo>
                    <a:pt x="37" y="1586"/>
                  </a:lnTo>
                  <a:lnTo>
                    <a:pt x="56" y="1715"/>
                  </a:lnTo>
                  <a:lnTo>
                    <a:pt x="111" y="1844"/>
                  </a:lnTo>
                  <a:lnTo>
                    <a:pt x="166" y="1973"/>
                  </a:lnTo>
                  <a:lnTo>
                    <a:pt x="240" y="2084"/>
                  </a:lnTo>
                  <a:lnTo>
                    <a:pt x="314" y="2194"/>
                  </a:lnTo>
                  <a:lnTo>
                    <a:pt x="406" y="2286"/>
                  </a:lnTo>
                  <a:lnTo>
                    <a:pt x="498" y="2379"/>
                  </a:lnTo>
                  <a:lnTo>
                    <a:pt x="609" y="2471"/>
                  </a:lnTo>
                  <a:lnTo>
                    <a:pt x="720" y="2526"/>
                  </a:lnTo>
                  <a:lnTo>
                    <a:pt x="849" y="2600"/>
                  </a:lnTo>
                  <a:lnTo>
                    <a:pt x="959" y="2637"/>
                  </a:lnTo>
                  <a:lnTo>
                    <a:pt x="1107" y="2674"/>
                  </a:lnTo>
                  <a:lnTo>
                    <a:pt x="1236" y="2692"/>
                  </a:lnTo>
                  <a:lnTo>
                    <a:pt x="1365" y="2710"/>
                  </a:lnTo>
                  <a:lnTo>
                    <a:pt x="1512" y="2692"/>
                  </a:lnTo>
                  <a:lnTo>
                    <a:pt x="1641" y="2674"/>
                  </a:lnTo>
                  <a:lnTo>
                    <a:pt x="1771" y="2637"/>
                  </a:lnTo>
                  <a:lnTo>
                    <a:pt x="1881" y="2600"/>
                  </a:lnTo>
                  <a:lnTo>
                    <a:pt x="2010" y="2526"/>
                  </a:lnTo>
                  <a:lnTo>
                    <a:pt x="2121" y="2471"/>
                  </a:lnTo>
                  <a:lnTo>
                    <a:pt x="2213" y="2379"/>
                  </a:lnTo>
                  <a:lnTo>
                    <a:pt x="2324" y="2305"/>
                  </a:lnTo>
                  <a:lnTo>
                    <a:pt x="2397" y="2194"/>
                  </a:lnTo>
                  <a:lnTo>
                    <a:pt x="2490" y="2102"/>
                  </a:lnTo>
                  <a:lnTo>
                    <a:pt x="2545" y="1991"/>
                  </a:lnTo>
                  <a:lnTo>
                    <a:pt x="2600" y="1862"/>
                  </a:lnTo>
                  <a:lnTo>
                    <a:pt x="2656" y="1752"/>
                  </a:lnTo>
                  <a:lnTo>
                    <a:pt x="2692" y="1623"/>
                  </a:lnTo>
                  <a:lnTo>
                    <a:pt x="2711" y="1494"/>
                  </a:lnTo>
                  <a:lnTo>
                    <a:pt x="2711" y="1364"/>
                  </a:lnTo>
                  <a:lnTo>
                    <a:pt x="2711" y="1217"/>
                  </a:lnTo>
                  <a:lnTo>
                    <a:pt x="2692" y="1088"/>
                  </a:lnTo>
                  <a:lnTo>
                    <a:pt x="2656" y="959"/>
                  </a:lnTo>
                  <a:lnTo>
                    <a:pt x="2619" y="848"/>
                  </a:lnTo>
                  <a:lnTo>
                    <a:pt x="2563" y="719"/>
                  </a:lnTo>
                  <a:lnTo>
                    <a:pt x="2490" y="608"/>
                  </a:lnTo>
                  <a:lnTo>
                    <a:pt x="2416" y="498"/>
                  </a:lnTo>
                  <a:lnTo>
                    <a:pt x="2324" y="406"/>
                  </a:lnTo>
                  <a:lnTo>
                    <a:pt x="2232" y="313"/>
                  </a:lnTo>
                  <a:lnTo>
                    <a:pt x="2121" y="240"/>
                  </a:lnTo>
                  <a:lnTo>
                    <a:pt x="2010" y="166"/>
                  </a:lnTo>
                  <a:lnTo>
                    <a:pt x="1900" y="111"/>
                  </a:lnTo>
                  <a:lnTo>
                    <a:pt x="1771" y="55"/>
                  </a:lnTo>
                  <a:lnTo>
                    <a:pt x="1641" y="37"/>
                  </a:lnTo>
                  <a:lnTo>
                    <a:pt x="15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6" name="Google Shape;686;p3"/>
            <p:cNvSpPr/>
            <p:nvPr/>
          </p:nvSpPr>
          <p:spPr>
            <a:xfrm>
              <a:off x="6224225" y="1396950"/>
              <a:ext cx="67800" cy="67800"/>
            </a:xfrm>
            <a:custGeom>
              <a:avLst/>
              <a:gdLst/>
              <a:ahLst/>
              <a:cxnLst/>
              <a:rect l="l" t="t" r="r" b="b"/>
              <a:pathLst>
                <a:path w="2712" h="2712" extrusionOk="0">
                  <a:moveTo>
                    <a:pt x="1236" y="1"/>
                  </a:moveTo>
                  <a:lnTo>
                    <a:pt x="1107" y="19"/>
                  </a:lnTo>
                  <a:lnTo>
                    <a:pt x="978" y="56"/>
                  </a:lnTo>
                  <a:lnTo>
                    <a:pt x="849" y="111"/>
                  </a:lnTo>
                  <a:lnTo>
                    <a:pt x="738" y="167"/>
                  </a:lnTo>
                  <a:lnTo>
                    <a:pt x="628" y="222"/>
                  </a:lnTo>
                  <a:lnTo>
                    <a:pt x="517" y="296"/>
                  </a:lnTo>
                  <a:lnTo>
                    <a:pt x="425" y="388"/>
                  </a:lnTo>
                  <a:lnTo>
                    <a:pt x="333" y="480"/>
                  </a:lnTo>
                  <a:lnTo>
                    <a:pt x="240" y="591"/>
                  </a:lnTo>
                  <a:lnTo>
                    <a:pt x="185" y="701"/>
                  </a:lnTo>
                  <a:lnTo>
                    <a:pt x="111" y="812"/>
                  </a:lnTo>
                  <a:lnTo>
                    <a:pt x="75" y="941"/>
                  </a:lnTo>
                  <a:lnTo>
                    <a:pt x="38" y="1052"/>
                  </a:lnTo>
                  <a:lnTo>
                    <a:pt x="1" y="1199"/>
                  </a:lnTo>
                  <a:lnTo>
                    <a:pt x="1" y="1328"/>
                  </a:lnTo>
                  <a:lnTo>
                    <a:pt x="1" y="1457"/>
                  </a:lnTo>
                  <a:lnTo>
                    <a:pt x="19" y="1605"/>
                  </a:lnTo>
                  <a:lnTo>
                    <a:pt x="56" y="1734"/>
                  </a:lnTo>
                  <a:lnTo>
                    <a:pt x="93" y="1863"/>
                  </a:lnTo>
                  <a:lnTo>
                    <a:pt x="148" y="1973"/>
                  </a:lnTo>
                  <a:lnTo>
                    <a:pt x="222" y="2084"/>
                  </a:lnTo>
                  <a:lnTo>
                    <a:pt x="296" y="2195"/>
                  </a:lnTo>
                  <a:lnTo>
                    <a:pt x="388" y="2305"/>
                  </a:lnTo>
                  <a:lnTo>
                    <a:pt x="480" y="2398"/>
                  </a:lnTo>
                  <a:lnTo>
                    <a:pt x="591" y="2471"/>
                  </a:lnTo>
                  <a:lnTo>
                    <a:pt x="701" y="2545"/>
                  </a:lnTo>
                  <a:lnTo>
                    <a:pt x="830" y="2600"/>
                  </a:lnTo>
                  <a:lnTo>
                    <a:pt x="960" y="2656"/>
                  </a:lnTo>
                  <a:lnTo>
                    <a:pt x="1089" y="2693"/>
                  </a:lnTo>
                  <a:lnTo>
                    <a:pt x="1218" y="2711"/>
                  </a:lnTo>
                  <a:lnTo>
                    <a:pt x="1494" y="2711"/>
                  </a:lnTo>
                  <a:lnTo>
                    <a:pt x="1623" y="2674"/>
                  </a:lnTo>
                  <a:lnTo>
                    <a:pt x="1752" y="2656"/>
                  </a:lnTo>
                  <a:lnTo>
                    <a:pt x="1881" y="2600"/>
                  </a:lnTo>
                  <a:lnTo>
                    <a:pt x="1992" y="2545"/>
                  </a:lnTo>
                  <a:lnTo>
                    <a:pt x="2103" y="2471"/>
                  </a:lnTo>
                  <a:lnTo>
                    <a:pt x="2213" y="2398"/>
                  </a:lnTo>
                  <a:lnTo>
                    <a:pt x="2306" y="2305"/>
                  </a:lnTo>
                  <a:lnTo>
                    <a:pt x="2398" y="2213"/>
                  </a:lnTo>
                  <a:lnTo>
                    <a:pt x="2471" y="2103"/>
                  </a:lnTo>
                  <a:lnTo>
                    <a:pt x="2545" y="1992"/>
                  </a:lnTo>
                  <a:lnTo>
                    <a:pt x="2601" y="1881"/>
                  </a:lnTo>
                  <a:lnTo>
                    <a:pt x="2637" y="1752"/>
                  </a:lnTo>
                  <a:lnTo>
                    <a:pt x="2674" y="1623"/>
                  </a:lnTo>
                  <a:lnTo>
                    <a:pt x="2693" y="1494"/>
                  </a:lnTo>
                  <a:lnTo>
                    <a:pt x="2711" y="1365"/>
                  </a:lnTo>
                  <a:lnTo>
                    <a:pt x="2693" y="1236"/>
                  </a:lnTo>
                  <a:lnTo>
                    <a:pt x="2674" y="1088"/>
                  </a:lnTo>
                  <a:lnTo>
                    <a:pt x="2637" y="978"/>
                  </a:lnTo>
                  <a:lnTo>
                    <a:pt x="2601" y="849"/>
                  </a:lnTo>
                  <a:lnTo>
                    <a:pt x="2545" y="738"/>
                  </a:lnTo>
                  <a:lnTo>
                    <a:pt x="2471" y="609"/>
                  </a:lnTo>
                  <a:lnTo>
                    <a:pt x="2398" y="517"/>
                  </a:lnTo>
                  <a:lnTo>
                    <a:pt x="2306" y="425"/>
                  </a:lnTo>
                  <a:lnTo>
                    <a:pt x="2213" y="332"/>
                  </a:lnTo>
                  <a:lnTo>
                    <a:pt x="2103" y="240"/>
                  </a:lnTo>
                  <a:lnTo>
                    <a:pt x="1992" y="185"/>
                  </a:lnTo>
                  <a:lnTo>
                    <a:pt x="1881" y="111"/>
                  </a:lnTo>
                  <a:lnTo>
                    <a:pt x="1752" y="74"/>
                  </a:lnTo>
                  <a:lnTo>
                    <a:pt x="1623" y="37"/>
                  </a:lnTo>
                  <a:lnTo>
                    <a:pt x="1494" y="19"/>
                  </a:lnTo>
                  <a:lnTo>
                    <a:pt x="136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7" name="Google Shape;687;p3"/>
            <p:cNvSpPr/>
            <p:nvPr/>
          </p:nvSpPr>
          <p:spPr>
            <a:xfrm>
              <a:off x="5984525" y="1354075"/>
              <a:ext cx="67800" cy="67800"/>
            </a:xfrm>
            <a:custGeom>
              <a:avLst/>
              <a:gdLst/>
              <a:ahLst/>
              <a:cxnLst/>
              <a:rect l="l" t="t" r="r" b="b"/>
              <a:pathLst>
                <a:path w="2712" h="2712" extrusionOk="0">
                  <a:moveTo>
                    <a:pt x="1347" y="1"/>
                  </a:moveTo>
                  <a:lnTo>
                    <a:pt x="1199" y="19"/>
                  </a:lnTo>
                  <a:lnTo>
                    <a:pt x="1070" y="38"/>
                  </a:lnTo>
                  <a:lnTo>
                    <a:pt x="941" y="75"/>
                  </a:lnTo>
                  <a:lnTo>
                    <a:pt x="831" y="111"/>
                  </a:lnTo>
                  <a:lnTo>
                    <a:pt x="702" y="167"/>
                  </a:lnTo>
                  <a:lnTo>
                    <a:pt x="591" y="241"/>
                  </a:lnTo>
                  <a:lnTo>
                    <a:pt x="499" y="314"/>
                  </a:lnTo>
                  <a:lnTo>
                    <a:pt x="388" y="406"/>
                  </a:lnTo>
                  <a:lnTo>
                    <a:pt x="314" y="499"/>
                  </a:lnTo>
                  <a:lnTo>
                    <a:pt x="222" y="609"/>
                  </a:lnTo>
                  <a:lnTo>
                    <a:pt x="167" y="720"/>
                  </a:lnTo>
                  <a:lnTo>
                    <a:pt x="112" y="831"/>
                  </a:lnTo>
                  <a:lnTo>
                    <a:pt x="56" y="960"/>
                  </a:lnTo>
                  <a:lnTo>
                    <a:pt x="19" y="1089"/>
                  </a:lnTo>
                  <a:lnTo>
                    <a:pt x="1" y="1218"/>
                  </a:lnTo>
                  <a:lnTo>
                    <a:pt x="1" y="1347"/>
                  </a:lnTo>
                  <a:lnTo>
                    <a:pt x="1" y="1494"/>
                  </a:lnTo>
                  <a:lnTo>
                    <a:pt x="19" y="1623"/>
                  </a:lnTo>
                  <a:lnTo>
                    <a:pt x="56" y="1752"/>
                  </a:lnTo>
                  <a:lnTo>
                    <a:pt x="93" y="1863"/>
                  </a:lnTo>
                  <a:lnTo>
                    <a:pt x="148" y="1992"/>
                  </a:lnTo>
                  <a:lnTo>
                    <a:pt x="222" y="2103"/>
                  </a:lnTo>
                  <a:lnTo>
                    <a:pt x="296" y="2195"/>
                  </a:lnTo>
                  <a:lnTo>
                    <a:pt x="388" y="2306"/>
                  </a:lnTo>
                  <a:lnTo>
                    <a:pt x="480" y="2398"/>
                  </a:lnTo>
                  <a:lnTo>
                    <a:pt x="591" y="2472"/>
                  </a:lnTo>
                  <a:lnTo>
                    <a:pt x="702" y="2545"/>
                  </a:lnTo>
                  <a:lnTo>
                    <a:pt x="812" y="2601"/>
                  </a:lnTo>
                  <a:lnTo>
                    <a:pt x="941" y="2656"/>
                  </a:lnTo>
                  <a:lnTo>
                    <a:pt x="1070" y="2674"/>
                  </a:lnTo>
                  <a:lnTo>
                    <a:pt x="1199" y="2711"/>
                  </a:lnTo>
                  <a:lnTo>
                    <a:pt x="1458" y="2711"/>
                  </a:lnTo>
                  <a:lnTo>
                    <a:pt x="1605" y="2693"/>
                  </a:lnTo>
                  <a:lnTo>
                    <a:pt x="1734" y="2656"/>
                  </a:lnTo>
                  <a:lnTo>
                    <a:pt x="1863" y="2619"/>
                  </a:lnTo>
                  <a:lnTo>
                    <a:pt x="1974" y="2545"/>
                  </a:lnTo>
                  <a:lnTo>
                    <a:pt x="2084" y="2490"/>
                  </a:lnTo>
                  <a:lnTo>
                    <a:pt x="2195" y="2398"/>
                  </a:lnTo>
                  <a:lnTo>
                    <a:pt x="2306" y="2306"/>
                  </a:lnTo>
                  <a:lnTo>
                    <a:pt x="2398" y="2213"/>
                  </a:lnTo>
                  <a:lnTo>
                    <a:pt x="2472" y="2103"/>
                  </a:lnTo>
                  <a:lnTo>
                    <a:pt x="2545" y="1992"/>
                  </a:lnTo>
                  <a:lnTo>
                    <a:pt x="2601" y="1863"/>
                  </a:lnTo>
                  <a:lnTo>
                    <a:pt x="2638" y="1734"/>
                  </a:lnTo>
                  <a:lnTo>
                    <a:pt x="2674" y="1605"/>
                  </a:lnTo>
                  <a:lnTo>
                    <a:pt x="2693" y="1476"/>
                  </a:lnTo>
                  <a:lnTo>
                    <a:pt x="2711" y="1347"/>
                  </a:lnTo>
                  <a:lnTo>
                    <a:pt x="2693" y="1199"/>
                  </a:lnTo>
                  <a:lnTo>
                    <a:pt x="2674" y="1070"/>
                  </a:lnTo>
                  <a:lnTo>
                    <a:pt x="2638" y="941"/>
                  </a:lnTo>
                  <a:lnTo>
                    <a:pt x="2582" y="831"/>
                  </a:lnTo>
                  <a:lnTo>
                    <a:pt x="2527" y="702"/>
                  </a:lnTo>
                  <a:lnTo>
                    <a:pt x="2453" y="591"/>
                  </a:lnTo>
                  <a:lnTo>
                    <a:pt x="2379" y="499"/>
                  </a:lnTo>
                  <a:lnTo>
                    <a:pt x="2287" y="406"/>
                  </a:lnTo>
                  <a:lnTo>
                    <a:pt x="2195" y="314"/>
                  </a:lnTo>
                  <a:lnTo>
                    <a:pt x="2084" y="241"/>
                  </a:lnTo>
                  <a:lnTo>
                    <a:pt x="1974" y="167"/>
                  </a:lnTo>
                  <a:lnTo>
                    <a:pt x="1863" y="111"/>
                  </a:lnTo>
                  <a:lnTo>
                    <a:pt x="1734" y="56"/>
                  </a:lnTo>
                  <a:lnTo>
                    <a:pt x="1605" y="38"/>
                  </a:lnTo>
                  <a:lnTo>
                    <a:pt x="1476" y="19"/>
                  </a:lnTo>
                  <a:lnTo>
                    <a:pt x="134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8" name="Google Shape;688;p3"/>
            <p:cNvSpPr/>
            <p:nvPr/>
          </p:nvSpPr>
          <p:spPr>
            <a:xfrm>
              <a:off x="5390825" y="1003300"/>
              <a:ext cx="67775" cy="67775"/>
            </a:xfrm>
            <a:custGeom>
              <a:avLst/>
              <a:gdLst/>
              <a:ahLst/>
              <a:cxnLst/>
              <a:rect l="l" t="t" r="r" b="b"/>
              <a:pathLst>
                <a:path w="2711" h="2711" extrusionOk="0">
                  <a:moveTo>
                    <a:pt x="1236" y="0"/>
                  </a:moveTo>
                  <a:lnTo>
                    <a:pt x="1107" y="19"/>
                  </a:lnTo>
                  <a:lnTo>
                    <a:pt x="978" y="56"/>
                  </a:lnTo>
                  <a:lnTo>
                    <a:pt x="849" y="93"/>
                  </a:lnTo>
                  <a:lnTo>
                    <a:pt x="720" y="166"/>
                  </a:lnTo>
                  <a:lnTo>
                    <a:pt x="609" y="222"/>
                  </a:lnTo>
                  <a:lnTo>
                    <a:pt x="498" y="314"/>
                  </a:lnTo>
                  <a:lnTo>
                    <a:pt x="406" y="406"/>
                  </a:lnTo>
                  <a:lnTo>
                    <a:pt x="314" y="498"/>
                  </a:lnTo>
                  <a:lnTo>
                    <a:pt x="222" y="609"/>
                  </a:lnTo>
                  <a:lnTo>
                    <a:pt x="167" y="719"/>
                  </a:lnTo>
                  <a:lnTo>
                    <a:pt x="111" y="849"/>
                  </a:lnTo>
                  <a:lnTo>
                    <a:pt x="56" y="978"/>
                  </a:lnTo>
                  <a:lnTo>
                    <a:pt x="19" y="1107"/>
                  </a:lnTo>
                  <a:lnTo>
                    <a:pt x="1" y="1236"/>
                  </a:lnTo>
                  <a:lnTo>
                    <a:pt x="1" y="1365"/>
                  </a:lnTo>
                  <a:lnTo>
                    <a:pt x="1" y="1512"/>
                  </a:lnTo>
                  <a:lnTo>
                    <a:pt x="37" y="1641"/>
                  </a:lnTo>
                  <a:lnTo>
                    <a:pt x="74" y="1770"/>
                  </a:lnTo>
                  <a:lnTo>
                    <a:pt x="111" y="1881"/>
                  </a:lnTo>
                  <a:lnTo>
                    <a:pt x="167" y="2010"/>
                  </a:lnTo>
                  <a:lnTo>
                    <a:pt x="240" y="2121"/>
                  </a:lnTo>
                  <a:lnTo>
                    <a:pt x="332" y="2213"/>
                  </a:lnTo>
                  <a:lnTo>
                    <a:pt x="406" y="2305"/>
                  </a:lnTo>
                  <a:lnTo>
                    <a:pt x="517" y="2397"/>
                  </a:lnTo>
                  <a:lnTo>
                    <a:pt x="609" y="2471"/>
                  </a:lnTo>
                  <a:lnTo>
                    <a:pt x="720" y="2545"/>
                  </a:lnTo>
                  <a:lnTo>
                    <a:pt x="849" y="2600"/>
                  </a:lnTo>
                  <a:lnTo>
                    <a:pt x="959" y="2655"/>
                  </a:lnTo>
                  <a:lnTo>
                    <a:pt x="1088" y="2674"/>
                  </a:lnTo>
                  <a:lnTo>
                    <a:pt x="1218" y="2692"/>
                  </a:lnTo>
                  <a:lnTo>
                    <a:pt x="1365" y="2711"/>
                  </a:lnTo>
                  <a:lnTo>
                    <a:pt x="1494" y="2692"/>
                  </a:lnTo>
                  <a:lnTo>
                    <a:pt x="1623" y="2674"/>
                  </a:lnTo>
                  <a:lnTo>
                    <a:pt x="1752" y="2637"/>
                  </a:lnTo>
                  <a:lnTo>
                    <a:pt x="1881" y="2600"/>
                  </a:lnTo>
                  <a:lnTo>
                    <a:pt x="1992" y="2545"/>
                  </a:lnTo>
                  <a:lnTo>
                    <a:pt x="2103" y="2471"/>
                  </a:lnTo>
                  <a:lnTo>
                    <a:pt x="2213" y="2397"/>
                  </a:lnTo>
                  <a:lnTo>
                    <a:pt x="2305" y="2305"/>
                  </a:lnTo>
                  <a:lnTo>
                    <a:pt x="2398" y="2213"/>
                  </a:lnTo>
                  <a:lnTo>
                    <a:pt x="2471" y="2102"/>
                  </a:lnTo>
                  <a:lnTo>
                    <a:pt x="2545" y="1992"/>
                  </a:lnTo>
                  <a:lnTo>
                    <a:pt x="2600" y="1881"/>
                  </a:lnTo>
                  <a:lnTo>
                    <a:pt x="2637" y="1752"/>
                  </a:lnTo>
                  <a:lnTo>
                    <a:pt x="2674" y="1623"/>
                  </a:lnTo>
                  <a:lnTo>
                    <a:pt x="2693" y="1494"/>
                  </a:lnTo>
                  <a:lnTo>
                    <a:pt x="2711" y="1365"/>
                  </a:lnTo>
                  <a:lnTo>
                    <a:pt x="2693" y="1217"/>
                  </a:lnTo>
                  <a:lnTo>
                    <a:pt x="2674" y="1088"/>
                  </a:lnTo>
                  <a:lnTo>
                    <a:pt x="2656" y="959"/>
                  </a:lnTo>
                  <a:lnTo>
                    <a:pt x="2600" y="849"/>
                  </a:lnTo>
                  <a:lnTo>
                    <a:pt x="2545" y="719"/>
                  </a:lnTo>
                  <a:lnTo>
                    <a:pt x="2471" y="609"/>
                  </a:lnTo>
                  <a:lnTo>
                    <a:pt x="2398" y="517"/>
                  </a:lnTo>
                  <a:lnTo>
                    <a:pt x="2305" y="406"/>
                  </a:lnTo>
                  <a:lnTo>
                    <a:pt x="2213" y="314"/>
                  </a:lnTo>
                  <a:lnTo>
                    <a:pt x="2121" y="240"/>
                  </a:lnTo>
                  <a:lnTo>
                    <a:pt x="2010" y="166"/>
                  </a:lnTo>
                  <a:lnTo>
                    <a:pt x="1881" y="111"/>
                  </a:lnTo>
                  <a:lnTo>
                    <a:pt x="1771" y="74"/>
                  </a:lnTo>
                  <a:lnTo>
                    <a:pt x="1642" y="37"/>
                  </a:lnTo>
                  <a:lnTo>
                    <a:pt x="151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9" name="Google Shape;689;p3"/>
            <p:cNvSpPr/>
            <p:nvPr/>
          </p:nvSpPr>
          <p:spPr>
            <a:xfrm>
              <a:off x="5828275" y="1326425"/>
              <a:ext cx="66400" cy="66400"/>
            </a:xfrm>
            <a:custGeom>
              <a:avLst/>
              <a:gdLst/>
              <a:ahLst/>
              <a:cxnLst/>
              <a:rect l="l" t="t" r="r" b="b"/>
              <a:pathLst>
                <a:path w="2656" h="2656" extrusionOk="0">
                  <a:moveTo>
                    <a:pt x="1180" y="1"/>
                  </a:moveTo>
                  <a:lnTo>
                    <a:pt x="1051" y="19"/>
                  </a:lnTo>
                  <a:lnTo>
                    <a:pt x="922" y="56"/>
                  </a:lnTo>
                  <a:lnTo>
                    <a:pt x="793" y="111"/>
                  </a:lnTo>
                  <a:lnTo>
                    <a:pt x="683" y="167"/>
                  </a:lnTo>
                  <a:lnTo>
                    <a:pt x="572" y="240"/>
                  </a:lnTo>
                  <a:lnTo>
                    <a:pt x="461" y="314"/>
                  </a:lnTo>
                  <a:lnTo>
                    <a:pt x="369" y="406"/>
                  </a:lnTo>
                  <a:lnTo>
                    <a:pt x="295" y="498"/>
                  </a:lnTo>
                  <a:lnTo>
                    <a:pt x="203" y="609"/>
                  </a:lnTo>
                  <a:lnTo>
                    <a:pt x="148" y="720"/>
                  </a:lnTo>
                  <a:lnTo>
                    <a:pt x="93" y="830"/>
                  </a:lnTo>
                  <a:lnTo>
                    <a:pt x="37" y="959"/>
                  </a:lnTo>
                  <a:lnTo>
                    <a:pt x="19" y="1088"/>
                  </a:lnTo>
                  <a:lnTo>
                    <a:pt x="0" y="1217"/>
                  </a:lnTo>
                  <a:lnTo>
                    <a:pt x="0" y="1347"/>
                  </a:lnTo>
                  <a:lnTo>
                    <a:pt x="0" y="1494"/>
                  </a:lnTo>
                  <a:lnTo>
                    <a:pt x="19" y="1623"/>
                  </a:lnTo>
                  <a:lnTo>
                    <a:pt x="56" y="1734"/>
                  </a:lnTo>
                  <a:lnTo>
                    <a:pt x="111" y="1863"/>
                  </a:lnTo>
                  <a:lnTo>
                    <a:pt x="166" y="1973"/>
                  </a:lnTo>
                  <a:lnTo>
                    <a:pt x="240" y="2084"/>
                  </a:lnTo>
                  <a:lnTo>
                    <a:pt x="314" y="2176"/>
                  </a:lnTo>
                  <a:lnTo>
                    <a:pt x="388" y="2268"/>
                  </a:lnTo>
                  <a:lnTo>
                    <a:pt x="498" y="2361"/>
                  </a:lnTo>
                  <a:lnTo>
                    <a:pt x="590" y="2434"/>
                  </a:lnTo>
                  <a:lnTo>
                    <a:pt x="701" y="2490"/>
                  </a:lnTo>
                  <a:lnTo>
                    <a:pt x="812" y="2545"/>
                  </a:lnTo>
                  <a:lnTo>
                    <a:pt x="941" y="2600"/>
                  </a:lnTo>
                  <a:lnTo>
                    <a:pt x="1051" y="2619"/>
                  </a:lnTo>
                  <a:lnTo>
                    <a:pt x="1180" y="2637"/>
                  </a:lnTo>
                  <a:lnTo>
                    <a:pt x="1328" y="2656"/>
                  </a:lnTo>
                  <a:lnTo>
                    <a:pt x="1457" y="2637"/>
                  </a:lnTo>
                  <a:lnTo>
                    <a:pt x="1586" y="2619"/>
                  </a:lnTo>
                  <a:lnTo>
                    <a:pt x="1715" y="2582"/>
                  </a:lnTo>
                  <a:lnTo>
                    <a:pt x="1844" y="2545"/>
                  </a:lnTo>
                  <a:lnTo>
                    <a:pt x="1955" y="2490"/>
                  </a:lnTo>
                  <a:lnTo>
                    <a:pt x="2065" y="2416"/>
                  </a:lnTo>
                  <a:lnTo>
                    <a:pt x="2176" y="2342"/>
                  </a:lnTo>
                  <a:lnTo>
                    <a:pt x="2268" y="2250"/>
                  </a:lnTo>
                  <a:lnTo>
                    <a:pt x="2360" y="2158"/>
                  </a:lnTo>
                  <a:lnTo>
                    <a:pt x="2434" y="2047"/>
                  </a:lnTo>
                  <a:lnTo>
                    <a:pt x="2490" y="1937"/>
                  </a:lnTo>
                  <a:lnTo>
                    <a:pt x="2545" y="1826"/>
                  </a:lnTo>
                  <a:lnTo>
                    <a:pt x="2600" y="1697"/>
                  </a:lnTo>
                  <a:lnTo>
                    <a:pt x="2619" y="1568"/>
                  </a:lnTo>
                  <a:lnTo>
                    <a:pt x="2637" y="1439"/>
                  </a:lnTo>
                  <a:lnTo>
                    <a:pt x="2655" y="1291"/>
                  </a:lnTo>
                  <a:lnTo>
                    <a:pt x="2637" y="1162"/>
                  </a:lnTo>
                  <a:lnTo>
                    <a:pt x="2619" y="1033"/>
                  </a:lnTo>
                  <a:lnTo>
                    <a:pt x="2582" y="904"/>
                  </a:lnTo>
                  <a:lnTo>
                    <a:pt x="2526" y="793"/>
                  </a:lnTo>
                  <a:lnTo>
                    <a:pt x="2471" y="683"/>
                  </a:lnTo>
                  <a:lnTo>
                    <a:pt x="2416" y="572"/>
                  </a:lnTo>
                  <a:lnTo>
                    <a:pt x="2324" y="480"/>
                  </a:lnTo>
                  <a:lnTo>
                    <a:pt x="2250" y="388"/>
                  </a:lnTo>
                  <a:lnTo>
                    <a:pt x="2158" y="296"/>
                  </a:lnTo>
                  <a:lnTo>
                    <a:pt x="2047" y="222"/>
                  </a:lnTo>
                  <a:lnTo>
                    <a:pt x="1936" y="148"/>
                  </a:lnTo>
                  <a:lnTo>
                    <a:pt x="1826" y="93"/>
                  </a:lnTo>
                  <a:lnTo>
                    <a:pt x="1697" y="56"/>
                  </a:lnTo>
                  <a:lnTo>
                    <a:pt x="1586" y="19"/>
                  </a:lnTo>
                  <a:lnTo>
                    <a:pt x="145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0" name="Google Shape;690;p3"/>
            <p:cNvSpPr/>
            <p:nvPr/>
          </p:nvSpPr>
          <p:spPr>
            <a:xfrm>
              <a:off x="5907550" y="1340250"/>
              <a:ext cx="67325" cy="67325"/>
            </a:xfrm>
            <a:custGeom>
              <a:avLst/>
              <a:gdLst/>
              <a:ahLst/>
              <a:cxnLst/>
              <a:rect l="l" t="t" r="r" b="b"/>
              <a:pathLst>
                <a:path w="2693" h="2693" extrusionOk="0">
                  <a:moveTo>
                    <a:pt x="1199" y="1"/>
                  </a:moveTo>
                  <a:lnTo>
                    <a:pt x="1070" y="19"/>
                  </a:lnTo>
                  <a:lnTo>
                    <a:pt x="941" y="56"/>
                  </a:lnTo>
                  <a:lnTo>
                    <a:pt x="830" y="111"/>
                  </a:lnTo>
                  <a:lnTo>
                    <a:pt x="701" y="167"/>
                  </a:lnTo>
                  <a:lnTo>
                    <a:pt x="591" y="240"/>
                  </a:lnTo>
                  <a:lnTo>
                    <a:pt x="499" y="314"/>
                  </a:lnTo>
                  <a:lnTo>
                    <a:pt x="388" y="406"/>
                  </a:lnTo>
                  <a:lnTo>
                    <a:pt x="314" y="499"/>
                  </a:lnTo>
                  <a:lnTo>
                    <a:pt x="222" y="609"/>
                  </a:lnTo>
                  <a:lnTo>
                    <a:pt x="167" y="720"/>
                  </a:lnTo>
                  <a:lnTo>
                    <a:pt x="111" y="830"/>
                  </a:lnTo>
                  <a:lnTo>
                    <a:pt x="56" y="959"/>
                  </a:lnTo>
                  <a:lnTo>
                    <a:pt x="19" y="1089"/>
                  </a:lnTo>
                  <a:lnTo>
                    <a:pt x="1" y="1218"/>
                  </a:lnTo>
                  <a:lnTo>
                    <a:pt x="1" y="1347"/>
                  </a:lnTo>
                  <a:lnTo>
                    <a:pt x="1" y="1476"/>
                  </a:lnTo>
                  <a:lnTo>
                    <a:pt x="38" y="1623"/>
                  </a:lnTo>
                  <a:lnTo>
                    <a:pt x="56" y="1734"/>
                  </a:lnTo>
                  <a:lnTo>
                    <a:pt x="111" y="1863"/>
                  </a:lnTo>
                  <a:lnTo>
                    <a:pt x="167" y="1974"/>
                  </a:lnTo>
                  <a:lnTo>
                    <a:pt x="240" y="2084"/>
                  </a:lnTo>
                  <a:lnTo>
                    <a:pt x="314" y="2195"/>
                  </a:lnTo>
                  <a:lnTo>
                    <a:pt x="406" y="2287"/>
                  </a:lnTo>
                  <a:lnTo>
                    <a:pt x="499" y="2379"/>
                  </a:lnTo>
                  <a:lnTo>
                    <a:pt x="609" y="2453"/>
                  </a:lnTo>
                  <a:lnTo>
                    <a:pt x="720" y="2527"/>
                  </a:lnTo>
                  <a:lnTo>
                    <a:pt x="830" y="2582"/>
                  </a:lnTo>
                  <a:lnTo>
                    <a:pt x="960" y="2637"/>
                  </a:lnTo>
                  <a:lnTo>
                    <a:pt x="1089" y="2656"/>
                  </a:lnTo>
                  <a:lnTo>
                    <a:pt x="1218" y="2674"/>
                  </a:lnTo>
                  <a:lnTo>
                    <a:pt x="1347" y="2693"/>
                  </a:lnTo>
                  <a:lnTo>
                    <a:pt x="1494" y="2674"/>
                  </a:lnTo>
                  <a:lnTo>
                    <a:pt x="1623" y="2656"/>
                  </a:lnTo>
                  <a:lnTo>
                    <a:pt x="1752" y="2619"/>
                  </a:lnTo>
                  <a:lnTo>
                    <a:pt x="1863" y="2582"/>
                  </a:lnTo>
                  <a:lnTo>
                    <a:pt x="1992" y="2527"/>
                  </a:lnTo>
                  <a:lnTo>
                    <a:pt x="2103" y="2453"/>
                  </a:lnTo>
                  <a:lnTo>
                    <a:pt x="2195" y="2379"/>
                  </a:lnTo>
                  <a:lnTo>
                    <a:pt x="2287" y="2287"/>
                  </a:lnTo>
                  <a:lnTo>
                    <a:pt x="2379" y="2176"/>
                  </a:lnTo>
                  <a:lnTo>
                    <a:pt x="2453" y="2084"/>
                  </a:lnTo>
                  <a:lnTo>
                    <a:pt x="2527" y="1974"/>
                  </a:lnTo>
                  <a:lnTo>
                    <a:pt x="2582" y="1845"/>
                  </a:lnTo>
                  <a:lnTo>
                    <a:pt x="2637" y="1734"/>
                  </a:lnTo>
                  <a:lnTo>
                    <a:pt x="2656" y="1605"/>
                  </a:lnTo>
                  <a:lnTo>
                    <a:pt x="2693" y="1476"/>
                  </a:lnTo>
                  <a:lnTo>
                    <a:pt x="2693" y="1328"/>
                  </a:lnTo>
                  <a:lnTo>
                    <a:pt x="2674" y="1199"/>
                  </a:lnTo>
                  <a:lnTo>
                    <a:pt x="2656" y="1070"/>
                  </a:lnTo>
                  <a:lnTo>
                    <a:pt x="2619" y="941"/>
                  </a:lnTo>
                  <a:lnTo>
                    <a:pt x="2582" y="830"/>
                  </a:lnTo>
                  <a:lnTo>
                    <a:pt x="2527" y="701"/>
                  </a:lnTo>
                  <a:lnTo>
                    <a:pt x="2453" y="591"/>
                  </a:lnTo>
                  <a:lnTo>
                    <a:pt x="2379" y="499"/>
                  </a:lnTo>
                  <a:lnTo>
                    <a:pt x="2287" y="388"/>
                  </a:lnTo>
                  <a:lnTo>
                    <a:pt x="2195" y="314"/>
                  </a:lnTo>
                  <a:lnTo>
                    <a:pt x="2084" y="222"/>
                  </a:lnTo>
                  <a:lnTo>
                    <a:pt x="1974" y="167"/>
                  </a:lnTo>
                  <a:lnTo>
                    <a:pt x="1863" y="111"/>
                  </a:lnTo>
                  <a:lnTo>
                    <a:pt x="1734" y="56"/>
                  </a:lnTo>
                  <a:lnTo>
                    <a:pt x="1605" y="19"/>
                  </a:lnTo>
                  <a:lnTo>
                    <a:pt x="147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1" name="Google Shape;691;p3"/>
            <p:cNvSpPr/>
            <p:nvPr/>
          </p:nvSpPr>
          <p:spPr>
            <a:xfrm>
              <a:off x="6303975" y="1411700"/>
              <a:ext cx="67325" cy="67325"/>
            </a:xfrm>
            <a:custGeom>
              <a:avLst/>
              <a:gdLst/>
              <a:ahLst/>
              <a:cxnLst/>
              <a:rect l="l" t="t" r="r" b="b"/>
              <a:pathLst>
                <a:path w="2693" h="2693" extrusionOk="0">
                  <a:moveTo>
                    <a:pt x="1273" y="1"/>
                  </a:moveTo>
                  <a:lnTo>
                    <a:pt x="1144" y="19"/>
                  </a:lnTo>
                  <a:lnTo>
                    <a:pt x="1015" y="38"/>
                  </a:lnTo>
                  <a:lnTo>
                    <a:pt x="886" y="74"/>
                  </a:lnTo>
                  <a:lnTo>
                    <a:pt x="775" y="130"/>
                  </a:lnTo>
                  <a:lnTo>
                    <a:pt x="646" y="203"/>
                  </a:lnTo>
                  <a:lnTo>
                    <a:pt x="554" y="277"/>
                  </a:lnTo>
                  <a:lnTo>
                    <a:pt x="443" y="369"/>
                  </a:lnTo>
                  <a:lnTo>
                    <a:pt x="351" y="462"/>
                  </a:lnTo>
                  <a:lnTo>
                    <a:pt x="277" y="554"/>
                  </a:lnTo>
                  <a:lnTo>
                    <a:pt x="203" y="664"/>
                  </a:lnTo>
                  <a:lnTo>
                    <a:pt x="130" y="775"/>
                  </a:lnTo>
                  <a:lnTo>
                    <a:pt x="93" y="904"/>
                  </a:lnTo>
                  <a:lnTo>
                    <a:pt x="56" y="1033"/>
                  </a:lnTo>
                  <a:lnTo>
                    <a:pt x="19" y="1162"/>
                  </a:lnTo>
                  <a:lnTo>
                    <a:pt x="1" y="1291"/>
                  </a:lnTo>
                  <a:lnTo>
                    <a:pt x="19" y="1420"/>
                  </a:lnTo>
                  <a:lnTo>
                    <a:pt x="19" y="1549"/>
                  </a:lnTo>
                  <a:lnTo>
                    <a:pt x="56" y="1679"/>
                  </a:lnTo>
                  <a:lnTo>
                    <a:pt x="93" y="1808"/>
                  </a:lnTo>
                  <a:lnTo>
                    <a:pt x="148" y="1937"/>
                  </a:lnTo>
                  <a:lnTo>
                    <a:pt x="222" y="2047"/>
                  </a:lnTo>
                  <a:lnTo>
                    <a:pt x="296" y="2139"/>
                  </a:lnTo>
                  <a:lnTo>
                    <a:pt x="369" y="2250"/>
                  </a:lnTo>
                  <a:lnTo>
                    <a:pt x="462" y="2342"/>
                  </a:lnTo>
                  <a:lnTo>
                    <a:pt x="572" y="2416"/>
                  </a:lnTo>
                  <a:lnTo>
                    <a:pt x="683" y="2490"/>
                  </a:lnTo>
                  <a:lnTo>
                    <a:pt x="793" y="2564"/>
                  </a:lnTo>
                  <a:lnTo>
                    <a:pt x="922" y="2600"/>
                  </a:lnTo>
                  <a:lnTo>
                    <a:pt x="1052" y="2637"/>
                  </a:lnTo>
                  <a:lnTo>
                    <a:pt x="1181" y="2674"/>
                  </a:lnTo>
                  <a:lnTo>
                    <a:pt x="1310" y="2693"/>
                  </a:lnTo>
                  <a:lnTo>
                    <a:pt x="1439" y="2674"/>
                  </a:lnTo>
                  <a:lnTo>
                    <a:pt x="1568" y="2674"/>
                  </a:lnTo>
                  <a:lnTo>
                    <a:pt x="1697" y="2637"/>
                  </a:lnTo>
                  <a:lnTo>
                    <a:pt x="1826" y="2600"/>
                  </a:lnTo>
                  <a:lnTo>
                    <a:pt x="1937" y="2545"/>
                  </a:lnTo>
                  <a:lnTo>
                    <a:pt x="2066" y="2471"/>
                  </a:lnTo>
                  <a:lnTo>
                    <a:pt x="2158" y="2398"/>
                  </a:lnTo>
                  <a:lnTo>
                    <a:pt x="2268" y="2324"/>
                  </a:lnTo>
                  <a:lnTo>
                    <a:pt x="2361" y="2232"/>
                  </a:lnTo>
                  <a:lnTo>
                    <a:pt x="2434" y="2121"/>
                  </a:lnTo>
                  <a:lnTo>
                    <a:pt x="2508" y="2010"/>
                  </a:lnTo>
                  <a:lnTo>
                    <a:pt x="2563" y="1900"/>
                  </a:lnTo>
                  <a:lnTo>
                    <a:pt x="2619" y="1771"/>
                  </a:lnTo>
                  <a:lnTo>
                    <a:pt x="2656" y="1642"/>
                  </a:lnTo>
                  <a:lnTo>
                    <a:pt x="2693" y="1513"/>
                  </a:lnTo>
                  <a:lnTo>
                    <a:pt x="2693" y="1383"/>
                  </a:lnTo>
                  <a:lnTo>
                    <a:pt x="2693" y="1254"/>
                  </a:lnTo>
                  <a:lnTo>
                    <a:pt x="2674" y="1125"/>
                  </a:lnTo>
                  <a:lnTo>
                    <a:pt x="2656" y="996"/>
                  </a:lnTo>
                  <a:lnTo>
                    <a:pt x="2619" y="867"/>
                  </a:lnTo>
                  <a:lnTo>
                    <a:pt x="2563" y="757"/>
                  </a:lnTo>
                  <a:lnTo>
                    <a:pt x="2490" y="646"/>
                  </a:lnTo>
                  <a:lnTo>
                    <a:pt x="2416" y="535"/>
                  </a:lnTo>
                  <a:lnTo>
                    <a:pt x="2342" y="425"/>
                  </a:lnTo>
                  <a:lnTo>
                    <a:pt x="2232" y="333"/>
                  </a:lnTo>
                  <a:lnTo>
                    <a:pt x="2139" y="259"/>
                  </a:lnTo>
                  <a:lnTo>
                    <a:pt x="2029" y="185"/>
                  </a:lnTo>
                  <a:lnTo>
                    <a:pt x="1918" y="130"/>
                  </a:lnTo>
                  <a:lnTo>
                    <a:pt x="1789" y="74"/>
                  </a:lnTo>
                  <a:lnTo>
                    <a:pt x="1660" y="38"/>
                  </a:lnTo>
                  <a:lnTo>
                    <a:pt x="15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2" name="Google Shape;692;p3"/>
            <p:cNvSpPr/>
            <p:nvPr/>
          </p:nvSpPr>
          <p:spPr>
            <a:xfrm>
              <a:off x="6384175" y="1430600"/>
              <a:ext cx="17075" cy="57650"/>
            </a:xfrm>
            <a:custGeom>
              <a:avLst/>
              <a:gdLst/>
              <a:ahLst/>
              <a:cxnLst/>
              <a:rect l="l" t="t" r="r" b="b"/>
              <a:pathLst>
                <a:path w="683" h="2306" extrusionOk="0">
                  <a:moveTo>
                    <a:pt x="683" y="1"/>
                  </a:moveTo>
                  <a:lnTo>
                    <a:pt x="536" y="111"/>
                  </a:lnTo>
                  <a:lnTo>
                    <a:pt x="406" y="222"/>
                  </a:lnTo>
                  <a:lnTo>
                    <a:pt x="296" y="351"/>
                  </a:lnTo>
                  <a:lnTo>
                    <a:pt x="204" y="480"/>
                  </a:lnTo>
                  <a:lnTo>
                    <a:pt x="130" y="627"/>
                  </a:lnTo>
                  <a:lnTo>
                    <a:pt x="56" y="793"/>
                  </a:lnTo>
                  <a:lnTo>
                    <a:pt x="19" y="959"/>
                  </a:lnTo>
                  <a:lnTo>
                    <a:pt x="1" y="1144"/>
                  </a:lnTo>
                  <a:lnTo>
                    <a:pt x="19" y="1310"/>
                  </a:lnTo>
                  <a:lnTo>
                    <a:pt x="56" y="1494"/>
                  </a:lnTo>
                  <a:lnTo>
                    <a:pt x="111" y="1660"/>
                  </a:lnTo>
                  <a:lnTo>
                    <a:pt x="185" y="1808"/>
                  </a:lnTo>
                  <a:lnTo>
                    <a:pt x="296" y="1955"/>
                  </a:lnTo>
                  <a:lnTo>
                    <a:pt x="406" y="2084"/>
                  </a:lnTo>
                  <a:lnTo>
                    <a:pt x="536" y="2195"/>
                  </a:lnTo>
                  <a:lnTo>
                    <a:pt x="683" y="2305"/>
                  </a:lnTo>
                  <a:lnTo>
                    <a:pt x="6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3" name="Google Shape;693;p3"/>
            <p:cNvSpPr/>
            <p:nvPr/>
          </p:nvSpPr>
          <p:spPr>
            <a:xfrm>
              <a:off x="5066325" y="538650"/>
              <a:ext cx="66400" cy="66400"/>
            </a:xfrm>
            <a:custGeom>
              <a:avLst/>
              <a:gdLst/>
              <a:ahLst/>
              <a:cxnLst/>
              <a:rect l="l" t="t" r="r" b="b"/>
              <a:pathLst>
                <a:path w="2656" h="2656" extrusionOk="0">
                  <a:moveTo>
                    <a:pt x="1180" y="1"/>
                  </a:moveTo>
                  <a:lnTo>
                    <a:pt x="1070" y="38"/>
                  </a:lnTo>
                  <a:lnTo>
                    <a:pt x="941" y="56"/>
                  </a:lnTo>
                  <a:lnTo>
                    <a:pt x="811" y="111"/>
                  </a:lnTo>
                  <a:lnTo>
                    <a:pt x="701" y="167"/>
                  </a:lnTo>
                  <a:lnTo>
                    <a:pt x="590" y="222"/>
                  </a:lnTo>
                  <a:lnTo>
                    <a:pt x="498" y="296"/>
                  </a:lnTo>
                  <a:lnTo>
                    <a:pt x="406" y="388"/>
                  </a:lnTo>
                  <a:lnTo>
                    <a:pt x="314" y="480"/>
                  </a:lnTo>
                  <a:lnTo>
                    <a:pt x="240" y="572"/>
                  </a:lnTo>
                  <a:lnTo>
                    <a:pt x="166" y="683"/>
                  </a:lnTo>
                  <a:lnTo>
                    <a:pt x="111" y="794"/>
                  </a:lnTo>
                  <a:lnTo>
                    <a:pt x="55" y="923"/>
                  </a:lnTo>
                  <a:lnTo>
                    <a:pt x="19" y="1033"/>
                  </a:lnTo>
                  <a:lnTo>
                    <a:pt x="0" y="1162"/>
                  </a:lnTo>
                  <a:lnTo>
                    <a:pt x="0" y="1291"/>
                  </a:lnTo>
                  <a:lnTo>
                    <a:pt x="0" y="1439"/>
                  </a:lnTo>
                  <a:lnTo>
                    <a:pt x="19" y="1568"/>
                  </a:lnTo>
                  <a:lnTo>
                    <a:pt x="37" y="1697"/>
                  </a:lnTo>
                  <a:lnTo>
                    <a:pt x="92" y="1826"/>
                  </a:lnTo>
                  <a:lnTo>
                    <a:pt x="148" y="1937"/>
                  </a:lnTo>
                  <a:lnTo>
                    <a:pt x="203" y="2047"/>
                  </a:lnTo>
                  <a:lnTo>
                    <a:pt x="277" y="2158"/>
                  </a:lnTo>
                  <a:lnTo>
                    <a:pt x="369" y="2250"/>
                  </a:lnTo>
                  <a:lnTo>
                    <a:pt x="461" y="2342"/>
                  </a:lnTo>
                  <a:lnTo>
                    <a:pt x="572" y="2416"/>
                  </a:lnTo>
                  <a:lnTo>
                    <a:pt x="682" y="2490"/>
                  </a:lnTo>
                  <a:lnTo>
                    <a:pt x="793" y="2545"/>
                  </a:lnTo>
                  <a:lnTo>
                    <a:pt x="922" y="2600"/>
                  </a:lnTo>
                  <a:lnTo>
                    <a:pt x="1051" y="2637"/>
                  </a:lnTo>
                  <a:lnTo>
                    <a:pt x="1180" y="2656"/>
                  </a:lnTo>
                  <a:lnTo>
                    <a:pt x="1457" y="2656"/>
                  </a:lnTo>
                  <a:lnTo>
                    <a:pt x="1586" y="2637"/>
                  </a:lnTo>
                  <a:lnTo>
                    <a:pt x="1696" y="2600"/>
                  </a:lnTo>
                  <a:lnTo>
                    <a:pt x="1826" y="2564"/>
                  </a:lnTo>
                  <a:lnTo>
                    <a:pt x="1936" y="2508"/>
                  </a:lnTo>
                  <a:lnTo>
                    <a:pt x="2047" y="2435"/>
                  </a:lnTo>
                  <a:lnTo>
                    <a:pt x="2139" y="2361"/>
                  </a:lnTo>
                  <a:lnTo>
                    <a:pt x="2250" y="2269"/>
                  </a:lnTo>
                  <a:lnTo>
                    <a:pt x="2323" y="2176"/>
                  </a:lnTo>
                  <a:lnTo>
                    <a:pt x="2397" y="2084"/>
                  </a:lnTo>
                  <a:lnTo>
                    <a:pt x="2471" y="1974"/>
                  </a:lnTo>
                  <a:lnTo>
                    <a:pt x="2526" y="1863"/>
                  </a:lnTo>
                  <a:lnTo>
                    <a:pt x="2581" y="1752"/>
                  </a:lnTo>
                  <a:lnTo>
                    <a:pt x="2618" y="1623"/>
                  </a:lnTo>
                  <a:lnTo>
                    <a:pt x="2637" y="1494"/>
                  </a:lnTo>
                  <a:lnTo>
                    <a:pt x="2655" y="1365"/>
                  </a:lnTo>
                  <a:lnTo>
                    <a:pt x="2637" y="1218"/>
                  </a:lnTo>
                  <a:lnTo>
                    <a:pt x="2618" y="1089"/>
                  </a:lnTo>
                  <a:lnTo>
                    <a:pt x="2600" y="959"/>
                  </a:lnTo>
                  <a:lnTo>
                    <a:pt x="2545" y="849"/>
                  </a:lnTo>
                  <a:lnTo>
                    <a:pt x="2489" y="720"/>
                  </a:lnTo>
                  <a:lnTo>
                    <a:pt x="2434" y="609"/>
                  </a:lnTo>
                  <a:lnTo>
                    <a:pt x="2360" y="499"/>
                  </a:lnTo>
                  <a:lnTo>
                    <a:pt x="2268" y="406"/>
                  </a:lnTo>
                  <a:lnTo>
                    <a:pt x="2176" y="314"/>
                  </a:lnTo>
                  <a:lnTo>
                    <a:pt x="2065" y="240"/>
                  </a:lnTo>
                  <a:lnTo>
                    <a:pt x="1955" y="167"/>
                  </a:lnTo>
                  <a:lnTo>
                    <a:pt x="1844" y="111"/>
                  </a:lnTo>
                  <a:lnTo>
                    <a:pt x="1715" y="74"/>
                  </a:lnTo>
                  <a:lnTo>
                    <a:pt x="1586" y="38"/>
                  </a:lnTo>
                  <a:lnTo>
                    <a:pt x="1457" y="19"/>
                  </a:lnTo>
                  <a:lnTo>
                    <a:pt x="132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4" name="Google Shape;694;p3"/>
            <p:cNvSpPr/>
            <p:nvPr/>
          </p:nvSpPr>
          <p:spPr>
            <a:xfrm>
              <a:off x="5014700" y="364425"/>
              <a:ext cx="66400" cy="66400"/>
            </a:xfrm>
            <a:custGeom>
              <a:avLst/>
              <a:gdLst/>
              <a:ahLst/>
              <a:cxnLst/>
              <a:rect l="l" t="t" r="r" b="b"/>
              <a:pathLst>
                <a:path w="2656" h="2656" extrusionOk="0">
                  <a:moveTo>
                    <a:pt x="1365" y="0"/>
                  </a:moveTo>
                  <a:lnTo>
                    <a:pt x="1217" y="19"/>
                  </a:lnTo>
                  <a:lnTo>
                    <a:pt x="1088" y="37"/>
                  </a:lnTo>
                  <a:lnTo>
                    <a:pt x="959" y="55"/>
                  </a:lnTo>
                  <a:lnTo>
                    <a:pt x="830" y="111"/>
                  </a:lnTo>
                  <a:lnTo>
                    <a:pt x="719" y="166"/>
                  </a:lnTo>
                  <a:lnTo>
                    <a:pt x="609" y="221"/>
                  </a:lnTo>
                  <a:lnTo>
                    <a:pt x="498" y="314"/>
                  </a:lnTo>
                  <a:lnTo>
                    <a:pt x="406" y="387"/>
                  </a:lnTo>
                  <a:lnTo>
                    <a:pt x="314" y="479"/>
                  </a:lnTo>
                  <a:lnTo>
                    <a:pt x="240" y="590"/>
                  </a:lnTo>
                  <a:lnTo>
                    <a:pt x="166" y="701"/>
                  </a:lnTo>
                  <a:lnTo>
                    <a:pt x="111" y="811"/>
                  </a:lnTo>
                  <a:lnTo>
                    <a:pt x="55" y="940"/>
                  </a:lnTo>
                  <a:lnTo>
                    <a:pt x="37" y="1069"/>
                  </a:lnTo>
                  <a:lnTo>
                    <a:pt x="0" y="1199"/>
                  </a:lnTo>
                  <a:lnTo>
                    <a:pt x="0" y="1328"/>
                  </a:lnTo>
                  <a:lnTo>
                    <a:pt x="0" y="1475"/>
                  </a:lnTo>
                  <a:lnTo>
                    <a:pt x="37" y="1604"/>
                  </a:lnTo>
                  <a:lnTo>
                    <a:pt x="55" y="1715"/>
                  </a:lnTo>
                  <a:lnTo>
                    <a:pt x="111" y="1844"/>
                  </a:lnTo>
                  <a:lnTo>
                    <a:pt x="166" y="1955"/>
                  </a:lnTo>
                  <a:lnTo>
                    <a:pt x="221" y="2065"/>
                  </a:lnTo>
                  <a:lnTo>
                    <a:pt x="295" y="2157"/>
                  </a:lnTo>
                  <a:lnTo>
                    <a:pt x="387" y="2268"/>
                  </a:lnTo>
                  <a:lnTo>
                    <a:pt x="479" y="2342"/>
                  </a:lnTo>
                  <a:lnTo>
                    <a:pt x="572" y="2415"/>
                  </a:lnTo>
                  <a:lnTo>
                    <a:pt x="682" y="2489"/>
                  </a:lnTo>
                  <a:lnTo>
                    <a:pt x="793" y="2545"/>
                  </a:lnTo>
                  <a:lnTo>
                    <a:pt x="922" y="2600"/>
                  </a:lnTo>
                  <a:lnTo>
                    <a:pt x="1033" y="2637"/>
                  </a:lnTo>
                  <a:lnTo>
                    <a:pt x="1162" y="2655"/>
                  </a:lnTo>
                  <a:lnTo>
                    <a:pt x="1438" y="2655"/>
                  </a:lnTo>
                  <a:lnTo>
                    <a:pt x="1567" y="2637"/>
                  </a:lnTo>
                  <a:lnTo>
                    <a:pt x="1696" y="2618"/>
                  </a:lnTo>
                  <a:lnTo>
                    <a:pt x="1825" y="2563"/>
                  </a:lnTo>
                  <a:lnTo>
                    <a:pt x="1936" y="2508"/>
                  </a:lnTo>
                  <a:lnTo>
                    <a:pt x="2047" y="2452"/>
                  </a:lnTo>
                  <a:lnTo>
                    <a:pt x="2157" y="2360"/>
                  </a:lnTo>
                  <a:lnTo>
                    <a:pt x="2250" y="2286"/>
                  </a:lnTo>
                  <a:lnTo>
                    <a:pt x="2342" y="2194"/>
                  </a:lnTo>
                  <a:lnTo>
                    <a:pt x="2415" y="2084"/>
                  </a:lnTo>
                  <a:lnTo>
                    <a:pt x="2489" y="1973"/>
                  </a:lnTo>
                  <a:lnTo>
                    <a:pt x="2545" y="1862"/>
                  </a:lnTo>
                  <a:lnTo>
                    <a:pt x="2600" y="1733"/>
                  </a:lnTo>
                  <a:lnTo>
                    <a:pt x="2637" y="1604"/>
                  </a:lnTo>
                  <a:lnTo>
                    <a:pt x="2655" y="1475"/>
                  </a:lnTo>
                  <a:lnTo>
                    <a:pt x="2655" y="1328"/>
                  </a:lnTo>
                  <a:lnTo>
                    <a:pt x="2655" y="1199"/>
                  </a:lnTo>
                  <a:lnTo>
                    <a:pt x="2637" y="1069"/>
                  </a:lnTo>
                  <a:lnTo>
                    <a:pt x="2600" y="959"/>
                  </a:lnTo>
                  <a:lnTo>
                    <a:pt x="2563" y="830"/>
                  </a:lnTo>
                  <a:lnTo>
                    <a:pt x="2508" y="719"/>
                  </a:lnTo>
                  <a:lnTo>
                    <a:pt x="2434" y="609"/>
                  </a:lnTo>
                  <a:lnTo>
                    <a:pt x="2360" y="498"/>
                  </a:lnTo>
                  <a:lnTo>
                    <a:pt x="2268" y="406"/>
                  </a:lnTo>
                  <a:lnTo>
                    <a:pt x="2176" y="332"/>
                  </a:lnTo>
                  <a:lnTo>
                    <a:pt x="2084" y="240"/>
                  </a:lnTo>
                  <a:lnTo>
                    <a:pt x="1973" y="184"/>
                  </a:lnTo>
                  <a:lnTo>
                    <a:pt x="1862" y="129"/>
                  </a:lnTo>
                  <a:lnTo>
                    <a:pt x="1733" y="74"/>
                  </a:lnTo>
                  <a:lnTo>
                    <a:pt x="1623" y="37"/>
                  </a:lnTo>
                  <a:lnTo>
                    <a:pt x="1494" y="19"/>
                  </a:lnTo>
                  <a:lnTo>
                    <a:pt x="136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5" name="Google Shape;695;p3"/>
            <p:cNvSpPr/>
            <p:nvPr/>
          </p:nvSpPr>
          <p:spPr>
            <a:xfrm>
              <a:off x="5457200" y="1098250"/>
              <a:ext cx="66400" cy="66400"/>
            </a:xfrm>
            <a:custGeom>
              <a:avLst/>
              <a:gdLst/>
              <a:ahLst/>
              <a:cxnLst/>
              <a:rect l="l" t="t" r="r" b="b"/>
              <a:pathLst>
                <a:path w="2656" h="2656" extrusionOk="0">
                  <a:moveTo>
                    <a:pt x="1218" y="1"/>
                  </a:moveTo>
                  <a:lnTo>
                    <a:pt x="1089" y="19"/>
                  </a:lnTo>
                  <a:lnTo>
                    <a:pt x="959" y="38"/>
                  </a:lnTo>
                  <a:lnTo>
                    <a:pt x="830" y="93"/>
                  </a:lnTo>
                  <a:lnTo>
                    <a:pt x="720" y="148"/>
                  </a:lnTo>
                  <a:lnTo>
                    <a:pt x="609" y="203"/>
                  </a:lnTo>
                  <a:lnTo>
                    <a:pt x="499" y="296"/>
                  </a:lnTo>
                  <a:lnTo>
                    <a:pt x="406" y="369"/>
                  </a:lnTo>
                  <a:lnTo>
                    <a:pt x="314" y="462"/>
                  </a:lnTo>
                  <a:lnTo>
                    <a:pt x="240" y="572"/>
                  </a:lnTo>
                  <a:lnTo>
                    <a:pt x="167" y="683"/>
                  </a:lnTo>
                  <a:lnTo>
                    <a:pt x="111" y="794"/>
                  </a:lnTo>
                  <a:lnTo>
                    <a:pt x="56" y="923"/>
                  </a:lnTo>
                  <a:lnTo>
                    <a:pt x="19" y="1052"/>
                  </a:lnTo>
                  <a:lnTo>
                    <a:pt x="1" y="1181"/>
                  </a:lnTo>
                  <a:lnTo>
                    <a:pt x="1" y="1328"/>
                  </a:lnTo>
                  <a:lnTo>
                    <a:pt x="1" y="1457"/>
                  </a:lnTo>
                  <a:lnTo>
                    <a:pt x="19" y="1586"/>
                  </a:lnTo>
                  <a:lnTo>
                    <a:pt x="56" y="1697"/>
                  </a:lnTo>
                  <a:lnTo>
                    <a:pt x="93" y="1826"/>
                  </a:lnTo>
                  <a:lnTo>
                    <a:pt x="148" y="1937"/>
                  </a:lnTo>
                  <a:lnTo>
                    <a:pt x="222" y="2047"/>
                  </a:lnTo>
                  <a:lnTo>
                    <a:pt x="296" y="2158"/>
                  </a:lnTo>
                  <a:lnTo>
                    <a:pt x="369" y="2250"/>
                  </a:lnTo>
                  <a:lnTo>
                    <a:pt x="462" y="2324"/>
                  </a:lnTo>
                  <a:lnTo>
                    <a:pt x="572" y="2416"/>
                  </a:lnTo>
                  <a:lnTo>
                    <a:pt x="683" y="2471"/>
                  </a:lnTo>
                  <a:lnTo>
                    <a:pt x="794" y="2527"/>
                  </a:lnTo>
                  <a:lnTo>
                    <a:pt x="904" y="2582"/>
                  </a:lnTo>
                  <a:lnTo>
                    <a:pt x="1033" y="2619"/>
                  </a:lnTo>
                  <a:lnTo>
                    <a:pt x="1162" y="2637"/>
                  </a:lnTo>
                  <a:lnTo>
                    <a:pt x="1291" y="2656"/>
                  </a:lnTo>
                  <a:lnTo>
                    <a:pt x="1439" y="2637"/>
                  </a:lnTo>
                  <a:lnTo>
                    <a:pt x="1568" y="2619"/>
                  </a:lnTo>
                  <a:lnTo>
                    <a:pt x="1697" y="2600"/>
                  </a:lnTo>
                  <a:lnTo>
                    <a:pt x="1808" y="2545"/>
                  </a:lnTo>
                  <a:lnTo>
                    <a:pt x="1937" y="2490"/>
                  </a:lnTo>
                  <a:lnTo>
                    <a:pt x="2047" y="2435"/>
                  </a:lnTo>
                  <a:lnTo>
                    <a:pt x="2158" y="2361"/>
                  </a:lnTo>
                  <a:lnTo>
                    <a:pt x="2250" y="2269"/>
                  </a:lnTo>
                  <a:lnTo>
                    <a:pt x="2342" y="2176"/>
                  </a:lnTo>
                  <a:lnTo>
                    <a:pt x="2416" y="2066"/>
                  </a:lnTo>
                  <a:lnTo>
                    <a:pt x="2490" y="1955"/>
                  </a:lnTo>
                  <a:lnTo>
                    <a:pt x="2545" y="1844"/>
                  </a:lnTo>
                  <a:lnTo>
                    <a:pt x="2582" y="1715"/>
                  </a:lnTo>
                  <a:lnTo>
                    <a:pt x="2619" y="1586"/>
                  </a:lnTo>
                  <a:lnTo>
                    <a:pt x="2637" y="1457"/>
                  </a:lnTo>
                  <a:lnTo>
                    <a:pt x="2656" y="1328"/>
                  </a:lnTo>
                  <a:lnTo>
                    <a:pt x="2637" y="1181"/>
                  </a:lnTo>
                  <a:lnTo>
                    <a:pt x="2619" y="1052"/>
                  </a:lnTo>
                  <a:lnTo>
                    <a:pt x="2600" y="941"/>
                  </a:lnTo>
                  <a:lnTo>
                    <a:pt x="2545" y="812"/>
                  </a:lnTo>
                  <a:lnTo>
                    <a:pt x="2490" y="701"/>
                  </a:lnTo>
                  <a:lnTo>
                    <a:pt x="2435" y="591"/>
                  </a:lnTo>
                  <a:lnTo>
                    <a:pt x="2361" y="498"/>
                  </a:lnTo>
                  <a:lnTo>
                    <a:pt x="2269" y="388"/>
                  </a:lnTo>
                  <a:lnTo>
                    <a:pt x="2176" y="314"/>
                  </a:lnTo>
                  <a:lnTo>
                    <a:pt x="2066" y="240"/>
                  </a:lnTo>
                  <a:lnTo>
                    <a:pt x="1974" y="167"/>
                  </a:lnTo>
                  <a:lnTo>
                    <a:pt x="1863" y="111"/>
                  </a:lnTo>
                  <a:lnTo>
                    <a:pt x="1734" y="56"/>
                  </a:lnTo>
                  <a:lnTo>
                    <a:pt x="1605" y="19"/>
                  </a:lnTo>
                  <a:lnTo>
                    <a:pt x="147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6" name="Google Shape;696;p3"/>
            <p:cNvSpPr/>
            <p:nvPr/>
          </p:nvSpPr>
          <p:spPr>
            <a:xfrm>
              <a:off x="5602400" y="1206575"/>
              <a:ext cx="66400" cy="66400"/>
            </a:xfrm>
            <a:custGeom>
              <a:avLst/>
              <a:gdLst/>
              <a:ahLst/>
              <a:cxnLst/>
              <a:rect l="l" t="t" r="r" b="b"/>
              <a:pathLst>
                <a:path w="2656" h="2656" extrusionOk="0">
                  <a:moveTo>
                    <a:pt x="1181" y="1"/>
                  </a:moveTo>
                  <a:lnTo>
                    <a:pt x="1052" y="38"/>
                  </a:lnTo>
                  <a:lnTo>
                    <a:pt x="923" y="56"/>
                  </a:lnTo>
                  <a:lnTo>
                    <a:pt x="812" y="111"/>
                  </a:lnTo>
                  <a:lnTo>
                    <a:pt x="701" y="167"/>
                  </a:lnTo>
                  <a:lnTo>
                    <a:pt x="591" y="240"/>
                  </a:lnTo>
                  <a:lnTo>
                    <a:pt x="480" y="314"/>
                  </a:lnTo>
                  <a:lnTo>
                    <a:pt x="388" y="406"/>
                  </a:lnTo>
                  <a:lnTo>
                    <a:pt x="314" y="498"/>
                  </a:lnTo>
                  <a:lnTo>
                    <a:pt x="240" y="591"/>
                  </a:lnTo>
                  <a:lnTo>
                    <a:pt x="167" y="701"/>
                  </a:lnTo>
                  <a:lnTo>
                    <a:pt x="111" y="812"/>
                  </a:lnTo>
                  <a:lnTo>
                    <a:pt x="74" y="941"/>
                  </a:lnTo>
                  <a:lnTo>
                    <a:pt x="38" y="1070"/>
                  </a:lnTo>
                  <a:lnTo>
                    <a:pt x="19" y="1199"/>
                  </a:lnTo>
                  <a:lnTo>
                    <a:pt x="1" y="1328"/>
                  </a:lnTo>
                  <a:lnTo>
                    <a:pt x="19" y="1457"/>
                  </a:lnTo>
                  <a:lnTo>
                    <a:pt x="38" y="1586"/>
                  </a:lnTo>
                  <a:lnTo>
                    <a:pt x="74" y="1715"/>
                  </a:lnTo>
                  <a:lnTo>
                    <a:pt x="111" y="1844"/>
                  </a:lnTo>
                  <a:lnTo>
                    <a:pt x="167" y="1955"/>
                  </a:lnTo>
                  <a:lnTo>
                    <a:pt x="240" y="2066"/>
                  </a:lnTo>
                  <a:lnTo>
                    <a:pt x="333" y="2176"/>
                  </a:lnTo>
                  <a:lnTo>
                    <a:pt x="406" y="2269"/>
                  </a:lnTo>
                  <a:lnTo>
                    <a:pt x="517" y="2361"/>
                  </a:lnTo>
                  <a:lnTo>
                    <a:pt x="609" y="2434"/>
                  </a:lnTo>
                  <a:lnTo>
                    <a:pt x="720" y="2508"/>
                  </a:lnTo>
                  <a:lnTo>
                    <a:pt x="849" y="2564"/>
                  </a:lnTo>
                  <a:lnTo>
                    <a:pt x="959" y="2600"/>
                  </a:lnTo>
                  <a:lnTo>
                    <a:pt x="1089" y="2637"/>
                  </a:lnTo>
                  <a:lnTo>
                    <a:pt x="1236" y="2656"/>
                  </a:lnTo>
                  <a:lnTo>
                    <a:pt x="1365" y="2656"/>
                  </a:lnTo>
                  <a:lnTo>
                    <a:pt x="1494" y="2637"/>
                  </a:lnTo>
                  <a:lnTo>
                    <a:pt x="1623" y="2619"/>
                  </a:lnTo>
                  <a:lnTo>
                    <a:pt x="1752" y="2582"/>
                  </a:lnTo>
                  <a:lnTo>
                    <a:pt x="1863" y="2545"/>
                  </a:lnTo>
                  <a:lnTo>
                    <a:pt x="1974" y="2490"/>
                  </a:lnTo>
                  <a:lnTo>
                    <a:pt x="2084" y="2416"/>
                  </a:lnTo>
                  <a:lnTo>
                    <a:pt x="2195" y="2342"/>
                  </a:lnTo>
                  <a:lnTo>
                    <a:pt x="2287" y="2250"/>
                  </a:lnTo>
                  <a:lnTo>
                    <a:pt x="2361" y="2158"/>
                  </a:lnTo>
                  <a:lnTo>
                    <a:pt x="2435" y="2047"/>
                  </a:lnTo>
                  <a:lnTo>
                    <a:pt x="2508" y="1955"/>
                  </a:lnTo>
                  <a:lnTo>
                    <a:pt x="2564" y="1826"/>
                  </a:lnTo>
                  <a:lnTo>
                    <a:pt x="2600" y="1715"/>
                  </a:lnTo>
                  <a:lnTo>
                    <a:pt x="2637" y="1586"/>
                  </a:lnTo>
                  <a:lnTo>
                    <a:pt x="2656" y="1457"/>
                  </a:lnTo>
                  <a:lnTo>
                    <a:pt x="2656" y="1328"/>
                  </a:lnTo>
                  <a:lnTo>
                    <a:pt x="2656" y="1199"/>
                  </a:lnTo>
                  <a:lnTo>
                    <a:pt x="2637" y="1052"/>
                  </a:lnTo>
                  <a:lnTo>
                    <a:pt x="2600" y="923"/>
                  </a:lnTo>
                  <a:lnTo>
                    <a:pt x="2564" y="812"/>
                  </a:lnTo>
                  <a:lnTo>
                    <a:pt x="2490" y="683"/>
                  </a:lnTo>
                  <a:lnTo>
                    <a:pt x="2435" y="572"/>
                  </a:lnTo>
                  <a:lnTo>
                    <a:pt x="2342" y="480"/>
                  </a:lnTo>
                  <a:lnTo>
                    <a:pt x="2269" y="388"/>
                  </a:lnTo>
                  <a:lnTo>
                    <a:pt x="2158" y="296"/>
                  </a:lnTo>
                  <a:lnTo>
                    <a:pt x="2066" y="222"/>
                  </a:lnTo>
                  <a:lnTo>
                    <a:pt x="1955" y="148"/>
                  </a:lnTo>
                  <a:lnTo>
                    <a:pt x="1826" y="93"/>
                  </a:lnTo>
                  <a:lnTo>
                    <a:pt x="1697" y="56"/>
                  </a:lnTo>
                  <a:lnTo>
                    <a:pt x="1586" y="19"/>
                  </a:lnTo>
                  <a:lnTo>
                    <a:pt x="14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7" name="Google Shape;697;p3"/>
            <p:cNvSpPr/>
            <p:nvPr/>
          </p:nvSpPr>
          <p:spPr>
            <a:xfrm>
              <a:off x="5183400" y="804625"/>
              <a:ext cx="65475" cy="65475"/>
            </a:xfrm>
            <a:custGeom>
              <a:avLst/>
              <a:gdLst/>
              <a:ahLst/>
              <a:cxnLst/>
              <a:rect l="l" t="t" r="r" b="b"/>
              <a:pathLst>
                <a:path w="2619" h="2619" extrusionOk="0">
                  <a:moveTo>
                    <a:pt x="1144" y="1"/>
                  </a:moveTo>
                  <a:lnTo>
                    <a:pt x="1015" y="37"/>
                  </a:lnTo>
                  <a:lnTo>
                    <a:pt x="904" y="56"/>
                  </a:lnTo>
                  <a:lnTo>
                    <a:pt x="775" y="111"/>
                  </a:lnTo>
                  <a:lnTo>
                    <a:pt x="664" y="166"/>
                  </a:lnTo>
                  <a:lnTo>
                    <a:pt x="554" y="240"/>
                  </a:lnTo>
                  <a:lnTo>
                    <a:pt x="461" y="314"/>
                  </a:lnTo>
                  <a:lnTo>
                    <a:pt x="369" y="406"/>
                  </a:lnTo>
                  <a:lnTo>
                    <a:pt x="295" y="498"/>
                  </a:lnTo>
                  <a:lnTo>
                    <a:pt x="222" y="591"/>
                  </a:lnTo>
                  <a:lnTo>
                    <a:pt x="148" y="701"/>
                  </a:lnTo>
                  <a:lnTo>
                    <a:pt x="93" y="812"/>
                  </a:lnTo>
                  <a:lnTo>
                    <a:pt x="56" y="941"/>
                  </a:lnTo>
                  <a:lnTo>
                    <a:pt x="19" y="1070"/>
                  </a:lnTo>
                  <a:lnTo>
                    <a:pt x="19" y="1199"/>
                  </a:lnTo>
                  <a:lnTo>
                    <a:pt x="0" y="1328"/>
                  </a:lnTo>
                  <a:lnTo>
                    <a:pt x="19" y="1457"/>
                  </a:lnTo>
                  <a:lnTo>
                    <a:pt x="37" y="1586"/>
                  </a:lnTo>
                  <a:lnTo>
                    <a:pt x="74" y="1715"/>
                  </a:lnTo>
                  <a:lnTo>
                    <a:pt x="111" y="1826"/>
                  </a:lnTo>
                  <a:lnTo>
                    <a:pt x="166" y="1955"/>
                  </a:lnTo>
                  <a:lnTo>
                    <a:pt x="240" y="2047"/>
                  </a:lnTo>
                  <a:lnTo>
                    <a:pt x="314" y="2158"/>
                  </a:lnTo>
                  <a:lnTo>
                    <a:pt x="388" y="2250"/>
                  </a:lnTo>
                  <a:lnTo>
                    <a:pt x="498" y="2324"/>
                  </a:lnTo>
                  <a:lnTo>
                    <a:pt x="590" y="2397"/>
                  </a:lnTo>
                  <a:lnTo>
                    <a:pt x="701" y="2471"/>
                  </a:lnTo>
                  <a:lnTo>
                    <a:pt x="812" y="2527"/>
                  </a:lnTo>
                  <a:lnTo>
                    <a:pt x="941" y="2563"/>
                  </a:lnTo>
                  <a:lnTo>
                    <a:pt x="1051" y="2600"/>
                  </a:lnTo>
                  <a:lnTo>
                    <a:pt x="1180" y="2619"/>
                  </a:lnTo>
                  <a:lnTo>
                    <a:pt x="1457" y="2619"/>
                  </a:lnTo>
                  <a:lnTo>
                    <a:pt x="1586" y="2600"/>
                  </a:lnTo>
                  <a:lnTo>
                    <a:pt x="1715" y="2563"/>
                  </a:lnTo>
                  <a:lnTo>
                    <a:pt x="1826" y="2508"/>
                  </a:lnTo>
                  <a:lnTo>
                    <a:pt x="1936" y="2453"/>
                  </a:lnTo>
                  <a:lnTo>
                    <a:pt x="2047" y="2397"/>
                  </a:lnTo>
                  <a:lnTo>
                    <a:pt x="2158" y="2324"/>
                  </a:lnTo>
                  <a:lnTo>
                    <a:pt x="2250" y="2232"/>
                  </a:lnTo>
                  <a:lnTo>
                    <a:pt x="2324" y="2139"/>
                  </a:lnTo>
                  <a:lnTo>
                    <a:pt x="2397" y="2047"/>
                  </a:lnTo>
                  <a:lnTo>
                    <a:pt x="2471" y="1937"/>
                  </a:lnTo>
                  <a:lnTo>
                    <a:pt x="2526" y="1826"/>
                  </a:lnTo>
                  <a:lnTo>
                    <a:pt x="2563" y="1697"/>
                  </a:lnTo>
                  <a:lnTo>
                    <a:pt x="2600" y="1586"/>
                  </a:lnTo>
                  <a:lnTo>
                    <a:pt x="2619" y="1457"/>
                  </a:lnTo>
                  <a:lnTo>
                    <a:pt x="2619" y="1310"/>
                  </a:lnTo>
                  <a:lnTo>
                    <a:pt x="2619" y="1181"/>
                  </a:lnTo>
                  <a:lnTo>
                    <a:pt x="2600" y="1052"/>
                  </a:lnTo>
                  <a:lnTo>
                    <a:pt x="2563" y="922"/>
                  </a:lnTo>
                  <a:lnTo>
                    <a:pt x="2526" y="793"/>
                  </a:lnTo>
                  <a:lnTo>
                    <a:pt x="2471" y="683"/>
                  </a:lnTo>
                  <a:lnTo>
                    <a:pt x="2397" y="572"/>
                  </a:lnTo>
                  <a:lnTo>
                    <a:pt x="2324" y="461"/>
                  </a:lnTo>
                  <a:lnTo>
                    <a:pt x="2231" y="369"/>
                  </a:lnTo>
                  <a:lnTo>
                    <a:pt x="2139" y="277"/>
                  </a:lnTo>
                  <a:lnTo>
                    <a:pt x="2029" y="203"/>
                  </a:lnTo>
                  <a:lnTo>
                    <a:pt x="1918" y="148"/>
                  </a:lnTo>
                  <a:lnTo>
                    <a:pt x="1807" y="93"/>
                  </a:lnTo>
                  <a:lnTo>
                    <a:pt x="1678" y="56"/>
                  </a:lnTo>
                  <a:lnTo>
                    <a:pt x="1549" y="19"/>
                  </a:lnTo>
                  <a:lnTo>
                    <a:pt x="142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8" name="Google Shape;698;p3"/>
            <p:cNvSpPr/>
            <p:nvPr/>
          </p:nvSpPr>
          <p:spPr>
            <a:xfrm>
              <a:off x="5749000" y="1315825"/>
              <a:ext cx="64550" cy="64550"/>
            </a:xfrm>
            <a:custGeom>
              <a:avLst/>
              <a:gdLst/>
              <a:ahLst/>
              <a:cxnLst/>
              <a:rect l="l" t="t" r="r" b="b"/>
              <a:pathLst>
                <a:path w="2582" h="2582" extrusionOk="0">
                  <a:moveTo>
                    <a:pt x="1143" y="0"/>
                  </a:moveTo>
                  <a:lnTo>
                    <a:pt x="1014" y="19"/>
                  </a:lnTo>
                  <a:lnTo>
                    <a:pt x="885" y="56"/>
                  </a:lnTo>
                  <a:lnTo>
                    <a:pt x="774" y="111"/>
                  </a:lnTo>
                  <a:lnTo>
                    <a:pt x="664" y="148"/>
                  </a:lnTo>
                  <a:lnTo>
                    <a:pt x="553" y="222"/>
                  </a:lnTo>
                  <a:lnTo>
                    <a:pt x="461" y="295"/>
                  </a:lnTo>
                  <a:lnTo>
                    <a:pt x="369" y="388"/>
                  </a:lnTo>
                  <a:lnTo>
                    <a:pt x="277" y="480"/>
                  </a:lnTo>
                  <a:lnTo>
                    <a:pt x="203" y="572"/>
                  </a:lnTo>
                  <a:lnTo>
                    <a:pt x="148" y="683"/>
                  </a:lnTo>
                  <a:lnTo>
                    <a:pt x="92" y="793"/>
                  </a:lnTo>
                  <a:lnTo>
                    <a:pt x="55" y="904"/>
                  </a:lnTo>
                  <a:lnTo>
                    <a:pt x="18" y="1033"/>
                  </a:lnTo>
                  <a:lnTo>
                    <a:pt x="0" y="1162"/>
                  </a:lnTo>
                  <a:lnTo>
                    <a:pt x="0" y="1310"/>
                  </a:lnTo>
                  <a:lnTo>
                    <a:pt x="0" y="1439"/>
                  </a:lnTo>
                  <a:lnTo>
                    <a:pt x="37" y="1568"/>
                  </a:lnTo>
                  <a:lnTo>
                    <a:pt x="55" y="1697"/>
                  </a:lnTo>
                  <a:lnTo>
                    <a:pt x="111" y="1807"/>
                  </a:lnTo>
                  <a:lnTo>
                    <a:pt x="166" y="1918"/>
                  </a:lnTo>
                  <a:lnTo>
                    <a:pt x="221" y="2029"/>
                  </a:lnTo>
                  <a:lnTo>
                    <a:pt x="295" y="2139"/>
                  </a:lnTo>
                  <a:lnTo>
                    <a:pt x="387" y="2213"/>
                  </a:lnTo>
                  <a:lnTo>
                    <a:pt x="479" y="2305"/>
                  </a:lnTo>
                  <a:lnTo>
                    <a:pt x="572" y="2379"/>
                  </a:lnTo>
                  <a:lnTo>
                    <a:pt x="682" y="2434"/>
                  </a:lnTo>
                  <a:lnTo>
                    <a:pt x="793" y="2490"/>
                  </a:lnTo>
                  <a:lnTo>
                    <a:pt x="922" y="2527"/>
                  </a:lnTo>
                  <a:lnTo>
                    <a:pt x="1033" y="2563"/>
                  </a:lnTo>
                  <a:lnTo>
                    <a:pt x="1162" y="2582"/>
                  </a:lnTo>
                  <a:lnTo>
                    <a:pt x="1438" y="2582"/>
                  </a:lnTo>
                  <a:lnTo>
                    <a:pt x="1567" y="2563"/>
                  </a:lnTo>
                  <a:lnTo>
                    <a:pt x="1696" y="2527"/>
                  </a:lnTo>
                  <a:lnTo>
                    <a:pt x="1807" y="2490"/>
                  </a:lnTo>
                  <a:lnTo>
                    <a:pt x="1936" y="2434"/>
                  </a:lnTo>
                  <a:lnTo>
                    <a:pt x="2028" y="2361"/>
                  </a:lnTo>
                  <a:lnTo>
                    <a:pt x="2139" y="2287"/>
                  </a:lnTo>
                  <a:lnTo>
                    <a:pt x="2231" y="2213"/>
                  </a:lnTo>
                  <a:lnTo>
                    <a:pt x="2305" y="2121"/>
                  </a:lnTo>
                  <a:lnTo>
                    <a:pt x="2379" y="2010"/>
                  </a:lnTo>
                  <a:lnTo>
                    <a:pt x="2434" y="1900"/>
                  </a:lnTo>
                  <a:lnTo>
                    <a:pt x="2489" y="1789"/>
                  </a:lnTo>
                  <a:lnTo>
                    <a:pt x="2526" y="1678"/>
                  </a:lnTo>
                  <a:lnTo>
                    <a:pt x="2563" y="1549"/>
                  </a:lnTo>
                  <a:lnTo>
                    <a:pt x="2581" y="1420"/>
                  </a:lnTo>
                  <a:lnTo>
                    <a:pt x="2581" y="1273"/>
                  </a:lnTo>
                  <a:lnTo>
                    <a:pt x="2581" y="1144"/>
                  </a:lnTo>
                  <a:lnTo>
                    <a:pt x="2563" y="1015"/>
                  </a:lnTo>
                  <a:lnTo>
                    <a:pt x="2526" y="886"/>
                  </a:lnTo>
                  <a:lnTo>
                    <a:pt x="2489" y="775"/>
                  </a:lnTo>
                  <a:lnTo>
                    <a:pt x="2434" y="664"/>
                  </a:lnTo>
                  <a:lnTo>
                    <a:pt x="2360" y="554"/>
                  </a:lnTo>
                  <a:lnTo>
                    <a:pt x="2286" y="461"/>
                  </a:lnTo>
                  <a:lnTo>
                    <a:pt x="2213" y="369"/>
                  </a:lnTo>
                  <a:lnTo>
                    <a:pt x="2120" y="277"/>
                  </a:lnTo>
                  <a:lnTo>
                    <a:pt x="2010" y="203"/>
                  </a:lnTo>
                  <a:lnTo>
                    <a:pt x="1918" y="148"/>
                  </a:lnTo>
                  <a:lnTo>
                    <a:pt x="1789" y="93"/>
                  </a:lnTo>
                  <a:lnTo>
                    <a:pt x="1678" y="56"/>
                  </a:lnTo>
                  <a:lnTo>
                    <a:pt x="1549" y="19"/>
                  </a:lnTo>
                  <a:lnTo>
                    <a:pt x="14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9" name="Google Shape;699;p3"/>
            <p:cNvSpPr/>
            <p:nvPr/>
          </p:nvSpPr>
          <p:spPr>
            <a:xfrm>
              <a:off x="5249325" y="899125"/>
              <a:ext cx="65000" cy="65025"/>
            </a:xfrm>
            <a:custGeom>
              <a:avLst/>
              <a:gdLst/>
              <a:ahLst/>
              <a:cxnLst/>
              <a:rect l="l" t="t" r="r" b="b"/>
              <a:pathLst>
                <a:path w="2600" h="2601" extrusionOk="0">
                  <a:moveTo>
                    <a:pt x="1162" y="0"/>
                  </a:moveTo>
                  <a:lnTo>
                    <a:pt x="1033" y="19"/>
                  </a:lnTo>
                  <a:lnTo>
                    <a:pt x="904" y="56"/>
                  </a:lnTo>
                  <a:lnTo>
                    <a:pt x="793" y="93"/>
                  </a:lnTo>
                  <a:lnTo>
                    <a:pt x="682" y="148"/>
                  </a:lnTo>
                  <a:lnTo>
                    <a:pt x="572" y="222"/>
                  </a:lnTo>
                  <a:lnTo>
                    <a:pt x="461" y="295"/>
                  </a:lnTo>
                  <a:lnTo>
                    <a:pt x="369" y="369"/>
                  </a:lnTo>
                  <a:lnTo>
                    <a:pt x="295" y="461"/>
                  </a:lnTo>
                  <a:lnTo>
                    <a:pt x="221" y="572"/>
                  </a:lnTo>
                  <a:lnTo>
                    <a:pt x="166" y="664"/>
                  </a:lnTo>
                  <a:lnTo>
                    <a:pt x="111" y="793"/>
                  </a:lnTo>
                  <a:lnTo>
                    <a:pt x="55" y="904"/>
                  </a:lnTo>
                  <a:lnTo>
                    <a:pt x="37" y="1033"/>
                  </a:lnTo>
                  <a:lnTo>
                    <a:pt x="19" y="1162"/>
                  </a:lnTo>
                  <a:lnTo>
                    <a:pt x="0" y="1291"/>
                  </a:lnTo>
                  <a:lnTo>
                    <a:pt x="19" y="1439"/>
                  </a:lnTo>
                  <a:lnTo>
                    <a:pt x="37" y="1568"/>
                  </a:lnTo>
                  <a:lnTo>
                    <a:pt x="55" y="1697"/>
                  </a:lnTo>
                  <a:lnTo>
                    <a:pt x="111" y="1807"/>
                  </a:lnTo>
                  <a:lnTo>
                    <a:pt x="166" y="1918"/>
                  </a:lnTo>
                  <a:lnTo>
                    <a:pt x="221" y="2029"/>
                  </a:lnTo>
                  <a:lnTo>
                    <a:pt x="295" y="2121"/>
                  </a:lnTo>
                  <a:lnTo>
                    <a:pt x="387" y="2213"/>
                  </a:lnTo>
                  <a:lnTo>
                    <a:pt x="479" y="2305"/>
                  </a:lnTo>
                  <a:lnTo>
                    <a:pt x="572" y="2379"/>
                  </a:lnTo>
                  <a:lnTo>
                    <a:pt x="682" y="2434"/>
                  </a:lnTo>
                  <a:lnTo>
                    <a:pt x="793" y="2490"/>
                  </a:lnTo>
                  <a:lnTo>
                    <a:pt x="922" y="2545"/>
                  </a:lnTo>
                  <a:lnTo>
                    <a:pt x="1033" y="2563"/>
                  </a:lnTo>
                  <a:lnTo>
                    <a:pt x="1180" y="2582"/>
                  </a:lnTo>
                  <a:lnTo>
                    <a:pt x="1309" y="2600"/>
                  </a:lnTo>
                  <a:lnTo>
                    <a:pt x="1438" y="2582"/>
                  </a:lnTo>
                  <a:lnTo>
                    <a:pt x="1567" y="2563"/>
                  </a:lnTo>
                  <a:lnTo>
                    <a:pt x="1696" y="2545"/>
                  </a:lnTo>
                  <a:lnTo>
                    <a:pt x="1825" y="2490"/>
                  </a:lnTo>
                  <a:lnTo>
                    <a:pt x="1936" y="2434"/>
                  </a:lnTo>
                  <a:lnTo>
                    <a:pt x="2047" y="2379"/>
                  </a:lnTo>
                  <a:lnTo>
                    <a:pt x="2139" y="2305"/>
                  </a:lnTo>
                  <a:lnTo>
                    <a:pt x="2231" y="2213"/>
                  </a:lnTo>
                  <a:lnTo>
                    <a:pt x="2323" y="2121"/>
                  </a:lnTo>
                  <a:lnTo>
                    <a:pt x="2397" y="2029"/>
                  </a:lnTo>
                  <a:lnTo>
                    <a:pt x="2452" y="1918"/>
                  </a:lnTo>
                  <a:lnTo>
                    <a:pt x="2508" y="1807"/>
                  </a:lnTo>
                  <a:lnTo>
                    <a:pt x="2545" y="1678"/>
                  </a:lnTo>
                  <a:lnTo>
                    <a:pt x="2581" y="1549"/>
                  </a:lnTo>
                  <a:lnTo>
                    <a:pt x="2600" y="1420"/>
                  </a:lnTo>
                  <a:lnTo>
                    <a:pt x="2600" y="1291"/>
                  </a:lnTo>
                  <a:lnTo>
                    <a:pt x="2600" y="1162"/>
                  </a:lnTo>
                  <a:lnTo>
                    <a:pt x="2581" y="1033"/>
                  </a:lnTo>
                  <a:lnTo>
                    <a:pt x="2545" y="904"/>
                  </a:lnTo>
                  <a:lnTo>
                    <a:pt x="2508" y="775"/>
                  </a:lnTo>
                  <a:lnTo>
                    <a:pt x="2452" y="664"/>
                  </a:lnTo>
                  <a:lnTo>
                    <a:pt x="2379" y="554"/>
                  </a:lnTo>
                  <a:lnTo>
                    <a:pt x="2305" y="461"/>
                  </a:lnTo>
                  <a:lnTo>
                    <a:pt x="2231" y="369"/>
                  </a:lnTo>
                  <a:lnTo>
                    <a:pt x="2139" y="277"/>
                  </a:lnTo>
                  <a:lnTo>
                    <a:pt x="2028" y="203"/>
                  </a:lnTo>
                  <a:lnTo>
                    <a:pt x="1936" y="148"/>
                  </a:lnTo>
                  <a:lnTo>
                    <a:pt x="1807" y="93"/>
                  </a:lnTo>
                  <a:lnTo>
                    <a:pt x="1696" y="56"/>
                  </a:lnTo>
                  <a:lnTo>
                    <a:pt x="1567" y="19"/>
                  </a:lnTo>
                  <a:lnTo>
                    <a:pt x="143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0" name="Google Shape;700;p3"/>
            <p:cNvSpPr/>
            <p:nvPr/>
          </p:nvSpPr>
          <p:spPr>
            <a:xfrm>
              <a:off x="4967675" y="238125"/>
              <a:ext cx="57650" cy="18000"/>
            </a:xfrm>
            <a:custGeom>
              <a:avLst/>
              <a:gdLst/>
              <a:ahLst/>
              <a:cxnLst/>
              <a:rect l="l" t="t" r="r" b="b"/>
              <a:pathLst>
                <a:path w="2306" h="720" extrusionOk="0">
                  <a:moveTo>
                    <a:pt x="0" y="0"/>
                  </a:moveTo>
                  <a:lnTo>
                    <a:pt x="93" y="166"/>
                  </a:lnTo>
                  <a:lnTo>
                    <a:pt x="185" y="295"/>
                  </a:lnTo>
                  <a:lnTo>
                    <a:pt x="314" y="424"/>
                  </a:lnTo>
                  <a:lnTo>
                    <a:pt x="461" y="516"/>
                  </a:lnTo>
                  <a:lnTo>
                    <a:pt x="627" y="608"/>
                  </a:lnTo>
                  <a:lnTo>
                    <a:pt x="793" y="664"/>
                  </a:lnTo>
                  <a:lnTo>
                    <a:pt x="978" y="701"/>
                  </a:lnTo>
                  <a:lnTo>
                    <a:pt x="1162" y="719"/>
                  </a:lnTo>
                  <a:lnTo>
                    <a:pt x="1346" y="701"/>
                  </a:lnTo>
                  <a:lnTo>
                    <a:pt x="1531" y="664"/>
                  </a:lnTo>
                  <a:lnTo>
                    <a:pt x="1697" y="608"/>
                  </a:lnTo>
                  <a:lnTo>
                    <a:pt x="1863" y="516"/>
                  </a:lnTo>
                  <a:lnTo>
                    <a:pt x="1992" y="424"/>
                  </a:lnTo>
                  <a:lnTo>
                    <a:pt x="2121" y="295"/>
                  </a:lnTo>
                  <a:lnTo>
                    <a:pt x="2231" y="148"/>
                  </a:lnTo>
                  <a:lnTo>
                    <a:pt x="230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1" name="Google Shape;701;p3"/>
            <p:cNvSpPr/>
            <p:nvPr/>
          </p:nvSpPr>
          <p:spPr>
            <a:xfrm>
              <a:off x="5118400" y="710600"/>
              <a:ext cx="64550" cy="65000"/>
            </a:xfrm>
            <a:custGeom>
              <a:avLst/>
              <a:gdLst/>
              <a:ahLst/>
              <a:cxnLst/>
              <a:rect l="l" t="t" r="r" b="b"/>
              <a:pathLst>
                <a:path w="2582" h="2600" extrusionOk="0">
                  <a:moveTo>
                    <a:pt x="1291" y="0"/>
                  </a:moveTo>
                  <a:lnTo>
                    <a:pt x="1144" y="19"/>
                  </a:lnTo>
                  <a:lnTo>
                    <a:pt x="1015" y="37"/>
                  </a:lnTo>
                  <a:lnTo>
                    <a:pt x="886" y="74"/>
                  </a:lnTo>
                  <a:lnTo>
                    <a:pt x="775" y="111"/>
                  </a:lnTo>
                  <a:lnTo>
                    <a:pt x="664" y="166"/>
                  </a:lnTo>
                  <a:lnTo>
                    <a:pt x="554" y="221"/>
                  </a:lnTo>
                  <a:lnTo>
                    <a:pt x="462" y="295"/>
                  </a:lnTo>
                  <a:lnTo>
                    <a:pt x="369" y="387"/>
                  </a:lnTo>
                  <a:lnTo>
                    <a:pt x="277" y="480"/>
                  </a:lnTo>
                  <a:lnTo>
                    <a:pt x="203" y="572"/>
                  </a:lnTo>
                  <a:lnTo>
                    <a:pt x="148" y="682"/>
                  </a:lnTo>
                  <a:lnTo>
                    <a:pt x="93" y="793"/>
                  </a:lnTo>
                  <a:lnTo>
                    <a:pt x="56" y="922"/>
                  </a:lnTo>
                  <a:lnTo>
                    <a:pt x="19" y="1051"/>
                  </a:lnTo>
                  <a:lnTo>
                    <a:pt x="1" y="1180"/>
                  </a:lnTo>
                  <a:lnTo>
                    <a:pt x="1" y="1309"/>
                  </a:lnTo>
                  <a:lnTo>
                    <a:pt x="1" y="1438"/>
                  </a:lnTo>
                  <a:lnTo>
                    <a:pt x="19" y="1567"/>
                  </a:lnTo>
                  <a:lnTo>
                    <a:pt x="56" y="1696"/>
                  </a:lnTo>
                  <a:lnTo>
                    <a:pt x="93" y="1826"/>
                  </a:lnTo>
                  <a:lnTo>
                    <a:pt x="148" y="1936"/>
                  </a:lnTo>
                  <a:lnTo>
                    <a:pt x="222" y="2047"/>
                  </a:lnTo>
                  <a:lnTo>
                    <a:pt x="296" y="2139"/>
                  </a:lnTo>
                  <a:lnTo>
                    <a:pt x="369" y="2231"/>
                  </a:lnTo>
                  <a:lnTo>
                    <a:pt x="462" y="2305"/>
                  </a:lnTo>
                  <a:lnTo>
                    <a:pt x="572" y="2379"/>
                  </a:lnTo>
                  <a:lnTo>
                    <a:pt x="664" y="2452"/>
                  </a:lnTo>
                  <a:lnTo>
                    <a:pt x="794" y="2508"/>
                  </a:lnTo>
                  <a:lnTo>
                    <a:pt x="904" y="2545"/>
                  </a:lnTo>
                  <a:lnTo>
                    <a:pt x="1033" y="2563"/>
                  </a:lnTo>
                  <a:lnTo>
                    <a:pt x="1162" y="2581"/>
                  </a:lnTo>
                  <a:lnTo>
                    <a:pt x="1291" y="2600"/>
                  </a:lnTo>
                  <a:lnTo>
                    <a:pt x="1439" y="2581"/>
                  </a:lnTo>
                  <a:lnTo>
                    <a:pt x="1568" y="2563"/>
                  </a:lnTo>
                  <a:lnTo>
                    <a:pt x="1697" y="2545"/>
                  </a:lnTo>
                  <a:lnTo>
                    <a:pt x="1808" y="2489"/>
                  </a:lnTo>
                  <a:lnTo>
                    <a:pt x="1918" y="2434"/>
                  </a:lnTo>
                  <a:lnTo>
                    <a:pt x="2029" y="2379"/>
                  </a:lnTo>
                  <a:lnTo>
                    <a:pt x="2121" y="2305"/>
                  </a:lnTo>
                  <a:lnTo>
                    <a:pt x="2213" y="2213"/>
                  </a:lnTo>
                  <a:lnTo>
                    <a:pt x="2305" y="2121"/>
                  </a:lnTo>
                  <a:lnTo>
                    <a:pt x="2379" y="2028"/>
                  </a:lnTo>
                  <a:lnTo>
                    <a:pt x="2435" y="1918"/>
                  </a:lnTo>
                  <a:lnTo>
                    <a:pt x="2490" y="1807"/>
                  </a:lnTo>
                  <a:lnTo>
                    <a:pt x="2527" y="1678"/>
                  </a:lnTo>
                  <a:lnTo>
                    <a:pt x="2564" y="1567"/>
                  </a:lnTo>
                  <a:lnTo>
                    <a:pt x="2582" y="1438"/>
                  </a:lnTo>
                  <a:lnTo>
                    <a:pt x="2582" y="1291"/>
                  </a:lnTo>
                  <a:lnTo>
                    <a:pt x="2582" y="1162"/>
                  </a:lnTo>
                  <a:lnTo>
                    <a:pt x="2564" y="1033"/>
                  </a:lnTo>
                  <a:lnTo>
                    <a:pt x="2527" y="904"/>
                  </a:lnTo>
                  <a:lnTo>
                    <a:pt x="2490" y="793"/>
                  </a:lnTo>
                  <a:lnTo>
                    <a:pt x="2435" y="664"/>
                  </a:lnTo>
                  <a:lnTo>
                    <a:pt x="2361" y="572"/>
                  </a:lnTo>
                  <a:lnTo>
                    <a:pt x="2287" y="461"/>
                  </a:lnTo>
                  <a:lnTo>
                    <a:pt x="2213" y="369"/>
                  </a:lnTo>
                  <a:lnTo>
                    <a:pt x="2121" y="295"/>
                  </a:lnTo>
                  <a:lnTo>
                    <a:pt x="2010" y="221"/>
                  </a:lnTo>
                  <a:lnTo>
                    <a:pt x="1918" y="166"/>
                  </a:lnTo>
                  <a:lnTo>
                    <a:pt x="1789" y="111"/>
                  </a:lnTo>
                  <a:lnTo>
                    <a:pt x="1679" y="55"/>
                  </a:lnTo>
                  <a:lnTo>
                    <a:pt x="1549" y="37"/>
                  </a:lnTo>
                  <a:lnTo>
                    <a:pt x="1420" y="19"/>
                  </a:lnTo>
                  <a:lnTo>
                    <a:pt x="12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2" name="Google Shape;702;p3"/>
            <p:cNvSpPr/>
            <p:nvPr/>
          </p:nvSpPr>
          <p:spPr>
            <a:xfrm>
              <a:off x="5312475" y="990400"/>
              <a:ext cx="64550" cy="64550"/>
            </a:xfrm>
            <a:custGeom>
              <a:avLst/>
              <a:gdLst/>
              <a:ahLst/>
              <a:cxnLst/>
              <a:rect l="l" t="t" r="r" b="b"/>
              <a:pathLst>
                <a:path w="2582" h="2582" extrusionOk="0">
                  <a:moveTo>
                    <a:pt x="1180" y="0"/>
                  </a:moveTo>
                  <a:lnTo>
                    <a:pt x="1051" y="19"/>
                  </a:lnTo>
                  <a:lnTo>
                    <a:pt x="922" y="55"/>
                  </a:lnTo>
                  <a:lnTo>
                    <a:pt x="811" y="92"/>
                  </a:lnTo>
                  <a:lnTo>
                    <a:pt x="682" y="148"/>
                  </a:lnTo>
                  <a:lnTo>
                    <a:pt x="572" y="203"/>
                  </a:lnTo>
                  <a:lnTo>
                    <a:pt x="480" y="277"/>
                  </a:lnTo>
                  <a:lnTo>
                    <a:pt x="387" y="350"/>
                  </a:lnTo>
                  <a:lnTo>
                    <a:pt x="295" y="443"/>
                  </a:lnTo>
                  <a:lnTo>
                    <a:pt x="221" y="553"/>
                  </a:lnTo>
                  <a:lnTo>
                    <a:pt x="166" y="645"/>
                  </a:lnTo>
                  <a:lnTo>
                    <a:pt x="111" y="756"/>
                  </a:lnTo>
                  <a:lnTo>
                    <a:pt x="55" y="885"/>
                  </a:lnTo>
                  <a:lnTo>
                    <a:pt x="19" y="1014"/>
                  </a:lnTo>
                  <a:lnTo>
                    <a:pt x="0" y="1143"/>
                  </a:lnTo>
                  <a:lnTo>
                    <a:pt x="0" y="1272"/>
                  </a:lnTo>
                  <a:lnTo>
                    <a:pt x="0" y="1401"/>
                  </a:lnTo>
                  <a:lnTo>
                    <a:pt x="19" y="1530"/>
                  </a:lnTo>
                  <a:lnTo>
                    <a:pt x="37" y="1660"/>
                  </a:lnTo>
                  <a:lnTo>
                    <a:pt x="92" y="1789"/>
                  </a:lnTo>
                  <a:lnTo>
                    <a:pt x="129" y="1899"/>
                  </a:lnTo>
                  <a:lnTo>
                    <a:pt x="203" y="2010"/>
                  </a:lnTo>
                  <a:lnTo>
                    <a:pt x="277" y="2102"/>
                  </a:lnTo>
                  <a:lnTo>
                    <a:pt x="350" y="2194"/>
                  </a:lnTo>
                  <a:lnTo>
                    <a:pt x="443" y="2286"/>
                  </a:lnTo>
                  <a:lnTo>
                    <a:pt x="535" y="2360"/>
                  </a:lnTo>
                  <a:lnTo>
                    <a:pt x="645" y="2434"/>
                  </a:lnTo>
                  <a:lnTo>
                    <a:pt x="756" y="2489"/>
                  </a:lnTo>
                  <a:lnTo>
                    <a:pt x="867" y="2526"/>
                  </a:lnTo>
                  <a:lnTo>
                    <a:pt x="996" y="2563"/>
                  </a:lnTo>
                  <a:lnTo>
                    <a:pt x="1125" y="2581"/>
                  </a:lnTo>
                  <a:lnTo>
                    <a:pt x="1401" y="2581"/>
                  </a:lnTo>
                  <a:lnTo>
                    <a:pt x="1530" y="2563"/>
                  </a:lnTo>
                  <a:lnTo>
                    <a:pt x="1660" y="2545"/>
                  </a:lnTo>
                  <a:lnTo>
                    <a:pt x="1770" y="2508"/>
                  </a:lnTo>
                  <a:lnTo>
                    <a:pt x="1899" y="2452"/>
                  </a:lnTo>
                  <a:lnTo>
                    <a:pt x="1991" y="2379"/>
                  </a:lnTo>
                  <a:lnTo>
                    <a:pt x="2102" y="2323"/>
                  </a:lnTo>
                  <a:lnTo>
                    <a:pt x="2194" y="2231"/>
                  </a:lnTo>
                  <a:lnTo>
                    <a:pt x="2286" y="2139"/>
                  </a:lnTo>
                  <a:lnTo>
                    <a:pt x="2360" y="2047"/>
                  </a:lnTo>
                  <a:lnTo>
                    <a:pt x="2416" y="1936"/>
                  </a:lnTo>
                  <a:lnTo>
                    <a:pt x="2471" y="1826"/>
                  </a:lnTo>
                  <a:lnTo>
                    <a:pt x="2526" y="1715"/>
                  </a:lnTo>
                  <a:lnTo>
                    <a:pt x="2545" y="1586"/>
                  </a:lnTo>
                  <a:lnTo>
                    <a:pt x="2581" y="1457"/>
                  </a:lnTo>
                  <a:lnTo>
                    <a:pt x="2581" y="1328"/>
                  </a:lnTo>
                  <a:lnTo>
                    <a:pt x="2581" y="1180"/>
                  </a:lnTo>
                  <a:lnTo>
                    <a:pt x="2563" y="1051"/>
                  </a:lnTo>
                  <a:lnTo>
                    <a:pt x="2526" y="922"/>
                  </a:lnTo>
                  <a:lnTo>
                    <a:pt x="2489" y="811"/>
                  </a:lnTo>
                  <a:lnTo>
                    <a:pt x="2434" y="701"/>
                  </a:lnTo>
                  <a:lnTo>
                    <a:pt x="2379" y="590"/>
                  </a:lnTo>
                  <a:lnTo>
                    <a:pt x="2305" y="480"/>
                  </a:lnTo>
                  <a:lnTo>
                    <a:pt x="2231" y="387"/>
                  </a:lnTo>
                  <a:lnTo>
                    <a:pt x="2139" y="314"/>
                  </a:lnTo>
                  <a:lnTo>
                    <a:pt x="2047" y="240"/>
                  </a:lnTo>
                  <a:lnTo>
                    <a:pt x="1936" y="166"/>
                  </a:lnTo>
                  <a:lnTo>
                    <a:pt x="1825" y="111"/>
                  </a:lnTo>
                  <a:lnTo>
                    <a:pt x="1696" y="74"/>
                  </a:lnTo>
                  <a:lnTo>
                    <a:pt x="1586" y="37"/>
                  </a:lnTo>
                  <a:lnTo>
                    <a:pt x="1457" y="19"/>
                  </a:lnTo>
                  <a:lnTo>
                    <a:pt x="13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 name="Google Shape;703;p3"/>
            <p:cNvSpPr/>
            <p:nvPr/>
          </p:nvSpPr>
          <p:spPr>
            <a:xfrm>
              <a:off x="5001775" y="445550"/>
              <a:ext cx="64100" cy="64100"/>
            </a:xfrm>
            <a:custGeom>
              <a:avLst/>
              <a:gdLst/>
              <a:ahLst/>
              <a:cxnLst/>
              <a:rect l="l" t="t" r="r" b="b"/>
              <a:pathLst>
                <a:path w="2564" h="2564" extrusionOk="0">
                  <a:moveTo>
                    <a:pt x="1255" y="0"/>
                  </a:moveTo>
                  <a:lnTo>
                    <a:pt x="1126" y="19"/>
                  </a:lnTo>
                  <a:lnTo>
                    <a:pt x="996" y="37"/>
                  </a:lnTo>
                  <a:lnTo>
                    <a:pt x="886" y="55"/>
                  </a:lnTo>
                  <a:lnTo>
                    <a:pt x="757" y="111"/>
                  </a:lnTo>
                  <a:lnTo>
                    <a:pt x="665" y="148"/>
                  </a:lnTo>
                  <a:lnTo>
                    <a:pt x="554" y="221"/>
                  </a:lnTo>
                  <a:lnTo>
                    <a:pt x="462" y="295"/>
                  </a:lnTo>
                  <a:lnTo>
                    <a:pt x="370" y="369"/>
                  </a:lnTo>
                  <a:lnTo>
                    <a:pt x="277" y="461"/>
                  </a:lnTo>
                  <a:lnTo>
                    <a:pt x="222" y="553"/>
                  </a:lnTo>
                  <a:lnTo>
                    <a:pt x="148" y="664"/>
                  </a:lnTo>
                  <a:lnTo>
                    <a:pt x="93" y="775"/>
                  </a:lnTo>
                  <a:lnTo>
                    <a:pt x="56" y="885"/>
                  </a:lnTo>
                  <a:lnTo>
                    <a:pt x="19" y="996"/>
                  </a:lnTo>
                  <a:lnTo>
                    <a:pt x="1" y="1125"/>
                  </a:lnTo>
                  <a:lnTo>
                    <a:pt x="1" y="1254"/>
                  </a:lnTo>
                  <a:lnTo>
                    <a:pt x="1" y="1401"/>
                  </a:lnTo>
                  <a:lnTo>
                    <a:pt x="19" y="1531"/>
                  </a:lnTo>
                  <a:lnTo>
                    <a:pt x="38" y="1660"/>
                  </a:lnTo>
                  <a:lnTo>
                    <a:pt x="75" y="1770"/>
                  </a:lnTo>
                  <a:lnTo>
                    <a:pt x="130" y="1881"/>
                  </a:lnTo>
                  <a:lnTo>
                    <a:pt x="204" y="1992"/>
                  </a:lnTo>
                  <a:lnTo>
                    <a:pt x="259" y="2102"/>
                  </a:lnTo>
                  <a:lnTo>
                    <a:pt x="351" y="2194"/>
                  </a:lnTo>
                  <a:lnTo>
                    <a:pt x="443" y="2268"/>
                  </a:lnTo>
                  <a:lnTo>
                    <a:pt x="536" y="2342"/>
                  </a:lnTo>
                  <a:lnTo>
                    <a:pt x="646" y="2416"/>
                  </a:lnTo>
                  <a:lnTo>
                    <a:pt x="757" y="2471"/>
                  </a:lnTo>
                  <a:lnTo>
                    <a:pt x="867" y="2508"/>
                  </a:lnTo>
                  <a:lnTo>
                    <a:pt x="996" y="2545"/>
                  </a:lnTo>
                  <a:lnTo>
                    <a:pt x="1126" y="2563"/>
                  </a:lnTo>
                  <a:lnTo>
                    <a:pt x="1402" y="2563"/>
                  </a:lnTo>
                  <a:lnTo>
                    <a:pt x="1531" y="2545"/>
                  </a:lnTo>
                  <a:lnTo>
                    <a:pt x="1660" y="2508"/>
                  </a:lnTo>
                  <a:lnTo>
                    <a:pt x="1771" y="2471"/>
                  </a:lnTo>
                  <a:lnTo>
                    <a:pt x="1882" y="2416"/>
                  </a:lnTo>
                  <a:lnTo>
                    <a:pt x="1992" y="2360"/>
                  </a:lnTo>
                  <a:lnTo>
                    <a:pt x="2103" y="2287"/>
                  </a:lnTo>
                  <a:lnTo>
                    <a:pt x="2177" y="2213"/>
                  </a:lnTo>
                  <a:lnTo>
                    <a:pt x="2269" y="2121"/>
                  </a:lnTo>
                  <a:lnTo>
                    <a:pt x="2342" y="2010"/>
                  </a:lnTo>
                  <a:lnTo>
                    <a:pt x="2398" y="1918"/>
                  </a:lnTo>
                  <a:lnTo>
                    <a:pt x="2453" y="1807"/>
                  </a:lnTo>
                  <a:lnTo>
                    <a:pt x="2508" y="1678"/>
                  </a:lnTo>
                  <a:lnTo>
                    <a:pt x="2527" y="1549"/>
                  </a:lnTo>
                  <a:lnTo>
                    <a:pt x="2545" y="1420"/>
                  </a:lnTo>
                  <a:lnTo>
                    <a:pt x="2564" y="1291"/>
                  </a:lnTo>
                  <a:lnTo>
                    <a:pt x="2545" y="1143"/>
                  </a:lnTo>
                  <a:lnTo>
                    <a:pt x="2527" y="1014"/>
                  </a:lnTo>
                  <a:lnTo>
                    <a:pt x="2508" y="904"/>
                  </a:lnTo>
                  <a:lnTo>
                    <a:pt x="2453" y="775"/>
                  </a:lnTo>
                  <a:lnTo>
                    <a:pt x="2398" y="664"/>
                  </a:lnTo>
                  <a:lnTo>
                    <a:pt x="2342" y="553"/>
                  </a:lnTo>
                  <a:lnTo>
                    <a:pt x="2269" y="461"/>
                  </a:lnTo>
                  <a:lnTo>
                    <a:pt x="2177" y="369"/>
                  </a:lnTo>
                  <a:lnTo>
                    <a:pt x="2103" y="295"/>
                  </a:lnTo>
                  <a:lnTo>
                    <a:pt x="1992" y="221"/>
                  </a:lnTo>
                  <a:lnTo>
                    <a:pt x="1882" y="148"/>
                  </a:lnTo>
                  <a:lnTo>
                    <a:pt x="1771" y="92"/>
                  </a:lnTo>
                  <a:lnTo>
                    <a:pt x="1660" y="55"/>
                  </a:lnTo>
                  <a:lnTo>
                    <a:pt x="1531" y="37"/>
                  </a:lnTo>
                  <a:lnTo>
                    <a:pt x="1402" y="19"/>
                  </a:lnTo>
                  <a:lnTo>
                    <a:pt x="125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 name="Google Shape;704;p3"/>
            <p:cNvSpPr/>
            <p:nvPr/>
          </p:nvSpPr>
          <p:spPr>
            <a:xfrm>
              <a:off x="5524050" y="1193200"/>
              <a:ext cx="64100" cy="64100"/>
            </a:xfrm>
            <a:custGeom>
              <a:avLst/>
              <a:gdLst/>
              <a:ahLst/>
              <a:cxnLst/>
              <a:rect l="l" t="t" r="r" b="b"/>
              <a:pathLst>
                <a:path w="2564" h="2564" extrusionOk="0">
                  <a:moveTo>
                    <a:pt x="1291" y="1"/>
                  </a:moveTo>
                  <a:lnTo>
                    <a:pt x="1143" y="19"/>
                  </a:lnTo>
                  <a:lnTo>
                    <a:pt x="1014" y="38"/>
                  </a:lnTo>
                  <a:lnTo>
                    <a:pt x="885" y="56"/>
                  </a:lnTo>
                  <a:lnTo>
                    <a:pt x="775" y="93"/>
                  </a:lnTo>
                  <a:lnTo>
                    <a:pt x="664" y="148"/>
                  </a:lnTo>
                  <a:lnTo>
                    <a:pt x="553" y="222"/>
                  </a:lnTo>
                  <a:lnTo>
                    <a:pt x="461" y="296"/>
                  </a:lnTo>
                  <a:lnTo>
                    <a:pt x="369" y="370"/>
                  </a:lnTo>
                  <a:lnTo>
                    <a:pt x="277" y="462"/>
                  </a:lnTo>
                  <a:lnTo>
                    <a:pt x="203" y="554"/>
                  </a:lnTo>
                  <a:lnTo>
                    <a:pt x="148" y="665"/>
                  </a:lnTo>
                  <a:lnTo>
                    <a:pt x="92" y="775"/>
                  </a:lnTo>
                  <a:lnTo>
                    <a:pt x="56" y="904"/>
                  </a:lnTo>
                  <a:lnTo>
                    <a:pt x="19" y="1033"/>
                  </a:lnTo>
                  <a:lnTo>
                    <a:pt x="0" y="1163"/>
                  </a:lnTo>
                  <a:lnTo>
                    <a:pt x="0" y="1292"/>
                  </a:lnTo>
                  <a:lnTo>
                    <a:pt x="0" y="1421"/>
                  </a:lnTo>
                  <a:lnTo>
                    <a:pt x="19" y="1550"/>
                  </a:lnTo>
                  <a:lnTo>
                    <a:pt x="56" y="1679"/>
                  </a:lnTo>
                  <a:lnTo>
                    <a:pt x="92" y="1808"/>
                  </a:lnTo>
                  <a:lnTo>
                    <a:pt x="148" y="1918"/>
                  </a:lnTo>
                  <a:lnTo>
                    <a:pt x="203" y="2029"/>
                  </a:lnTo>
                  <a:lnTo>
                    <a:pt x="277" y="2121"/>
                  </a:lnTo>
                  <a:lnTo>
                    <a:pt x="369" y="2214"/>
                  </a:lnTo>
                  <a:lnTo>
                    <a:pt x="461" y="2287"/>
                  </a:lnTo>
                  <a:lnTo>
                    <a:pt x="553" y="2361"/>
                  </a:lnTo>
                  <a:lnTo>
                    <a:pt x="664" y="2435"/>
                  </a:lnTo>
                  <a:lnTo>
                    <a:pt x="775" y="2472"/>
                  </a:lnTo>
                  <a:lnTo>
                    <a:pt x="904" y="2527"/>
                  </a:lnTo>
                  <a:lnTo>
                    <a:pt x="1033" y="2545"/>
                  </a:lnTo>
                  <a:lnTo>
                    <a:pt x="1162" y="2564"/>
                  </a:lnTo>
                  <a:lnTo>
                    <a:pt x="1420" y="2564"/>
                  </a:lnTo>
                  <a:lnTo>
                    <a:pt x="1549" y="2545"/>
                  </a:lnTo>
                  <a:lnTo>
                    <a:pt x="1678" y="2509"/>
                  </a:lnTo>
                  <a:lnTo>
                    <a:pt x="1807" y="2472"/>
                  </a:lnTo>
                  <a:lnTo>
                    <a:pt x="1918" y="2416"/>
                  </a:lnTo>
                  <a:lnTo>
                    <a:pt x="2010" y="2343"/>
                  </a:lnTo>
                  <a:lnTo>
                    <a:pt x="2121" y="2269"/>
                  </a:lnTo>
                  <a:lnTo>
                    <a:pt x="2194" y="2195"/>
                  </a:lnTo>
                  <a:lnTo>
                    <a:pt x="2287" y="2103"/>
                  </a:lnTo>
                  <a:lnTo>
                    <a:pt x="2360" y="1992"/>
                  </a:lnTo>
                  <a:lnTo>
                    <a:pt x="2416" y="1882"/>
                  </a:lnTo>
                  <a:lnTo>
                    <a:pt x="2471" y="1771"/>
                  </a:lnTo>
                  <a:lnTo>
                    <a:pt x="2508" y="1660"/>
                  </a:lnTo>
                  <a:lnTo>
                    <a:pt x="2545" y="1531"/>
                  </a:lnTo>
                  <a:lnTo>
                    <a:pt x="2545" y="1402"/>
                  </a:lnTo>
                  <a:lnTo>
                    <a:pt x="2563" y="1255"/>
                  </a:lnTo>
                  <a:lnTo>
                    <a:pt x="2545" y="1126"/>
                  </a:lnTo>
                  <a:lnTo>
                    <a:pt x="2526" y="997"/>
                  </a:lnTo>
                  <a:lnTo>
                    <a:pt x="2489" y="886"/>
                  </a:lnTo>
                  <a:lnTo>
                    <a:pt x="2453" y="757"/>
                  </a:lnTo>
                  <a:lnTo>
                    <a:pt x="2397" y="665"/>
                  </a:lnTo>
                  <a:lnTo>
                    <a:pt x="2342" y="554"/>
                  </a:lnTo>
                  <a:lnTo>
                    <a:pt x="2268" y="462"/>
                  </a:lnTo>
                  <a:lnTo>
                    <a:pt x="2176" y="370"/>
                  </a:lnTo>
                  <a:lnTo>
                    <a:pt x="2102" y="296"/>
                  </a:lnTo>
                  <a:lnTo>
                    <a:pt x="1992" y="222"/>
                  </a:lnTo>
                  <a:lnTo>
                    <a:pt x="1899" y="148"/>
                  </a:lnTo>
                  <a:lnTo>
                    <a:pt x="1789" y="112"/>
                  </a:lnTo>
                  <a:lnTo>
                    <a:pt x="1660" y="56"/>
                  </a:lnTo>
                  <a:lnTo>
                    <a:pt x="1549" y="38"/>
                  </a:lnTo>
                  <a:lnTo>
                    <a:pt x="1420" y="19"/>
                  </a:lnTo>
                  <a:lnTo>
                    <a:pt x="12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5" name="Google Shape;705;p3"/>
            <p:cNvSpPr/>
            <p:nvPr/>
          </p:nvSpPr>
          <p:spPr>
            <a:xfrm>
              <a:off x="5378375" y="1085350"/>
              <a:ext cx="63650" cy="63625"/>
            </a:xfrm>
            <a:custGeom>
              <a:avLst/>
              <a:gdLst/>
              <a:ahLst/>
              <a:cxnLst/>
              <a:rect l="l" t="t" r="r" b="b"/>
              <a:pathLst>
                <a:path w="2546" h="2545" extrusionOk="0">
                  <a:moveTo>
                    <a:pt x="1070" y="0"/>
                  </a:moveTo>
                  <a:lnTo>
                    <a:pt x="941" y="37"/>
                  </a:lnTo>
                  <a:lnTo>
                    <a:pt x="830" y="74"/>
                  </a:lnTo>
                  <a:lnTo>
                    <a:pt x="720" y="111"/>
                  </a:lnTo>
                  <a:lnTo>
                    <a:pt x="609" y="166"/>
                  </a:lnTo>
                  <a:lnTo>
                    <a:pt x="517" y="240"/>
                  </a:lnTo>
                  <a:lnTo>
                    <a:pt x="425" y="314"/>
                  </a:lnTo>
                  <a:lnTo>
                    <a:pt x="333" y="406"/>
                  </a:lnTo>
                  <a:lnTo>
                    <a:pt x="259" y="498"/>
                  </a:lnTo>
                  <a:lnTo>
                    <a:pt x="185" y="590"/>
                  </a:lnTo>
                  <a:lnTo>
                    <a:pt x="130" y="701"/>
                  </a:lnTo>
                  <a:lnTo>
                    <a:pt x="93" y="812"/>
                  </a:lnTo>
                  <a:lnTo>
                    <a:pt x="56" y="922"/>
                  </a:lnTo>
                  <a:lnTo>
                    <a:pt x="19" y="1051"/>
                  </a:lnTo>
                  <a:lnTo>
                    <a:pt x="1" y="1180"/>
                  </a:lnTo>
                  <a:lnTo>
                    <a:pt x="1" y="1310"/>
                  </a:lnTo>
                  <a:lnTo>
                    <a:pt x="19" y="1439"/>
                  </a:lnTo>
                  <a:lnTo>
                    <a:pt x="38" y="1568"/>
                  </a:lnTo>
                  <a:lnTo>
                    <a:pt x="75" y="1697"/>
                  </a:lnTo>
                  <a:lnTo>
                    <a:pt x="130" y="1807"/>
                  </a:lnTo>
                  <a:lnTo>
                    <a:pt x="167" y="1918"/>
                  </a:lnTo>
                  <a:lnTo>
                    <a:pt x="240" y="2010"/>
                  </a:lnTo>
                  <a:lnTo>
                    <a:pt x="314" y="2102"/>
                  </a:lnTo>
                  <a:lnTo>
                    <a:pt x="388" y="2195"/>
                  </a:lnTo>
                  <a:lnTo>
                    <a:pt x="480" y="2268"/>
                  </a:lnTo>
                  <a:lnTo>
                    <a:pt x="591" y="2342"/>
                  </a:lnTo>
                  <a:lnTo>
                    <a:pt x="683" y="2397"/>
                  </a:lnTo>
                  <a:lnTo>
                    <a:pt x="794" y="2453"/>
                  </a:lnTo>
                  <a:lnTo>
                    <a:pt x="923" y="2490"/>
                  </a:lnTo>
                  <a:lnTo>
                    <a:pt x="1033" y="2526"/>
                  </a:lnTo>
                  <a:lnTo>
                    <a:pt x="1162" y="2526"/>
                  </a:lnTo>
                  <a:lnTo>
                    <a:pt x="1310" y="2545"/>
                  </a:lnTo>
                  <a:lnTo>
                    <a:pt x="1439" y="2526"/>
                  </a:lnTo>
                  <a:lnTo>
                    <a:pt x="1568" y="2508"/>
                  </a:lnTo>
                  <a:lnTo>
                    <a:pt x="1697" y="2471"/>
                  </a:lnTo>
                  <a:lnTo>
                    <a:pt x="1808" y="2434"/>
                  </a:lnTo>
                  <a:lnTo>
                    <a:pt x="1918" y="2379"/>
                  </a:lnTo>
                  <a:lnTo>
                    <a:pt x="2029" y="2305"/>
                  </a:lnTo>
                  <a:lnTo>
                    <a:pt x="2121" y="2231"/>
                  </a:lnTo>
                  <a:lnTo>
                    <a:pt x="2213" y="2139"/>
                  </a:lnTo>
                  <a:lnTo>
                    <a:pt x="2287" y="2047"/>
                  </a:lnTo>
                  <a:lnTo>
                    <a:pt x="2361" y="1955"/>
                  </a:lnTo>
                  <a:lnTo>
                    <a:pt x="2416" y="1844"/>
                  </a:lnTo>
                  <a:lnTo>
                    <a:pt x="2471" y="1734"/>
                  </a:lnTo>
                  <a:lnTo>
                    <a:pt x="2508" y="1605"/>
                  </a:lnTo>
                  <a:lnTo>
                    <a:pt x="2545" y="1475"/>
                  </a:lnTo>
                  <a:lnTo>
                    <a:pt x="2545" y="1346"/>
                  </a:lnTo>
                  <a:lnTo>
                    <a:pt x="2545" y="1217"/>
                  </a:lnTo>
                  <a:lnTo>
                    <a:pt x="2545" y="1088"/>
                  </a:lnTo>
                  <a:lnTo>
                    <a:pt x="2508" y="959"/>
                  </a:lnTo>
                  <a:lnTo>
                    <a:pt x="2471" y="830"/>
                  </a:lnTo>
                  <a:lnTo>
                    <a:pt x="2435" y="719"/>
                  </a:lnTo>
                  <a:lnTo>
                    <a:pt x="2379" y="609"/>
                  </a:lnTo>
                  <a:lnTo>
                    <a:pt x="2306" y="498"/>
                  </a:lnTo>
                  <a:lnTo>
                    <a:pt x="2232" y="406"/>
                  </a:lnTo>
                  <a:lnTo>
                    <a:pt x="2140" y="314"/>
                  </a:lnTo>
                  <a:lnTo>
                    <a:pt x="2047" y="240"/>
                  </a:lnTo>
                  <a:lnTo>
                    <a:pt x="1937" y="166"/>
                  </a:lnTo>
                  <a:lnTo>
                    <a:pt x="1845" y="111"/>
                  </a:lnTo>
                  <a:lnTo>
                    <a:pt x="1716" y="56"/>
                  </a:lnTo>
                  <a:lnTo>
                    <a:pt x="1605" y="37"/>
                  </a:lnTo>
                  <a:lnTo>
                    <a:pt x="147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6" name="Google Shape;706;p3"/>
            <p:cNvSpPr/>
            <p:nvPr/>
          </p:nvSpPr>
          <p:spPr>
            <a:xfrm>
              <a:off x="5972550" y="1436600"/>
              <a:ext cx="63175" cy="63175"/>
            </a:xfrm>
            <a:custGeom>
              <a:avLst/>
              <a:gdLst/>
              <a:ahLst/>
              <a:cxnLst/>
              <a:rect l="l" t="t" r="r" b="b"/>
              <a:pathLst>
                <a:path w="2527" h="2527" extrusionOk="0">
                  <a:moveTo>
                    <a:pt x="1144" y="0"/>
                  </a:moveTo>
                  <a:lnTo>
                    <a:pt x="1015" y="19"/>
                  </a:lnTo>
                  <a:lnTo>
                    <a:pt x="904" y="37"/>
                  </a:lnTo>
                  <a:lnTo>
                    <a:pt x="775" y="92"/>
                  </a:lnTo>
                  <a:lnTo>
                    <a:pt x="664" y="129"/>
                  </a:lnTo>
                  <a:lnTo>
                    <a:pt x="554" y="203"/>
                  </a:lnTo>
                  <a:lnTo>
                    <a:pt x="461" y="277"/>
                  </a:lnTo>
                  <a:lnTo>
                    <a:pt x="369" y="351"/>
                  </a:lnTo>
                  <a:lnTo>
                    <a:pt x="296" y="443"/>
                  </a:lnTo>
                  <a:lnTo>
                    <a:pt x="222" y="535"/>
                  </a:lnTo>
                  <a:lnTo>
                    <a:pt x="148" y="627"/>
                  </a:lnTo>
                  <a:lnTo>
                    <a:pt x="93" y="738"/>
                  </a:lnTo>
                  <a:lnTo>
                    <a:pt x="56" y="867"/>
                  </a:lnTo>
                  <a:lnTo>
                    <a:pt x="19" y="978"/>
                  </a:lnTo>
                  <a:lnTo>
                    <a:pt x="1" y="1107"/>
                  </a:lnTo>
                  <a:lnTo>
                    <a:pt x="1" y="1236"/>
                  </a:lnTo>
                  <a:lnTo>
                    <a:pt x="1" y="1365"/>
                  </a:lnTo>
                  <a:lnTo>
                    <a:pt x="19" y="1494"/>
                  </a:lnTo>
                  <a:lnTo>
                    <a:pt x="37" y="1623"/>
                  </a:lnTo>
                  <a:lnTo>
                    <a:pt x="93" y="1733"/>
                  </a:lnTo>
                  <a:lnTo>
                    <a:pt x="130" y="1844"/>
                  </a:lnTo>
                  <a:lnTo>
                    <a:pt x="203" y="1955"/>
                  </a:lnTo>
                  <a:lnTo>
                    <a:pt x="277" y="2047"/>
                  </a:lnTo>
                  <a:lnTo>
                    <a:pt x="351" y="2139"/>
                  </a:lnTo>
                  <a:lnTo>
                    <a:pt x="443" y="2213"/>
                  </a:lnTo>
                  <a:lnTo>
                    <a:pt x="535" y="2287"/>
                  </a:lnTo>
                  <a:lnTo>
                    <a:pt x="627" y="2360"/>
                  </a:lnTo>
                  <a:lnTo>
                    <a:pt x="738" y="2416"/>
                  </a:lnTo>
                  <a:lnTo>
                    <a:pt x="867" y="2453"/>
                  </a:lnTo>
                  <a:lnTo>
                    <a:pt x="978" y="2489"/>
                  </a:lnTo>
                  <a:lnTo>
                    <a:pt x="1107" y="2508"/>
                  </a:lnTo>
                  <a:lnTo>
                    <a:pt x="1236" y="2526"/>
                  </a:lnTo>
                  <a:lnTo>
                    <a:pt x="1365" y="2508"/>
                  </a:lnTo>
                  <a:lnTo>
                    <a:pt x="1494" y="2489"/>
                  </a:lnTo>
                  <a:lnTo>
                    <a:pt x="1623" y="2471"/>
                  </a:lnTo>
                  <a:lnTo>
                    <a:pt x="1734" y="2434"/>
                  </a:lnTo>
                  <a:lnTo>
                    <a:pt x="1844" y="2379"/>
                  </a:lnTo>
                  <a:lnTo>
                    <a:pt x="1955" y="2305"/>
                  </a:lnTo>
                  <a:lnTo>
                    <a:pt x="2047" y="2250"/>
                  </a:lnTo>
                  <a:lnTo>
                    <a:pt x="2139" y="2158"/>
                  </a:lnTo>
                  <a:lnTo>
                    <a:pt x="2213" y="2084"/>
                  </a:lnTo>
                  <a:lnTo>
                    <a:pt x="2287" y="1973"/>
                  </a:lnTo>
                  <a:lnTo>
                    <a:pt x="2361" y="1881"/>
                  </a:lnTo>
                  <a:lnTo>
                    <a:pt x="2416" y="1770"/>
                  </a:lnTo>
                  <a:lnTo>
                    <a:pt x="2453" y="1660"/>
                  </a:lnTo>
                  <a:lnTo>
                    <a:pt x="2490" y="1531"/>
                  </a:lnTo>
                  <a:lnTo>
                    <a:pt x="2508" y="1402"/>
                  </a:lnTo>
                  <a:lnTo>
                    <a:pt x="2527" y="1273"/>
                  </a:lnTo>
                  <a:lnTo>
                    <a:pt x="2508" y="1143"/>
                  </a:lnTo>
                  <a:lnTo>
                    <a:pt x="2490" y="1014"/>
                  </a:lnTo>
                  <a:lnTo>
                    <a:pt x="2471" y="904"/>
                  </a:lnTo>
                  <a:lnTo>
                    <a:pt x="2434" y="775"/>
                  </a:lnTo>
                  <a:lnTo>
                    <a:pt x="2379" y="664"/>
                  </a:lnTo>
                  <a:lnTo>
                    <a:pt x="2305" y="553"/>
                  </a:lnTo>
                  <a:lnTo>
                    <a:pt x="2250" y="461"/>
                  </a:lnTo>
                  <a:lnTo>
                    <a:pt x="2158" y="369"/>
                  </a:lnTo>
                  <a:lnTo>
                    <a:pt x="2084" y="295"/>
                  </a:lnTo>
                  <a:lnTo>
                    <a:pt x="1973" y="222"/>
                  </a:lnTo>
                  <a:lnTo>
                    <a:pt x="1881" y="148"/>
                  </a:lnTo>
                  <a:lnTo>
                    <a:pt x="1771" y="92"/>
                  </a:lnTo>
                  <a:lnTo>
                    <a:pt x="1660" y="56"/>
                  </a:lnTo>
                  <a:lnTo>
                    <a:pt x="1531" y="19"/>
                  </a:lnTo>
                  <a:lnTo>
                    <a:pt x="14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7" name="Google Shape;707;p3"/>
            <p:cNvSpPr/>
            <p:nvPr/>
          </p:nvSpPr>
          <p:spPr>
            <a:xfrm>
              <a:off x="6052300" y="1450425"/>
              <a:ext cx="63175" cy="63625"/>
            </a:xfrm>
            <a:custGeom>
              <a:avLst/>
              <a:gdLst/>
              <a:ahLst/>
              <a:cxnLst/>
              <a:rect l="l" t="t" r="r" b="b"/>
              <a:pathLst>
                <a:path w="2527" h="2545" extrusionOk="0">
                  <a:moveTo>
                    <a:pt x="1291" y="0"/>
                  </a:moveTo>
                  <a:lnTo>
                    <a:pt x="1162" y="19"/>
                  </a:lnTo>
                  <a:lnTo>
                    <a:pt x="1033" y="37"/>
                  </a:lnTo>
                  <a:lnTo>
                    <a:pt x="904" y="56"/>
                  </a:lnTo>
                  <a:lnTo>
                    <a:pt x="775" y="93"/>
                  </a:lnTo>
                  <a:lnTo>
                    <a:pt x="664" y="148"/>
                  </a:lnTo>
                  <a:lnTo>
                    <a:pt x="553" y="222"/>
                  </a:lnTo>
                  <a:lnTo>
                    <a:pt x="461" y="295"/>
                  </a:lnTo>
                  <a:lnTo>
                    <a:pt x="369" y="369"/>
                  </a:lnTo>
                  <a:lnTo>
                    <a:pt x="277" y="461"/>
                  </a:lnTo>
                  <a:lnTo>
                    <a:pt x="203" y="554"/>
                  </a:lnTo>
                  <a:lnTo>
                    <a:pt x="148" y="664"/>
                  </a:lnTo>
                  <a:lnTo>
                    <a:pt x="93" y="775"/>
                  </a:lnTo>
                  <a:lnTo>
                    <a:pt x="56" y="904"/>
                  </a:lnTo>
                  <a:lnTo>
                    <a:pt x="19" y="1015"/>
                  </a:lnTo>
                  <a:lnTo>
                    <a:pt x="0" y="1144"/>
                  </a:lnTo>
                  <a:lnTo>
                    <a:pt x="0" y="1291"/>
                  </a:lnTo>
                  <a:lnTo>
                    <a:pt x="0" y="1420"/>
                  </a:lnTo>
                  <a:lnTo>
                    <a:pt x="19" y="1549"/>
                  </a:lnTo>
                  <a:lnTo>
                    <a:pt x="56" y="1660"/>
                  </a:lnTo>
                  <a:lnTo>
                    <a:pt x="93" y="1771"/>
                  </a:lnTo>
                  <a:lnTo>
                    <a:pt x="148" y="1881"/>
                  </a:lnTo>
                  <a:lnTo>
                    <a:pt x="222" y="1992"/>
                  </a:lnTo>
                  <a:lnTo>
                    <a:pt x="277" y="2084"/>
                  </a:lnTo>
                  <a:lnTo>
                    <a:pt x="369" y="2176"/>
                  </a:lnTo>
                  <a:lnTo>
                    <a:pt x="461" y="2250"/>
                  </a:lnTo>
                  <a:lnTo>
                    <a:pt x="553" y="2324"/>
                  </a:lnTo>
                  <a:lnTo>
                    <a:pt x="664" y="2397"/>
                  </a:lnTo>
                  <a:lnTo>
                    <a:pt x="775" y="2434"/>
                  </a:lnTo>
                  <a:lnTo>
                    <a:pt x="885" y="2490"/>
                  </a:lnTo>
                  <a:lnTo>
                    <a:pt x="996" y="2508"/>
                  </a:lnTo>
                  <a:lnTo>
                    <a:pt x="1125" y="2526"/>
                  </a:lnTo>
                  <a:lnTo>
                    <a:pt x="1254" y="2545"/>
                  </a:lnTo>
                  <a:lnTo>
                    <a:pt x="1383" y="2526"/>
                  </a:lnTo>
                  <a:lnTo>
                    <a:pt x="1512" y="2508"/>
                  </a:lnTo>
                  <a:lnTo>
                    <a:pt x="1641" y="2490"/>
                  </a:lnTo>
                  <a:lnTo>
                    <a:pt x="1752" y="2453"/>
                  </a:lnTo>
                  <a:lnTo>
                    <a:pt x="1863" y="2397"/>
                  </a:lnTo>
                  <a:lnTo>
                    <a:pt x="1973" y="2324"/>
                  </a:lnTo>
                  <a:lnTo>
                    <a:pt x="2065" y="2268"/>
                  </a:lnTo>
                  <a:lnTo>
                    <a:pt x="2158" y="2176"/>
                  </a:lnTo>
                  <a:lnTo>
                    <a:pt x="2231" y="2084"/>
                  </a:lnTo>
                  <a:lnTo>
                    <a:pt x="2305" y="1992"/>
                  </a:lnTo>
                  <a:lnTo>
                    <a:pt x="2379" y="1900"/>
                  </a:lnTo>
                  <a:lnTo>
                    <a:pt x="2434" y="1789"/>
                  </a:lnTo>
                  <a:lnTo>
                    <a:pt x="2471" y="1660"/>
                  </a:lnTo>
                  <a:lnTo>
                    <a:pt x="2508" y="1549"/>
                  </a:lnTo>
                  <a:lnTo>
                    <a:pt x="2526" y="1420"/>
                  </a:lnTo>
                  <a:lnTo>
                    <a:pt x="2526" y="1291"/>
                  </a:lnTo>
                  <a:lnTo>
                    <a:pt x="2526" y="1162"/>
                  </a:lnTo>
                  <a:lnTo>
                    <a:pt x="2508" y="1033"/>
                  </a:lnTo>
                  <a:lnTo>
                    <a:pt x="2471" y="904"/>
                  </a:lnTo>
                  <a:lnTo>
                    <a:pt x="2434" y="793"/>
                  </a:lnTo>
                  <a:lnTo>
                    <a:pt x="2379" y="683"/>
                  </a:lnTo>
                  <a:lnTo>
                    <a:pt x="2324" y="572"/>
                  </a:lnTo>
                  <a:lnTo>
                    <a:pt x="2250" y="480"/>
                  </a:lnTo>
                  <a:lnTo>
                    <a:pt x="2176" y="388"/>
                  </a:lnTo>
                  <a:lnTo>
                    <a:pt x="2084" y="314"/>
                  </a:lnTo>
                  <a:lnTo>
                    <a:pt x="1992" y="240"/>
                  </a:lnTo>
                  <a:lnTo>
                    <a:pt x="1899" y="166"/>
                  </a:lnTo>
                  <a:lnTo>
                    <a:pt x="1789" y="111"/>
                  </a:lnTo>
                  <a:lnTo>
                    <a:pt x="1660" y="74"/>
                  </a:lnTo>
                  <a:lnTo>
                    <a:pt x="1549" y="37"/>
                  </a:lnTo>
                  <a:lnTo>
                    <a:pt x="1420" y="19"/>
                  </a:lnTo>
                  <a:lnTo>
                    <a:pt x="12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8" name="Google Shape;708;p3"/>
            <p:cNvSpPr/>
            <p:nvPr/>
          </p:nvSpPr>
          <p:spPr>
            <a:xfrm>
              <a:off x="6132050" y="1464725"/>
              <a:ext cx="63175" cy="63625"/>
            </a:xfrm>
            <a:custGeom>
              <a:avLst/>
              <a:gdLst/>
              <a:ahLst/>
              <a:cxnLst/>
              <a:rect l="l" t="t" r="r" b="b"/>
              <a:pathLst>
                <a:path w="2527" h="2545" extrusionOk="0">
                  <a:moveTo>
                    <a:pt x="1272" y="0"/>
                  </a:moveTo>
                  <a:lnTo>
                    <a:pt x="1143" y="18"/>
                  </a:lnTo>
                  <a:lnTo>
                    <a:pt x="1014" y="37"/>
                  </a:lnTo>
                  <a:lnTo>
                    <a:pt x="904" y="55"/>
                  </a:lnTo>
                  <a:lnTo>
                    <a:pt x="775" y="111"/>
                  </a:lnTo>
                  <a:lnTo>
                    <a:pt x="664" y="148"/>
                  </a:lnTo>
                  <a:lnTo>
                    <a:pt x="572" y="221"/>
                  </a:lnTo>
                  <a:lnTo>
                    <a:pt x="461" y="277"/>
                  </a:lnTo>
                  <a:lnTo>
                    <a:pt x="369" y="369"/>
                  </a:lnTo>
                  <a:lnTo>
                    <a:pt x="295" y="461"/>
                  </a:lnTo>
                  <a:lnTo>
                    <a:pt x="221" y="553"/>
                  </a:lnTo>
                  <a:lnTo>
                    <a:pt x="166" y="645"/>
                  </a:lnTo>
                  <a:lnTo>
                    <a:pt x="111" y="756"/>
                  </a:lnTo>
                  <a:lnTo>
                    <a:pt x="55" y="885"/>
                  </a:lnTo>
                  <a:lnTo>
                    <a:pt x="37" y="996"/>
                  </a:lnTo>
                  <a:lnTo>
                    <a:pt x="19" y="1125"/>
                  </a:lnTo>
                  <a:lnTo>
                    <a:pt x="0" y="1254"/>
                  </a:lnTo>
                  <a:lnTo>
                    <a:pt x="0" y="1383"/>
                  </a:lnTo>
                  <a:lnTo>
                    <a:pt x="19" y="1512"/>
                  </a:lnTo>
                  <a:lnTo>
                    <a:pt x="55" y="1641"/>
                  </a:lnTo>
                  <a:lnTo>
                    <a:pt x="92" y="1770"/>
                  </a:lnTo>
                  <a:lnTo>
                    <a:pt x="148" y="1881"/>
                  </a:lnTo>
                  <a:lnTo>
                    <a:pt x="221" y="1991"/>
                  </a:lnTo>
                  <a:lnTo>
                    <a:pt x="295" y="2084"/>
                  </a:lnTo>
                  <a:lnTo>
                    <a:pt x="369" y="2176"/>
                  </a:lnTo>
                  <a:lnTo>
                    <a:pt x="461" y="2249"/>
                  </a:lnTo>
                  <a:lnTo>
                    <a:pt x="553" y="2323"/>
                  </a:lnTo>
                  <a:lnTo>
                    <a:pt x="664" y="2397"/>
                  </a:lnTo>
                  <a:lnTo>
                    <a:pt x="775" y="2452"/>
                  </a:lnTo>
                  <a:lnTo>
                    <a:pt x="904" y="2489"/>
                  </a:lnTo>
                  <a:lnTo>
                    <a:pt x="1033" y="2508"/>
                  </a:lnTo>
                  <a:lnTo>
                    <a:pt x="1162" y="2526"/>
                  </a:lnTo>
                  <a:lnTo>
                    <a:pt x="1291" y="2544"/>
                  </a:lnTo>
                  <a:lnTo>
                    <a:pt x="1420" y="2526"/>
                  </a:lnTo>
                  <a:lnTo>
                    <a:pt x="1549" y="2508"/>
                  </a:lnTo>
                  <a:lnTo>
                    <a:pt x="1660" y="2471"/>
                  </a:lnTo>
                  <a:lnTo>
                    <a:pt x="1789" y="2434"/>
                  </a:lnTo>
                  <a:lnTo>
                    <a:pt x="1899" y="2379"/>
                  </a:lnTo>
                  <a:lnTo>
                    <a:pt x="1991" y="2323"/>
                  </a:lnTo>
                  <a:lnTo>
                    <a:pt x="2084" y="2249"/>
                  </a:lnTo>
                  <a:lnTo>
                    <a:pt x="2176" y="2157"/>
                  </a:lnTo>
                  <a:lnTo>
                    <a:pt x="2250" y="2065"/>
                  </a:lnTo>
                  <a:lnTo>
                    <a:pt x="2323" y="1973"/>
                  </a:lnTo>
                  <a:lnTo>
                    <a:pt x="2397" y="1862"/>
                  </a:lnTo>
                  <a:lnTo>
                    <a:pt x="2434" y="1752"/>
                  </a:lnTo>
                  <a:lnTo>
                    <a:pt x="2489" y="1641"/>
                  </a:lnTo>
                  <a:lnTo>
                    <a:pt x="2508" y="1530"/>
                  </a:lnTo>
                  <a:lnTo>
                    <a:pt x="2526" y="1401"/>
                  </a:lnTo>
                  <a:lnTo>
                    <a:pt x="2526" y="1272"/>
                  </a:lnTo>
                  <a:lnTo>
                    <a:pt x="2526" y="1143"/>
                  </a:lnTo>
                  <a:lnTo>
                    <a:pt x="2508" y="1014"/>
                  </a:lnTo>
                  <a:lnTo>
                    <a:pt x="2471" y="885"/>
                  </a:lnTo>
                  <a:lnTo>
                    <a:pt x="2434" y="774"/>
                  </a:lnTo>
                  <a:lnTo>
                    <a:pt x="2379" y="664"/>
                  </a:lnTo>
                  <a:lnTo>
                    <a:pt x="2323" y="553"/>
                  </a:lnTo>
                  <a:lnTo>
                    <a:pt x="2250" y="461"/>
                  </a:lnTo>
                  <a:lnTo>
                    <a:pt x="2176" y="369"/>
                  </a:lnTo>
                  <a:lnTo>
                    <a:pt x="2084" y="295"/>
                  </a:lnTo>
                  <a:lnTo>
                    <a:pt x="1973" y="221"/>
                  </a:lnTo>
                  <a:lnTo>
                    <a:pt x="1881" y="166"/>
                  </a:lnTo>
                  <a:lnTo>
                    <a:pt x="1770" y="111"/>
                  </a:lnTo>
                  <a:lnTo>
                    <a:pt x="1660" y="55"/>
                  </a:lnTo>
                  <a:lnTo>
                    <a:pt x="1531" y="37"/>
                  </a:lnTo>
                  <a:lnTo>
                    <a:pt x="1401" y="18"/>
                  </a:lnTo>
                  <a:lnTo>
                    <a:pt x="127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 name="Google Shape;709;p3"/>
            <p:cNvSpPr/>
            <p:nvPr/>
          </p:nvSpPr>
          <p:spPr>
            <a:xfrm>
              <a:off x="6212250" y="1479475"/>
              <a:ext cx="63175" cy="62700"/>
            </a:xfrm>
            <a:custGeom>
              <a:avLst/>
              <a:gdLst/>
              <a:ahLst/>
              <a:cxnLst/>
              <a:rect l="l" t="t" r="r" b="b"/>
              <a:pathLst>
                <a:path w="2527" h="2508" extrusionOk="0">
                  <a:moveTo>
                    <a:pt x="1107" y="0"/>
                  </a:moveTo>
                  <a:lnTo>
                    <a:pt x="978" y="18"/>
                  </a:lnTo>
                  <a:lnTo>
                    <a:pt x="849" y="55"/>
                  </a:lnTo>
                  <a:lnTo>
                    <a:pt x="738" y="92"/>
                  </a:lnTo>
                  <a:lnTo>
                    <a:pt x="627" y="148"/>
                  </a:lnTo>
                  <a:lnTo>
                    <a:pt x="535" y="221"/>
                  </a:lnTo>
                  <a:lnTo>
                    <a:pt x="424" y="295"/>
                  </a:lnTo>
                  <a:lnTo>
                    <a:pt x="351" y="369"/>
                  </a:lnTo>
                  <a:lnTo>
                    <a:pt x="259" y="461"/>
                  </a:lnTo>
                  <a:lnTo>
                    <a:pt x="203" y="572"/>
                  </a:lnTo>
                  <a:lnTo>
                    <a:pt x="129" y="664"/>
                  </a:lnTo>
                  <a:lnTo>
                    <a:pt x="93" y="774"/>
                  </a:lnTo>
                  <a:lnTo>
                    <a:pt x="37" y="904"/>
                  </a:lnTo>
                  <a:lnTo>
                    <a:pt x="19" y="1014"/>
                  </a:lnTo>
                  <a:lnTo>
                    <a:pt x="0" y="1143"/>
                  </a:lnTo>
                  <a:lnTo>
                    <a:pt x="0" y="1272"/>
                  </a:lnTo>
                  <a:lnTo>
                    <a:pt x="0" y="1401"/>
                  </a:lnTo>
                  <a:lnTo>
                    <a:pt x="19" y="1530"/>
                  </a:lnTo>
                  <a:lnTo>
                    <a:pt x="56" y="1659"/>
                  </a:lnTo>
                  <a:lnTo>
                    <a:pt x="93" y="1770"/>
                  </a:lnTo>
                  <a:lnTo>
                    <a:pt x="148" y="1881"/>
                  </a:lnTo>
                  <a:lnTo>
                    <a:pt x="222" y="1973"/>
                  </a:lnTo>
                  <a:lnTo>
                    <a:pt x="295" y="2084"/>
                  </a:lnTo>
                  <a:lnTo>
                    <a:pt x="369" y="2157"/>
                  </a:lnTo>
                  <a:lnTo>
                    <a:pt x="461" y="2249"/>
                  </a:lnTo>
                  <a:lnTo>
                    <a:pt x="572" y="2323"/>
                  </a:lnTo>
                  <a:lnTo>
                    <a:pt x="664" y="2379"/>
                  </a:lnTo>
                  <a:lnTo>
                    <a:pt x="793" y="2434"/>
                  </a:lnTo>
                  <a:lnTo>
                    <a:pt x="904" y="2471"/>
                  </a:lnTo>
                  <a:lnTo>
                    <a:pt x="1033" y="2489"/>
                  </a:lnTo>
                  <a:lnTo>
                    <a:pt x="1144" y="2508"/>
                  </a:lnTo>
                  <a:lnTo>
                    <a:pt x="1420" y="2508"/>
                  </a:lnTo>
                  <a:lnTo>
                    <a:pt x="1531" y="2489"/>
                  </a:lnTo>
                  <a:lnTo>
                    <a:pt x="1660" y="2452"/>
                  </a:lnTo>
                  <a:lnTo>
                    <a:pt x="1770" y="2415"/>
                  </a:lnTo>
                  <a:lnTo>
                    <a:pt x="1881" y="2360"/>
                  </a:lnTo>
                  <a:lnTo>
                    <a:pt x="1992" y="2286"/>
                  </a:lnTo>
                  <a:lnTo>
                    <a:pt x="2084" y="2213"/>
                  </a:lnTo>
                  <a:lnTo>
                    <a:pt x="2176" y="2139"/>
                  </a:lnTo>
                  <a:lnTo>
                    <a:pt x="2250" y="2047"/>
                  </a:lnTo>
                  <a:lnTo>
                    <a:pt x="2324" y="1936"/>
                  </a:lnTo>
                  <a:lnTo>
                    <a:pt x="2379" y="1844"/>
                  </a:lnTo>
                  <a:lnTo>
                    <a:pt x="2434" y="1733"/>
                  </a:lnTo>
                  <a:lnTo>
                    <a:pt x="2471" y="1604"/>
                  </a:lnTo>
                  <a:lnTo>
                    <a:pt x="2490" y="1494"/>
                  </a:lnTo>
                  <a:lnTo>
                    <a:pt x="2508" y="1364"/>
                  </a:lnTo>
                  <a:lnTo>
                    <a:pt x="2526" y="1235"/>
                  </a:lnTo>
                  <a:lnTo>
                    <a:pt x="2508" y="1106"/>
                  </a:lnTo>
                  <a:lnTo>
                    <a:pt x="2490" y="977"/>
                  </a:lnTo>
                  <a:lnTo>
                    <a:pt x="2453" y="848"/>
                  </a:lnTo>
                  <a:lnTo>
                    <a:pt x="2416" y="738"/>
                  </a:lnTo>
                  <a:lnTo>
                    <a:pt x="2360" y="627"/>
                  </a:lnTo>
                  <a:lnTo>
                    <a:pt x="2287" y="516"/>
                  </a:lnTo>
                  <a:lnTo>
                    <a:pt x="2213" y="424"/>
                  </a:lnTo>
                  <a:lnTo>
                    <a:pt x="2139" y="350"/>
                  </a:lnTo>
                  <a:lnTo>
                    <a:pt x="2047" y="258"/>
                  </a:lnTo>
                  <a:lnTo>
                    <a:pt x="1955" y="184"/>
                  </a:lnTo>
                  <a:lnTo>
                    <a:pt x="1844" y="129"/>
                  </a:lnTo>
                  <a:lnTo>
                    <a:pt x="1734" y="74"/>
                  </a:lnTo>
                  <a:lnTo>
                    <a:pt x="1604" y="37"/>
                  </a:lnTo>
                  <a:lnTo>
                    <a:pt x="1494" y="18"/>
                  </a:lnTo>
                  <a:lnTo>
                    <a:pt x="136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3"/>
            <p:cNvSpPr/>
            <p:nvPr/>
          </p:nvSpPr>
          <p:spPr>
            <a:xfrm>
              <a:off x="5053400" y="617025"/>
              <a:ext cx="63650" cy="63625"/>
            </a:xfrm>
            <a:custGeom>
              <a:avLst/>
              <a:gdLst/>
              <a:ahLst/>
              <a:cxnLst/>
              <a:rect l="l" t="t" r="r" b="b"/>
              <a:pathLst>
                <a:path w="2546" h="2545" extrusionOk="0">
                  <a:moveTo>
                    <a:pt x="1292" y="0"/>
                  </a:moveTo>
                  <a:lnTo>
                    <a:pt x="1144" y="19"/>
                  </a:lnTo>
                  <a:lnTo>
                    <a:pt x="1015" y="19"/>
                  </a:lnTo>
                  <a:lnTo>
                    <a:pt x="886" y="56"/>
                  </a:lnTo>
                  <a:lnTo>
                    <a:pt x="775" y="92"/>
                  </a:lnTo>
                  <a:lnTo>
                    <a:pt x="665" y="148"/>
                  </a:lnTo>
                  <a:lnTo>
                    <a:pt x="554" y="203"/>
                  </a:lnTo>
                  <a:lnTo>
                    <a:pt x="462" y="277"/>
                  </a:lnTo>
                  <a:lnTo>
                    <a:pt x="370" y="369"/>
                  </a:lnTo>
                  <a:lnTo>
                    <a:pt x="277" y="461"/>
                  </a:lnTo>
                  <a:lnTo>
                    <a:pt x="204" y="553"/>
                  </a:lnTo>
                  <a:lnTo>
                    <a:pt x="148" y="664"/>
                  </a:lnTo>
                  <a:lnTo>
                    <a:pt x="93" y="775"/>
                  </a:lnTo>
                  <a:lnTo>
                    <a:pt x="56" y="885"/>
                  </a:lnTo>
                  <a:lnTo>
                    <a:pt x="19" y="1014"/>
                  </a:lnTo>
                  <a:lnTo>
                    <a:pt x="1" y="1143"/>
                  </a:lnTo>
                  <a:lnTo>
                    <a:pt x="1" y="1291"/>
                  </a:lnTo>
                  <a:lnTo>
                    <a:pt x="1" y="1420"/>
                  </a:lnTo>
                  <a:lnTo>
                    <a:pt x="19" y="1549"/>
                  </a:lnTo>
                  <a:lnTo>
                    <a:pt x="56" y="1660"/>
                  </a:lnTo>
                  <a:lnTo>
                    <a:pt x="93" y="1789"/>
                  </a:lnTo>
                  <a:lnTo>
                    <a:pt x="148" y="1899"/>
                  </a:lnTo>
                  <a:lnTo>
                    <a:pt x="204" y="1992"/>
                  </a:lnTo>
                  <a:lnTo>
                    <a:pt x="277" y="2084"/>
                  </a:lnTo>
                  <a:lnTo>
                    <a:pt x="351" y="2176"/>
                  </a:lnTo>
                  <a:lnTo>
                    <a:pt x="443" y="2268"/>
                  </a:lnTo>
                  <a:lnTo>
                    <a:pt x="536" y="2342"/>
                  </a:lnTo>
                  <a:lnTo>
                    <a:pt x="646" y="2397"/>
                  </a:lnTo>
                  <a:lnTo>
                    <a:pt x="757" y="2452"/>
                  </a:lnTo>
                  <a:lnTo>
                    <a:pt x="867" y="2489"/>
                  </a:lnTo>
                  <a:lnTo>
                    <a:pt x="978" y="2526"/>
                  </a:lnTo>
                  <a:lnTo>
                    <a:pt x="1107" y="2545"/>
                  </a:lnTo>
                  <a:lnTo>
                    <a:pt x="1384" y="2545"/>
                  </a:lnTo>
                  <a:lnTo>
                    <a:pt x="1513" y="2526"/>
                  </a:lnTo>
                  <a:lnTo>
                    <a:pt x="1642" y="2508"/>
                  </a:lnTo>
                  <a:lnTo>
                    <a:pt x="1753" y="2452"/>
                  </a:lnTo>
                  <a:lnTo>
                    <a:pt x="1863" y="2397"/>
                  </a:lnTo>
                  <a:lnTo>
                    <a:pt x="1974" y="2342"/>
                  </a:lnTo>
                  <a:lnTo>
                    <a:pt x="2084" y="2268"/>
                  </a:lnTo>
                  <a:lnTo>
                    <a:pt x="2177" y="2194"/>
                  </a:lnTo>
                  <a:lnTo>
                    <a:pt x="2250" y="2102"/>
                  </a:lnTo>
                  <a:lnTo>
                    <a:pt x="2324" y="2010"/>
                  </a:lnTo>
                  <a:lnTo>
                    <a:pt x="2379" y="1899"/>
                  </a:lnTo>
                  <a:lnTo>
                    <a:pt x="2435" y="1789"/>
                  </a:lnTo>
                  <a:lnTo>
                    <a:pt x="2490" y="1660"/>
                  </a:lnTo>
                  <a:lnTo>
                    <a:pt x="2508" y="1531"/>
                  </a:lnTo>
                  <a:lnTo>
                    <a:pt x="2527" y="1401"/>
                  </a:lnTo>
                  <a:lnTo>
                    <a:pt x="2545" y="1272"/>
                  </a:lnTo>
                  <a:lnTo>
                    <a:pt x="2527" y="1143"/>
                  </a:lnTo>
                  <a:lnTo>
                    <a:pt x="2508" y="1014"/>
                  </a:lnTo>
                  <a:lnTo>
                    <a:pt x="2490" y="885"/>
                  </a:lnTo>
                  <a:lnTo>
                    <a:pt x="2435" y="775"/>
                  </a:lnTo>
                  <a:lnTo>
                    <a:pt x="2398" y="664"/>
                  </a:lnTo>
                  <a:lnTo>
                    <a:pt x="2324" y="553"/>
                  </a:lnTo>
                  <a:lnTo>
                    <a:pt x="2250" y="461"/>
                  </a:lnTo>
                  <a:lnTo>
                    <a:pt x="2177" y="369"/>
                  </a:lnTo>
                  <a:lnTo>
                    <a:pt x="2084" y="295"/>
                  </a:lnTo>
                  <a:lnTo>
                    <a:pt x="1992" y="221"/>
                  </a:lnTo>
                  <a:lnTo>
                    <a:pt x="1882" y="166"/>
                  </a:lnTo>
                  <a:lnTo>
                    <a:pt x="1789" y="111"/>
                  </a:lnTo>
                  <a:lnTo>
                    <a:pt x="1660" y="56"/>
                  </a:lnTo>
                  <a:lnTo>
                    <a:pt x="1550" y="37"/>
                  </a:lnTo>
                  <a:lnTo>
                    <a:pt x="1421" y="19"/>
                  </a:lnTo>
                  <a:lnTo>
                    <a:pt x="12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 name="Google Shape;711;p3"/>
            <p:cNvSpPr/>
            <p:nvPr/>
          </p:nvSpPr>
          <p:spPr>
            <a:xfrm>
              <a:off x="4950625" y="271750"/>
              <a:ext cx="63625" cy="63650"/>
            </a:xfrm>
            <a:custGeom>
              <a:avLst/>
              <a:gdLst/>
              <a:ahLst/>
              <a:cxnLst/>
              <a:rect l="l" t="t" r="r" b="b"/>
              <a:pathLst>
                <a:path w="2545" h="2546" extrusionOk="0">
                  <a:moveTo>
                    <a:pt x="1291" y="1"/>
                  </a:moveTo>
                  <a:lnTo>
                    <a:pt x="1162" y="19"/>
                  </a:lnTo>
                  <a:lnTo>
                    <a:pt x="1033" y="19"/>
                  </a:lnTo>
                  <a:lnTo>
                    <a:pt x="904" y="56"/>
                  </a:lnTo>
                  <a:lnTo>
                    <a:pt x="793" y="93"/>
                  </a:lnTo>
                  <a:lnTo>
                    <a:pt x="682" y="148"/>
                  </a:lnTo>
                  <a:lnTo>
                    <a:pt x="572" y="204"/>
                  </a:lnTo>
                  <a:lnTo>
                    <a:pt x="480" y="278"/>
                  </a:lnTo>
                  <a:lnTo>
                    <a:pt x="387" y="351"/>
                  </a:lnTo>
                  <a:lnTo>
                    <a:pt x="295" y="444"/>
                  </a:lnTo>
                  <a:lnTo>
                    <a:pt x="221" y="536"/>
                  </a:lnTo>
                  <a:lnTo>
                    <a:pt x="166" y="628"/>
                  </a:lnTo>
                  <a:lnTo>
                    <a:pt x="111" y="739"/>
                  </a:lnTo>
                  <a:lnTo>
                    <a:pt x="55" y="868"/>
                  </a:lnTo>
                  <a:lnTo>
                    <a:pt x="37" y="978"/>
                  </a:lnTo>
                  <a:lnTo>
                    <a:pt x="0" y="1107"/>
                  </a:lnTo>
                  <a:lnTo>
                    <a:pt x="0" y="1236"/>
                  </a:lnTo>
                  <a:lnTo>
                    <a:pt x="0" y="1365"/>
                  </a:lnTo>
                  <a:lnTo>
                    <a:pt x="19" y="1494"/>
                  </a:lnTo>
                  <a:lnTo>
                    <a:pt x="37" y="1624"/>
                  </a:lnTo>
                  <a:lnTo>
                    <a:pt x="74" y="1734"/>
                  </a:lnTo>
                  <a:lnTo>
                    <a:pt x="129" y="1845"/>
                  </a:lnTo>
                  <a:lnTo>
                    <a:pt x="185" y="1955"/>
                  </a:lnTo>
                  <a:lnTo>
                    <a:pt x="258" y="2048"/>
                  </a:lnTo>
                  <a:lnTo>
                    <a:pt x="332" y="2140"/>
                  </a:lnTo>
                  <a:lnTo>
                    <a:pt x="424" y="2232"/>
                  </a:lnTo>
                  <a:lnTo>
                    <a:pt x="516" y="2306"/>
                  </a:lnTo>
                  <a:lnTo>
                    <a:pt x="609" y="2380"/>
                  </a:lnTo>
                  <a:lnTo>
                    <a:pt x="719" y="2435"/>
                  </a:lnTo>
                  <a:lnTo>
                    <a:pt x="830" y="2472"/>
                  </a:lnTo>
                  <a:lnTo>
                    <a:pt x="959" y="2509"/>
                  </a:lnTo>
                  <a:lnTo>
                    <a:pt x="1088" y="2527"/>
                  </a:lnTo>
                  <a:lnTo>
                    <a:pt x="1217" y="2545"/>
                  </a:lnTo>
                  <a:lnTo>
                    <a:pt x="1346" y="2545"/>
                  </a:lnTo>
                  <a:lnTo>
                    <a:pt x="1475" y="2527"/>
                  </a:lnTo>
                  <a:lnTo>
                    <a:pt x="1604" y="2509"/>
                  </a:lnTo>
                  <a:lnTo>
                    <a:pt x="1733" y="2453"/>
                  </a:lnTo>
                  <a:lnTo>
                    <a:pt x="1844" y="2416"/>
                  </a:lnTo>
                  <a:lnTo>
                    <a:pt x="1955" y="2343"/>
                  </a:lnTo>
                  <a:lnTo>
                    <a:pt x="2047" y="2287"/>
                  </a:lnTo>
                  <a:lnTo>
                    <a:pt x="2139" y="2195"/>
                  </a:lnTo>
                  <a:lnTo>
                    <a:pt x="2231" y="2103"/>
                  </a:lnTo>
                  <a:lnTo>
                    <a:pt x="2305" y="2011"/>
                  </a:lnTo>
                  <a:lnTo>
                    <a:pt x="2379" y="1919"/>
                  </a:lnTo>
                  <a:lnTo>
                    <a:pt x="2434" y="1789"/>
                  </a:lnTo>
                  <a:lnTo>
                    <a:pt x="2471" y="1679"/>
                  </a:lnTo>
                  <a:lnTo>
                    <a:pt x="2508" y="1550"/>
                  </a:lnTo>
                  <a:lnTo>
                    <a:pt x="2526" y="1421"/>
                  </a:lnTo>
                  <a:lnTo>
                    <a:pt x="2545" y="1292"/>
                  </a:lnTo>
                  <a:lnTo>
                    <a:pt x="2526" y="1163"/>
                  </a:lnTo>
                  <a:lnTo>
                    <a:pt x="2508" y="1034"/>
                  </a:lnTo>
                  <a:lnTo>
                    <a:pt x="2489" y="904"/>
                  </a:lnTo>
                  <a:lnTo>
                    <a:pt x="2452" y="794"/>
                  </a:lnTo>
                  <a:lnTo>
                    <a:pt x="2397" y="683"/>
                  </a:lnTo>
                  <a:lnTo>
                    <a:pt x="2323" y="573"/>
                  </a:lnTo>
                  <a:lnTo>
                    <a:pt x="2268" y="480"/>
                  </a:lnTo>
                  <a:lnTo>
                    <a:pt x="2176" y="388"/>
                  </a:lnTo>
                  <a:lnTo>
                    <a:pt x="2102" y="296"/>
                  </a:lnTo>
                  <a:lnTo>
                    <a:pt x="1992" y="222"/>
                  </a:lnTo>
                  <a:lnTo>
                    <a:pt x="1899" y="167"/>
                  </a:lnTo>
                  <a:lnTo>
                    <a:pt x="1789" y="112"/>
                  </a:lnTo>
                  <a:lnTo>
                    <a:pt x="1678" y="75"/>
                  </a:lnTo>
                  <a:lnTo>
                    <a:pt x="1549" y="38"/>
                  </a:lnTo>
                  <a:lnTo>
                    <a:pt x="1420" y="19"/>
                  </a:lnTo>
                  <a:lnTo>
                    <a:pt x="12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 name="Google Shape;712;p3"/>
            <p:cNvSpPr/>
            <p:nvPr/>
          </p:nvSpPr>
          <p:spPr>
            <a:xfrm>
              <a:off x="5669700" y="1302000"/>
              <a:ext cx="63650" cy="63625"/>
            </a:xfrm>
            <a:custGeom>
              <a:avLst/>
              <a:gdLst/>
              <a:ahLst/>
              <a:cxnLst/>
              <a:rect l="l" t="t" r="r" b="b"/>
              <a:pathLst>
                <a:path w="2546" h="2545" extrusionOk="0">
                  <a:moveTo>
                    <a:pt x="1273" y="0"/>
                  </a:moveTo>
                  <a:lnTo>
                    <a:pt x="1125" y="19"/>
                  </a:lnTo>
                  <a:lnTo>
                    <a:pt x="1015" y="37"/>
                  </a:lnTo>
                  <a:lnTo>
                    <a:pt x="886" y="56"/>
                  </a:lnTo>
                  <a:lnTo>
                    <a:pt x="775" y="111"/>
                  </a:lnTo>
                  <a:lnTo>
                    <a:pt x="664" y="148"/>
                  </a:lnTo>
                  <a:lnTo>
                    <a:pt x="554" y="222"/>
                  </a:lnTo>
                  <a:lnTo>
                    <a:pt x="462" y="295"/>
                  </a:lnTo>
                  <a:lnTo>
                    <a:pt x="369" y="369"/>
                  </a:lnTo>
                  <a:lnTo>
                    <a:pt x="296" y="461"/>
                  </a:lnTo>
                  <a:lnTo>
                    <a:pt x="222" y="553"/>
                  </a:lnTo>
                  <a:lnTo>
                    <a:pt x="148" y="664"/>
                  </a:lnTo>
                  <a:lnTo>
                    <a:pt x="93" y="775"/>
                  </a:lnTo>
                  <a:lnTo>
                    <a:pt x="56" y="885"/>
                  </a:lnTo>
                  <a:lnTo>
                    <a:pt x="19" y="1014"/>
                  </a:lnTo>
                  <a:lnTo>
                    <a:pt x="1" y="1144"/>
                  </a:lnTo>
                  <a:lnTo>
                    <a:pt x="1" y="1273"/>
                  </a:lnTo>
                  <a:lnTo>
                    <a:pt x="1" y="1402"/>
                  </a:lnTo>
                  <a:lnTo>
                    <a:pt x="19" y="1531"/>
                  </a:lnTo>
                  <a:lnTo>
                    <a:pt x="56" y="1641"/>
                  </a:lnTo>
                  <a:lnTo>
                    <a:pt x="93" y="1770"/>
                  </a:lnTo>
                  <a:lnTo>
                    <a:pt x="148" y="1881"/>
                  </a:lnTo>
                  <a:lnTo>
                    <a:pt x="204" y="1973"/>
                  </a:lnTo>
                  <a:lnTo>
                    <a:pt x="277" y="2084"/>
                  </a:lnTo>
                  <a:lnTo>
                    <a:pt x="351" y="2176"/>
                  </a:lnTo>
                  <a:lnTo>
                    <a:pt x="443" y="2250"/>
                  </a:lnTo>
                  <a:lnTo>
                    <a:pt x="535" y="2324"/>
                  </a:lnTo>
                  <a:lnTo>
                    <a:pt x="646" y="2379"/>
                  </a:lnTo>
                  <a:lnTo>
                    <a:pt x="757" y="2434"/>
                  </a:lnTo>
                  <a:lnTo>
                    <a:pt x="867" y="2489"/>
                  </a:lnTo>
                  <a:lnTo>
                    <a:pt x="996" y="2508"/>
                  </a:lnTo>
                  <a:lnTo>
                    <a:pt x="1125" y="2526"/>
                  </a:lnTo>
                  <a:lnTo>
                    <a:pt x="1254" y="2545"/>
                  </a:lnTo>
                  <a:lnTo>
                    <a:pt x="1384" y="2545"/>
                  </a:lnTo>
                  <a:lnTo>
                    <a:pt x="1513" y="2526"/>
                  </a:lnTo>
                  <a:lnTo>
                    <a:pt x="1642" y="2489"/>
                  </a:lnTo>
                  <a:lnTo>
                    <a:pt x="1752" y="2453"/>
                  </a:lnTo>
                  <a:lnTo>
                    <a:pt x="1881" y="2397"/>
                  </a:lnTo>
                  <a:lnTo>
                    <a:pt x="1974" y="2342"/>
                  </a:lnTo>
                  <a:lnTo>
                    <a:pt x="2084" y="2268"/>
                  </a:lnTo>
                  <a:lnTo>
                    <a:pt x="2176" y="2176"/>
                  </a:lnTo>
                  <a:lnTo>
                    <a:pt x="2250" y="2084"/>
                  </a:lnTo>
                  <a:lnTo>
                    <a:pt x="2324" y="1992"/>
                  </a:lnTo>
                  <a:lnTo>
                    <a:pt x="2398" y="1881"/>
                  </a:lnTo>
                  <a:lnTo>
                    <a:pt x="2453" y="1770"/>
                  </a:lnTo>
                  <a:lnTo>
                    <a:pt x="2490" y="1641"/>
                  </a:lnTo>
                  <a:lnTo>
                    <a:pt x="2508" y="1531"/>
                  </a:lnTo>
                  <a:lnTo>
                    <a:pt x="2527" y="1383"/>
                  </a:lnTo>
                  <a:lnTo>
                    <a:pt x="2545" y="1254"/>
                  </a:lnTo>
                  <a:lnTo>
                    <a:pt x="2527" y="1125"/>
                  </a:lnTo>
                  <a:lnTo>
                    <a:pt x="2508" y="996"/>
                  </a:lnTo>
                  <a:lnTo>
                    <a:pt x="2471" y="885"/>
                  </a:lnTo>
                  <a:lnTo>
                    <a:pt x="2435" y="756"/>
                  </a:lnTo>
                  <a:lnTo>
                    <a:pt x="2379" y="646"/>
                  </a:lnTo>
                  <a:lnTo>
                    <a:pt x="2324" y="553"/>
                  </a:lnTo>
                  <a:lnTo>
                    <a:pt x="2250" y="461"/>
                  </a:lnTo>
                  <a:lnTo>
                    <a:pt x="2158" y="369"/>
                  </a:lnTo>
                  <a:lnTo>
                    <a:pt x="2084" y="277"/>
                  </a:lnTo>
                  <a:lnTo>
                    <a:pt x="1974" y="222"/>
                  </a:lnTo>
                  <a:lnTo>
                    <a:pt x="1881" y="148"/>
                  </a:lnTo>
                  <a:lnTo>
                    <a:pt x="1771" y="93"/>
                  </a:lnTo>
                  <a:lnTo>
                    <a:pt x="1642" y="56"/>
                  </a:lnTo>
                  <a:lnTo>
                    <a:pt x="1531" y="37"/>
                  </a:lnTo>
                  <a:lnTo>
                    <a:pt x="1402" y="19"/>
                  </a:lnTo>
                  <a:lnTo>
                    <a:pt x="12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 name="Google Shape;713;p3"/>
            <p:cNvSpPr/>
            <p:nvPr/>
          </p:nvSpPr>
          <p:spPr>
            <a:xfrm>
              <a:off x="5170500" y="885750"/>
              <a:ext cx="62700" cy="62725"/>
            </a:xfrm>
            <a:custGeom>
              <a:avLst/>
              <a:gdLst/>
              <a:ahLst/>
              <a:cxnLst/>
              <a:rect l="l" t="t" r="r" b="b"/>
              <a:pathLst>
                <a:path w="2508" h="2509" extrusionOk="0">
                  <a:moveTo>
                    <a:pt x="1254" y="1"/>
                  </a:moveTo>
                  <a:lnTo>
                    <a:pt x="1125" y="19"/>
                  </a:lnTo>
                  <a:lnTo>
                    <a:pt x="1014" y="38"/>
                  </a:lnTo>
                  <a:lnTo>
                    <a:pt x="904" y="56"/>
                  </a:lnTo>
                  <a:lnTo>
                    <a:pt x="775" y="93"/>
                  </a:lnTo>
                  <a:lnTo>
                    <a:pt x="682" y="148"/>
                  </a:lnTo>
                  <a:lnTo>
                    <a:pt x="572" y="222"/>
                  </a:lnTo>
                  <a:lnTo>
                    <a:pt x="387" y="369"/>
                  </a:lnTo>
                  <a:lnTo>
                    <a:pt x="240" y="535"/>
                  </a:lnTo>
                  <a:lnTo>
                    <a:pt x="166" y="646"/>
                  </a:lnTo>
                  <a:lnTo>
                    <a:pt x="111" y="738"/>
                  </a:lnTo>
                  <a:lnTo>
                    <a:pt x="74" y="867"/>
                  </a:lnTo>
                  <a:lnTo>
                    <a:pt x="37" y="978"/>
                  </a:lnTo>
                  <a:lnTo>
                    <a:pt x="19" y="1089"/>
                  </a:lnTo>
                  <a:lnTo>
                    <a:pt x="0" y="1218"/>
                  </a:lnTo>
                  <a:lnTo>
                    <a:pt x="19" y="1347"/>
                  </a:lnTo>
                  <a:lnTo>
                    <a:pt x="19" y="1476"/>
                  </a:lnTo>
                  <a:lnTo>
                    <a:pt x="55" y="1586"/>
                  </a:lnTo>
                  <a:lnTo>
                    <a:pt x="92" y="1715"/>
                  </a:lnTo>
                  <a:lnTo>
                    <a:pt x="148" y="1826"/>
                  </a:lnTo>
                  <a:lnTo>
                    <a:pt x="203" y="1937"/>
                  </a:lnTo>
                  <a:lnTo>
                    <a:pt x="277" y="2029"/>
                  </a:lnTo>
                  <a:lnTo>
                    <a:pt x="351" y="2121"/>
                  </a:lnTo>
                  <a:lnTo>
                    <a:pt x="443" y="2213"/>
                  </a:lnTo>
                  <a:lnTo>
                    <a:pt x="535" y="2287"/>
                  </a:lnTo>
                  <a:lnTo>
                    <a:pt x="646" y="2342"/>
                  </a:lnTo>
                  <a:lnTo>
                    <a:pt x="756" y="2398"/>
                  </a:lnTo>
                  <a:lnTo>
                    <a:pt x="867" y="2453"/>
                  </a:lnTo>
                  <a:lnTo>
                    <a:pt x="977" y="2490"/>
                  </a:lnTo>
                  <a:lnTo>
                    <a:pt x="1106" y="2508"/>
                  </a:lnTo>
                  <a:lnTo>
                    <a:pt x="1365" y="2508"/>
                  </a:lnTo>
                  <a:lnTo>
                    <a:pt x="1494" y="2490"/>
                  </a:lnTo>
                  <a:lnTo>
                    <a:pt x="1604" y="2471"/>
                  </a:lnTo>
                  <a:lnTo>
                    <a:pt x="1733" y="2416"/>
                  </a:lnTo>
                  <a:lnTo>
                    <a:pt x="1844" y="2379"/>
                  </a:lnTo>
                  <a:lnTo>
                    <a:pt x="1936" y="2305"/>
                  </a:lnTo>
                  <a:lnTo>
                    <a:pt x="2047" y="2232"/>
                  </a:lnTo>
                  <a:lnTo>
                    <a:pt x="2139" y="2158"/>
                  </a:lnTo>
                  <a:lnTo>
                    <a:pt x="2213" y="2066"/>
                  </a:lnTo>
                  <a:lnTo>
                    <a:pt x="2287" y="1974"/>
                  </a:lnTo>
                  <a:lnTo>
                    <a:pt x="2360" y="1863"/>
                  </a:lnTo>
                  <a:lnTo>
                    <a:pt x="2416" y="1752"/>
                  </a:lnTo>
                  <a:lnTo>
                    <a:pt x="2452" y="1642"/>
                  </a:lnTo>
                  <a:lnTo>
                    <a:pt x="2489" y="1531"/>
                  </a:lnTo>
                  <a:lnTo>
                    <a:pt x="2508" y="1402"/>
                  </a:lnTo>
                  <a:lnTo>
                    <a:pt x="2508" y="1273"/>
                  </a:lnTo>
                  <a:lnTo>
                    <a:pt x="2508" y="1144"/>
                  </a:lnTo>
                  <a:lnTo>
                    <a:pt x="2489" y="1015"/>
                  </a:lnTo>
                  <a:lnTo>
                    <a:pt x="2452" y="904"/>
                  </a:lnTo>
                  <a:lnTo>
                    <a:pt x="2416" y="775"/>
                  </a:lnTo>
                  <a:lnTo>
                    <a:pt x="2360" y="664"/>
                  </a:lnTo>
                  <a:lnTo>
                    <a:pt x="2305" y="572"/>
                  </a:lnTo>
                  <a:lnTo>
                    <a:pt x="2231" y="462"/>
                  </a:lnTo>
                  <a:lnTo>
                    <a:pt x="2157" y="369"/>
                  </a:lnTo>
                  <a:lnTo>
                    <a:pt x="2065" y="296"/>
                  </a:lnTo>
                  <a:lnTo>
                    <a:pt x="1955" y="222"/>
                  </a:lnTo>
                  <a:lnTo>
                    <a:pt x="1862" y="167"/>
                  </a:lnTo>
                  <a:lnTo>
                    <a:pt x="1752" y="111"/>
                  </a:lnTo>
                  <a:lnTo>
                    <a:pt x="1641" y="56"/>
                  </a:lnTo>
                  <a:lnTo>
                    <a:pt x="1512" y="38"/>
                  </a:lnTo>
                  <a:lnTo>
                    <a:pt x="1383" y="19"/>
                  </a:lnTo>
                  <a:lnTo>
                    <a:pt x="12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 name="Google Shape;714;p3"/>
            <p:cNvSpPr/>
            <p:nvPr/>
          </p:nvSpPr>
          <p:spPr>
            <a:xfrm>
              <a:off x="4936800" y="352425"/>
              <a:ext cx="62700" cy="62725"/>
            </a:xfrm>
            <a:custGeom>
              <a:avLst/>
              <a:gdLst/>
              <a:ahLst/>
              <a:cxnLst/>
              <a:rect l="l" t="t" r="r" b="b"/>
              <a:pathLst>
                <a:path w="2508" h="2509" extrusionOk="0">
                  <a:moveTo>
                    <a:pt x="1143" y="1"/>
                  </a:moveTo>
                  <a:lnTo>
                    <a:pt x="1014" y="19"/>
                  </a:lnTo>
                  <a:lnTo>
                    <a:pt x="885" y="38"/>
                  </a:lnTo>
                  <a:lnTo>
                    <a:pt x="774" y="93"/>
                  </a:lnTo>
                  <a:lnTo>
                    <a:pt x="664" y="130"/>
                  </a:lnTo>
                  <a:lnTo>
                    <a:pt x="553" y="203"/>
                  </a:lnTo>
                  <a:lnTo>
                    <a:pt x="461" y="277"/>
                  </a:lnTo>
                  <a:lnTo>
                    <a:pt x="369" y="351"/>
                  </a:lnTo>
                  <a:lnTo>
                    <a:pt x="295" y="443"/>
                  </a:lnTo>
                  <a:lnTo>
                    <a:pt x="221" y="535"/>
                  </a:lnTo>
                  <a:lnTo>
                    <a:pt x="148" y="646"/>
                  </a:lnTo>
                  <a:lnTo>
                    <a:pt x="92" y="757"/>
                  </a:lnTo>
                  <a:lnTo>
                    <a:pt x="55" y="867"/>
                  </a:lnTo>
                  <a:lnTo>
                    <a:pt x="18" y="996"/>
                  </a:lnTo>
                  <a:lnTo>
                    <a:pt x="0" y="1107"/>
                  </a:lnTo>
                  <a:lnTo>
                    <a:pt x="0" y="1236"/>
                  </a:lnTo>
                  <a:lnTo>
                    <a:pt x="0" y="1365"/>
                  </a:lnTo>
                  <a:lnTo>
                    <a:pt x="18" y="1494"/>
                  </a:lnTo>
                  <a:lnTo>
                    <a:pt x="55" y="1605"/>
                  </a:lnTo>
                  <a:lnTo>
                    <a:pt x="92" y="1715"/>
                  </a:lnTo>
                  <a:lnTo>
                    <a:pt x="148" y="1826"/>
                  </a:lnTo>
                  <a:lnTo>
                    <a:pt x="203" y="1937"/>
                  </a:lnTo>
                  <a:lnTo>
                    <a:pt x="350" y="2121"/>
                  </a:lnTo>
                  <a:lnTo>
                    <a:pt x="535" y="2269"/>
                  </a:lnTo>
                  <a:lnTo>
                    <a:pt x="627" y="2324"/>
                  </a:lnTo>
                  <a:lnTo>
                    <a:pt x="738" y="2379"/>
                  </a:lnTo>
                  <a:lnTo>
                    <a:pt x="848" y="2435"/>
                  </a:lnTo>
                  <a:lnTo>
                    <a:pt x="959" y="2471"/>
                  </a:lnTo>
                  <a:lnTo>
                    <a:pt x="1088" y="2490"/>
                  </a:lnTo>
                  <a:lnTo>
                    <a:pt x="1199" y="2508"/>
                  </a:lnTo>
                  <a:lnTo>
                    <a:pt x="1328" y="2490"/>
                  </a:lnTo>
                  <a:lnTo>
                    <a:pt x="1457" y="2490"/>
                  </a:lnTo>
                  <a:lnTo>
                    <a:pt x="1586" y="2453"/>
                  </a:lnTo>
                  <a:lnTo>
                    <a:pt x="1696" y="2416"/>
                  </a:lnTo>
                  <a:lnTo>
                    <a:pt x="1807" y="2361"/>
                  </a:lnTo>
                  <a:lnTo>
                    <a:pt x="1918" y="2305"/>
                  </a:lnTo>
                  <a:lnTo>
                    <a:pt x="2010" y="2232"/>
                  </a:lnTo>
                  <a:lnTo>
                    <a:pt x="2102" y="2158"/>
                  </a:lnTo>
                  <a:lnTo>
                    <a:pt x="2194" y="2066"/>
                  </a:lnTo>
                  <a:lnTo>
                    <a:pt x="2268" y="1974"/>
                  </a:lnTo>
                  <a:lnTo>
                    <a:pt x="2342" y="1881"/>
                  </a:lnTo>
                  <a:lnTo>
                    <a:pt x="2397" y="1771"/>
                  </a:lnTo>
                  <a:lnTo>
                    <a:pt x="2434" y="1642"/>
                  </a:lnTo>
                  <a:lnTo>
                    <a:pt x="2471" y="1531"/>
                  </a:lnTo>
                  <a:lnTo>
                    <a:pt x="2489" y="1402"/>
                  </a:lnTo>
                  <a:lnTo>
                    <a:pt x="2508" y="1273"/>
                  </a:lnTo>
                  <a:lnTo>
                    <a:pt x="2508" y="1144"/>
                  </a:lnTo>
                  <a:lnTo>
                    <a:pt x="2489" y="1015"/>
                  </a:lnTo>
                  <a:lnTo>
                    <a:pt x="2452" y="904"/>
                  </a:lnTo>
                  <a:lnTo>
                    <a:pt x="2415" y="794"/>
                  </a:lnTo>
                  <a:lnTo>
                    <a:pt x="2360" y="683"/>
                  </a:lnTo>
                  <a:lnTo>
                    <a:pt x="2305" y="572"/>
                  </a:lnTo>
                  <a:lnTo>
                    <a:pt x="2231" y="462"/>
                  </a:lnTo>
                  <a:lnTo>
                    <a:pt x="2157" y="369"/>
                  </a:lnTo>
                  <a:lnTo>
                    <a:pt x="2065" y="296"/>
                  </a:lnTo>
                  <a:lnTo>
                    <a:pt x="1973" y="222"/>
                  </a:lnTo>
                  <a:lnTo>
                    <a:pt x="1862" y="148"/>
                  </a:lnTo>
                  <a:lnTo>
                    <a:pt x="1752" y="93"/>
                  </a:lnTo>
                  <a:lnTo>
                    <a:pt x="1641" y="56"/>
                  </a:lnTo>
                  <a:lnTo>
                    <a:pt x="1512" y="19"/>
                  </a:lnTo>
                  <a:lnTo>
                    <a:pt x="14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 name="Google Shape;715;p3"/>
            <p:cNvSpPr/>
            <p:nvPr/>
          </p:nvSpPr>
          <p:spPr>
            <a:xfrm>
              <a:off x="4987950" y="526200"/>
              <a:ext cx="62725" cy="62725"/>
            </a:xfrm>
            <a:custGeom>
              <a:avLst/>
              <a:gdLst/>
              <a:ahLst/>
              <a:cxnLst/>
              <a:rect l="l" t="t" r="r" b="b"/>
              <a:pathLst>
                <a:path w="2509" h="2509" extrusionOk="0">
                  <a:moveTo>
                    <a:pt x="1144" y="1"/>
                  </a:moveTo>
                  <a:lnTo>
                    <a:pt x="1015" y="19"/>
                  </a:lnTo>
                  <a:lnTo>
                    <a:pt x="904" y="56"/>
                  </a:lnTo>
                  <a:lnTo>
                    <a:pt x="794" y="93"/>
                  </a:lnTo>
                  <a:lnTo>
                    <a:pt x="683" y="148"/>
                  </a:lnTo>
                  <a:lnTo>
                    <a:pt x="572" y="204"/>
                  </a:lnTo>
                  <a:lnTo>
                    <a:pt x="388" y="351"/>
                  </a:lnTo>
                  <a:lnTo>
                    <a:pt x="240" y="536"/>
                  </a:lnTo>
                  <a:lnTo>
                    <a:pt x="167" y="628"/>
                  </a:lnTo>
                  <a:lnTo>
                    <a:pt x="111" y="738"/>
                  </a:lnTo>
                  <a:lnTo>
                    <a:pt x="74" y="849"/>
                  </a:lnTo>
                  <a:lnTo>
                    <a:pt x="38" y="960"/>
                  </a:lnTo>
                  <a:lnTo>
                    <a:pt x="19" y="1089"/>
                  </a:lnTo>
                  <a:lnTo>
                    <a:pt x="1" y="1218"/>
                  </a:lnTo>
                  <a:lnTo>
                    <a:pt x="1" y="1347"/>
                  </a:lnTo>
                  <a:lnTo>
                    <a:pt x="19" y="1457"/>
                  </a:lnTo>
                  <a:lnTo>
                    <a:pt x="56" y="1587"/>
                  </a:lnTo>
                  <a:lnTo>
                    <a:pt x="93" y="1697"/>
                  </a:lnTo>
                  <a:lnTo>
                    <a:pt x="130" y="1808"/>
                  </a:lnTo>
                  <a:lnTo>
                    <a:pt x="203" y="1918"/>
                  </a:lnTo>
                  <a:lnTo>
                    <a:pt x="259" y="2029"/>
                  </a:lnTo>
                  <a:lnTo>
                    <a:pt x="351" y="2121"/>
                  </a:lnTo>
                  <a:lnTo>
                    <a:pt x="425" y="2195"/>
                  </a:lnTo>
                  <a:lnTo>
                    <a:pt x="535" y="2269"/>
                  </a:lnTo>
                  <a:lnTo>
                    <a:pt x="628" y="2343"/>
                  </a:lnTo>
                  <a:lnTo>
                    <a:pt x="738" y="2398"/>
                  </a:lnTo>
                  <a:lnTo>
                    <a:pt x="849" y="2453"/>
                  </a:lnTo>
                  <a:lnTo>
                    <a:pt x="978" y="2472"/>
                  </a:lnTo>
                  <a:lnTo>
                    <a:pt x="1107" y="2508"/>
                  </a:lnTo>
                  <a:lnTo>
                    <a:pt x="1347" y="2508"/>
                  </a:lnTo>
                  <a:lnTo>
                    <a:pt x="1476" y="2490"/>
                  </a:lnTo>
                  <a:lnTo>
                    <a:pt x="1605" y="2472"/>
                  </a:lnTo>
                  <a:lnTo>
                    <a:pt x="1715" y="2416"/>
                  </a:lnTo>
                  <a:lnTo>
                    <a:pt x="1826" y="2379"/>
                  </a:lnTo>
                  <a:lnTo>
                    <a:pt x="1937" y="2306"/>
                  </a:lnTo>
                  <a:lnTo>
                    <a:pt x="2029" y="2232"/>
                  </a:lnTo>
                  <a:lnTo>
                    <a:pt x="2121" y="2158"/>
                  </a:lnTo>
                  <a:lnTo>
                    <a:pt x="2213" y="2066"/>
                  </a:lnTo>
                  <a:lnTo>
                    <a:pt x="2287" y="1974"/>
                  </a:lnTo>
                  <a:lnTo>
                    <a:pt x="2342" y="1882"/>
                  </a:lnTo>
                  <a:lnTo>
                    <a:pt x="2398" y="1771"/>
                  </a:lnTo>
                  <a:lnTo>
                    <a:pt x="2453" y="1642"/>
                  </a:lnTo>
                  <a:lnTo>
                    <a:pt x="2490" y="1531"/>
                  </a:lnTo>
                  <a:lnTo>
                    <a:pt x="2508" y="1402"/>
                  </a:lnTo>
                  <a:lnTo>
                    <a:pt x="2508" y="1273"/>
                  </a:lnTo>
                  <a:lnTo>
                    <a:pt x="2508" y="1144"/>
                  </a:lnTo>
                  <a:lnTo>
                    <a:pt x="2490" y="1015"/>
                  </a:lnTo>
                  <a:lnTo>
                    <a:pt x="2453" y="904"/>
                  </a:lnTo>
                  <a:lnTo>
                    <a:pt x="2416" y="775"/>
                  </a:lnTo>
                  <a:lnTo>
                    <a:pt x="2361" y="665"/>
                  </a:lnTo>
                  <a:lnTo>
                    <a:pt x="2305" y="572"/>
                  </a:lnTo>
                  <a:lnTo>
                    <a:pt x="2232" y="462"/>
                  </a:lnTo>
                  <a:lnTo>
                    <a:pt x="2158" y="388"/>
                  </a:lnTo>
                  <a:lnTo>
                    <a:pt x="2066" y="296"/>
                  </a:lnTo>
                  <a:lnTo>
                    <a:pt x="1955" y="222"/>
                  </a:lnTo>
                  <a:lnTo>
                    <a:pt x="1863" y="167"/>
                  </a:lnTo>
                  <a:lnTo>
                    <a:pt x="1752" y="111"/>
                  </a:lnTo>
                  <a:lnTo>
                    <a:pt x="1642" y="56"/>
                  </a:lnTo>
                  <a:lnTo>
                    <a:pt x="1513" y="38"/>
                  </a:lnTo>
                  <a:lnTo>
                    <a:pt x="1384" y="19"/>
                  </a:lnTo>
                  <a:lnTo>
                    <a:pt x="12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 name="Google Shape;716;p3"/>
            <p:cNvSpPr/>
            <p:nvPr/>
          </p:nvSpPr>
          <p:spPr>
            <a:xfrm>
              <a:off x="5444750" y="1179850"/>
              <a:ext cx="62725" cy="62700"/>
            </a:xfrm>
            <a:custGeom>
              <a:avLst/>
              <a:gdLst/>
              <a:ahLst/>
              <a:cxnLst/>
              <a:rect l="l" t="t" r="r" b="b"/>
              <a:pathLst>
                <a:path w="2509" h="2508" extrusionOk="0">
                  <a:moveTo>
                    <a:pt x="1107" y="0"/>
                  </a:moveTo>
                  <a:lnTo>
                    <a:pt x="997" y="19"/>
                  </a:lnTo>
                  <a:lnTo>
                    <a:pt x="867" y="56"/>
                  </a:lnTo>
                  <a:lnTo>
                    <a:pt x="757" y="111"/>
                  </a:lnTo>
                  <a:lnTo>
                    <a:pt x="646" y="148"/>
                  </a:lnTo>
                  <a:lnTo>
                    <a:pt x="536" y="221"/>
                  </a:lnTo>
                  <a:lnTo>
                    <a:pt x="443" y="295"/>
                  </a:lnTo>
                  <a:lnTo>
                    <a:pt x="351" y="369"/>
                  </a:lnTo>
                  <a:lnTo>
                    <a:pt x="277" y="461"/>
                  </a:lnTo>
                  <a:lnTo>
                    <a:pt x="204" y="572"/>
                  </a:lnTo>
                  <a:lnTo>
                    <a:pt x="148" y="664"/>
                  </a:lnTo>
                  <a:lnTo>
                    <a:pt x="93" y="775"/>
                  </a:lnTo>
                  <a:lnTo>
                    <a:pt x="56" y="904"/>
                  </a:lnTo>
                  <a:lnTo>
                    <a:pt x="19" y="1014"/>
                  </a:lnTo>
                  <a:lnTo>
                    <a:pt x="1" y="1143"/>
                  </a:lnTo>
                  <a:lnTo>
                    <a:pt x="1" y="1272"/>
                  </a:lnTo>
                  <a:lnTo>
                    <a:pt x="1" y="1402"/>
                  </a:lnTo>
                  <a:lnTo>
                    <a:pt x="19" y="1512"/>
                  </a:lnTo>
                  <a:lnTo>
                    <a:pt x="56" y="1641"/>
                  </a:lnTo>
                  <a:lnTo>
                    <a:pt x="93" y="1752"/>
                  </a:lnTo>
                  <a:lnTo>
                    <a:pt x="148" y="1862"/>
                  </a:lnTo>
                  <a:lnTo>
                    <a:pt x="222" y="1955"/>
                  </a:lnTo>
                  <a:lnTo>
                    <a:pt x="370" y="2139"/>
                  </a:lnTo>
                  <a:lnTo>
                    <a:pt x="554" y="2287"/>
                  </a:lnTo>
                  <a:lnTo>
                    <a:pt x="646" y="2342"/>
                  </a:lnTo>
                  <a:lnTo>
                    <a:pt x="757" y="2397"/>
                  </a:lnTo>
                  <a:lnTo>
                    <a:pt x="867" y="2452"/>
                  </a:lnTo>
                  <a:lnTo>
                    <a:pt x="978" y="2471"/>
                  </a:lnTo>
                  <a:lnTo>
                    <a:pt x="1107" y="2489"/>
                  </a:lnTo>
                  <a:lnTo>
                    <a:pt x="1236" y="2508"/>
                  </a:lnTo>
                  <a:lnTo>
                    <a:pt x="1365" y="2508"/>
                  </a:lnTo>
                  <a:lnTo>
                    <a:pt x="1476" y="2489"/>
                  </a:lnTo>
                  <a:lnTo>
                    <a:pt x="1605" y="2452"/>
                  </a:lnTo>
                  <a:lnTo>
                    <a:pt x="1716" y="2416"/>
                  </a:lnTo>
                  <a:lnTo>
                    <a:pt x="1826" y="2360"/>
                  </a:lnTo>
                  <a:lnTo>
                    <a:pt x="1937" y="2305"/>
                  </a:lnTo>
                  <a:lnTo>
                    <a:pt x="2029" y="2231"/>
                  </a:lnTo>
                  <a:lnTo>
                    <a:pt x="2121" y="2139"/>
                  </a:lnTo>
                  <a:lnTo>
                    <a:pt x="2213" y="2065"/>
                  </a:lnTo>
                  <a:lnTo>
                    <a:pt x="2287" y="1955"/>
                  </a:lnTo>
                  <a:lnTo>
                    <a:pt x="2343" y="1862"/>
                  </a:lnTo>
                  <a:lnTo>
                    <a:pt x="2398" y="1752"/>
                  </a:lnTo>
                  <a:lnTo>
                    <a:pt x="2435" y="1641"/>
                  </a:lnTo>
                  <a:lnTo>
                    <a:pt x="2472" y="1512"/>
                  </a:lnTo>
                  <a:lnTo>
                    <a:pt x="2490" y="1383"/>
                  </a:lnTo>
                  <a:lnTo>
                    <a:pt x="2508" y="1254"/>
                  </a:lnTo>
                  <a:lnTo>
                    <a:pt x="2490" y="1125"/>
                  </a:lnTo>
                  <a:lnTo>
                    <a:pt x="2472" y="1014"/>
                  </a:lnTo>
                  <a:lnTo>
                    <a:pt x="2453" y="885"/>
                  </a:lnTo>
                  <a:lnTo>
                    <a:pt x="2398" y="775"/>
                  </a:lnTo>
                  <a:lnTo>
                    <a:pt x="2361" y="664"/>
                  </a:lnTo>
                  <a:lnTo>
                    <a:pt x="2287" y="553"/>
                  </a:lnTo>
                  <a:lnTo>
                    <a:pt x="2213" y="461"/>
                  </a:lnTo>
                  <a:lnTo>
                    <a:pt x="2140" y="369"/>
                  </a:lnTo>
                  <a:lnTo>
                    <a:pt x="2048" y="295"/>
                  </a:lnTo>
                  <a:lnTo>
                    <a:pt x="1955" y="221"/>
                  </a:lnTo>
                  <a:lnTo>
                    <a:pt x="1845" y="148"/>
                  </a:lnTo>
                  <a:lnTo>
                    <a:pt x="1734" y="92"/>
                  </a:lnTo>
                  <a:lnTo>
                    <a:pt x="1623" y="56"/>
                  </a:lnTo>
                  <a:lnTo>
                    <a:pt x="1494" y="19"/>
                  </a:lnTo>
                  <a:lnTo>
                    <a:pt x="136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 name="Google Shape;717;p3"/>
            <p:cNvSpPr/>
            <p:nvPr/>
          </p:nvSpPr>
          <p:spPr>
            <a:xfrm>
              <a:off x="5895575" y="1422300"/>
              <a:ext cx="62700" cy="62725"/>
            </a:xfrm>
            <a:custGeom>
              <a:avLst/>
              <a:gdLst/>
              <a:ahLst/>
              <a:cxnLst/>
              <a:rect l="l" t="t" r="r" b="b"/>
              <a:pathLst>
                <a:path w="2508" h="2509" extrusionOk="0">
                  <a:moveTo>
                    <a:pt x="1180" y="1"/>
                  </a:moveTo>
                  <a:lnTo>
                    <a:pt x="1051" y="19"/>
                  </a:lnTo>
                  <a:lnTo>
                    <a:pt x="941" y="38"/>
                  </a:lnTo>
                  <a:lnTo>
                    <a:pt x="812" y="74"/>
                  </a:lnTo>
                  <a:lnTo>
                    <a:pt x="701" y="130"/>
                  </a:lnTo>
                  <a:lnTo>
                    <a:pt x="590" y="185"/>
                  </a:lnTo>
                  <a:lnTo>
                    <a:pt x="498" y="259"/>
                  </a:lnTo>
                  <a:lnTo>
                    <a:pt x="406" y="333"/>
                  </a:lnTo>
                  <a:lnTo>
                    <a:pt x="314" y="425"/>
                  </a:lnTo>
                  <a:lnTo>
                    <a:pt x="240" y="517"/>
                  </a:lnTo>
                  <a:lnTo>
                    <a:pt x="166" y="609"/>
                  </a:lnTo>
                  <a:lnTo>
                    <a:pt x="111" y="720"/>
                  </a:lnTo>
                  <a:lnTo>
                    <a:pt x="74" y="830"/>
                  </a:lnTo>
                  <a:lnTo>
                    <a:pt x="37" y="959"/>
                  </a:lnTo>
                  <a:lnTo>
                    <a:pt x="0" y="1089"/>
                  </a:lnTo>
                  <a:lnTo>
                    <a:pt x="0" y="1218"/>
                  </a:lnTo>
                  <a:lnTo>
                    <a:pt x="0" y="1347"/>
                  </a:lnTo>
                  <a:lnTo>
                    <a:pt x="19" y="1476"/>
                  </a:lnTo>
                  <a:lnTo>
                    <a:pt x="37" y="1586"/>
                  </a:lnTo>
                  <a:lnTo>
                    <a:pt x="74" y="1715"/>
                  </a:lnTo>
                  <a:lnTo>
                    <a:pt x="129" y="1826"/>
                  </a:lnTo>
                  <a:lnTo>
                    <a:pt x="185" y="1918"/>
                  </a:lnTo>
                  <a:lnTo>
                    <a:pt x="259" y="2029"/>
                  </a:lnTo>
                  <a:lnTo>
                    <a:pt x="332" y="2121"/>
                  </a:lnTo>
                  <a:lnTo>
                    <a:pt x="424" y="2195"/>
                  </a:lnTo>
                  <a:lnTo>
                    <a:pt x="517" y="2287"/>
                  </a:lnTo>
                  <a:lnTo>
                    <a:pt x="627" y="2342"/>
                  </a:lnTo>
                  <a:lnTo>
                    <a:pt x="738" y="2398"/>
                  </a:lnTo>
                  <a:lnTo>
                    <a:pt x="849" y="2453"/>
                  </a:lnTo>
                  <a:lnTo>
                    <a:pt x="959" y="2490"/>
                  </a:lnTo>
                  <a:lnTo>
                    <a:pt x="1088" y="2508"/>
                  </a:lnTo>
                  <a:lnTo>
                    <a:pt x="1346" y="2508"/>
                  </a:lnTo>
                  <a:lnTo>
                    <a:pt x="1475" y="2490"/>
                  </a:lnTo>
                  <a:lnTo>
                    <a:pt x="1586" y="2471"/>
                  </a:lnTo>
                  <a:lnTo>
                    <a:pt x="1697" y="2435"/>
                  </a:lnTo>
                  <a:lnTo>
                    <a:pt x="1807" y="2379"/>
                  </a:lnTo>
                  <a:lnTo>
                    <a:pt x="1918" y="2324"/>
                  </a:lnTo>
                  <a:lnTo>
                    <a:pt x="2010" y="2250"/>
                  </a:lnTo>
                  <a:lnTo>
                    <a:pt x="2102" y="2176"/>
                  </a:lnTo>
                  <a:lnTo>
                    <a:pt x="2195" y="2103"/>
                  </a:lnTo>
                  <a:lnTo>
                    <a:pt x="2268" y="2010"/>
                  </a:lnTo>
                  <a:lnTo>
                    <a:pt x="2324" y="1900"/>
                  </a:lnTo>
                  <a:lnTo>
                    <a:pt x="2379" y="1808"/>
                  </a:lnTo>
                  <a:lnTo>
                    <a:pt x="2434" y="1697"/>
                  </a:lnTo>
                  <a:lnTo>
                    <a:pt x="2471" y="1568"/>
                  </a:lnTo>
                  <a:lnTo>
                    <a:pt x="2490" y="1457"/>
                  </a:lnTo>
                  <a:lnTo>
                    <a:pt x="2508" y="1328"/>
                  </a:lnTo>
                  <a:lnTo>
                    <a:pt x="2508" y="1199"/>
                  </a:lnTo>
                  <a:lnTo>
                    <a:pt x="2490" y="1070"/>
                  </a:lnTo>
                  <a:lnTo>
                    <a:pt x="2471" y="959"/>
                  </a:lnTo>
                  <a:lnTo>
                    <a:pt x="2434" y="830"/>
                  </a:lnTo>
                  <a:lnTo>
                    <a:pt x="2379" y="720"/>
                  </a:lnTo>
                  <a:lnTo>
                    <a:pt x="2324" y="609"/>
                  </a:lnTo>
                  <a:lnTo>
                    <a:pt x="2268" y="517"/>
                  </a:lnTo>
                  <a:lnTo>
                    <a:pt x="2195" y="425"/>
                  </a:lnTo>
                  <a:lnTo>
                    <a:pt x="2102" y="333"/>
                  </a:lnTo>
                  <a:lnTo>
                    <a:pt x="2010" y="259"/>
                  </a:lnTo>
                  <a:lnTo>
                    <a:pt x="1899" y="185"/>
                  </a:lnTo>
                  <a:lnTo>
                    <a:pt x="1807" y="130"/>
                  </a:lnTo>
                  <a:lnTo>
                    <a:pt x="1678" y="74"/>
                  </a:lnTo>
                  <a:lnTo>
                    <a:pt x="1568" y="38"/>
                  </a:lnTo>
                  <a:lnTo>
                    <a:pt x="1439" y="19"/>
                  </a:lnTo>
                  <a:lnTo>
                    <a:pt x="130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3"/>
            <p:cNvSpPr/>
            <p:nvPr/>
          </p:nvSpPr>
          <p:spPr>
            <a:xfrm>
              <a:off x="6292000" y="1493750"/>
              <a:ext cx="63175" cy="62725"/>
            </a:xfrm>
            <a:custGeom>
              <a:avLst/>
              <a:gdLst/>
              <a:ahLst/>
              <a:cxnLst/>
              <a:rect l="l" t="t" r="r" b="b"/>
              <a:pathLst>
                <a:path w="2527" h="2509" extrusionOk="0">
                  <a:moveTo>
                    <a:pt x="1125" y="1"/>
                  </a:moveTo>
                  <a:lnTo>
                    <a:pt x="996" y="19"/>
                  </a:lnTo>
                  <a:lnTo>
                    <a:pt x="885" y="56"/>
                  </a:lnTo>
                  <a:lnTo>
                    <a:pt x="775" y="93"/>
                  </a:lnTo>
                  <a:lnTo>
                    <a:pt x="664" y="148"/>
                  </a:lnTo>
                  <a:lnTo>
                    <a:pt x="572" y="203"/>
                  </a:lnTo>
                  <a:lnTo>
                    <a:pt x="461" y="277"/>
                  </a:lnTo>
                  <a:lnTo>
                    <a:pt x="387" y="351"/>
                  </a:lnTo>
                  <a:lnTo>
                    <a:pt x="295" y="443"/>
                  </a:lnTo>
                  <a:lnTo>
                    <a:pt x="221" y="535"/>
                  </a:lnTo>
                  <a:lnTo>
                    <a:pt x="166" y="646"/>
                  </a:lnTo>
                  <a:lnTo>
                    <a:pt x="111" y="738"/>
                  </a:lnTo>
                  <a:lnTo>
                    <a:pt x="74" y="849"/>
                  </a:lnTo>
                  <a:lnTo>
                    <a:pt x="37" y="978"/>
                  </a:lnTo>
                  <a:lnTo>
                    <a:pt x="19" y="1088"/>
                  </a:lnTo>
                  <a:lnTo>
                    <a:pt x="0" y="1218"/>
                  </a:lnTo>
                  <a:lnTo>
                    <a:pt x="19" y="1347"/>
                  </a:lnTo>
                  <a:lnTo>
                    <a:pt x="19" y="1476"/>
                  </a:lnTo>
                  <a:lnTo>
                    <a:pt x="55" y="1605"/>
                  </a:lnTo>
                  <a:lnTo>
                    <a:pt x="92" y="1715"/>
                  </a:lnTo>
                  <a:lnTo>
                    <a:pt x="148" y="1826"/>
                  </a:lnTo>
                  <a:lnTo>
                    <a:pt x="203" y="1937"/>
                  </a:lnTo>
                  <a:lnTo>
                    <a:pt x="277" y="2029"/>
                  </a:lnTo>
                  <a:lnTo>
                    <a:pt x="350" y="2121"/>
                  </a:lnTo>
                  <a:lnTo>
                    <a:pt x="443" y="2213"/>
                  </a:lnTo>
                  <a:lnTo>
                    <a:pt x="535" y="2287"/>
                  </a:lnTo>
                  <a:lnTo>
                    <a:pt x="646" y="2342"/>
                  </a:lnTo>
                  <a:lnTo>
                    <a:pt x="756" y="2398"/>
                  </a:lnTo>
                  <a:lnTo>
                    <a:pt x="867" y="2453"/>
                  </a:lnTo>
                  <a:lnTo>
                    <a:pt x="996" y="2471"/>
                  </a:lnTo>
                  <a:lnTo>
                    <a:pt x="1125" y="2508"/>
                  </a:lnTo>
                  <a:lnTo>
                    <a:pt x="1383" y="2508"/>
                  </a:lnTo>
                  <a:lnTo>
                    <a:pt x="1494" y="2490"/>
                  </a:lnTo>
                  <a:lnTo>
                    <a:pt x="1623" y="2453"/>
                  </a:lnTo>
                  <a:lnTo>
                    <a:pt x="1733" y="2416"/>
                  </a:lnTo>
                  <a:lnTo>
                    <a:pt x="1844" y="2361"/>
                  </a:lnTo>
                  <a:lnTo>
                    <a:pt x="1955" y="2305"/>
                  </a:lnTo>
                  <a:lnTo>
                    <a:pt x="2047" y="2232"/>
                  </a:lnTo>
                  <a:lnTo>
                    <a:pt x="2139" y="2139"/>
                  </a:lnTo>
                  <a:lnTo>
                    <a:pt x="2231" y="2066"/>
                  </a:lnTo>
                  <a:lnTo>
                    <a:pt x="2305" y="1955"/>
                  </a:lnTo>
                  <a:lnTo>
                    <a:pt x="2360" y="1863"/>
                  </a:lnTo>
                  <a:lnTo>
                    <a:pt x="2416" y="1752"/>
                  </a:lnTo>
                  <a:lnTo>
                    <a:pt x="2452" y="1642"/>
                  </a:lnTo>
                  <a:lnTo>
                    <a:pt x="2489" y="1513"/>
                  </a:lnTo>
                  <a:lnTo>
                    <a:pt x="2508" y="1383"/>
                  </a:lnTo>
                  <a:lnTo>
                    <a:pt x="2526" y="1254"/>
                  </a:lnTo>
                  <a:lnTo>
                    <a:pt x="2508" y="1125"/>
                  </a:lnTo>
                  <a:lnTo>
                    <a:pt x="2489" y="996"/>
                  </a:lnTo>
                  <a:lnTo>
                    <a:pt x="2471" y="886"/>
                  </a:lnTo>
                  <a:lnTo>
                    <a:pt x="2416" y="757"/>
                  </a:lnTo>
                  <a:lnTo>
                    <a:pt x="2360" y="646"/>
                  </a:lnTo>
                  <a:lnTo>
                    <a:pt x="2305" y="554"/>
                  </a:lnTo>
                  <a:lnTo>
                    <a:pt x="2231" y="443"/>
                  </a:lnTo>
                  <a:lnTo>
                    <a:pt x="2157" y="369"/>
                  </a:lnTo>
                  <a:lnTo>
                    <a:pt x="2065" y="277"/>
                  </a:lnTo>
                  <a:lnTo>
                    <a:pt x="1955" y="203"/>
                  </a:lnTo>
                  <a:lnTo>
                    <a:pt x="1862" y="148"/>
                  </a:lnTo>
                  <a:lnTo>
                    <a:pt x="1752" y="93"/>
                  </a:lnTo>
                  <a:lnTo>
                    <a:pt x="1623" y="56"/>
                  </a:lnTo>
                  <a:lnTo>
                    <a:pt x="1512" y="19"/>
                  </a:lnTo>
                  <a:lnTo>
                    <a:pt x="13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3"/>
            <p:cNvSpPr/>
            <p:nvPr/>
          </p:nvSpPr>
          <p:spPr>
            <a:xfrm>
              <a:off x="5302325" y="1071525"/>
              <a:ext cx="62250" cy="62250"/>
            </a:xfrm>
            <a:custGeom>
              <a:avLst/>
              <a:gdLst/>
              <a:ahLst/>
              <a:cxnLst/>
              <a:rect l="l" t="t" r="r" b="b"/>
              <a:pathLst>
                <a:path w="2490" h="2490" extrusionOk="0">
                  <a:moveTo>
                    <a:pt x="1236" y="0"/>
                  </a:moveTo>
                  <a:lnTo>
                    <a:pt x="1107" y="19"/>
                  </a:lnTo>
                  <a:lnTo>
                    <a:pt x="996" y="37"/>
                  </a:lnTo>
                  <a:lnTo>
                    <a:pt x="867" y="56"/>
                  </a:lnTo>
                  <a:lnTo>
                    <a:pt x="756" y="111"/>
                  </a:lnTo>
                  <a:lnTo>
                    <a:pt x="646" y="166"/>
                  </a:lnTo>
                  <a:lnTo>
                    <a:pt x="554" y="222"/>
                  </a:lnTo>
                  <a:lnTo>
                    <a:pt x="369" y="369"/>
                  </a:lnTo>
                  <a:lnTo>
                    <a:pt x="222" y="553"/>
                  </a:lnTo>
                  <a:lnTo>
                    <a:pt x="148" y="664"/>
                  </a:lnTo>
                  <a:lnTo>
                    <a:pt x="93" y="775"/>
                  </a:lnTo>
                  <a:lnTo>
                    <a:pt x="56" y="885"/>
                  </a:lnTo>
                  <a:lnTo>
                    <a:pt x="19" y="996"/>
                  </a:lnTo>
                  <a:lnTo>
                    <a:pt x="0" y="1125"/>
                  </a:lnTo>
                  <a:lnTo>
                    <a:pt x="0" y="1236"/>
                  </a:lnTo>
                  <a:lnTo>
                    <a:pt x="0" y="1365"/>
                  </a:lnTo>
                  <a:lnTo>
                    <a:pt x="19" y="1494"/>
                  </a:lnTo>
                  <a:lnTo>
                    <a:pt x="56" y="1604"/>
                  </a:lnTo>
                  <a:lnTo>
                    <a:pt x="93" y="1715"/>
                  </a:lnTo>
                  <a:lnTo>
                    <a:pt x="148" y="1826"/>
                  </a:lnTo>
                  <a:lnTo>
                    <a:pt x="203" y="1918"/>
                  </a:lnTo>
                  <a:lnTo>
                    <a:pt x="351" y="2102"/>
                  </a:lnTo>
                  <a:lnTo>
                    <a:pt x="535" y="2268"/>
                  </a:lnTo>
                  <a:lnTo>
                    <a:pt x="646" y="2323"/>
                  </a:lnTo>
                  <a:lnTo>
                    <a:pt x="738" y="2379"/>
                  </a:lnTo>
                  <a:lnTo>
                    <a:pt x="867" y="2434"/>
                  </a:lnTo>
                  <a:lnTo>
                    <a:pt x="978" y="2453"/>
                  </a:lnTo>
                  <a:lnTo>
                    <a:pt x="1088" y="2489"/>
                  </a:lnTo>
                  <a:lnTo>
                    <a:pt x="1346" y="2489"/>
                  </a:lnTo>
                  <a:lnTo>
                    <a:pt x="1476" y="2471"/>
                  </a:lnTo>
                  <a:lnTo>
                    <a:pt x="1586" y="2434"/>
                  </a:lnTo>
                  <a:lnTo>
                    <a:pt x="1715" y="2397"/>
                  </a:lnTo>
                  <a:lnTo>
                    <a:pt x="1826" y="2342"/>
                  </a:lnTo>
                  <a:lnTo>
                    <a:pt x="1918" y="2268"/>
                  </a:lnTo>
                  <a:lnTo>
                    <a:pt x="2029" y="2194"/>
                  </a:lnTo>
                  <a:lnTo>
                    <a:pt x="2121" y="2121"/>
                  </a:lnTo>
                  <a:lnTo>
                    <a:pt x="2195" y="2028"/>
                  </a:lnTo>
                  <a:lnTo>
                    <a:pt x="2268" y="1936"/>
                  </a:lnTo>
                  <a:lnTo>
                    <a:pt x="2342" y="1826"/>
                  </a:lnTo>
                  <a:lnTo>
                    <a:pt x="2379" y="1715"/>
                  </a:lnTo>
                  <a:lnTo>
                    <a:pt x="2434" y="1604"/>
                  </a:lnTo>
                  <a:lnTo>
                    <a:pt x="2453" y="1475"/>
                  </a:lnTo>
                  <a:lnTo>
                    <a:pt x="2471" y="1346"/>
                  </a:lnTo>
                  <a:lnTo>
                    <a:pt x="2490" y="1217"/>
                  </a:lnTo>
                  <a:lnTo>
                    <a:pt x="2471" y="1107"/>
                  </a:lnTo>
                  <a:lnTo>
                    <a:pt x="2453" y="977"/>
                  </a:lnTo>
                  <a:lnTo>
                    <a:pt x="2416" y="867"/>
                  </a:lnTo>
                  <a:lnTo>
                    <a:pt x="2379" y="756"/>
                  </a:lnTo>
                  <a:lnTo>
                    <a:pt x="2324" y="646"/>
                  </a:lnTo>
                  <a:lnTo>
                    <a:pt x="2250" y="553"/>
                  </a:lnTo>
                  <a:lnTo>
                    <a:pt x="2102" y="369"/>
                  </a:lnTo>
                  <a:lnTo>
                    <a:pt x="1918" y="222"/>
                  </a:lnTo>
                  <a:lnTo>
                    <a:pt x="1807" y="148"/>
                  </a:lnTo>
                  <a:lnTo>
                    <a:pt x="1697" y="92"/>
                  </a:lnTo>
                  <a:lnTo>
                    <a:pt x="1586" y="56"/>
                  </a:lnTo>
                  <a:lnTo>
                    <a:pt x="1476" y="37"/>
                  </a:lnTo>
                  <a:lnTo>
                    <a:pt x="1346" y="19"/>
                  </a:lnTo>
                  <a:lnTo>
                    <a:pt x="12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3"/>
            <p:cNvSpPr/>
            <p:nvPr/>
          </p:nvSpPr>
          <p:spPr>
            <a:xfrm>
              <a:off x="5815825" y="1408475"/>
              <a:ext cx="62250" cy="62250"/>
            </a:xfrm>
            <a:custGeom>
              <a:avLst/>
              <a:gdLst/>
              <a:ahLst/>
              <a:cxnLst/>
              <a:rect l="l" t="t" r="r" b="b"/>
              <a:pathLst>
                <a:path w="2490" h="2490" extrusionOk="0">
                  <a:moveTo>
                    <a:pt x="1144" y="1"/>
                  </a:moveTo>
                  <a:lnTo>
                    <a:pt x="1033" y="19"/>
                  </a:lnTo>
                  <a:lnTo>
                    <a:pt x="904" y="37"/>
                  </a:lnTo>
                  <a:lnTo>
                    <a:pt x="793" y="74"/>
                  </a:lnTo>
                  <a:lnTo>
                    <a:pt x="683" y="130"/>
                  </a:lnTo>
                  <a:lnTo>
                    <a:pt x="591" y="185"/>
                  </a:lnTo>
                  <a:lnTo>
                    <a:pt x="480" y="259"/>
                  </a:lnTo>
                  <a:lnTo>
                    <a:pt x="388" y="332"/>
                  </a:lnTo>
                  <a:lnTo>
                    <a:pt x="314" y="425"/>
                  </a:lnTo>
                  <a:lnTo>
                    <a:pt x="240" y="517"/>
                  </a:lnTo>
                  <a:lnTo>
                    <a:pt x="167" y="627"/>
                  </a:lnTo>
                  <a:lnTo>
                    <a:pt x="111" y="720"/>
                  </a:lnTo>
                  <a:lnTo>
                    <a:pt x="74" y="830"/>
                  </a:lnTo>
                  <a:lnTo>
                    <a:pt x="37" y="959"/>
                  </a:lnTo>
                  <a:lnTo>
                    <a:pt x="19" y="1070"/>
                  </a:lnTo>
                  <a:lnTo>
                    <a:pt x="1" y="1199"/>
                  </a:lnTo>
                  <a:lnTo>
                    <a:pt x="1" y="1328"/>
                  </a:lnTo>
                  <a:lnTo>
                    <a:pt x="19" y="1439"/>
                  </a:lnTo>
                  <a:lnTo>
                    <a:pt x="37" y="1568"/>
                  </a:lnTo>
                  <a:lnTo>
                    <a:pt x="74" y="1678"/>
                  </a:lnTo>
                  <a:lnTo>
                    <a:pt x="130" y="1789"/>
                  </a:lnTo>
                  <a:lnTo>
                    <a:pt x="185" y="1900"/>
                  </a:lnTo>
                  <a:lnTo>
                    <a:pt x="259" y="1992"/>
                  </a:lnTo>
                  <a:lnTo>
                    <a:pt x="332" y="2084"/>
                  </a:lnTo>
                  <a:lnTo>
                    <a:pt x="425" y="2158"/>
                  </a:lnTo>
                  <a:lnTo>
                    <a:pt x="517" y="2232"/>
                  </a:lnTo>
                  <a:lnTo>
                    <a:pt x="609" y="2305"/>
                  </a:lnTo>
                  <a:lnTo>
                    <a:pt x="720" y="2361"/>
                  </a:lnTo>
                  <a:lnTo>
                    <a:pt x="830" y="2416"/>
                  </a:lnTo>
                  <a:lnTo>
                    <a:pt x="941" y="2453"/>
                  </a:lnTo>
                  <a:lnTo>
                    <a:pt x="1070" y="2471"/>
                  </a:lnTo>
                  <a:lnTo>
                    <a:pt x="1199" y="2490"/>
                  </a:lnTo>
                  <a:lnTo>
                    <a:pt x="1328" y="2490"/>
                  </a:lnTo>
                  <a:lnTo>
                    <a:pt x="1439" y="2471"/>
                  </a:lnTo>
                  <a:lnTo>
                    <a:pt x="1568" y="2453"/>
                  </a:lnTo>
                  <a:lnTo>
                    <a:pt x="1678" y="2398"/>
                  </a:lnTo>
                  <a:lnTo>
                    <a:pt x="1789" y="2361"/>
                  </a:lnTo>
                  <a:lnTo>
                    <a:pt x="1900" y="2287"/>
                  </a:lnTo>
                  <a:lnTo>
                    <a:pt x="2010" y="2213"/>
                  </a:lnTo>
                  <a:lnTo>
                    <a:pt x="2103" y="2139"/>
                  </a:lnTo>
                  <a:lnTo>
                    <a:pt x="2176" y="2047"/>
                  </a:lnTo>
                  <a:lnTo>
                    <a:pt x="2268" y="1955"/>
                  </a:lnTo>
                  <a:lnTo>
                    <a:pt x="2324" y="1844"/>
                  </a:lnTo>
                  <a:lnTo>
                    <a:pt x="2379" y="1734"/>
                  </a:lnTo>
                  <a:lnTo>
                    <a:pt x="2434" y="1623"/>
                  </a:lnTo>
                  <a:lnTo>
                    <a:pt x="2471" y="1512"/>
                  </a:lnTo>
                  <a:lnTo>
                    <a:pt x="2490" y="1383"/>
                  </a:lnTo>
                  <a:lnTo>
                    <a:pt x="2490" y="1254"/>
                  </a:lnTo>
                  <a:lnTo>
                    <a:pt x="2490" y="1125"/>
                  </a:lnTo>
                  <a:lnTo>
                    <a:pt x="2471" y="1015"/>
                  </a:lnTo>
                  <a:lnTo>
                    <a:pt x="2434" y="886"/>
                  </a:lnTo>
                  <a:lnTo>
                    <a:pt x="2398" y="775"/>
                  </a:lnTo>
                  <a:lnTo>
                    <a:pt x="2342" y="664"/>
                  </a:lnTo>
                  <a:lnTo>
                    <a:pt x="2287" y="572"/>
                  </a:lnTo>
                  <a:lnTo>
                    <a:pt x="2213" y="462"/>
                  </a:lnTo>
                  <a:lnTo>
                    <a:pt x="2139" y="369"/>
                  </a:lnTo>
                  <a:lnTo>
                    <a:pt x="2047" y="296"/>
                  </a:lnTo>
                  <a:lnTo>
                    <a:pt x="1955" y="222"/>
                  </a:lnTo>
                  <a:lnTo>
                    <a:pt x="1863" y="148"/>
                  </a:lnTo>
                  <a:lnTo>
                    <a:pt x="1752" y="93"/>
                  </a:lnTo>
                  <a:lnTo>
                    <a:pt x="1642" y="56"/>
                  </a:lnTo>
                  <a:lnTo>
                    <a:pt x="1512" y="19"/>
                  </a:lnTo>
                  <a:lnTo>
                    <a:pt x="14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 name="Google Shape;721;p3"/>
            <p:cNvSpPr/>
            <p:nvPr/>
          </p:nvSpPr>
          <p:spPr>
            <a:xfrm>
              <a:off x="5105025" y="791725"/>
              <a:ext cx="62725" cy="62700"/>
            </a:xfrm>
            <a:custGeom>
              <a:avLst/>
              <a:gdLst/>
              <a:ahLst/>
              <a:cxnLst/>
              <a:rect l="l" t="t" r="r" b="b"/>
              <a:pathLst>
                <a:path w="2509" h="2508" extrusionOk="0">
                  <a:moveTo>
                    <a:pt x="1199" y="0"/>
                  </a:moveTo>
                  <a:lnTo>
                    <a:pt x="1070" y="19"/>
                  </a:lnTo>
                  <a:lnTo>
                    <a:pt x="960" y="37"/>
                  </a:lnTo>
                  <a:lnTo>
                    <a:pt x="831" y="74"/>
                  </a:lnTo>
                  <a:lnTo>
                    <a:pt x="720" y="129"/>
                  </a:lnTo>
                  <a:lnTo>
                    <a:pt x="609" y="185"/>
                  </a:lnTo>
                  <a:lnTo>
                    <a:pt x="517" y="258"/>
                  </a:lnTo>
                  <a:lnTo>
                    <a:pt x="425" y="332"/>
                  </a:lnTo>
                  <a:lnTo>
                    <a:pt x="333" y="424"/>
                  </a:lnTo>
                  <a:lnTo>
                    <a:pt x="259" y="517"/>
                  </a:lnTo>
                  <a:lnTo>
                    <a:pt x="185" y="609"/>
                  </a:lnTo>
                  <a:lnTo>
                    <a:pt x="130" y="719"/>
                  </a:lnTo>
                  <a:lnTo>
                    <a:pt x="75" y="830"/>
                  </a:lnTo>
                  <a:lnTo>
                    <a:pt x="38" y="959"/>
                  </a:lnTo>
                  <a:lnTo>
                    <a:pt x="19" y="1088"/>
                  </a:lnTo>
                  <a:lnTo>
                    <a:pt x="1" y="1199"/>
                  </a:lnTo>
                  <a:lnTo>
                    <a:pt x="1" y="1328"/>
                  </a:lnTo>
                  <a:lnTo>
                    <a:pt x="19" y="1457"/>
                  </a:lnTo>
                  <a:lnTo>
                    <a:pt x="38" y="1568"/>
                  </a:lnTo>
                  <a:lnTo>
                    <a:pt x="75" y="1678"/>
                  </a:lnTo>
                  <a:lnTo>
                    <a:pt x="130" y="1789"/>
                  </a:lnTo>
                  <a:lnTo>
                    <a:pt x="185" y="1899"/>
                  </a:lnTo>
                  <a:lnTo>
                    <a:pt x="333" y="2084"/>
                  </a:lnTo>
                  <a:lnTo>
                    <a:pt x="499" y="2250"/>
                  </a:lnTo>
                  <a:lnTo>
                    <a:pt x="609" y="2323"/>
                  </a:lnTo>
                  <a:lnTo>
                    <a:pt x="720" y="2379"/>
                  </a:lnTo>
                  <a:lnTo>
                    <a:pt x="831" y="2416"/>
                  </a:lnTo>
                  <a:lnTo>
                    <a:pt x="941" y="2453"/>
                  </a:lnTo>
                  <a:lnTo>
                    <a:pt x="1052" y="2489"/>
                  </a:lnTo>
                  <a:lnTo>
                    <a:pt x="1181" y="2508"/>
                  </a:lnTo>
                  <a:lnTo>
                    <a:pt x="1310" y="2508"/>
                  </a:lnTo>
                  <a:lnTo>
                    <a:pt x="1439" y="2489"/>
                  </a:lnTo>
                  <a:lnTo>
                    <a:pt x="1550" y="2471"/>
                  </a:lnTo>
                  <a:lnTo>
                    <a:pt x="1679" y="2434"/>
                  </a:lnTo>
                  <a:lnTo>
                    <a:pt x="1789" y="2379"/>
                  </a:lnTo>
                  <a:lnTo>
                    <a:pt x="1900" y="2323"/>
                  </a:lnTo>
                  <a:lnTo>
                    <a:pt x="1992" y="2250"/>
                  </a:lnTo>
                  <a:lnTo>
                    <a:pt x="2084" y="2176"/>
                  </a:lnTo>
                  <a:lnTo>
                    <a:pt x="2177" y="2084"/>
                  </a:lnTo>
                  <a:lnTo>
                    <a:pt x="2250" y="1992"/>
                  </a:lnTo>
                  <a:lnTo>
                    <a:pt x="2324" y="1899"/>
                  </a:lnTo>
                  <a:lnTo>
                    <a:pt x="2379" y="1789"/>
                  </a:lnTo>
                  <a:lnTo>
                    <a:pt x="2435" y="1678"/>
                  </a:lnTo>
                  <a:lnTo>
                    <a:pt x="2472" y="1549"/>
                  </a:lnTo>
                  <a:lnTo>
                    <a:pt x="2490" y="1420"/>
                  </a:lnTo>
                  <a:lnTo>
                    <a:pt x="2509" y="1291"/>
                  </a:lnTo>
                  <a:lnTo>
                    <a:pt x="2509" y="1180"/>
                  </a:lnTo>
                  <a:lnTo>
                    <a:pt x="2490" y="1051"/>
                  </a:lnTo>
                  <a:lnTo>
                    <a:pt x="2472" y="941"/>
                  </a:lnTo>
                  <a:lnTo>
                    <a:pt x="2435" y="812"/>
                  </a:lnTo>
                  <a:lnTo>
                    <a:pt x="2379" y="719"/>
                  </a:lnTo>
                  <a:lnTo>
                    <a:pt x="2324" y="609"/>
                  </a:lnTo>
                  <a:lnTo>
                    <a:pt x="2177" y="424"/>
                  </a:lnTo>
                  <a:lnTo>
                    <a:pt x="2011" y="258"/>
                  </a:lnTo>
                  <a:lnTo>
                    <a:pt x="1900" y="185"/>
                  </a:lnTo>
                  <a:lnTo>
                    <a:pt x="1808" y="129"/>
                  </a:lnTo>
                  <a:lnTo>
                    <a:pt x="1697" y="74"/>
                  </a:lnTo>
                  <a:lnTo>
                    <a:pt x="1568" y="37"/>
                  </a:lnTo>
                  <a:lnTo>
                    <a:pt x="1458" y="19"/>
                  </a:lnTo>
                  <a:lnTo>
                    <a:pt x="132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3"/>
            <p:cNvSpPr/>
            <p:nvPr/>
          </p:nvSpPr>
          <p:spPr>
            <a:xfrm>
              <a:off x="5590425" y="1288175"/>
              <a:ext cx="62250" cy="62700"/>
            </a:xfrm>
            <a:custGeom>
              <a:avLst/>
              <a:gdLst/>
              <a:ahLst/>
              <a:cxnLst/>
              <a:rect l="l" t="t" r="r" b="b"/>
              <a:pathLst>
                <a:path w="2490" h="2508" extrusionOk="0">
                  <a:moveTo>
                    <a:pt x="1254" y="0"/>
                  </a:moveTo>
                  <a:lnTo>
                    <a:pt x="1125" y="19"/>
                  </a:lnTo>
                  <a:lnTo>
                    <a:pt x="1014" y="37"/>
                  </a:lnTo>
                  <a:lnTo>
                    <a:pt x="885" y="56"/>
                  </a:lnTo>
                  <a:lnTo>
                    <a:pt x="775" y="92"/>
                  </a:lnTo>
                  <a:lnTo>
                    <a:pt x="664" y="148"/>
                  </a:lnTo>
                  <a:lnTo>
                    <a:pt x="572" y="203"/>
                  </a:lnTo>
                  <a:lnTo>
                    <a:pt x="388" y="351"/>
                  </a:lnTo>
                  <a:lnTo>
                    <a:pt x="222" y="535"/>
                  </a:lnTo>
                  <a:lnTo>
                    <a:pt x="166" y="646"/>
                  </a:lnTo>
                  <a:lnTo>
                    <a:pt x="111" y="738"/>
                  </a:lnTo>
                  <a:lnTo>
                    <a:pt x="56" y="848"/>
                  </a:lnTo>
                  <a:lnTo>
                    <a:pt x="37" y="977"/>
                  </a:lnTo>
                  <a:lnTo>
                    <a:pt x="0" y="1088"/>
                  </a:lnTo>
                  <a:lnTo>
                    <a:pt x="0" y="1217"/>
                  </a:lnTo>
                  <a:lnTo>
                    <a:pt x="0" y="1346"/>
                  </a:lnTo>
                  <a:lnTo>
                    <a:pt x="19" y="1475"/>
                  </a:lnTo>
                  <a:lnTo>
                    <a:pt x="37" y="1586"/>
                  </a:lnTo>
                  <a:lnTo>
                    <a:pt x="74" y="1715"/>
                  </a:lnTo>
                  <a:lnTo>
                    <a:pt x="129" y="1826"/>
                  </a:lnTo>
                  <a:lnTo>
                    <a:pt x="185" y="1918"/>
                  </a:lnTo>
                  <a:lnTo>
                    <a:pt x="258" y="2028"/>
                  </a:lnTo>
                  <a:lnTo>
                    <a:pt x="351" y="2121"/>
                  </a:lnTo>
                  <a:lnTo>
                    <a:pt x="424" y="2194"/>
                  </a:lnTo>
                  <a:lnTo>
                    <a:pt x="535" y="2287"/>
                  </a:lnTo>
                  <a:lnTo>
                    <a:pt x="627" y="2342"/>
                  </a:lnTo>
                  <a:lnTo>
                    <a:pt x="738" y="2397"/>
                  </a:lnTo>
                  <a:lnTo>
                    <a:pt x="867" y="2452"/>
                  </a:lnTo>
                  <a:lnTo>
                    <a:pt x="978" y="2471"/>
                  </a:lnTo>
                  <a:lnTo>
                    <a:pt x="1107" y="2508"/>
                  </a:lnTo>
                  <a:lnTo>
                    <a:pt x="1365" y="2508"/>
                  </a:lnTo>
                  <a:lnTo>
                    <a:pt x="1475" y="2489"/>
                  </a:lnTo>
                  <a:lnTo>
                    <a:pt x="1604" y="2452"/>
                  </a:lnTo>
                  <a:lnTo>
                    <a:pt x="1715" y="2416"/>
                  </a:lnTo>
                  <a:lnTo>
                    <a:pt x="1826" y="2360"/>
                  </a:lnTo>
                  <a:lnTo>
                    <a:pt x="1918" y="2305"/>
                  </a:lnTo>
                  <a:lnTo>
                    <a:pt x="2102" y="2157"/>
                  </a:lnTo>
                  <a:lnTo>
                    <a:pt x="2268" y="1973"/>
                  </a:lnTo>
                  <a:lnTo>
                    <a:pt x="2324" y="1881"/>
                  </a:lnTo>
                  <a:lnTo>
                    <a:pt x="2379" y="1770"/>
                  </a:lnTo>
                  <a:lnTo>
                    <a:pt x="2434" y="1660"/>
                  </a:lnTo>
                  <a:lnTo>
                    <a:pt x="2453" y="1549"/>
                  </a:lnTo>
                  <a:lnTo>
                    <a:pt x="2489" y="1420"/>
                  </a:lnTo>
                  <a:lnTo>
                    <a:pt x="2489" y="1291"/>
                  </a:lnTo>
                  <a:lnTo>
                    <a:pt x="2489" y="1162"/>
                  </a:lnTo>
                  <a:lnTo>
                    <a:pt x="2471" y="1051"/>
                  </a:lnTo>
                  <a:lnTo>
                    <a:pt x="2453" y="922"/>
                  </a:lnTo>
                  <a:lnTo>
                    <a:pt x="2416" y="811"/>
                  </a:lnTo>
                  <a:lnTo>
                    <a:pt x="2360" y="701"/>
                  </a:lnTo>
                  <a:lnTo>
                    <a:pt x="2305" y="590"/>
                  </a:lnTo>
                  <a:lnTo>
                    <a:pt x="2231" y="480"/>
                  </a:lnTo>
                  <a:lnTo>
                    <a:pt x="2139" y="387"/>
                  </a:lnTo>
                  <a:lnTo>
                    <a:pt x="2065" y="314"/>
                  </a:lnTo>
                  <a:lnTo>
                    <a:pt x="1955" y="240"/>
                  </a:lnTo>
                  <a:lnTo>
                    <a:pt x="1863" y="166"/>
                  </a:lnTo>
                  <a:lnTo>
                    <a:pt x="1752" y="111"/>
                  </a:lnTo>
                  <a:lnTo>
                    <a:pt x="1623" y="74"/>
                  </a:lnTo>
                  <a:lnTo>
                    <a:pt x="1512" y="37"/>
                  </a:lnTo>
                  <a:lnTo>
                    <a:pt x="1383" y="19"/>
                  </a:lnTo>
                  <a:lnTo>
                    <a:pt x="12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 name="Google Shape;723;p3"/>
            <p:cNvSpPr/>
            <p:nvPr/>
          </p:nvSpPr>
          <p:spPr>
            <a:xfrm>
              <a:off x="5039575" y="697675"/>
              <a:ext cx="62250" cy="62275"/>
            </a:xfrm>
            <a:custGeom>
              <a:avLst/>
              <a:gdLst/>
              <a:ahLst/>
              <a:cxnLst/>
              <a:rect l="l" t="t" r="r" b="b"/>
              <a:pathLst>
                <a:path w="2490" h="2491" extrusionOk="0">
                  <a:moveTo>
                    <a:pt x="1236" y="1"/>
                  </a:moveTo>
                  <a:lnTo>
                    <a:pt x="1107" y="19"/>
                  </a:lnTo>
                  <a:lnTo>
                    <a:pt x="978" y="38"/>
                  </a:lnTo>
                  <a:lnTo>
                    <a:pt x="867" y="75"/>
                  </a:lnTo>
                  <a:lnTo>
                    <a:pt x="757" y="112"/>
                  </a:lnTo>
                  <a:lnTo>
                    <a:pt x="646" y="167"/>
                  </a:lnTo>
                  <a:lnTo>
                    <a:pt x="554" y="222"/>
                  </a:lnTo>
                  <a:lnTo>
                    <a:pt x="370" y="388"/>
                  </a:lnTo>
                  <a:lnTo>
                    <a:pt x="222" y="572"/>
                  </a:lnTo>
                  <a:lnTo>
                    <a:pt x="148" y="665"/>
                  </a:lnTo>
                  <a:lnTo>
                    <a:pt x="93" y="775"/>
                  </a:lnTo>
                  <a:lnTo>
                    <a:pt x="56" y="886"/>
                  </a:lnTo>
                  <a:lnTo>
                    <a:pt x="38" y="1015"/>
                  </a:lnTo>
                  <a:lnTo>
                    <a:pt x="19" y="1126"/>
                  </a:lnTo>
                  <a:lnTo>
                    <a:pt x="1" y="1255"/>
                  </a:lnTo>
                  <a:lnTo>
                    <a:pt x="19" y="1365"/>
                  </a:lnTo>
                  <a:lnTo>
                    <a:pt x="38" y="1494"/>
                  </a:lnTo>
                  <a:lnTo>
                    <a:pt x="56" y="1605"/>
                  </a:lnTo>
                  <a:lnTo>
                    <a:pt x="111" y="1716"/>
                  </a:lnTo>
                  <a:lnTo>
                    <a:pt x="148" y="1826"/>
                  </a:lnTo>
                  <a:lnTo>
                    <a:pt x="222" y="1937"/>
                  </a:lnTo>
                  <a:lnTo>
                    <a:pt x="370" y="2121"/>
                  </a:lnTo>
                  <a:lnTo>
                    <a:pt x="554" y="2269"/>
                  </a:lnTo>
                  <a:lnTo>
                    <a:pt x="646" y="2343"/>
                  </a:lnTo>
                  <a:lnTo>
                    <a:pt x="757" y="2379"/>
                  </a:lnTo>
                  <a:lnTo>
                    <a:pt x="867" y="2435"/>
                  </a:lnTo>
                  <a:lnTo>
                    <a:pt x="996" y="2472"/>
                  </a:lnTo>
                  <a:lnTo>
                    <a:pt x="1107" y="2490"/>
                  </a:lnTo>
                  <a:lnTo>
                    <a:pt x="1365" y="2490"/>
                  </a:lnTo>
                  <a:lnTo>
                    <a:pt x="1476" y="2472"/>
                  </a:lnTo>
                  <a:lnTo>
                    <a:pt x="1605" y="2435"/>
                  </a:lnTo>
                  <a:lnTo>
                    <a:pt x="1715" y="2398"/>
                  </a:lnTo>
                  <a:lnTo>
                    <a:pt x="1808" y="2343"/>
                  </a:lnTo>
                  <a:lnTo>
                    <a:pt x="1918" y="2287"/>
                  </a:lnTo>
                  <a:lnTo>
                    <a:pt x="2103" y="2140"/>
                  </a:lnTo>
                  <a:lnTo>
                    <a:pt x="2269" y="1955"/>
                  </a:lnTo>
                  <a:lnTo>
                    <a:pt x="2324" y="1845"/>
                  </a:lnTo>
                  <a:lnTo>
                    <a:pt x="2379" y="1753"/>
                  </a:lnTo>
                  <a:lnTo>
                    <a:pt x="2416" y="1642"/>
                  </a:lnTo>
                  <a:lnTo>
                    <a:pt x="2453" y="1513"/>
                  </a:lnTo>
                  <a:lnTo>
                    <a:pt x="2490" y="1402"/>
                  </a:lnTo>
                  <a:lnTo>
                    <a:pt x="2490" y="1273"/>
                  </a:lnTo>
                  <a:lnTo>
                    <a:pt x="2490" y="1144"/>
                  </a:lnTo>
                  <a:lnTo>
                    <a:pt x="2471" y="1015"/>
                  </a:lnTo>
                  <a:lnTo>
                    <a:pt x="2435" y="904"/>
                  </a:lnTo>
                  <a:lnTo>
                    <a:pt x="2398" y="794"/>
                  </a:lnTo>
                  <a:lnTo>
                    <a:pt x="2342" y="683"/>
                  </a:lnTo>
                  <a:lnTo>
                    <a:pt x="2287" y="572"/>
                  </a:lnTo>
                  <a:lnTo>
                    <a:pt x="2213" y="480"/>
                  </a:lnTo>
                  <a:lnTo>
                    <a:pt x="2121" y="388"/>
                  </a:lnTo>
                  <a:lnTo>
                    <a:pt x="2029" y="296"/>
                  </a:lnTo>
                  <a:lnTo>
                    <a:pt x="1937" y="222"/>
                  </a:lnTo>
                  <a:lnTo>
                    <a:pt x="1826" y="148"/>
                  </a:lnTo>
                  <a:lnTo>
                    <a:pt x="1715" y="112"/>
                  </a:lnTo>
                  <a:lnTo>
                    <a:pt x="1605" y="56"/>
                  </a:lnTo>
                  <a:lnTo>
                    <a:pt x="1476" y="19"/>
                  </a:lnTo>
                  <a:lnTo>
                    <a:pt x="136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 name="Google Shape;724;p3"/>
            <p:cNvSpPr/>
            <p:nvPr/>
          </p:nvSpPr>
          <p:spPr>
            <a:xfrm>
              <a:off x="6372200" y="1508500"/>
              <a:ext cx="29050" cy="61800"/>
            </a:xfrm>
            <a:custGeom>
              <a:avLst/>
              <a:gdLst/>
              <a:ahLst/>
              <a:cxnLst/>
              <a:rect l="l" t="t" r="r" b="b"/>
              <a:pathLst>
                <a:path w="1162" h="2472" extrusionOk="0">
                  <a:moveTo>
                    <a:pt x="1033" y="1"/>
                  </a:moveTo>
                  <a:lnTo>
                    <a:pt x="922" y="38"/>
                  </a:lnTo>
                  <a:lnTo>
                    <a:pt x="812" y="74"/>
                  </a:lnTo>
                  <a:lnTo>
                    <a:pt x="701" y="111"/>
                  </a:lnTo>
                  <a:lnTo>
                    <a:pt x="498" y="240"/>
                  </a:lnTo>
                  <a:lnTo>
                    <a:pt x="332" y="406"/>
                  </a:lnTo>
                  <a:lnTo>
                    <a:pt x="185" y="591"/>
                  </a:lnTo>
                  <a:lnTo>
                    <a:pt x="129" y="683"/>
                  </a:lnTo>
                  <a:lnTo>
                    <a:pt x="93" y="793"/>
                  </a:lnTo>
                  <a:lnTo>
                    <a:pt x="56" y="904"/>
                  </a:lnTo>
                  <a:lnTo>
                    <a:pt x="19" y="1015"/>
                  </a:lnTo>
                  <a:lnTo>
                    <a:pt x="0" y="1144"/>
                  </a:lnTo>
                  <a:lnTo>
                    <a:pt x="0" y="1254"/>
                  </a:lnTo>
                  <a:lnTo>
                    <a:pt x="19" y="1384"/>
                  </a:lnTo>
                  <a:lnTo>
                    <a:pt x="37" y="1494"/>
                  </a:lnTo>
                  <a:lnTo>
                    <a:pt x="93" y="1715"/>
                  </a:lnTo>
                  <a:lnTo>
                    <a:pt x="203" y="1918"/>
                  </a:lnTo>
                  <a:lnTo>
                    <a:pt x="351" y="2084"/>
                  </a:lnTo>
                  <a:lnTo>
                    <a:pt x="517" y="2232"/>
                  </a:lnTo>
                  <a:lnTo>
                    <a:pt x="719" y="2361"/>
                  </a:lnTo>
                  <a:lnTo>
                    <a:pt x="941" y="2434"/>
                  </a:lnTo>
                  <a:lnTo>
                    <a:pt x="1051" y="2453"/>
                  </a:lnTo>
                  <a:lnTo>
                    <a:pt x="1162" y="2471"/>
                  </a:lnTo>
                  <a:lnTo>
                    <a:pt x="116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 name="Google Shape;725;p3"/>
            <p:cNvSpPr/>
            <p:nvPr/>
          </p:nvSpPr>
          <p:spPr>
            <a:xfrm>
              <a:off x="5236400" y="980250"/>
              <a:ext cx="62725" cy="62250"/>
            </a:xfrm>
            <a:custGeom>
              <a:avLst/>
              <a:gdLst/>
              <a:ahLst/>
              <a:cxnLst/>
              <a:rect l="l" t="t" r="r" b="b"/>
              <a:pathLst>
                <a:path w="2509" h="2490" extrusionOk="0">
                  <a:moveTo>
                    <a:pt x="1162" y="0"/>
                  </a:moveTo>
                  <a:lnTo>
                    <a:pt x="1052" y="19"/>
                  </a:lnTo>
                  <a:lnTo>
                    <a:pt x="923" y="37"/>
                  </a:lnTo>
                  <a:lnTo>
                    <a:pt x="812" y="74"/>
                  </a:lnTo>
                  <a:lnTo>
                    <a:pt x="701" y="130"/>
                  </a:lnTo>
                  <a:lnTo>
                    <a:pt x="591" y="185"/>
                  </a:lnTo>
                  <a:lnTo>
                    <a:pt x="480" y="259"/>
                  </a:lnTo>
                  <a:lnTo>
                    <a:pt x="388" y="332"/>
                  </a:lnTo>
                  <a:lnTo>
                    <a:pt x="314" y="425"/>
                  </a:lnTo>
                  <a:lnTo>
                    <a:pt x="241" y="517"/>
                  </a:lnTo>
                  <a:lnTo>
                    <a:pt x="167" y="627"/>
                  </a:lnTo>
                  <a:lnTo>
                    <a:pt x="111" y="738"/>
                  </a:lnTo>
                  <a:lnTo>
                    <a:pt x="75" y="849"/>
                  </a:lnTo>
                  <a:lnTo>
                    <a:pt x="38" y="978"/>
                  </a:lnTo>
                  <a:lnTo>
                    <a:pt x="1" y="1107"/>
                  </a:lnTo>
                  <a:lnTo>
                    <a:pt x="1" y="1217"/>
                  </a:lnTo>
                  <a:lnTo>
                    <a:pt x="1" y="1346"/>
                  </a:lnTo>
                  <a:lnTo>
                    <a:pt x="19" y="1476"/>
                  </a:lnTo>
                  <a:lnTo>
                    <a:pt x="56" y="1586"/>
                  </a:lnTo>
                  <a:lnTo>
                    <a:pt x="93" y="1697"/>
                  </a:lnTo>
                  <a:lnTo>
                    <a:pt x="148" y="1807"/>
                  </a:lnTo>
                  <a:lnTo>
                    <a:pt x="204" y="1918"/>
                  </a:lnTo>
                  <a:lnTo>
                    <a:pt x="351" y="2102"/>
                  </a:lnTo>
                  <a:lnTo>
                    <a:pt x="517" y="2250"/>
                  </a:lnTo>
                  <a:lnTo>
                    <a:pt x="628" y="2324"/>
                  </a:lnTo>
                  <a:lnTo>
                    <a:pt x="738" y="2379"/>
                  </a:lnTo>
                  <a:lnTo>
                    <a:pt x="849" y="2434"/>
                  </a:lnTo>
                  <a:lnTo>
                    <a:pt x="960" y="2453"/>
                  </a:lnTo>
                  <a:lnTo>
                    <a:pt x="1070" y="2490"/>
                  </a:lnTo>
                  <a:lnTo>
                    <a:pt x="1328" y="2490"/>
                  </a:lnTo>
                  <a:lnTo>
                    <a:pt x="1457" y="2471"/>
                  </a:lnTo>
                  <a:lnTo>
                    <a:pt x="1587" y="2453"/>
                  </a:lnTo>
                  <a:lnTo>
                    <a:pt x="1697" y="2416"/>
                  </a:lnTo>
                  <a:lnTo>
                    <a:pt x="1808" y="2361"/>
                  </a:lnTo>
                  <a:lnTo>
                    <a:pt x="1918" y="2305"/>
                  </a:lnTo>
                  <a:lnTo>
                    <a:pt x="2011" y="2232"/>
                  </a:lnTo>
                  <a:lnTo>
                    <a:pt x="2103" y="2158"/>
                  </a:lnTo>
                  <a:lnTo>
                    <a:pt x="2195" y="2066"/>
                  </a:lnTo>
                  <a:lnTo>
                    <a:pt x="2269" y="1973"/>
                  </a:lnTo>
                  <a:lnTo>
                    <a:pt x="2342" y="1863"/>
                  </a:lnTo>
                  <a:lnTo>
                    <a:pt x="2398" y="1752"/>
                  </a:lnTo>
                  <a:lnTo>
                    <a:pt x="2435" y="1641"/>
                  </a:lnTo>
                  <a:lnTo>
                    <a:pt x="2472" y="1512"/>
                  </a:lnTo>
                  <a:lnTo>
                    <a:pt x="2490" y="1402"/>
                  </a:lnTo>
                  <a:lnTo>
                    <a:pt x="2508" y="1273"/>
                  </a:lnTo>
                  <a:lnTo>
                    <a:pt x="2490" y="1144"/>
                  </a:lnTo>
                  <a:lnTo>
                    <a:pt x="2472" y="1015"/>
                  </a:lnTo>
                  <a:lnTo>
                    <a:pt x="2453" y="904"/>
                  </a:lnTo>
                  <a:lnTo>
                    <a:pt x="2416" y="793"/>
                  </a:lnTo>
                  <a:lnTo>
                    <a:pt x="2361" y="683"/>
                  </a:lnTo>
                  <a:lnTo>
                    <a:pt x="2306" y="572"/>
                  </a:lnTo>
                  <a:lnTo>
                    <a:pt x="2158" y="388"/>
                  </a:lnTo>
                  <a:lnTo>
                    <a:pt x="1974" y="240"/>
                  </a:lnTo>
                  <a:lnTo>
                    <a:pt x="1882" y="166"/>
                  </a:lnTo>
                  <a:lnTo>
                    <a:pt x="1771" y="111"/>
                  </a:lnTo>
                  <a:lnTo>
                    <a:pt x="1660" y="74"/>
                  </a:lnTo>
                  <a:lnTo>
                    <a:pt x="1550" y="37"/>
                  </a:lnTo>
                  <a:lnTo>
                    <a:pt x="14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 name="Google Shape;726;p3"/>
            <p:cNvSpPr/>
            <p:nvPr/>
          </p:nvSpPr>
          <p:spPr>
            <a:xfrm>
              <a:off x="5736550" y="1394650"/>
              <a:ext cx="61325" cy="61325"/>
            </a:xfrm>
            <a:custGeom>
              <a:avLst/>
              <a:gdLst/>
              <a:ahLst/>
              <a:cxnLst/>
              <a:rect l="l" t="t" r="r" b="b"/>
              <a:pathLst>
                <a:path w="2453" h="2453" extrusionOk="0">
                  <a:moveTo>
                    <a:pt x="1106" y="0"/>
                  </a:moveTo>
                  <a:lnTo>
                    <a:pt x="977" y="19"/>
                  </a:lnTo>
                  <a:lnTo>
                    <a:pt x="867" y="56"/>
                  </a:lnTo>
                  <a:lnTo>
                    <a:pt x="756" y="93"/>
                  </a:lnTo>
                  <a:lnTo>
                    <a:pt x="646" y="148"/>
                  </a:lnTo>
                  <a:lnTo>
                    <a:pt x="535" y="222"/>
                  </a:lnTo>
                  <a:lnTo>
                    <a:pt x="443" y="277"/>
                  </a:lnTo>
                  <a:lnTo>
                    <a:pt x="351" y="369"/>
                  </a:lnTo>
                  <a:lnTo>
                    <a:pt x="277" y="461"/>
                  </a:lnTo>
                  <a:lnTo>
                    <a:pt x="203" y="554"/>
                  </a:lnTo>
                  <a:lnTo>
                    <a:pt x="148" y="664"/>
                  </a:lnTo>
                  <a:lnTo>
                    <a:pt x="92" y="756"/>
                  </a:lnTo>
                  <a:lnTo>
                    <a:pt x="37" y="885"/>
                  </a:lnTo>
                  <a:lnTo>
                    <a:pt x="19" y="996"/>
                  </a:lnTo>
                  <a:lnTo>
                    <a:pt x="0" y="1107"/>
                  </a:lnTo>
                  <a:lnTo>
                    <a:pt x="0" y="1236"/>
                  </a:lnTo>
                  <a:lnTo>
                    <a:pt x="0" y="1346"/>
                  </a:lnTo>
                  <a:lnTo>
                    <a:pt x="19" y="1475"/>
                  </a:lnTo>
                  <a:lnTo>
                    <a:pt x="56" y="1586"/>
                  </a:lnTo>
                  <a:lnTo>
                    <a:pt x="92" y="1697"/>
                  </a:lnTo>
                  <a:lnTo>
                    <a:pt x="203" y="1900"/>
                  </a:lnTo>
                  <a:lnTo>
                    <a:pt x="351" y="2084"/>
                  </a:lnTo>
                  <a:lnTo>
                    <a:pt x="535" y="2231"/>
                  </a:lnTo>
                  <a:lnTo>
                    <a:pt x="738" y="2342"/>
                  </a:lnTo>
                  <a:lnTo>
                    <a:pt x="848" y="2379"/>
                  </a:lnTo>
                  <a:lnTo>
                    <a:pt x="959" y="2416"/>
                  </a:lnTo>
                  <a:lnTo>
                    <a:pt x="1070" y="2434"/>
                  </a:lnTo>
                  <a:lnTo>
                    <a:pt x="1199" y="2453"/>
                  </a:lnTo>
                  <a:lnTo>
                    <a:pt x="1309" y="2453"/>
                  </a:lnTo>
                  <a:lnTo>
                    <a:pt x="1438" y="2434"/>
                  </a:lnTo>
                  <a:lnTo>
                    <a:pt x="1549" y="2397"/>
                  </a:lnTo>
                  <a:lnTo>
                    <a:pt x="1660" y="2361"/>
                  </a:lnTo>
                  <a:lnTo>
                    <a:pt x="1770" y="2305"/>
                  </a:lnTo>
                  <a:lnTo>
                    <a:pt x="1881" y="2250"/>
                  </a:lnTo>
                  <a:lnTo>
                    <a:pt x="1973" y="2176"/>
                  </a:lnTo>
                  <a:lnTo>
                    <a:pt x="2065" y="2102"/>
                  </a:lnTo>
                  <a:lnTo>
                    <a:pt x="2139" y="2010"/>
                  </a:lnTo>
                  <a:lnTo>
                    <a:pt x="2213" y="1918"/>
                  </a:lnTo>
                  <a:lnTo>
                    <a:pt x="2287" y="1807"/>
                  </a:lnTo>
                  <a:lnTo>
                    <a:pt x="2342" y="1715"/>
                  </a:lnTo>
                  <a:lnTo>
                    <a:pt x="2379" y="1605"/>
                  </a:lnTo>
                  <a:lnTo>
                    <a:pt x="2416" y="1475"/>
                  </a:lnTo>
                  <a:lnTo>
                    <a:pt x="2434" y="1365"/>
                  </a:lnTo>
                  <a:lnTo>
                    <a:pt x="2452" y="1236"/>
                  </a:lnTo>
                  <a:lnTo>
                    <a:pt x="2452" y="1107"/>
                  </a:lnTo>
                  <a:lnTo>
                    <a:pt x="2434" y="996"/>
                  </a:lnTo>
                  <a:lnTo>
                    <a:pt x="2397" y="885"/>
                  </a:lnTo>
                  <a:lnTo>
                    <a:pt x="2360" y="756"/>
                  </a:lnTo>
                  <a:lnTo>
                    <a:pt x="2305" y="664"/>
                  </a:lnTo>
                  <a:lnTo>
                    <a:pt x="2231" y="554"/>
                  </a:lnTo>
                  <a:lnTo>
                    <a:pt x="2176" y="461"/>
                  </a:lnTo>
                  <a:lnTo>
                    <a:pt x="2084" y="369"/>
                  </a:lnTo>
                  <a:lnTo>
                    <a:pt x="1992" y="277"/>
                  </a:lnTo>
                  <a:lnTo>
                    <a:pt x="1899" y="222"/>
                  </a:lnTo>
                  <a:lnTo>
                    <a:pt x="1807" y="148"/>
                  </a:lnTo>
                  <a:lnTo>
                    <a:pt x="1697" y="93"/>
                  </a:lnTo>
                  <a:lnTo>
                    <a:pt x="1586" y="56"/>
                  </a:lnTo>
                  <a:lnTo>
                    <a:pt x="1457" y="19"/>
                  </a:lnTo>
                  <a:lnTo>
                    <a:pt x="134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 name="Google Shape;727;p3"/>
            <p:cNvSpPr/>
            <p:nvPr/>
          </p:nvSpPr>
          <p:spPr>
            <a:xfrm>
              <a:off x="5511125" y="1274800"/>
              <a:ext cx="60875" cy="60875"/>
            </a:xfrm>
            <a:custGeom>
              <a:avLst/>
              <a:gdLst/>
              <a:ahLst/>
              <a:cxnLst/>
              <a:rect l="l" t="t" r="r" b="b"/>
              <a:pathLst>
                <a:path w="2435" h="2435" extrusionOk="0">
                  <a:moveTo>
                    <a:pt x="1107" y="0"/>
                  </a:moveTo>
                  <a:lnTo>
                    <a:pt x="978" y="19"/>
                  </a:lnTo>
                  <a:lnTo>
                    <a:pt x="868" y="56"/>
                  </a:lnTo>
                  <a:lnTo>
                    <a:pt x="757" y="93"/>
                  </a:lnTo>
                  <a:lnTo>
                    <a:pt x="554" y="203"/>
                  </a:lnTo>
                  <a:lnTo>
                    <a:pt x="370" y="351"/>
                  </a:lnTo>
                  <a:lnTo>
                    <a:pt x="222" y="535"/>
                  </a:lnTo>
                  <a:lnTo>
                    <a:pt x="112" y="738"/>
                  </a:lnTo>
                  <a:lnTo>
                    <a:pt x="56" y="849"/>
                  </a:lnTo>
                  <a:lnTo>
                    <a:pt x="38" y="959"/>
                  </a:lnTo>
                  <a:lnTo>
                    <a:pt x="1" y="1070"/>
                  </a:lnTo>
                  <a:lnTo>
                    <a:pt x="1" y="1199"/>
                  </a:lnTo>
                  <a:lnTo>
                    <a:pt x="1" y="1310"/>
                  </a:lnTo>
                  <a:lnTo>
                    <a:pt x="19" y="1439"/>
                  </a:lnTo>
                  <a:lnTo>
                    <a:pt x="56" y="1549"/>
                  </a:lnTo>
                  <a:lnTo>
                    <a:pt x="93" y="1678"/>
                  </a:lnTo>
                  <a:lnTo>
                    <a:pt x="148" y="1771"/>
                  </a:lnTo>
                  <a:lnTo>
                    <a:pt x="204" y="1881"/>
                  </a:lnTo>
                  <a:lnTo>
                    <a:pt x="278" y="1973"/>
                  </a:lnTo>
                  <a:lnTo>
                    <a:pt x="351" y="2066"/>
                  </a:lnTo>
                  <a:lnTo>
                    <a:pt x="443" y="2158"/>
                  </a:lnTo>
                  <a:lnTo>
                    <a:pt x="536" y="2232"/>
                  </a:lnTo>
                  <a:lnTo>
                    <a:pt x="646" y="2287"/>
                  </a:lnTo>
                  <a:lnTo>
                    <a:pt x="738" y="2342"/>
                  </a:lnTo>
                  <a:lnTo>
                    <a:pt x="868" y="2379"/>
                  </a:lnTo>
                  <a:lnTo>
                    <a:pt x="978" y="2416"/>
                  </a:lnTo>
                  <a:lnTo>
                    <a:pt x="1107" y="2434"/>
                  </a:lnTo>
                  <a:lnTo>
                    <a:pt x="1347" y="2434"/>
                  </a:lnTo>
                  <a:lnTo>
                    <a:pt x="1458" y="2416"/>
                  </a:lnTo>
                  <a:lnTo>
                    <a:pt x="1568" y="2379"/>
                  </a:lnTo>
                  <a:lnTo>
                    <a:pt x="1679" y="2342"/>
                  </a:lnTo>
                  <a:lnTo>
                    <a:pt x="1882" y="2232"/>
                  </a:lnTo>
                  <a:lnTo>
                    <a:pt x="2066" y="2084"/>
                  </a:lnTo>
                  <a:lnTo>
                    <a:pt x="2214" y="1918"/>
                  </a:lnTo>
                  <a:lnTo>
                    <a:pt x="2343" y="1715"/>
                  </a:lnTo>
                  <a:lnTo>
                    <a:pt x="2379" y="1605"/>
                  </a:lnTo>
                  <a:lnTo>
                    <a:pt x="2416" y="1494"/>
                  </a:lnTo>
                  <a:lnTo>
                    <a:pt x="2435" y="1365"/>
                  </a:lnTo>
                  <a:lnTo>
                    <a:pt x="2435" y="1254"/>
                  </a:lnTo>
                  <a:lnTo>
                    <a:pt x="2435" y="1125"/>
                  </a:lnTo>
                  <a:lnTo>
                    <a:pt x="2416" y="996"/>
                  </a:lnTo>
                  <a:lnTo>
                    <a:pt x="2398" y="886"/>
                  </a:lnTo>
                  <a:lnTo>
                    <a:pt x="2361" y="775"/>
                  </a:lnTo>
                  <a:lnTo>
                    <a:pt x="2306" y="664"/>
                  </a:lnTo>
                  <a:lnTo>
                    <a:pt x="2232" y="554"/>
                  </a:lnTo>
                  <a:lnTo>
                    <a:pt x="2158" y="461"/>
                  </a:lnTo>
                  <a:lnTo>
                    <a:pt x="2084" y="369"/>
                  </a:lnTo>
                  <a:lnTo>
                    <a:pt x="1992" y="295"/>
                  </a:lnTo>
                  <a:lnTo>
                    <a:pt x="1900" y="222"/>
                  </a:lnTo>
                  <a:lnTo>
                    <a:pt x="1808" y="148"/>
                  </a:lnTo>
                  <a:lnTo>
                    <a:pt x="1697" y="93"/>
                  </a:lnTo>
                  <a:lnTo>
                    <a:pt x="1587" y="56"/>
                  </a:lnTo>
                  <a:lnTo>
                    <a:pt x="1458" y="19"/>
                  </a:lnTo>
                  <a:lnTo>
                    <a:pt x="134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 name="Google Shape;728;p3"/>
            <p:cNvSpPr/>
            <p:nvPr/>
          </p:nvSpPr>
          <p:spPr>
            <a:xfrm>
              <a:off x="4923425" y="433100"/>
              <a:ext cx="60875" cy="60875"/>
            </a:xfrm>
            <a:custGeom>
              <a:avLst/>
              <a:gdLst/>
              <a:ahLst/>
              <a:cxnLst/>
              <a:rect l="l" t="t" r="r" b="b"/>
              <a:pathLst>
                <a:path w="2435" h="2435" extrusionOk="0">
                  <a:moveTo>
                    <a:pt x="1088" y="0"/>
                  </a:moveTo>
                  <a:lnTo>
                    <a:pt x="978" y="19"/>
                  </a:lnTo>
                  <a:lnTo>
                    <a:pt x="867" y="56"/>
                  </a:lnTo>
                  <a:lnTo>
                    <a:pt x="756" y="93"/>
                  </a:lnTo>
                  <a:lnTo>
                    <a:pt x="535" y="203"/>
                  </a:lnTo>
                  <a:lnTo>
                    <a:pt x="369" y="351"/>
                  </a:lnTo>
                  <a:lnTo>
                    <a:pt x="222" y="535"/>
                  </a:lnTo>
                  <a:lnTo>
                    <a:pt x="93" y="738"/>
                  </a:lnTo>
                  <a:lnTo>
                    <a:pt x="56" y="849"/>
                  </a:lnTo>
                  <a:lnTo>
                    <a:pt x="19" y="959"/>
                  </a:lnTo>
                  <a:lnTo>
                    <a:pt x="0" y="1070"/>
                  </a:lnTo>
                  <a:lnTo>
                    <a:pt x="0" y="1199"/>
                  </a:lnTo>
                  <a:lnTo>
                    <a:pt x="0" y="1309"/>
                  </a:lnTo>
                  <a:lnTo>
                    <a:pt x="19" y="1439"/>
                  </a:lnTo>
                  <a:lnTo>
                    <a:pt x="37" y="1549"/>
                  </a:lnTo>
                  <a:lnTo>
                    <a:pt x="74" y="1660"/>
                  </a:lnTo>
                  <a:lnTo>
                    <a:pt x="129" y="1770"/>
                  </a:lnTo>
                  <a:lnTo>
                    <a:pt x="203" y="1881"/>
                  </a:lnTo>
                  <a:lnTo>
                    <a:pt x="277" y="1973"/>
                  </a:lnTo>
                  <a:lnTo>
                    <a:pt x="351" y="2065"/>
                  </a:lnTo>
                  <a:lnTo>
                    <a:pt x="443" y="2139"/>
                  </a:lnTo>
                  <a:lnTo>
                    <a:pt x="535" y="2213"/>
                  </a:lnTo>
                  <a:lnTo>
                    <a:pt x="627" y="2287"/>
                  </a:lnTo>
                  <a:lnTo>
                    <a:pt x="738" y="2342"/>
                  </a:lnTo>
                  <a:lnTo>
                    <a:pt x="848" y="2379"/>
                  </a:lnTo>
                  <a:lnTo>
                    <a:pt x="978" y="2416"/>
                  </a:lnTo>
                  <a:lnTo>
                    <a:pt x="1088" y="2434"/>
                  </a:lnTo>
                  <a:lnTo>
                    <a:pt x="1346" y="2434"/>
                  </a:lnTo>
                  <a:lnTo>
                    <a:pt x="1457" y="2416"/>
                  </a:lnTo>
                  <a:lnTo>
                    <a:pt x="1568" y="2379"/>
                  </a:lnTo>
                  <a:lnTo>
                    <a:pt x="1678" y="2342"/>
                  </a:lnTo>
                  <a:lnTo>
                    <a:pt x="1881" y="2231"/>
                  </a:lnTo>
                  <a:lnTo>
                    <a:pt x="2065" y="2084"/>
                  </a:lnTo>
                  <a:lnTo>
                    <a:pt x="2213" y="1899"/>
                  </a:lnTo>
                  <a:lnTo>
                    <a:pt x="2324" y="1697"/>
                  </a:lnTo>
                  <a:lnTo>
                    <a:pt x="2379" y="1586"/>
                  </a:lnTo>
                  <a:lnTo>
                    <a:pt x="2397" y="1475"/>
                  </a:lnTo>
                  <a:lnTo>
                    <a:pt x="2434" y="1365"/>
                  </a:lnTo>
                  <a:lnTo>
                    <a:pt x="2434" y="1236"/>
                  </a:lnTo>
                  <a:lnTo>
                    <a:pt x="2434" y="1107"/>
                  </a:lnTo>
                  <a:lnTo>
                    <a:pt x="2416" y="996"/>
                  </a:lnTo>
                  <a:lnTo>
                    <a:pt x="2379" y="885"/>
                  </a:lnTo>
                  <a:lnTo>
                    <a:pt x="2342" y="756"/>
                  </a:lnTo>
                  <a:lnTo>
                    <a:pt x="2287" y="646"/>
                  </a:lnTo>
                  <a:lnTo>
                    <a:pt x="2231" y="553"/>
                  </a:lnTo>
                  <a:lnTo>
                    <a:pt x="2158" y="461"/>
                  </a:lnTo>
                  <a:lnTo>
                    <a:pt x="2084" y="369"/>
                  </a:lnTo>
                  <a:lnTo>
                    <a:pt x="1992" y="277"/>
                  </a:lnTo>
                  <a:lnTo>
                    <a:pt x="1899" y="203"/>
                  </a:lnTo>
                  <a:lnTo>
                    <a:pt x="1789" y="148"/>
                  </a:lnTo>
                  <a:lnTo>
                    <a:pt x="1678" y="93"/>
                  </a:lnTo>
                  <a:lnTo>
                    <a:pt x="1568" y="56"/>
                  </a:lnTo>
                  <a:lnTo>
                    <a:pt x="1457" y="19"/>
                  </a:lnTo>
                  <a:lnTo>
                    <a:pt x="1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 name="Google Shape;729;p3"/>
            <p:cNvSpPr/>
            <p:nvPr/>
          </p:nvSpPr>
          <p:spPr>
            <a:xfrm>
              <a:off x="4974575" y="604100"/>
              <a:ext cx="60875" cy="60875"/>
            </a:xfrm>
            <a:custGeom>
              <a:avLst/>
              <a:gdLst/>
              <a:ahLst/>
              <a:cxnLst/>
              <a:rect l="l" t="t" r="r" b="b"/>
              <a:pathLst>
                <a:path w="2435" h="2435" extrusionOk="0">
                  <a:moveTo>
                    <a:pt x="1273" y="1"/>
                  </a:moveTo>
                  <a:lnTo>
                    <a:pt x="1144" y="19"/>
                  </a:lnTo>
                  <a:lnTo>
                    <a:pt x="1034" y="19"/>
                  </a:lnTo>
                  <a:lnTo>
                    <a:pt x="904" y="56"/>
                  </a:lnTo>
                  <a:lnTo>
                    <a:pt x="794" y="93"/>
                  </a:lnTo>
                  <a:lnTo>
                    <a:pt x="683" y="130"/>
                  </a:lnTo>
                  <a:lnTo>
                    <a:pt x="591" y="204"/>
                  </a:lnTo>
                  <a:lnTo>
                    <a:pt x="480" y="259"/>
                  </a:lnTo>
                  <a:lnTo>
                    <a:pt x="407" y="333"/>
                  </a:lnTo>
                  <a:lnTo>
                    <a:pt x="314" y="425"/>
                  </a:lnTo>
                  <a:lnTo>
                    <a:pt x="241" y="517"/>
                  </a:lnTo>
                  <a:lnTo>
                    <a:pt x="167" y="628"/>
                  </a:lnTo>
                  <a:lnTo>
                    <a:pt x="112" y="720"/>
                  </a:lnTo>
                  <a:lnTo>
                    <a:pt x="75" y="831"/>
                  </a:lnTo>
                  <a:lnTo>
                    <a:pt x="38" y="960"/>
                  </a:lnTo>
                  <a:lnTo>
                    <a:pt x="19" y="1070"/>
                  </a:lnTo>
                  <a:lnTo>
                    <a:pt x="1" y="1199"/>
                  </a:lnTo>
                  <a:lnTo>
                    <a:pt x="19" y="1328"/>
                  </a:lnTo>
                  <a:lnTo>
                    <a:pt x="19" y="1439"/>
                  </a:lnTo>
                  <a:lnTo>
                    <a:pt x="56" y="1550"/>
                  </a:lnTo>
                  <a:lnTo>
                    <a:pt x="93" y="1660"/>
                  </a:lnTo>
                  <a:lnTo>
                    <a:pt x="204" y="1863"/>
                  </a:lnTo>
                  <a:lnTo>
                    <a:pt x="333" y="2048"/>
                  </a:lnTo>
                  <a:lnTo>
                    <a:pt x="517" y="2195"/>
                  </a:lnTo>
                  <a:lnTo>
                    <a:pt x="720" y="2324"/>
                  </a:lnTo>
                  <a:lnTo>
                    <a:pt x="812" y="2361"/>
                  </a:lnTo>
                  <a:lnTo>
                    <a:pt x="941" y="2398"/>
                  </a:lnTo>
                  <a:lnTo>
                    <a:pt x="1052" y="2416"/>
                  </a:lnTo>
                  <a:lnTo>
                    <a:pt x="1163" y="2435"/>
                  </a:lnTo>
                  <a:lnTo>
                    <a:pt x="1292" y="2435"/>
                  </a:lnTo>
                  <a:lnTo>
                    <a:pt x="1421" y="2416"/>
                  </a:lnTo>
                  <a:lnTo>
                    <a:pt x="1531" y="2398"/>
                  </a:lnTo>
                  <a:lnTo>
                    <a:pt x="1642" y="2361"/>
                  </a:lnTo>
                  <a:lnTo>
                    <a:pt x="1753" y="2306"/>
                  </a:lnTo>
                  <a:lnTo>
                    <a:pt x="1863" y="2250"/>
                  </a:lnTo>
                  <a:lnTo>
                    <a:pt x="1955" y="2177"/>
                  </a:lnTo>
                  <a:lnTo>
                    <a:pt x="2048" y="2103"/>
                  </a:lnTo>
                  <a:lnTo>
                    <a:pt x="2121" y="2011"/>
                  </a:lnTo>
                  <a:lnTo>
                    <a:pt x="2195" y="1918"/>
                  </a:lnTo>
                  <a:lnTo>
                    <a:pt x="2269" y="1826"/>
                  </a:lnTo>
                  <a:lnTo>
                    <a:pt x="2324" y="1716"/>
                  </a:lnTo>
                  <a:lnTo>
                    <a:pt x="2379" y="1605"/>
                  </a:lnTo>
                  <a:lnTo>
                    <a:pt x="2398" y="1494"/>
                  </a:lnTo>
                  <a:lnTo>
                    <a:pt x="2435" y="1365"/>
                  </a:lnTo>
                  <a:lnTo>
                    <a:pt x="2435" y="1255"/>
                  </a:lnTo>
                  <a:lnTo>
                    <a:pt x="2435" y="1126"/>
                  </a:lnTo>
                  <a:lnTo>
                    <a:pt x="2416" y="1015"/>
                  </a:lnTo>
                  <a:lnTo>
                    <a:pt x="2398" y="904"/>
                  </a:lnTo>
                  <a:lnTo>
                    <a:pt x="2361" y="794"/>
                  </a:lnTo>
                  <a:lnTo>
                    <a:pt x="2250" y="591"/>
                  </a:lnTo>
                  <a:lnTo>
                    <a:pt x="2103" y="407"/>
                  </a:lnTo>
                  <a:lnTo>
                    <a:pt x="1937" y="241"/>
                  </a:lnTo>
                  <a:lnTo>
                    <a:pt x="1734" y="130"/>
                  </a:lnTo>
                  <a:lnTo>
                    <a:pt x="1624" y="75"/>
                  </a:lnTo>
                  <a:lnTo>
                    <a:pt x="1513" y="38"/>
                  </a:lnTo>
                  <a:lnTo>
                    <a:pt x="1402" y="19"/>
                  </a:lnTo>
                  <a:lnTo>
                    <a:pt x="12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 name="Google Shape;730;p3"/>
            <p:cNvSpPr/>
            <p:nvPr/>
          </p:nvSpPr>
          <p:spPr>
            <a:xfrm>
              <a:off x="5365925" y="1166475"/>
              <a:ext cx="60425" cy="60875"/>
            </a:xfrm>
            <a:custGeom>
              <a:avLst/>
              <a:gdLst/>
              <a:ahLst/>
              <a:cxnLst/>
              <a:rect l="l" t="t" r="r" b="b"/>
              <a:pathLst>
                <a:path w="2417" h="2435" extrusionOk="0">
                  <a:moveTo>
                    <a:pt x="1107" y="1"/>
                  </a:moveTo>
                  <a:lnTo>
                    <a:pt x="997" y="19"/>
                  </a:lnTo>
                  <a:lnTo>
                    <a:pt x="868" y="56"/>
                  </a:lnTo>
                  <a:lnTo>
                    <a:pt x="757" y="93"/>
                  </a:lnTo>
                  <a:lnTo>
                    <a:pt x="646" y="148"/>
                  </a:lnTo>
                  <a:lnTo>
                    <a:pt x="554" y="203"/>
                  </a:lnTo>
                  <a:lnTo>
                    <a:pt x="462" y="277"/>
                  </a:lnTo>
                  <a:lnTo>
                    <a:pt x="370" y="351"/>
                  </a:lnTo>
                  <a:lnTo>
                    <a:pt x="278" y="443"/>
                  </a:lnTo>
                  <a:lnTo>
                    <a:pt x="204" y="535"/>
                  </a:lnTo>
                  <a:lnTo>
                    <a:pt x="148" y="627"/>
                  </a:lnTo>
                  <a:lnTo>
                    <a:pt x="93" y="738"/>
                  </a:lnTo>
                  <a:lnTo>
                    <a:pt x="56" y="849"/>
                  </a:lnTo>
                  <a:lnTo>
                    <a:pt x="19" y="978"/>
                  </a:lnTo>
                  <a:lnTo>
                    <a:pt x="1" y="1088"/>
                  </a:lnTo>
                  <a:lnTo>
                    <a:pt x="1" y="1217"/>
                  </a:lnTo>
                  <a:lnTo>
                    <a:pt x="1" y="1328"/>
                  </a:lnTo>
                  <a:lnTo>
                    <a:pt x="19" y="1457"/>
                  </a:lnTo>
                  <a:lnTo>
                    <a:pt x="38" y="1568"/>
                  </a:lnTo>
                  <a:lnTo>
                    <a:pt x="93" y="1678"/>
                  </a:lnTo>
                  <a:lnTo>
                    <a:pt x="204" y="1881"/>
                  </a:lnTo>
                  <a:lnTo>
                    <a:pt x="351" y="2066"/>
                  </a:lnTo>
                  <a:lnTo>
                    <a:pt x="517" y="2213"/>
                  </a:lnTo>
                  <a:lnTo>
                    <a:pt x="720" y="2324"/>
                  </a:lnTo>
                  <a:lnTo>
                    <a:pt x="831" y="2361"/>
                  </a:lnTo>
                  <a:lnTo>
                    <a:pt x="941" y="2397"/>
                  </a:lnTo>
                  <a:lnTo>
                    <a:pt x="1052" y="2416"/>
                  </a:lnTo>
                  <a:lnTo>
                    <a:pt x="1181" y="2434"/>
                  </a:lnTo>
                  <a:lnTo>
                    <a:pt x="1292" y="2434"/>
                  </a:lnTo>
                  <a:lnTo>
                    <a:pt x="1421" y="2416"/>
                  </a:lnTo>
                  <a:lnTo>
                    <a:pt x="1531" y="2379"/>
                  </a:lnTo>
                  <a:lnTo>
                    <a:pt x="1660" y="2342"/>
                  </a:lnTo>
                  <a:lnTo>
                    <a:pt x="1753" y="2287"/>
                  </a:lnTo>
                  <a:lnTo>
                    <a:pt x="1863" y="2232"/>
                  </a:lnTo>
                  <a:lnTo>
                    <a:pt x="1955" y="2158"/>
                  </a:lnTo>
                  <a:lnTo>
                    <a:pt x="2048" y="2084"/>
                  </a:lnTo>
                  <a:lnTo>
                    <a:pt x="2121" y="1992"/>
                  </a:lnTo>
                  <a:lnTo>
                    <a:pt x="2195" y="1900"/>
                  </a:lnTo>
                  <a:lnTo>
                    <a:pt x="2269" y="1789"/>
                  </a:lnTo>
                  <a:lnTo>
                    <a:pt x="2324" y="1697"/>
                  </a:lnTo>
                  <a:lnTo>
                    <a:pt x="2361" y="1586"/>
                  </a:lnTo>
                  <a:lnTo>
                    <a:pt x="2398" y="1457"/>
                  </a:lnTo>
                  <a:lnTo>
                    <a:pt x="2416" y="1346"/>
                  </a:lnTo>
                  <a:lnTo>
                    <a:pt x="2416" y="1217"/>
                  </a:lnTo>
                  <a:lnTo>
                    <a:pt x="2416" y="1107"/>
                  </a:lnTo>
                  <a:lnTo>
                    <a:pt x="2398" y="978"/>
                  </a:lnTo>
                  <a:lnTo>
                    <a:pt x="2361" y="867"/>
                  </a:lnTo>
                  <a:lnTo>
                    <a:pt x="2324" y="756"/>
                  </a:lnTo>
                  <a:lnTo>
                    <a:pt x="2214" y="554"/>
                  </a:lnTo>
                  <a:lnTo>
                    <a:pt x="2066" y="369"/>
                  </a:lnTo>
                  <a:lnTo>
                    <a:pt x="1900" y="222"/>
                  </a:lnTo>
                  <a:lnTo>
                    <a:pt x="1697" y="111"/>
                  </a:lnTo>
                  <a:lnTo>
                    <a:pt x="1587" y="74"/>
                  </a:lnTo>
                  <a:lnTo>
                    <a:pt x="1476" y="37"/>
                  </a:lnTo>
                  <a:lnTo>
                    <a:pt x="1347" y="19"/>
                  </a:lnTo>
                  <a:lnTo>
                    <a:pt x="123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3"/>
            <p:cNvSpPr/>
            <p:nvPr/>
          </p:nvSpPr>
          <p:spPr>
            <a:xfrm>
              <a:off x="5657250" y="1380825"/>
              <a:ext cx="59950" cy="59950"/>
            </a:xfrm>
            <a:custGeom>
              <a:avLst/>
              <a:gdLst/>
              <a:ahLst/>
              <a:cxnLst/>
              <a:rect l="l" t="t" r="r" b="b"/>
              <a:pathLst>
                <a:path w="2398" h="2398" extrusionOk="0">
                  <a:moveTo>
                    <a:pt x="1181" y="0"/>
                  </a:moveTo>
                  <a:lnTo>
                    <a:pt x="1052" y="19"/>
                  </a:lnTo>
                  <a:lnTo>
                    <a:pt x="941" y="37"/>
                  </a:lnTo>
                  <a:lnTo>
                    <a:pt x="831" y="74"/>
                  </a:lnTo>
                  <a:lnTo>
                    <a:pt x="720" y="111"/>
                  </a:lnTo>
                  <a:lnTo>
                    <a:pt x="609" y="166"/>
                  </a:lnTo>
                  <a:lnTo>
                    <a:pt x="517" y="222"/>
                  </a:lnTo>
                  <a:lnTo>
                    <a:pt x="333" y="369"/>
                  </a:lnTo>
                  <a:lnTo>
                    <a:pt x="204" y="553"/>
                  </a:lnTo>
                  <a:lnTo>
                    <a:pt x="130" y="646"/>
                  </a:lnTo>
                  <a:lnTo>
                    <a:pt x="93" y="756"/>
                  </a:lnTo>
                  <a:lnTo>
                    <a:pt x="56" y="867"/>
                  </a:lnTo>
                  <a:lnTo>
                    <a:pt x="19" y="977"/>
                  </a:lnTo>
                  <a:lnTo>
                    <a:pt x="1" y="1088"/>
                  </a:lnTo>
                  <a:lnTo>
                    <a:pt x="1" y="1217"/>
                  </a:lnTo>
                  <a:lnTo>
                    <a:pt x="1" y="1346"/>
                  </a:lnTo>
                  <a:lnTo>
                    <a:pt x="19" y="1457"/>
                  </a:lnTo>
                  <a:lnTo>
                    <a:pt x="56" y="1568"/>
                  </a:lnTo>
                  <a:lnTo>
                    <a:pt x="93" y="1678"/>
                  </a:lnTo>
                  <a:lnTo>
                    <a:pt x="148" y="1789"/>
                  </a:lnTo>
                  <a:lnTo>
                    <a:pt x="222" y="1881"/>
                  </a:lnTo>
                  <a:lnTo>
                    <a:pt x="370" y="2065"/>
                  </a:lnTo>
                  <a:lnTo>
                    <a:pt x="536" y="2213"/>
                  </a:lnTo>
                  <a:lnTo>
                    <a:pt x="646" y="2268"/>
                  </a:lnTo>
                  <a:lnTo>
                    <a:pt x="738" y="2305"/>
                  </a:lnTo>
                  <a:lnTo>
                    <a:pt x="849" y="2360"/>
                  </a:lnTo>
                  <a:lnTo>
                    <a:pt x="978" y="2379"/>
                  </a:lnTo>
                  <a:lnTo>
                    <a:pt x="1089" y="2397"/>
                  </a:lnTo>
                  <a:lnTo>
                    <a:pt x="1328" y="2397"/>
                  </a:lnTo>
                  <a:lnTo>
                    <a:pt x="1457" y="2379"/>
                  </a:lnTo>
                  <a:lnTo>
                    <a:pt x="1568" y="2342"/>
                  </a:lnTo>
                  <a:lnTo>
                    <a:pt x="1679" y="2305"/>
                  </a:lnTo>
                  <a:lnTo>
                    <a:pt x="1771" y="2250"/>
                  </a:lnTo>
                  <a:lnTo>
                    <a:pt x="1882" y="2194"/>
                  </a:lnTo>
                  <a:lnTo>
                    <a:pt x="2047" y="2047"/>
                  </a:lnTo>
                  <a:lnTo>
                    <a:pt x="2195" y="1863"/>
                  </a:lnTo>
                  <a:lnTo>
                    <a:pt x="2250" y="1770"/>
                  </a:lnTo>
                  <a:lnTo>
                    <a:pt x="2306" y="1660"/>
                  </a:lnTo>
                  <a:lnTo>
                    <a:pt x="2342" y="1549"/>
                  </a:lnTo>
                  <a:lnTo>
                    <a:pt x="2379" y="1438"/>
                  </a:lnTo>
                  <a:lnTo>
                    <a:pt x="2398" y="1309"/>
                  </a:lnTo>
                  <a:lnTo>
                    <a:pt x="2398" y="1199"/>
                  </a:lnTo>
                  <a:lnTo>
                    <a:pt x="2379" y="1070"/>
                  </a:lnTo>
                  <a:lnTo>
                    <a:pt x="2361" y="941"/>
                  </a:lnTo>
                  <a:lnTo>
                    <a:pt x="2342" y="830"/>
                  </a:lnTo>
                  <a:lnTo>
                    <a:pt x="2287" y="719"/>
                  </a:lnTo>
                  <a:lnTo>
                    <a:pt x="2250" y="627"/>
                  </a:lnTo>
                  <a:lnTo>
                    <a:pt x="2177" y="517"/>
                  </a:lnTo>
                  <a:lnTo>
                    <a:pt x="2029" y="351"/>
                  </a:lnTo>
                  <a:lnTo>
                    <a:pt x="1863" y="203"/>
                  </a:lnTo>
                  <a:lnTo>
                    <a:pt x="1752" y="148"/>
                  </a:lnTo>
                  <a:lnTo>
                    <a:pt x="1642" y="92"/>
                  </a:lnTo>
                  <a:lnTo>
                    <a:pt x="1531" y="56"/>
                  </a:lnTo>
                  <a:lnTo>
                    <a:pt x="1421" y="37"/>
                  </a:lnTo>
                  <a:lnTo>
                    <a:pt x="1310" y="19"/>
                  </a:lnTo>
                  <a:lnTo>
                    <a:pt x="118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3"/>
            <p:cNvSpPr/>
            <p:nvPr/>
          </p:nvSpPr>
          <p:spPr>
            <a:xfrm>
              <a:off x="5223975" y="1059075"/>
              <a:ext cx="58550" cy="58575"/>
            </a:xfrm>
            <a:custGeom>
              <a:avLst/>
              <a:gdLst/>
              <a:ahLst/>
              <a:cxnLst/>
              <a:rect l="l" t="t" r="r" b="b"/>
              <a:pathLst>
                <a:path w="2342" h="2343" extrusionOk="0">
                  <a:moveTo>
                    <a:pt x="1069" y="0"/>
                  </a:moveTo>
                  <a:lnTo>
                    <a:pt x="940" y="19"/>
                  </a:lnTo>
                  <a:lnTo>
                    <a:pt x="830" y="56"/>
                  </a:lnTo>
                  <a:lnTo>
                    <a:pt x="719" y="93"/>
                  </a:lnTo>
                  <a:lnTo>
                    <a:pt x="608" y="129"/>
                  </a:lnTo>
                  <a:lnTo>
                    <a:pt x="516" y="203"/>
                  </a:lnTo>
                  <a:lnTo>
                    <a:pt x="424" y="259"/>
                  </a:lnTo>
                  <a:lnTo>
                    <a:pt x="332" y="332"/>
                  </a:lnTo>
                  <a:lnTo>
                    <a:pt x="258" y="424"/>
                  </a:lnTo>
                  <a:lnTo>
                    <a:pt x="203" y="517"/>
                  </a:lnTo>
                  <a:lnTo>
                    <a:pt x="148" y="609"/>
                  </a:lnTo>
                  <a:lnTo>
                    <a:pt x="92" y="720"/>
                  </a:lnTo>
                  <a:lnTo>
                    <a:pt x="55" y="830"/>
                  </a:lnTo>
                  <a:lnTo>
                    <a:pt x="18" y="941"/>
                  </a:lnTo>
                  <a:lnTo>
                    <a:pt x="18" y="1070"/>
                  </a:lnTo>
                  <a:lnTo>
                    <a:pt x="0" y="1180"/>
                  </a:lnTo>
                  <a:lnTo>
                    <a:pt x="18" y="1310"/>
                  </a:lnTo>
                  <a:lnTo>
                    <a:pt x="37" y="1439"/>
                  </a:lnTo>
                  <a:lnTo>
                    <a:pt x="55" y="1549"/>
                  </a:lnTo>
                  <a:lnTo>
                    <a:pt x="111" y="1660"/>
                  </a:lnTo>
                  <a:lnTo>
                    <a:pt x="148" y="1770"/>
                  </a:lnTo>
                  <a:lnTo>
                    <a:pt x="221" y="1863"/>
                  </a:lnTo>
                  <a:lnTo>
                    <a:pt x="277" y="1955"/>
                  </a:lnTo>
                  <a:lnTo>
                    <a:pt x="369" y="2029"/>
                  </a:lnTo>
                  <a:lnTo>
                    <a:pt x="443" y="2102"/>
                  </a:lnTo>
                  <a:lnTo>
                    <a:pt x="535" y="2176"/>
                  </a:lnTo>
                  <a:lnTo>
                    <a:pt x="645" y="2231"/>
                  </a:lnTo>
                  <a:lnTo>
                    <a:pt x="738" y="2268"/>
                  </a:lnTo>
                  <a:lnTo>
                    <a:pt x="848" y="2305"/>
                  </a:lnTo>
                  <a:lnTo>
                    <a:pt x="977" y="2324"/>
                  </a:lnTo>
                  <a:lnTo>
                    <a:pt x="1088" y="2342"/>
                  </a:lnTo>
                  <a:lnTo>
                    <a:pt x="1346" y="2342"/>
                  </a:lnTo>
                  <a:lnTo>
                    <a:pt x="1457" y="2324"/>
                  </a:lnTo>
                  <a:lnTo>
                    <a:pt x="1567" y="2287"/>
                  </a:lnTo>
                  <a:lnTo>
                    <a:pt x="1678" y="2250"/>
                  </a:lnTo>
                  <a:lnTo>
                    <a:pt x="1862" y="2139"/>
                  </a:lnTo>
                  <a:lnTo>
                    <a:pt x="2028" y="1992"/>
                  </a:lnTo>
                  <a:lnTo>
                    <a:pt x="2176" y="1826"/>
                  </a:lnTo>
                  <a:lnTo>
                    <a:pt x="2268" y="1623"/>
                  </a:lnTo>
                  <a:lnTo>
                    <a:pt x="2305" y="1512"/>
                  </a:lnTo>
                  <a:lnTo>
                    <a:pt x="2323" y="1402"/>
                  </a:lnTo>
                  <a:lnTo>
                    <a:pt x="2342" y="1291"/>
                  </a:lnTo>
                  <a:lnTo>
                    <a:pt x="2342" y="1162"/>
                  </a:lnTo>
                  <a:lnTo>
                    <a:pt x="2342" y="1033"/>
                  </a:lnTo>
                  <a:lnTo>
                    <a:pt x="2323" y="922"/>
                  </a:lnTo>
                  <a:lnTo>
                    <a:pt x="2305" y="812"/>
                  </a:lnTo>
                  <a:lnTo>
                    <a:pt x="2249" y="701"/>
                  </a:lnTo>
                  <a:lnTo>
                    <a:pt x="2157" y="517"/>
                  </a:lnTo>
                  <a:lnTo>
                    <a:pt x="2010" y="332"/>
                  </a:lnTo>
                  <a:lnTo>
                    <a:pt x="1844" y="203"/>
                  </a:lnTo>
                  <a:lnTo>
                    <a:pt x="1641" y="93"/>
                  </a:lnTo>
                  <a:lnTo>
                    <a:pt x="1549" y="56"/>
                  </a:lnTo>
                  <a:lnTo>
                    <a:pt x="1420" y="19"/>
                  </a:lnTo>
                  <a:lnTo>
                    <a:pt x="1309" y="19"/>
                  </a:lnTo>
                  <a:lnTo>
                    <a:pt x="11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 name="Google Shape;733;p3"/>
            <p:cNvSpPr/>
            <p:nvPr/>
          </p:nvSpPr>
          <p:spPr>
            <a:xfrm>
              <a:off x="5027125" y="779725"/>
              <a:ext cx="58575" cy="58125"/>
            </a:xfrm>
            <a:custGeom>
              <a:avLst/>
              <a:gdLst/>
              <a:ahLst/>
              <a:cxnLst/>
              <a:rect l="l" t="t" r="r" b="b"/>
              <a:pathLst>
                <a:path w="2343" h="2325" extrusionOk="0">
                  <a:moveTo>
                    <a:pt x="1089" y="1"/>
                  </a:moveTo>
                  <a:lnTo>
                    <a:pt x="978" y="19"/>
                  </a:lnTo>
                  <a:lnTo>
                    <a:pt x="849" y="38"/>
                  </a:lnTo>
                  <a:lnTo>
                    <a:pt x="738" y="75"/>
                  </a:lnTo>
                  <a:lnTo>
                    <a:pt x="646" y="112"/>
                  </a:lnTo>
                  <a:lnTo>
                    <a:pt x="536" y="167"/>
                  </a:lnTo>
                  <a:lnTo>
                    <a:pt x="443" y="241"/>
                  </a:lnTo>
                  <a:lnTo>
                    <a:pt x="370" y="314"/>
                  </a:lnTo>
                  <a:lnTo>
                    <a:pt x="277" y="388"/>
                  </a:lnTo>
                  <a:lnTo>
                    <a:pt x="222" y="480"/>
                  </a:lnTo>
                  <a:lnTo>
                    <a:pt x="148" y="572"/>
                  </a:lnTo>
                  <a:lnTo>
                    <a:pt x="112" y="683"/>
                  </a:lnTo>
                  <a:lnTo>
                    <a:pt x="56" y="794"/>
                  </a:lnTo>
                  <a:lnTo>
                    <a:pt x="38" y="904"/>
                  </a:lnTo>
                  <a:lnTo>
                    <a:pt x="19" y="1015"/>
                  </a:lnTo>
                  <a:lnTo>
                    <a:pt x="1" y="1144"/>
                  </a:lnTo>
                  <a:lnTo>
                    <a:pt x="19" y="1273"/>
                  </a:lnTo>
                  <a:lnTo>
                    <a:pt x="19" y="1384"/>
                  </a:lnTo>
                  <a:lnTo>
                    <a:pt x="56" y="1494"/>
                  </a:lnTo>
                  <a:lnTo>
                    <a:pt x="93" y="1605"/>
                  </a:lnTo>
                  <a:lnTo>
                    <a:pt x="185" y="1808"/>
                  </a:lnTo>
                  <a:lnTo>
                    <a:pt x="333" y="1974"/>
                  </a:lnTo>
                  <a:lnTo>
                    <a:pt x="480" y="2121"/>
                  </a:lnTo>
                  <a:lnTo>
                    <a:pt x="683" y="2232"/>
                  </a:lnTo>
                  <a:lnTo>
                    <a:pt x="794" y="2269"/>
                  </a:lnTo>
                  <a:lnTo>
                    <a:pt x="904" y="2306"/>
                  </a:lnTo>
                  <a:lnTo>
                    <a:pt x="1015" y="2324"/>
                  </a:lnTo>
                  <a:lnTo>
                    <a:pt x="1255" y="2324"/>
                  </a:lnTo>
                  <a:lnTo>
                    <a:pt x="1384" y="2306"/>
                  </a:lnTo>
                  <a:lnTo>
                    <a:pt x="1494" y="2287"/>
                  </a:lnTo>
                  <a:lnTo>
                    <a:pt x="1605" y="2250"/>
                  </a:lnTo>
                  <a:lnTo>
                    <a:pt x="1716" y="2213"/>
                  </a:lnTo>
                  <a:lnTo>
                    <a:pt x="1808" y="2158"/>
                  </a:lnTo>
                  <a:lnTo>
                    <a:pt x="1900" y="2084"/>
                  </a:lnTo>
                  <a:lnTo>
                    <a:pt x="1992" y="2011"/>
                  </a:lnTo>
                  <a:lnTo>
                    <a:pt x="2066" y="1937"/>
                  </a:lnTo>
                  <a:lnTo>
                    <a:pt x="2140" y="1845"/>
                  </a:lnTo>
                  <a:lnTo>
                    <a:pt x="2195" y="1752"/>
                  </a:lnTo>
                  <a:lnTo>
                    <a:pt x="2250" y="1642"/>
                  </a:lnTo>
                  <a:lnTo>
                    <a:pt x="2287" y="1531"/>
                  </a:lnTo>
                  <a:lnTo>
                    <a:pt x="2324" y="1421"/>
                  </a:lnTo>
                  <a:lnTo>
                    <a:pt x="2343" y="1310"/>
                  </a:lnTo>
                  <a:lnTo>
                    <a:pt x="2343" y="1181"/>
                  </a:lnTo>
                  <a:lnTo>
                    <a:pt x="2343" y="1052"/>
                  </a:lnTo>
                  <a:lnTo>
                    <a:pt x="2324" y="941"/>
                  </a:lnTo>
                  <a:lnTo>
                    <a:pt x="2287" y="831"/>
                  </a:lnTo>
                  <a:lnTo>
                    <a:pt x="2269" y="720"/>
                  </a:lnTo>
                  <a:lnTo>
                    <a:pt x="2158" y="517"/>
                  </a:lnTo>
                  <a:lnTo>
                    <a:pt x="2029" y="351"/>
                  </a:lnTo>
                  <a:lnTo>
                    <a:pt x="1863" y="204"/>
                  </a:lnTo>
                  <a:lnTo>
                    <a:pt x="1660" y="93"/>
                  </a:lnTo>
                  <a:lnTo>
                    <a:pt x="1568" y="56"/>
                  </a:lnTo>
                  <a:lnTo>
                    <a:pt x="1458" y="19"/>
                  </a:lnTo>
                  <a:lnTo>
                    <a:pt x="134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 name="Google Shape;734;p3"/>
            <p:cNvSpPr/>
            <p:nvPr/>
          </p:nvSpPr>
          <p:spPr>
            <a:xfrm>
              <a:off x="4859350" y="340450"/>
              <a:ext cx="57650" cy="57650"/>
            </a:xfrm>
            <a:custGeom>
              <a:avLst/>
              <a:gdLst/>
              <a:ahLst/>
              <a:cxnLst/>
              <a:rect l="l" t="t" r="r" b="b"/>
              <a:pathLst>
                <a:path w="2306" h="2306" extrusionOk="0">
                  <a:moveTo>
                    <a:pt x="1051" y="0"/>
                  </a:moveTo>
                  <a:lnTo>
                    <a:pt x="941" y="19"/>
                  </a:lnTo>
                  <a:lnTo>
                    <a:pt x="830" y="37"/>
                  </a:lnTo>
                  <a:lnTo>
                    <a:pt x="720" y="74"/>
                  </a:lnTo>
                  <a:lnTo>
                    <a:pt x="517" y="166"/>
                  </a:lnTo>
                  <a:lnTo>
                    <a:pt x="351" y="314"/>
                  </a:lnTo>
                  <a:lnTo>
                    <a:pt x="203" y="480"/>
                  </a:lnTo>
                  <a:lnTo>
                    <a:pt x="93" y="664"/>
                  </a:lnTo>
                  <a:lnTo>
                    <a:pt x="56" y="775"/>
                  </a:lnTo>
                  <a:lnTo>
                    <a:pt x="19" y="885"/>
                  </a:lnTo>
                  <a:lnTo>
                    <a:pt x="0" y="996"/>
                  </a:lnTo>
                  <a:lnTo>
                    <a:pt x="0" y="1107"/>
                  </a:lnTo>
                  <a:lnTo>
                    <a:pt x="0" y="1236"/>
                  </a:lnTo>
                  <a:lnTo>
                    <a:pt x="19" y="1365"/>
                  </a:lnTo>
                  <a:lnTo>
                    <a:pt x="37" y="1475"/>
                  </a:lnTo>
                  <a:lnTo>
                    <a:pt x="74" y="1586"/>
                  </a:lnTo>
                  <a:lnTo>
                    <a:pt x="111" y="1697"/>
                  </a:lnTo>
                  <a:lnTo>
                    <a:pt x="166" y="1789"/>
                  </a:lnTo>
                  <a:lnTo>
                    <a:pt x="240" y="1881"/>
                  </a:lnTo>
                  <a:lnTo>
                    <a:pt x="314" y="1973"/>
                  </a:lnTo>
                  <a:lnTo>
                    <a:pt x="388" y="2047"/>
                  </a:lnTo>
                  <a:lnTo>
                    <a:pt x="480" y="2102"/>
                  </a:lnTo>
                  <a:lnTo>
                    <a:pt x="572" y="2176"/>
                  </a:lnTo>
                  <a:lnTo>
                    <a:pt x="683" y="2213"/>
                  </a:lnTo>
                  <a:lnTo>
                    <a:pt x="793" y="2250"/>
                  </a:lnTo>
                  <a:lnTo>
                    <a:pt x="904" y="2287"/>
                  </a:lnTo>
                  <a:lnTo>
                    <a:pt x="1033" y="2305"/>
                  </a:lnTo>
                  <a:lnTo>
                    <a:pt x="1273" y="2305"/>
                  </a:lnTo>
                  <a:lnTo>
                    <a:pt x="1383" y="2287"/>
                  </a:lnTo>
                  <a:lnTo>
                    <a:pt x="1494" y="2268"/>
                  </a:lnTo>
                  <a:lnTo>
                    <a:pt x="1605" y="2231"/>
                  </a:lnTo>
                  <a:lnTo>
                    <a:pt x="1807" y="2121"/>
                  </a:lnTo>
                  <a:lnTo>
                    <a:pt x="1973" y="1973"/>
                  </a:lnTo>
                  <a:lnTo>
                    <a:pt x="2102" y="1807"/>
                  </a:lnTo>
                  <a:lnTo>
                    <a:pt x="2213" y="1623"/>
                  </a:lnTo>
                  <a:lnTo>
                    <a:pt x="2250" y="1512"/>
                  </a:lnTo>
                  <a:lnTo>
                    <a:pt x="2287" y="1402"/>
                  </a:lnTo>
                  <a:lnTo>
                    <a:pt x="2305" y="1291"/>
                  </a:lnTo>
                  <a:lnTo>
                    <a:pt x="2305" y="1162"/>
                  </a:lnTo>
                  <a:lnTo>
                    <a:pt x="2305" y="1051"/>
                  </a:lnTo>
                  <a:lnTo>
                    <a:pt x="2287" y="922"/>
                  </a:lnTo>
                  <a:lnTo>
                    <a:pt x="2268" y="812"/>
                  </a:lnTo>
                  <a:lnTo>
                    <a:pt x="2231" y="701"/>
                  </a:lnTo>
                  <a:lnTo>
                    <a:pt x="2121" y="517"/>
                  </a:lnTo>
                  <a:lnTo>
                    <a:pt x="1992" y="332"/>
                  </a:lnTo>
                  <a:lnTo>
                    <a:pt x="1826" y="203"/>
                  </a:lnTo>
                  <a:lnTo>
                    <a:pt x="1623" y="92"/>
                  </a:lnTo>
                  <a:lnTo>
                    <a:pt x="1531" y="56"/>
                  </a:lnTo>
                  <a:lnTo>
                    <a:pt x="1420" y="19"/>
                  </a:lnTo>
                  <a:lnTo>
                    <a:pt x="12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3"/>
            <p:cNvSpPr/>
            <p:nvPr/>
          </p:nvSpPr>
          <p:spPr>
            <a:xfrm>
              <a:off x="5158500" y="967800"/>
              <a:ext cx="58575" cy="59025"/>
            </a:xfrm>
            <a:custGeom>
              <a:avLst/>
              <a:gdLst/>
              <a:ahLst/>
              <a:cxnLst/>
              <a:rect l="l" t="t" r="r" b="b"/>
              <a:pathLst>
                <a:path w="2343" h="2361" extrusionOk="0">
                  <a:moveTo>
                    <a:pt x="1052" y="1"/>
                  </a:moveTo>
                  <a:lnTo>
                    <a:pt x="923" y="19"/>
                  </a:lnTo>
                  <a:lnTo>
                    <a:pt x="812" y="38"/>
                  </a:lnTo>
                  <a:lnTo>
                    <a:pt x="701" y="93"/>
                  </a:lnTo>
                  <a:lnTo>
                    <a:pt x="609" y="130"/>
                  </a:lnTo>
                  <a:lnTo>
                    <a:pt x="499" y="185"/>
                  </a:lnTo>
                  <a:lnTo>
                    <a:pt x="406" y="259"/>
                  </a:lnTo>
                  <a:lnTo>
                    <a:pt x="333" y="333"/>
                  </a:lnTo>
                  <a:lnTo>
                    <a:pt x="259" y="425"/>
                  </a:lnTo>
                  <a:lnTo>
                    <a:pt x="185" y="517"/>
                  </a:lnTo>
                  <a:lnTo>
                    <a:pt x="130" y="609"/>
                  </a:lnTo>
                  <a:lnTo>
                    <a:pt x="75" y="720"/>
                  </a:lnTo>
                  <a:lnTo>
                    <a:pt x="38" y="830"/>
                  </a:lnTo>
                  <a:lnTo>
                    <a:pt x="19" y="941"/>
                  </a:lnTo>
                  <a:lnTo>
                    <a:pt x="1" y="1052"/>
                  </a:lnTo>
                  <a:lnTo>
                    <a:pt x="1" y="1181"/>
                  </a:lnTo>
                  <a:lnTo>
                    <a:pt x="1" y="1310"/>
                  </a:lnTo>
                  <a:lnTo>
                    <a:pt x="19" y="1420"/>
                  </a:lnTo>
                  <a:lnTo>
                    <a:pt x="38" y="1531"/>
                  </a:lnTo>
                  <a:lnTo>
                    <a:pt x="75" y="1642"/>
                  </a:lnTo>
                  <a:lnTo>
                    <a:pt x="185" y="1826"/>
                  </a:lnTo>
                  <a:lnTo>
                    <a:pt x="333" y="2010"/>
                  </a:lnTo>
                  <a:lnTo>
                    <a:pt x="499" y="2139"/>
                  </a:lnTo>
                  <a:lnTo>
                    <a:pt x="683" y="2250"/>
                  </a:lnTo>
                  <a:lnTo>
                    <a:pt x="794" y="2287"/>
                  </a:lnTo>
                  <a:lnTo>
                    <a:pt x="904" y="2324"/>
                  </a:lnTo>
                  <a:lnTo>
                    <a:pt x="1015" y="2342"/>
                  </a:lnTo>
                  <a:lnTo>
                    <a:pt x="1144" y="2361"/>
                  </a:lnTo>
                  <a:lnTo>
                    <a:pt x="1255" y="2342"/>
                  </a:lnTo>
                  <a:lnTo>
                    <a:pt x="1384" y="2342"/>
                  </a:lnTo>
                  <a:lnTo>
                    <a:pt x="1494" y="2305"/>
                  </a:lnTo>
                  <a:lnTo>
                    <a:pt x="1605" y="2269"/>
                  </a:lnTo>
                  <a:lnTo>
                    <a:pt x="1716" y="2232"/>
                  </a:lnTo>
                  <a:lnTo>
                    <a:pt x="1808" y="2176"/>
                  </a:lnTo>
                  <a:lnTo>
                    <a:pt x="1900" y="2103"/>
                  </a:lnTo>
                  <a:lnTo>
                    <a:pt x="1992" y="2029"/>
                  </a:lnTo>
                  <a:lnTo>
                    <a:pt x="2066" y="1955"/>
                  </a:lnTo>
                  <a:lnTo>
                    <a:pt x="2140" y="1863"/>
                  </a:lnTo>
                  <a:lnTo>
                    <a:pt x="2195" y="1752"/>
                  </a:lnTo>
                  <a:lnTo>
                    <a:pt x="2250" y="1660"/>
                  </a:lnTo>
                  <a:lnTo>
                    <a:pt x="2287" y="1549"/>
                  </a:lnTo>
                  <a:lnTo>
                    <a:pt x="2324" y="1439"/>
                  </a:lnTo>
                  <a:lnTo>
                    <a:pt x="2342" y="1310"/>
                  </a:lnTo>
                  <a:lnTo>
                    <a:pt x="2342" y="1199"/>
                  </a:lnTo>
                  <a:lnTo>
                    <a:pt x="2342" y="1070"/>
                  </a:lnTo>
                  <a:lnTo>
                    <a:pt x="2324" y="941"/>
                  </a:lnTo>
                  <a:lnTo>
                    <a:pt x="2306" y="830"/>
                  </a:lnTo>
                  <a:lnTo>
                    <a:pt x="2269" y="720"/>
                  </a:lnTo>
                  <a:lnTo>
                    <a:pt x="2213" y="609"/>
                  </a:lnTo>
                  <a:lnTo>
                    <a:pt x="2158" y="517"/>
                  </a:lnTo>
                  <a:lnTo>
                    <a:pt x="2084" y="425"/>
                  </a:lnTo>
                  <a:lnTo>
                    <a:pt x="2011" y="333"/>
                  </a:lnTo>
                  <a:lnTo>
                    <a:pt x="1937" y="259"/>
                  </a:lnTo>
                  <a:lnTo>
                    <a:pt x="1845" y="203"/>
                  </a:lnTo>
                  <a:lnTo>
                    <a:pt x="1752" y="130"/>
                  </a:lnTo>
                  <a:lnTo>
                    <a:pt x="1642" y="93"/>
                  </a:lnTo>
                  <a:lnTo>
                    <a:pt x="1531" y="56"/>
                  </a:lnTo>
                  <a:lnTo>
                    <a:pt x="1421" y="19"/>
                  </a:lnTo>
                  <a:lnTo>
                    <a:pt x="12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6" name="Google Shape;736;p3"/>
            <p:cNvSpPr/>
            <p:nvPr/>
          </p:nvSpPr>
          <p:spPr>
            <a:xfrm>
              <a:off x="5432775" y="1261900"/>
              <a:ext cx="58100" cy="58100"/>
            </a:xfrm>
            <a:custGeom>
              <a:avLst/>
              <a:gdLst/>
              <a:ahLst/>
              <a:cxnLst/>
              <a:rect l="l" t="t" r="r" b="b"/>
              <a:pathLst>
                <a:path w="2324" h="2324" extrusionOk="0">
                  <a:moveTo>
                    <a:pt x="1070" y="0"/>
                  </a:moveTo>
                  <a:lnTo>
                    <a:pt x="941" y="19"/>
                  </a:lnTo>
                  <a:lnTo>
                    <a:pt x="830" y="56"/>
                  </a:lnTo>
                  <a:lnTo>
                    <a:pt x="720" y="92"/>
                  </a:lnTo>
                  <a:lnTo>
                    <a:pt x="609" y="129"/>
                  </a:lnTo>
                  <a:lnTo>
                    <a:pt x="517" y="185"/>
                  </a:lnTo>
                  <a:lnTo>
                    <a:pt x="425" y="258"/>
                  </a:lnTo>
                  <a:lnTo>
                    <a:pt x="332" y="332"/>
                  </a:lnTo>
                  <a:lnTo>
                    <a:pt x="259" y="406"/>
                  </a:lnTo>
                  <a:lnTo>
                    <a:pt x="185" y="498"/>
                  </a:lnTo>
                  <a:lnTo>
                    <a:pt x="130" y="609"/>
                  </a:lnTo>
                  <a:lnTo>
                    <a:pt x="93" y="701"/>
                  </a:lnTo>
                  <a:lnTo>
                    <a:pt x="56" y="811"/>
                  </a:lnTo>
                  <a:lnTo>
                    <a:pt x="19" y="922"/>
                  </a:lnTo>
                  <a:lnTo>
                    <a:pt x="0" y="1051"/>
                  </a:lnTo>
                  <a:lnTo>
                    <a:pt x="0" y="1180"/>
                  </a:lnTo>
                  <a:lnTo>
                    <a:pt x="0" y="1291"/>
                  </a:lnTo>
                  <a:lnTo>
                    <a:pt x="19" y="1420"/>
                  </a:lnTo>
                  <a:lnTo>
                    <a:pt x="56" y="1531"/>
                  </a:lnTo>
                  <a:lnTo>
                    <a:pt x="93" y="1641"/>
                  </a:lnTo>
                  <a:lnTo>
                    <a:pt x="185" y="1826"/>
                  </a:lnTo>
                  <a:lnTo>
                    <a:pt x="332" y="1992"/>
                  </a:lnTo>
                  <a:lnTo>
                    <a:pt x="498" y="2139"/>
                  </a:lnTo>
                  <a:lnTo>
                    <a:pt x="701" y="2231"/>
                  </a:lnTo>
                  <a:lnTo>
                    <a:pt x="812" y="2268"/>
                  </a:lnTo>
                  <a:lnTo>
                    <a:pt x="922" y="2305"/>
                  </a:lnTo>
                  <a:lnTo>
                    <a:pt x="1033" y="2323"/>
                  </a:lnTo>
                  <a:lnTo>
                    <a:pt x="1273" y="2323"/>
                  </a:lnTo>
                  <a:lnTo>
                    <a:pt x="1383" y="2305"/>
                  </a:lnTo>
                  <a:lnTo>
                    <a:pt x="1512" y="2287"/>
                  </a:lnTo>
                  <a:lnTo>
                    <a:pt x="1605" y="2250"/>
                  </a:lnTo>
                  <a:lnTo>
                    <a:pt x="1807" y="2139"/>
                  </a:lnTo>
                  <a:lnTo>
                    <a:pt x="1973" y="2010"/>
                  </a:lnTo>
                  <a:lnTo>
                    <a:pt x="2121" y="1844"/>
                  </a:lnTo>
                  <a:lnTo>
                    <a:pt x="2231" y="1641"/>
                  </a:lnTo>
                  <a:lnTo>
                    <a:pt x="2268" y="1531"/>
                  </a:lnTo>
                  <a:lnTo>
                    <a:pt x="2287" y="1420"/>
                  </a:lnTo>
                  <a:lnTo>
                    <a:pt x="2305" y="1309"/>
                  </a:lnTo>
                  <a:lnTo>
                    <a:pt x="2324" y="1180"/>
                  </a:lnTo>
                  <a:lnTo>
                    <a:pt x="2324" y="1070"/>
                  </a:lnTo>
                  <a:lnTo>
                    <a:pt x="2305" y="941"/>
                  </a:lnTo>
                  <a:lnTo>
                    <a:pt x="2268" y="830"/>
                  </a:lnTo>
                  <a:lnTo>
                    <a:pt x="2231" y="719"/>
                  </a:lnTo>
                  <a:lnTo>
                    <a:pt x="2139" y="535"/>
                  </a:lnTo>
                  <a:lnTo>
                    <a:pt x="2010" y="351"/>
                  </a:lnTo>
                  <a:lnTo>
                    <a:pt x="1844" y="203"/>
                  </a:lnTo>
                  <a:lnTo>
                    <a:pt x="1641" y="111"/>
                  </a:lnTo>
                  <a:lnTo>
                    <a:pt x="1531" y="56"/>
                  </a:lnTo>
                  <a:lnTo>
                    <a:pt x="1420" y="37"/>
                  </a:lnTo>
                  <a:lnTo>
                    <a:pt x="1310" y="19"/>
                  </a:lnTo>
                  <a:lnTo>
                    <a:pt x="11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 name="Google Shape;737;p3"/>
            <p:cNvSpPr/>
            <p:nvPr/>
          </p:nvSpPr>
          <p:spPr>
            <a:xfrm>
              <a:off x="4872725" y="259775"/>
              <a:ext cx="59475" cy="59500"/>
            </a:xfrm>
            <a:custGeom>
              <a:avLst/>
              <a:gdLst/>
              <a:ahLst/>
              <a:cxnLst/>
              <a:rect l="l" t="t" r="r" b="b"/>
              <a:pathLst>
                <a:path w="2379" h="2380" extrusionOk="0">
                  <a:moveTo>
                    <a:pt x="1033" y="1"/>
                  </a:moveTo>
                  <a:lnTo>
                    <a:pt x="922" y="19"/>
                  </a:lnTo>
                  <a:lnTo>
                    <a:pt x="811" y="56"/>
                  </a:lnTo>
                  <a:lnTo>
                    <a:pt x="701" y="93"/>
                  </a:lnTo>
                  <a:lnTo>
                    <a:pt x="590" y="148"/>
                  </a:lnTo>
                  <a:lnTo>
                    <a:pt x="498" y="203"/>
                  </a:lnTo>
                  <a:lnTo>
                    <a:pt x="332" y="351"/>
                  </a:lnTo>
                  <a:lnTo>
                    <a:pt x="185" y="535"/>
                  </a:lnTo>
                  <a:lnTo>
                    <a:pt x="129" y="646"/>
                  </a:lnTo>
                  <a:lnTo>
                    <a:pt x="74" y="738"/>
                  </a:lnTo>
                  <a:lnTo>
                    <a:pt x="37" y="849"/>
                  </a:lnTo>
                  <a:lnTo>
                    <a:pt x="19" y="959"/>
                  </a:lnTo>
                  <a:lnTo>
                    <a:pt x="0" y="1088"/>
                  </a:lnTo>
                  <a:lnTo>
                    <a:pt x="0" y="1218"/>
                  </a:lnTo>
                  <a:lnTo>
                    <a:pt x="0" y="1328"/>
                  </a:lnTo>
                  <a:lnTo>
                    <a:pt x="37" y="1457"/>
                  </a:lnTo>
                  <a:lnTo>
                    <a:pt x="55" y="1568"/>
                  </a:lnTo>
                  <a:lnTo>
                    <a:pt x="92" y="1678"/>
                  </a:lnTo>
                  <a:lnTo>
                    <a:pt x="148" y="1771"/>
                  </a:lnTo>
                  <a:lnTo>
                    <a:pt x="221" y="1881"/>
                  </a:lnTo>
                  <a:lnTo>
                    <a:pt x="369" y="2047"/>
                  </a:lnTo>
                  <a:lnTo>
                    <a:pt x="535" y="2176"/>
                  </a:lnTo>
                  <a:lnTo>
                    <a:pt x="645" y="2250"/>
                  </a:lnTo>
                  <a:lnTo>
                    <a:pt x="738" y="2287"/>
                  </a:lnTo>
                  <a:lnTo>
                    <a:pt x="848" y="2324"/>
                  </a:lnTo>
                  <a:lnTo>
                    <a:pt x="977" y="2361"/>
                  </a:lnTo>
                  <a:lnTo>
                    <a:pt x="1088" y="2361"/>
                  </a:lnTo>
                  <a:lnTo>
                    <a:pt x="1217" y="2379"/>
                  </a:lnTo>
                  <a:lnTo>
                    <a:pt x="1328" y="2361"/>
                  </a:lnTo>
                  <a:lnTo>
                    <a:pt x="1457" y="2342"/>
                  </a:lnTo>
                  <a:lnTo>
                    <a:pt x="1567" y="2305"/>
                  </a:lnTo>
                  <a:lnTo>
                    <a:pt x="1678" y="2268"/>
                  </a:lnTo>
                  <a:lnTo>
                    <a:pt x="1770" y="2213"/>
                  </a:lnTo>
                  <a:lnTo>
                    <a:pt x="1881" y="2158"/>
                  </a:lnTo>
                  <a:lnTo>
                    <a:pt x="2047" y="2010"/>
                  </a:lnTo>
                  <a:lnTo>
                    <a:pt x="2194" y="1826"/>
                  </a:lnTo>
                  <a:lnTo>
                    <a:pt x="2250" y="1734"/>
                  </a:lnTo>
                  <a:lnTo>
                    <a:pt x="2286" y="1623"/>
                  </a:lnTo>
                  <a:lnTo>
                    <a:pt x="2323" y="1513"/>
                  </a:lnTo>
                  <a:lnTo>
                    <a:pt x="2360" y="1402"/>
                  </a:lnTo>
                  <a:lnTo>
                    <a:pt x="2379" y="1273"/>
                  </a:lnTo>
                  <a:lnTo>
                    <a:pt x="2379" y="1162"/>
                  </a:lnTo>
                  <a:lnTo>
                    <a:pt x="2360" y="1033"/>
                  </a:lnTo>
                  <a:lnTo>
                    <a:pt x="2342" y="923"/>
                  </a:lnTo>
                  <a:lnTo>
                    <a:pt x="2305" y="812"/>
                  </a:lnTo>
                  <a:lnTo>
                    <a:pt x="2268" y="701"/>
                  </a:lnTo>
                  <a:lnTo>
                    <a:pt x="2213" y="591"/>
                  </a:lnTo>
                  <a:lnTo>
                    <a:pt x="2157" y="498"/>
                  </a:lnTo>
                  <a:lnTo>
                    <a:pt x="2010" y="332"/>
                  </a:lnTo>
                  <a:lnTo>
                    <a:pt x="1826" y="185"/>
                  </a:lnTo>
                  <a:lnTo>
                    <a:pt x="1733" y="130"/>
                  </a:lnTo>
                  <a:lnTo>
                    <a:pt x="1623" y="74"/>
                  </a:lnTo>
                  <a:lnTo>
                    <a:pt x="1512" y="37"/>
                  </a:lnTo>
                  <a:lnTo>
                    <a:pt x="1401" y="19"/>
                  </a:lnTo>
                  <a:lnTo>
                    <a:pt x="12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3"/>
            <p:cNvSpPr/>
            <p:nvPr/>
          </p:nvSpPr>
          <p:spPr>
            <a:xfrm>
              <a:off x="6360675" y="1590550"/>
              <a:ext cx="40575" cy="57650"/>
            </a:xfrm>
            <a:custGeom>
              <a:avLst/>
              <a:gdLst/>
              <a:ahLst/>
              <a:cxnLst/>
              <a:rect l="l" t="t" r="r" b="b"/>
              <a:pathLst>
                <a:path w="1623" h="2306" extrusionOk="0">
                  <a:moveTo>
                    <a:pt x="1033" y="1"/>
                  </a:moveTo>
                  <a:lnTo>
                    <a:pt x="922" y="19"/>
                  </a:lnTo>
                  <a:lnTo>
                    <a:pt x="812" y="38"/>
                  </a:lnTo>
                  <a:lnTo>
                    <a:pt x="701" y="74"/>
                  </a:lnTo>
                  <a:lnTo>
                    <a:pt x="498" y="185"/>
                  </a:lnTo>
                  <a:lnTo>
                    <a:pt x="332" y="314"/>
                  </a:lnTo>
                  <a:lnTo>
                    <a:pt x="203" y="480"/>
                  </a:lnTo>
                  <a:lnTo>
                    <a:pt x="93" y="683"/>
                  </a:lnTo>
                  <a:lnTo>
                    <a:pt x="56" y="793"/>
                  </a:lnTo>
                  <a:lnTo>
                    <a:pt x="19" y="904"/>
                  </a:lnTo>
                  <a:lnTo>
                    <a:pt x="0" y="1015"/>
                  </a:lnTo>
                  <a:lnTo>
                    <a:pt x="0" y="1125"/>
                  </a:lnTo>
                  <a:lnTo>
                    <a:pt x="0" y="1254"/>
                  </a:lnTo>
                  <a:lnTo>
                    <a:pt x="19" y="1365"/>
                  </a:lnTo>
                  <a:lnTo>
                    <a:pt x="37" y="1476"/>
                  </a:lnTo>
                  <a:lnTo>
                    <a:pt x="74" y="1586"/>
                  </a:lnTo>
                  <a:lnTo>
                    <a:pt x="185" y="1789"/>
                  </a:lnTo>
                  <a:lnTo>
                    <a:pt x="314" y="1955"/>
                  </a:lnTo>
                  <a:lnTo>
                    <a:pt x="480" y="2103"/>
                  </a:lnTo>
                  <a:lnTo>
                    <a:pt x="683" y="2195"/>
                  </a:lnTo>
                  <a:lnTo>
                    <a:pt x="775" y="2250"/>
                  </a:lnTo>
                  <a:lnTo>
                    <a:pt x="885" y="2269"/>
                  </a:lnTo>
                  <a:lnTo>
                    <a:pt x="1015" y="2287"/>
                  </a:lnTo>
                  <a:lnTo>
                    <a:pt x="1125" y="2305"/>
                  </a:lnTo>
                  <a:lnTo>
                    <a:pt x="1254" y="2287"/>
                  </a:lnTo>
                  <a:lnTo>
                    <a:pt x="1383" y="2269"/>
                  </a:lnTo>
                  <a:lnTo>
                    <a:pt x="1512" y="2232"/>
                  </a:lnTo>
                  <a:lnTo>
                    <a:pt x="1623" y="2195"/>
                  </a:lnTo>
                  <a:lnTo>
                    <a:pt x="1623" y="111"/>
                  </a:lnTo>
                  <a:lnTo>
                    <a:pt x="1512" y="56"/>
                  </a:lnTo>
                  <a:lnTo>
                    <a:pt x="1402" y="19"/>
                  </a:lnTo>
                  <a:lnTo>
                    <a:pt x="12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9" name="Google Shape;739;p3"/>
            <p:cNvSpPr/>
            <p:nvPr/>
          </p:nvSpPr>
          <p:spPr>
            <a:xfrm>
              <a:off x="6280475" y="1575800"/>
              <a:ext cx="58100" cy="58100"/>
            </a:xfrm>
            <a:custGeom>
              <a:avLst/>
              <a:gdLst/>
              <a:ahLst/>
              <a:cxnLst/>
              <a:rect l="l" t="t" r="r" b="b"/>
              <a:pathLst>
                <a:path w="2324" h="2324" extrusionOk="0">
                  <a:moveTo>
                    <a:pt x="1125" y="1"/>
                  </a:moveTo>
                  <a:lnTo>
                    <a:pt x="1014" y="19"/>
                  </a:lnTo>
                  <a:lnTo>
                    <a:pt x="904" y="37"/>
                  </a:lnTo>
                  <a:lnTo>
                    <a:pt x="793" y="56"/>
                  </a:lnTo>
                  <a:lnTo>
                    <a:pt x="682" y="93"/>
                  </a:lnTo>
                  <a:lnTo>
                    <a:pt x="480" y="203"/>
                  </a:lnTo>
                  <a:lnTo>
                    <a:pt x="314" y="351"/>
                  </a:lnTo>
                  <a:lnTo>
                    <a:pt x="185" y="517"/>
                  </a:lnTo>
                  <a:lnTo>
                    <a:pt x="74" y="720"/>
                  </a:lnTo>
                  <a:lnTo>
                    <a:pt x="37" y="830"/>
                  </a:lnTo>
                  <a:lnTo>
                    <a:pt x="19" y="941"/>
                  </a:lnTo>
                  <a:lnTo>
                    <a:pt x="0" y="1052"/>
                  </a:lnTo>
                  <a:lnTo>
                    <a:pt x="0" y="1181"/>
                  </a:lnTo>
                  <a:lnTo>
                    <a:pt x="0" y="1291"/>
                  </a:lnTo>
                  <a:lnTo>
                    <a:pt x="19" y="1402"/>
                  </a:lnTo>
                  <a:lnTo>
                    <a:pt x="37" y="1531"/>
                  </a:lnTo>
                  <a:lnTo>
                    <a:pt x="74" y="1623"/>
                  </a:lnTo>
                  <a:lnTo>
                    <a:pt x="185" y="1826"/>
                  </a:lnTo>
                  <a:lnTo>
                    <a:pt x="332" y="1992"/>
                  </a:lnTo>
                  <a:lnTo>
                    <a:pt x="498" y="2139"/>
                  </a:lnTo>
                  <a:lnTo>
                    <a:pt x="682" y="2232"/>
                  </a:lnTo>
                  <a:lnTo>
                    <a:pt x="793" y="2269"/>
                  </a:lnTo>
                  <a:lnTo>
                    <a:pt x="904" y="2305"/>
                  </a:lnTo>
                  <a:lnTo>
                    <a:pt x="1014" y="2324"/>
                  </a:lnTo>
                  <a:lnTo>
                    <a:pt x="1272" y="2324"/>
                  </a:lnTo>
                  <a:lnTo>
                    <a:pt x="1383" y="2305"/>
                  </a:lnTo>
                  <a:lnTo>
                    <a:pt x="1512" y="2287"/>
                  </a:lnTo>
                  <a:lnTo>
                    <a:pt x="1623" y="2232"/>
                  </a:lnTo>
                  <a:lnTo>
                    <a:pt x="1715" y="2195"/>
                  </a:lnTo>
                  <a:lnTo>
                    <a:pt x="1826" y="2139"/>
                  </a:lnTo>
                  <a:lnTo>
                    <a:pt x="1899" y="2066"/>
                  </a:lnTo>
                  <a:lnTo>
                    <a:pt x="1992" y="1992"/>
                  </a:lnTo>
                  <a:lnTo>
                    <a:pt x="2065" y="1900"/>
                  </a:lnTo>
                  <a:lnTo>
                    <a:pt x="2139" y="1808"/>
                  </a:lnTo>
                  <a:lnTo>
                    <a:pt x="2194" y="1715"/>
                  </a:lnTo>
                  <a:lnTo>
                    <a:pt x="2231" y="1605"/>
                  </a:lnTo>
                  <a:lnTo>
                    <a:pt x="2268" y="1494"/>
                  </a:lnTo>
                  <a:lnTo>
                    <a:pt x="2305" y="1383"/>
                  </a:lnTo>
                  <a:lnTo>
                    <a:pt x="2305" y="1254"/>
                  </a:lnTo>
                  <a:lnTo>
                    <a:pt x="2323" y="1125"/>
                  </a:lnTo>
                  <a:lnTo>
                    <a:pt x="2305" y="1015"/>
                  </a:lnTo>
                  <a:lnTo>
                    <a:pt x="2287" y="904"/>
                  </a:lnTo>
                  <a:lnTo>
                    <a:pt x="2250" y="793"/>
                  </a:lnTo>
                  <a:lnTo>
                    <a:pt x="2213" y="683"/>
                  </a:lnTo>
                  <a:lnTo>
                    <a:pt x="2102" y="480"/>
                  </a:lnTo>
                  <a:lnTo>
                    <a:pt x="1973" y="314"/>
                  </a:lnTo>
                  <a:lnTo>
                    <a:pt x="1789" y="185"/>
                  </a:lnTo>
                  <a:lnTo>
                    <a:pt x="1586" y="93"/>
                  </a:lnTo>
                  <a:lnTo>
                    <a:pt x="1494" y="56"/>
                  </a:lnTo>
                  <a:lnTo>
                    <a:pt x="1365" y="19"/>
                  </a:lnTo>
                  <a:lnTo>
                    <a:pt x="1254" y="19"/>
                  </a:lnTo>
                  <a:lnTo>
                    <a:pt x="11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0" name="Google Shape;740;p3"/>
            <p:cNvSpPr/>
            <p:nvPr/>
          </p:nvSpPr>
          <p:spPr>
            <a:xfrm>
              <a:off x="6200250" y="1561525"/>
              <a:ext cx="58125" cy="58550"/>
            </a:xfrm>
            <a:custGeom>
              <a:avLst/>
              <a:gdLst/>
              <a:ahLst/>
              <a:cxnLst/>
              <a:rect l="l" t="t" r="r" b="b"/>
              <a:pathLst>
                <a:path w="2325" h="2342" extrusionOk="0">
                  <a:moveTo>
                    <a:pt x="1015" y="0"/>
                  </a:moveTo>
                  <a:lnTo>
                    <a:pt x="904" y="37"/>
                  </a:lnTo>
                  <a:lnTo>
                    <a:pt x="794" y="55"/>
                  </a:lnTo>
                  <a:lnTo>
                    <a:pt x="683" y="92"/>
                  </a:lnTo>
                  <a:lnTo>
                    <a:pt x="499" y="203"/>
                  </a:lnTo>
                  <a:lnTo>
                    <a:pt x="333" y="350"/>
                  </a:lnTo>
                  <a:lnTo>
                    <a:pt x="185" y="516"/>
                  </a:lnTo>
                  <a:lnTo>
                    <a:pt x="93" y="701"/>
                  </a:lnTo>
                  <a:lnTo>
                    <a:pt x="56" y="811"/>
                  </a:lnTo>
                  <a:lnTo>
                    <a:pt x="19" y="922"/>
                  </a:lnTo>
                  <a:lnTo>
                    <a:pt x="1" y="1051"/>
                  </a:lnTo>
                  <a:lnTo>
                    <a:pt x="1" y="1162"/>
                  </a:lnTo>
                  <a:lnTo>
                    <a:pt x="1" y="1291"/>
                  </a:lnTo>
                  <a:lnTo>
                    <a:pt x="19" y="1401"/>
                  </a:lnTo>
                  <a:lnTo>
                    <a:pt x="56" y="1530"/>
                  </a:lnTo>
                  <a:lnTo>
                    <a:pt x="93" y="1641"/>
                  </a:lnTo>
                  <a:lnTo>
                    <a:pt x="130" y="1733"/>
                  </a:lnTo>
                  <a:lnTo>
                    <a:pt x="204" y="1844"/>
                  </a:lnTo>
                  <a:lnTo>
                    <a:pt x="259" y="1918"/>
                  </a:lnTo>
                  <a:lnTo>
                    <a:pt x="333" y="2010"/>
                  </a:lnTo>
                  <a:lnTo>
                    <a:pt x="425" y="2084"/>
                  </a:lnTo>
                  <a:lnTo>
                    <a:pt x="517" y="2157"/>
                  </a:lnTo>
                  <a:lnTo>
                    <a:pt x="609" y="2213"/>
                  </a:lnTo>
                  <a:lnTo>
                    <a:pt x="720" y="2249"/>
                  </a:lnTo>
                  <a:lnTo>
                    <a:pt x="831" y="2286"/>
                  </a:lnTo>
                  <a:lnTo>
                    <a:pt x="941" y="2323"/>
                  </a:lnTo>
                  <a:lnTo>
                    <a:pt x="1070" y="2323"/>
                  </a:lnTo>
                  <a:lnTo>
                    <a:pt x="1199" y="2342"/>
                  </a:lnTo>
                  <a:lnTo>
                    <a:pt x="1310" y="2323"/>
                  </a:lnTo>
                  <a:lnTo>
                    <a:pt x="1421" y="2305"/>
                  </a:lnTo>
                  <a:lnTo>
                    <a:pt x="1531" y="2286"/>
                  </a:lnTo>
                  <a:lnTo>
                    <a:pt x="1642" y="2231"/>
                  </a:lnTo>
                  <a:lnTo>
                    <a:pt x="1845" y="2139"/>
                  </a:lnTo>
                  <a:lnTo>
                    <a:pt x="2011" y="1991"/>
                  </a:lnTo>
                  <a:lnTo>
                    <a:pt x="2140" y="1825"/>
                  </a:lnTo>
                  <a:lnTo>
                    <a:pt x="2250" y="1623"/>
                  </a:lnTo>
                  <a:lnTo>
                    <a:pt x="2287" y="1512"/>
                  </a:lnTo>
                  <a:lnTo>
                    <a:pt x="2306" y="1401"/>
                  </a:lnTo>
                  <a:lnTo>
                    <a:pt x="2324" y="1291"/>
                  </a:lnTo>
                  <a:lnTo>
                    <a:pt x="2324" y="1162"/>
                  </a:lnTo>
                  <a:lnTo>
                    <a:pt x="2324" y="1051"/>
                  </a:lnTo>
                  <a:lnTo>
                    <a:pt x="2306" y="922"/>
                  </a:lnTo>
                  <a:lnTo>
                    <a:pt x="2287" y="811"/>
                  </a:lnTo>
                  <a:lnTo>
                    <a:pt x="2250" y="701"/>
                  </a:lnTo>
                  <a:lnTo>
                    <a:pt x="2195" y="590"/>
                  </a:lnTo>
                  <a:lnTo>
                    <a:pt x="2140" y="498"/>
                  </a:lnTo>
                  <a:lnTo>
                    <a:pt x="2066" y="406"/>
                  </a:lnTo>
                  <a:lnTo>
                    <a:pt x="1992" y="332"/>
                  </a:lnTo>
                  <a:lnTo>
                    <a:pt x="1900" y="258"/>
                  </a:lnTo>
                  <a:lnTo>
                    <a:pt x="1808" y="184"/>
                  </a:lnTo>
                  <a:lnTo>
                    <a:pt x="1716" y="129"/>
                  </a:lnTo>
                  <a:lnTo>
                    <a:pt x="1605" y="92"/>
                  </a:lnTo>
                  <a:lnTo>
                    <a:pt x="1494" y="55"/>
                  </a:lnTo>
                  <a:lnTo>
                    <a:pt x="1384" y="18"/>
                  </a:lnTo>
                  <a:lnTo>
                    <a:pt x="12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3"/>
            <p:cNvSpPr/>
            <p:nvPr/>
          </p:nvSpPr>
          <p:spPr>
            <a:xfrm>
              <a:off x="4962150" y="685700"/>
              <a:ext cx="57625" cy="57650"/>
            </a:xfrm>
            <a:custGeom>
              <a:avLst/>
              <a:gdLst/>
              <a:ahLst/>
              <a:cxnLst/>
              <a:rect l="l" t="t" r="r" b="b"/>
              <a:pathLst>
                <a:path w="2305" h="2306" extrusionOk="0">
                  <a:moveTo>
                    <a:pt x="1125" y="0"/>
                  </a:moveTo>
                  <a:lnTo>
                    <a:pt x="1014" y="19"/>
                  </a:lnTo>
                  <a:lnTo>
                    <a:pt x="904" y="37"/>
                  </a:lnTo>
                  <a:lnTo>
                    <a:pt x="793" y="56"/>
                  </a:lnTo>
                  <a:lnTo>
                    <a:pt x="682" y="93"/>
                  </a:lnTo>
                  <a:lnTo>
                    <a:pt x="480" y="203"/>
                  </a:lnTo>
                  <a:lnTo>
                    <a:pt x="314" y="351"/>
                  </a:lnTo>
                  <a:lnTo>
                    <a:pt x="185" y="517"/>
                  </a:lnTo>
                  <a:lnTo>
                    <a:pt x="74" y="720"/>
                  </a:lnTo>
                  <a:lnTo>
                    <a:pt x="37" y="830"/>
                  </a:lnTo>
                  <a:lnTo>
                    <a:pt x="19" y="941"/>
                  </a:lnTo>
                  <a:lnTo>
                    <a:pt x="0" y="1051"/>
                  </a:lnTo>
                  <a:lnTo>
                    <a:pt x="0" y="1181"/>
                  </a:lnTo>
                  <a:lnTo>
                    <a:pt x="0" y="1291"/>
                  </a:lnTo>
                  <a:lnTo>
                    <a:pt x="19" y="1402"/>
                  </a:lnTo>
                  <a:lnTo>
                    <a:pt x="55" y="1512"/>
                  </a:lnTo>
                  <a:lnTo>
                    <a:pt x="92" y="1623"/>
                  </a:lnTo>
                  <a:lnTo>
                    <a:pt x="148" y="1734"/>
                  </a:lnTo>
                  <a:lnTo>
                    <a:pt x="203" y="1826"/>
                  </a:lnTo>
                  <a:lnTo>
                    <a:pt x="332" y="1992"/>
                  </a:lnTo>
                  <a:lnTo>
                    <a:pt x="516" y="2121"/>
                  </a:lnTo>
                  <a:lnTo>
                    <a:pt x="701" y="2232"/>
                  </a:lnTo>
                  <a:lnTo>
                    <a:pt x="811" y="2268"/>
                  </a:lnTo>
                  <a:lnTo>
                    <a:pt x="922" y="2287"/>
                  </a:lnTo>
                  <a:lnTo>
                    <a:pt x="1051" y="2305"/>
                  </a:lnTo>
                  <a:lnTo>
                    <a:pt x="1291" y="2305"/>
                  </a:lnTo>
                  <a:lnTo>
                    <a:pt x="1401" y="2287"/>
                  </a:lnTo>
                  <a:lnTo>
                    <a:pt x="1512" y="2250"/>
                  </a:lnTo>
                  <a:lnTo>
                    <a:pt x="1623" y="2213"/>
                  </a:lnTo>
                  <a:lnTo>
                    <a:pt x="1807" y="2102"/>
                  </a:lnTo>
                  <a:lnTo>
                    <a:pt x="1973" y="1973"/>
                  </a:lnTo>
                  <a:lnTo>
                    <a:pt x="2121" y="1789"/>
                  </a:lnTo>
                  <a:lnTo>
                    <a:pt x="2213" y="1605"/>
                  </a:lnTo>
                  <a:lnTo>
                    <a:pt x="2250" y="1494"/>
                  </a:lnTo>
                  <a:lnTo>
                    <a:pt x="2286" y="1383"/>
                  </a:lnTo>
                  <a:lnTo>
                    <a:pt x="2305" y="1254"/>
                  </a:lnTo>
                  <a:lnTo>
                    <a:pt x="2305" y="1144"/>
                  </a:lnTo>
                  <a:lnTo>
                    <a:pt x="2286" y="1015"/>
                  </a:lnTo>
                  <a:lnTo>
                    <a:pt x="2268" y="904"/>
                  </a:lnTo>
                  <a:lnTo>
                    <a:pt x="2250" y="793"/>
                  </a:lnTo>
                  <a:lnTo>
                    <a:pt x="2213" y="683"/>
                  </a:lnTo>
                  <a:lnTo>
                    <a:pt x="2102" y="498"/>
                  </a:lnTo>
                  <a:lnTo>
                    <a:pt x="1955" y="332"/>
                  </a:lnTo>
                  <a:lnTo>
                    <a:pt x="1789" y="185"/>
                  </a:lnTo>
                  <a:lnTo>
                    <a:pt x="1586" y="93"/>
                  </a:lnTo>
                  <a:lnTo>
                    <a:pt x="1475" y="56"/>
                  </a:lnTo>
                  <a:lnTo>
                    <a:pt x="1365" y="19"/>
                  </a:lnTo>
                  <a:lnTo>
                    <a:pt x="12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3"/>
            <p:cNvSpPr/>
            <p:nvPr/>
          </p:nvSpPr>
          <p:spPr>
            <a:xfrm>
              <a:off x="6120050" y="1547225"/>
              <a:ext cx="58575" cy="58575"/>
            </a:xfrm>
            <a:custGeom>
              <a:avLst/>
              <a:gdLst/>
              <a:ahLst/>
              <a:cxnLst/>
              <a:rect l="l" t="t" r="r" b="b"/>
              <a:pathLst>
                <a:path w="2343" h="2343" extrusionOk="0">
                  <a:moveTo>
                    <a:pt x="1052" y="0"/>
                  </a:moveTo>
                  <a:lnTo>
                    <a:pt x="923" y="19"/>
                  </a:lnTo>
                  <a:lnTo>
                    <a:pt x="812" y="56"/>
                  </a:lnTo>
                  <a:lnTo>
                    <a:pt x="701" y="93"/>
                  </a:lnTo>
                  <a:lnTo>
                    <a:pt x="591" y="148"/>
                  </a:lnTo>
                  <a:lnTo>
                    <a:pt x="499" y="203"/>
                  </a:lnTo>
                  <a:lnTo>
                    <a:pt x="406" y="277"/>
                  </a:lnTo>
                  <a:lnTo>
                    <a:pt x="333" y="351"/>
                  </a:lnTo>
                  <a:lnTo>
                    <a:pt x="259" y="425"/>
                  </a:lnTo>
                  <a:lnTo>
                    <a:pt x="185" y="517"/>
                  </a:lnTo>
                  <a:lnTo>
                    <a:pt x="130" y="627"/>
                  </a:lnTo>
                  <a:lnTo>
                    <a:pt x="93" y="738"/>
                  </a:lnTo>
                  <a:lnTo>
                    <a:pt x="56" y="849"/>
                  </a:lnTo>
                  <a:lnTo>
                    <a:pt x="19" y="959"/>
                  </a:lnTo>
                  <a:lnTo>
                    <a:pt x="1" y="1070"/>
                  </a:lnTo>
                  <a:lnTo>
                    <a:pt x="1" y="1199"/>
                  </a:lnTo>
                  <a:lnTo>
                    <a:pt x="19" y="1328"/>
                  </a:lnTo>
                  <a:lnTo>
                    <a:pt x="38" y="1439"/>
                  </a:lnTo>
                  <a:lnTo>
                    <a:pt x="56" y="1549"/>
                  </a:lnTo>
                  <a:lnTo>
                    <a:pt x="111" y="1660"/>
                  </a:lnTo>
                  <a:lnTo>
                    <a:pt x="222" y="1844"/>
                  </a:lnTo>
                  <a:lnTo>
                    <a:pt x="351" y="2010"/>
                  </a:lnTo>
                  <a:lnTo>
                    <a:pt x="535" y="2158"/>
                  </a:lnTo>
                  <a:lnTo>
                    <a:pt x="720" y="2250"/>
                  </a:lnTo>
                  <a:lnTo>
                    <a:pt x="830" y="2287"/>
                  </a:lnTo>
                  <a:lnTo>
                    <a:pt x="941" y="2324"/>
                  </a:lnTo>
                  <a:lnTo>
                    <a:pt x="1070" y="2342"/>
                  </a:lnTo>
                  <a:lnTo>
                    <a:pt x="1310" y="2342"/>
                  </a:lnTo>
                  <a:lnTo>
                    <a:pt x="1420" y="2324"/>
                  </a:lnTo>
                  <a:lnTo>
                    <a:pt x="1531" y="2287"/>
                  </a:lnTo>
                  <a:lnTo>
                    <a:pt x="1642" y="2250"/>
                  </a:lnTo>
                  <a:lnTo>
                    <a:pt x="1845" y="2139"/>
                  </a:lnTo>
                  <a:lnTo>
                    <a:pt x="2011" y="2010"/>
                  </a:lnTo>
                  <a:lnTo>
                    <a:pt x="2158" y="1844"/>
                  </a:lnTo>
                  <a:lnTo>
                    <a:pt x="2250" y="1641"/>
                  </a:lnTo>
                  <a:lnTo>
                    <a:pt x="2287" y="1531"/>
                  </a:lnTo>
                  <a:lnTo>
                    <a:pt x="2324" y="1420"/>
                  </a:lnTo>
                  <a:lnTo>
                    <a:pt x="2342" y="1310"/>
                  </a:lnTo>
                  <a:lnTo>
                    <a:pt x="2342" y="1199"/>
                  </a:lnTo>
                  <a:lnTo>
                    <a:pt x="2342" y="1070"/>
                  </a:lnTo>
                  <a:lnTo>
                    <a:pt x="2324" y="941"/>
                  </a:lnTo>
                  <a:lnTo>
                    <a:pt x="2306" y="830"/>
                  </a:lnTo>
                  <a:lnTo>
                    <a:pt x="2269" y="720"/>
                  </a:lnTo>
                  <a:lnTo>
                    <a:pt x="2213" y="609"/>
                  </a:lnTo>
                  <a:lnTo>
                    <a:pt x="2158" y="517"/>
                  </a:lnTo>
                  <a:lnTo>
                    <a:pt x="2103" y="425"/>
                  </a:lnTo>
                  <a:lnTo>
                    <a:pt x="2011" y="332"/>
                  </a:lnTo>
                  <a:lnTo>
                    <a:pt x="1937" y="259"/>
                  </a:lnTo>
                  <a:lnTo>
                    <a:pt x="1845" y="185"/>
                  </a:lnTo>
                  <a:lnTo>
                    <a:pt x="1752" y="130"/>
                  </a:lnTo>
                  <a:lnTo>
                    <a:pt x="1642" y="93"/>
                  </a:lnTo>
                  <a:lnTo>
                    <a:pt x="1531" y="56"/>
                  </a:lnTo>
                  <a:lnTo>
                    <a:pt x="1420" y="19"/>
                  </a:lnTo>
                  <a:lnTo>
                    <a:pt x="12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3"/>
            <p:cNvSpPr/>
            <p:nvPr/>
          </p:nvSpPr>
          <p:spPr>
            <a:xfrm>
              <a:off x="6040300" y="1532925"/>
              <a:ext cx="58575" cy="58575"/>
            </a:xfrm>
            <a:custGeom>
              <a:avLst/>
              <a:gdLst/>
              <a:ahLst/>
              <a:cxnLst/>
              <a:rect l="l" t="t" r="r" b="b"/>
              <a:pathLst>
                <a:path w="2343" h="2343" extrusionOk="0">
                  <a:moveTo>
                    <a:pt x="1052" y="1"/>
                  </a:moveTo>
                  <a:lnTo>
                    <a:pt x="923" y="19"/>
                  </a:lnTo>
                  <a:lnTo>
                    <a:pt x="812" y="56"/>
                  </a:lnTo>
                  <a:lnTo>
                    <a:pt x="702" y="93"/>
                  </a:lnTo>
                  <a:lnTo>
                    <a:pt x="591" y="130"/>
                  </a:lnTo>
                  <a:lnTo>
                    <a:pt x="499" y="204"/>
                  </a:lnTo>
                  <a:lnTo>
                    <a:pt x="407" y="259"/>
                  </a:lnTo>
                  <a:lnTo>
                    <a:pt x="333" y="333"/>
                  </a:lnTo>
                  <a:lnTo>
                    <a:pt x="259" y="425"/>
                  </a:lnTo>
                  <a:lnTo>
                    <a:pt x="185" y="517"/>
                  </a:lnTo>
                  <a:lnTo>
                    <a:pt x="130" y="609"/>
                  </a:lnTo>
                  <a:lnTo>
                    <a:pt x="75" y="720"/>
                  </a:lnTo>
                  <a:lnTo>
                    <a:pt x="38" y="831"/>
                  </a:lnTo>
                  <a:lnTo>
                    <a:pt x="19" y="941"/>
                  </a:lnTo>
                  <a:lnTo>
                    <a:pt x="1" y="1070"/>
                  </a:lnTo>
                  <a:lnTo>
                    <a:pt x="1" y="1199"/>
                  </a:lnTo>
                  <a:lnTo>
                    <a:pt x="1" y="1310"/>
                  </a:lnTo>
                  <a:lnTo>
                    <a:pt x="19" y="1439"/>
                  </a:lnTo>
                  <a:lnTo>
                    <a:pt x="56" y="1550"/>
                  </a:lnTo>
                  <a:lnTo>
                    <a:pt x="93" y="1642"/>
                  </a:lnTo>
                  <a:lnTo>
                    <a:pt x="204" y="1845"/>
                  </a:lnTo>
                  <a:lnTo>
                    <a:pt x="351" y="2011"/>
                  </a:lnTo>
                  <a:lnTo>
                    <a:pt x="517" y="2158"/>
                  </a:lnTo>
                  <a:lnTo>
                    <a:pt x="720" y="2250"/>
                  </a:lnTo>
                  <a:lnTo>
                    <a:pt x="812" y="2287"/>
                  </a:lnTo>
                  <a:lnTo>
                    <a:pt x="923" y="2324"/>
                  </a:lnTo>
                  <a:lnTo>
                    <a:pt x="1052" y="2343"/>
                  </a:lnTo>
                  <a:lnTo>
                    <a:pt x="1292" y="2343"/>
                  </a:lnTo>
                  <a:lnTo>
                    <a:pt x="1421" y="2324"/>
                  </a:lnTo>
                  <a:lnTo>
                    <a:pt x="1531" y="2287"/>
                  </a:lnTo>
                  <a:lnTo>
                    <a:pt x="1642" y="2250"/>
                  </a:lnTo>
                  <a:lnTo>
                    <a:pt x="1753" y="2195"/>
                  </a:lnTo>
                  <a:lnTo>
                    <a:pt x="1845" y="2140"/>
                  </a:lnTo>
                  <a:lnTo>
                    <a:pt x="1937" y="2084"/>
                  </a:lnTo>
                  <a:lnTo>
                    <a:pt x="2011" y="1992"/>
                  </a:lnTo>
                  <a:lnTo>
                    <a:pt x="2084" y="1918"/>
                  </a:lnTo>
                  <a:lnTo>
                    <a:pt x="2158" y="1826"/>
                  </a:lnTo>
                  <a:lnTo>
                    <a:pt x="2214" y="1716"/>
                  </a:lnTo>
                  <a:lnTo>
                    <a:pt x="2269" y="1623"/>
                  </a:lnTo>
                  <a:lnTo>
                    <a:pt x="2306" y="1513"/>
                  </a:lnTo>
                  <a:lnTo>
                    <a:pt x="2324" y="1384"/>
                  </a:lnTo>
                  <a:lnTo>
                    <a:pt x="2343" y="1273"/>
                  </a:lnTo>
                  <a:lnTo>
                    <a:pt x="2343" y="1144"/>
                  </a:lnTo>
                  <a:lnTo>
                    <a:pt x="2343" y="1015"/>
                  </a:lnTo>
                  <a:lnTo>
                    <a:pt x="2324" y="904"/>
                  </a:lnTo>
                  <a:lnTo>
                    <a:pt x="2287" y="794"/>
                  </a:lnTo>
                  <a:lnTo>
                    <a:pt x="2250" y="683"/>
                  </a:lnTo>
                  <a:lnTo>
                    <a:pt x="2140" y="499"/>
                  </a:lnTo>
                  <a:lnTo>
                    <a:pt x="1992" y="333"/>
                  </a:lnTo>
                  <a:lnTo>
                    <a:pt x="1826" y="185"/>
                  </a:lnTo>
                  <a:lnTo>
                    <a:pt x="1624" y="93"/>
                  </a:lnTo>
                  <a:lnTo>
                    <a:pt x="1531" y="56"/>
                  </a:lnTo>
                  <a:lnTo>
                    <a:pt x="1421" y="19"/>
                  </a:lnTo>
                  <a:lnTo>
                    <a:pt x="12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3"/>
            <p:cNvSpPr/>
            <p:nvPr/>
          </p:nvSpPr>
          <p:spPr>
            <a:xfrm>
              <a:off x="5963325" y="1518650"/>
              <a:ext cx="58575" cy="58550"/>
            </a:xfrm>
            <a:custGeom>
              <a:avLst/>
              <a:gdLst/>
              <a:ahLst/>
              <a:cxnLst/>
              <a:rect l="l" t="t" r="r" b="b"/>
              <a:pathLst>
                <a:path w="2343" h="2342" extrusionOk="0">
                  <a:moveTo>
                    <a:pt x="1052" y="0"/>
                  </a:moveTo>
                  <a:lnTo>
                    <a:pt x="941" y="19"/>
                  </a:lnTo>
                  <a:lnTo>
                    <a:pt x="830" y="56"/>
                  </a:lnTo>
                  <a:lnTo>
                    <a:pt x="720" y="92"/>
                  </a:lnTo>
                  <a:lnTo>
                    <a:pt x="517" y="185"/>
                  </a:lnTo>
                  <a:lnTo>
                    <a:pt x="351" y="314"/>
                  </a:lnTo>
                  <a:lnTo>
                    <a:pt x="204" y="480"/>
                  </a:lnTo>
                  <a:lnTo>
                    <a:pt x="93" y="682"/>
                  </a:lnTo>
                  <a:lnTo>
                    <a:pt x="56" y="793"/>
                  </a:lnTo>
                  <a:lnTo>
                    <a:pt x="38" y="904"/>
                  </a:lnTo>
                  <a:lnTo>
                    <a:pt x="19" y="1014"/>
                  </a:lnTo>
                  <a:lnTo>
                    <a:pt x="1" y="1125"/>
                  </a:lnTo>
                  <a:lnTo>
                    <a:pt x="1" y="1254"/>
                  </a:lnTo>
                  <a:lnTo>
                    <a:pt x="19" y="1383"/>
                  </a:lnTo>
                  <a:lnTo>
                    <a:pt x="38" y="1494"/>
                  </a:lnTo>
                  <a:lnTo>
                    <a:pt x="75" y="1604"/>
                  </a:lnTo>
                  <a:lnTo>
                    <a:pt x="130" y="1715"/>
                  </a:lnTo>
                  <a:lnTo>
                    <a:pt x="185" y="1807"/>
                  </a:lnTo>
                  <a:lnTo>
                    <a:pt x="240" y="1899"/>
                  </a:lnTo>
                  <a:lnTo>
                    <a:pt x="314" y="1992"/>
                  </a:lnTo>
                  <a:lnTo>
                    <a:pt x="406" y="2065"/>
                  </a:lnTo>
                  <a:lnTo>
                    <a:pt x="499" y="2139"/>
                  </a:lnTo>
                  <a:lnTo>
                    <a:pt x="591" y="2194"/>
                  </a:lnTo>
                  <a:lnTo>
                    <a:pt x="683" y="2250"/>
                  </a:lnTo>
                  <a:lnTo>
                    <a:pt x="794" y="2287"/>
                  </a:lnTo>
                  <a:lnTo>
                    <a:pt x="923" y="2305"/>
                  </a:lnTo>
                  <a:lnTo>
                    <a:pt x="1033" y="2323"/>
                  </a:lnTo>
                  <a:lnTo>
                    <a:pt x="1162" y="2342"/>
                  </a:lnTo>
                  <a:lnTo>
                    <a:pt x="1273" y="2323"/>
                  </a:lnTo>
                  <a:lnTo>
                    <a:pt x="1402" y="2323"/>
                  </a:lnTo>
                  <a:lnTo>
                    <a:pt x="1513" y="2287"/>
                  </a:lnTo>
                  <a:lnTo>
                    <a:pt x="1623" y="2250"/>
                  </a:lnTo>
                  <a:lnTo>
                    <a:pt x="1808" y="2158"/>
                  </a:lnTo>
                  <a:lnTo>
                    <a:pt x="1992" y="2010"/>
                  </a:lnTo>
                  <a:lnTo>
                    <a:pt x="2121" y="1844"/>
                  </a:lnTo>
                  <a:lnTo>
                    <a:pt x="2232" y="1660"/>
                  </a:lnTo>
                  <a:lnTo>
                    <a:pt x="2269" y="1549"/>
                  </a:lnTo>
                  <a:lnTo>
                    <a:pt x="2306" y="1438"/>
                  </a:lnTo>
                  <a:lnTo>
                    <a:pt x="2324" y="1328"/>
                  </a:lnTo>
                  <a:lnTo>
                    <a:pt x="2342" y="1217"/>
                  </a:lnTo>
                  <a:lnTo>
                    <a:pt x="2324" y="1088"/>
                  </a:lnTo>
                  <a:lnTo>
                    <a:pt x="2324" y="959"/>
                  </a:lnTo>
                  <a:lnTo>
                    <a:pt x="2287" y="848"/>
                  </a:lnTo>
                  <a:lnTo>
                    <a:pt x="2250" y="738"/>
                  </a:lnTo>
                  <a:lnTo>
                    <a:pt x="2213" y="627"/>
                  </a:lnTo>
                  <a:lnTo>
                    <a:pt x="2158" y="535"/>
                  </a:lnTo>
                  <a:lnTo>
                    <a:pt x="2084" y="443"/>
                  </a:lnTo>
                  <a:lnTo>
                    <a:pt x="2011" y="351"/>
                  </a:lnTo>
                  <a:lnTo>
                    <a:pt x="1937" y="277"/>
                  </a:lnTo>
                  <a:lnTo>
                    <a:pt x="1845" y="203"/>
                  </a:lnTo>
                  <a:lnTo>
                    <a:pt x="1752" y="148"/>
                  </a:lnTo>
                  <a:lnTo>
                    <a:pt x="1642" y="92"/>
                  </a:lnTo>
                  <a:lnTo>
                    <a:pt x="1531" y="56"/>
                  </a:lnTo>
                  <a:lnTo>
                    <a:pt x="1421" y="37"/>
                  </a:lnTo>
                  <a:lnTo>
                    <a:pt x="1310" y="19"/>
                  </a:lnTo>
                  <a:lnTo>
                    <a:pt x="118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3"/>
            <p:cNvSpPr/>
            <p:nvPr/>
          </p:nvSpPr>
          <p:spPr>
            <a:xfrm>
              <a:off x="5578425" y="1370675"/>
              <a:ext cx="57650" cy="57650"/>
            </a:xfrm>
            <a:custGeom>
              <a:avLst/>
              <a:gdLst/>
              <a:ahLst/>
              <a:cxnLst/>
              <a:rect l="l" t="t" r="r" b="b"/>
              <a:pathLst>
                <a:path w="2306" h="2306" extrusionOk="0">
                  <a:moveTo>
                    <a:pt x="1033" y="1"/>
                  </a:moveTo>
                  <a:lnTo>
                    <a:pt x="904" y="19"/>
                  </a:lnTo>
                  <a:lnTo>
                    <a:pt x="794" y="56"/>
                  </a:lnTo>
                  <a:lnTo>
                    <a:pt x="702" y="93"/>
                  </a:lnTo>
                  <a:lnTo>
                    <a:pt x="499" y="203"/>
                  </a:lnTo>
                  <a:lnTo>
                    <a:pt x="333" y="333"/>
                  </a:lnTo>
                  <a:lnTo>
                    <a:pt x="185" y="498"/>
                  </a:lnTo>
                  <a:lnTo>
                    <a:pt x="93" y="701"/>
                  </a:lnTo>
                  <a:lnTo>
                    <a:pt x="56" y="812"/>
                  </a:lnTo>
                  <a:lnTo>
                    <a:pt x="19" y="923"/>
                  </a:lnTo>
                  <a:lnTo>
                    <a:pt x="1" y="1033"/>
                  </a:lnTo>
                  <a:lnTo>
                    <a:pt x="1" y="1162"/>
                  </a:lnTo>
                  <a:lnTo>
                    <a:pt x="1" y="1273"/>
                  </a:lnTo>
                  <a:lnTo>
                    <a:pt x="19" y="1402"/>
                  </a:lnTo>
                  <a:lnTo>
                    <a:pt x="56" y="1513"/>
                  </a:lnTo>
                  <a:lnTo>
                    <a:pt x="93" y="1605"/>
                  </a:lnTo>
                  <a:lnTo>
                    <a:pt x="204" y="1808"/>
                  </a:lnTo>
                  <a:lnTo>
                    <a:pt x="333" y="1974"/>
                  </a:lnTo>
                  <a:lnTo>
                    <a:pt x="499" y="2121"/>
                  </a:lnTo>
                  <a:lnTo>
                    <a:pt x="702" y="2213"/>
                  </a:lnTo>
                  <a:lnTo>
                    <a:pt x="812" y="2250"/>
                  </a:lnTo>
                  <a:lnTo>
                    <a:pt x="923" y="2287"/>
                  </a:lnTo>
                  <a:lnTo>
                    <a:pt x="1033" y="2305"/>
                  </a:lnTo>
                  <a:lnTo>
                    <a:pt x="1273" y="2305"/>
                  </a:lnTo>
                  <a:lnTo>
                    <a:pt x="1402" y="2287"/>
                  </a:lnTo>
                  <a:lnTo>
                    <a:pt x="1513" y="2250"/>
                  </a:lnTo>
                  <a:lnTo>
                    <a:pt x="1605" y="2213"/>
                  </a:lnTo>
                  <a:lnTo>
                    <a:pt x="1808" y="2103"/>
                  </a:lnTo>
                  <a:lnTo>
                    <a:pt x="1974" y="1974"/>
                  </a:lnTo>
                  <a:lnTo>
                    <a:pt x="2121" y="1808"/>
                  </a:lnTo>
                  <a:lnTo>
                    <a:pt x="2214" y="1605"/>
                  </a:lnTo>
                  <a:lnTo>
                    <a:pt x="2250" y="1494"/>
                  </a:lnTo>
                  <a:lnTo>
                    <a:pt x="2287" y="1383"/>
                  </a:lnTo>
                  <a:lnTo>
                    <a:pt x="2306" y="1273"/>
                  </a:lnTo>
                  <a:lnTo>
                    <a:pt x="2306" y="1144"/>
                  </a:lnTo>
                  <a:lnTo>
                    <a:pt x="2306" y="1033"/>
                  </a:lnTo>
                  <a:lnTo>
                    <a:pt x="2287" y="904"/>
                  </a:lnTo>
                  <a:lnTo>
                    <a:pt x="2250" y="793"/>
                  </a:lnTo>
                  <a:lnTo>
                    <a:pt x="2214" y="701"/>
                  </a:lnTo>
                  <a:lnTo>
                    <a:pt x="2103" y="498"/>
                  </a:lnTo>
                  <a:lnTo>
                    <a:pt x="1974" y="333"/>
                  </a:lnTo>
                  <a:lnTo>
                    <a:pt x="1808" y="185"/>
                  </a:lnTo>
                  <a:lnTo>
                    <a:pt x="1605" y="93"/>
                  </a:lnTo>
                  <a:lnTo>
                    <a:pt x="1494" y="56"/>
                  </a:lnTo>
                  <a:lnTo>
                    <a:pt x="1384" y="19"/>
                  </a:lnTo>
                  <a:lnTo>
                    <a:pt x="12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3"/>
            <p:cNvSpPr/>
            <p:nvPr/>
          </p:nvSpPr>
          <p:spPr>
            <a:xfrm>
              <a:off x="5883575" y="1504825"/>
              <a:ext cx="58125" cy="57625"/>
            </a:xfrm>
            <a:custGeom>
              <a:avLst/>
              <a:gdLst/>
              <a:ahLst/>
              <a:cxnLst/>
              <a:rect l="l" t="t" r="r" b="b"/>
              <a:pathLst>
                <a:path w="2325" h="2305" extrusionOk="0">
                  <a:moveTo>
                    <a:pt x="1034" y="0"/>
                  </a:moveTo>
                  <a:lnTo>
                    <a:pt x="923" y="19"/>
                  </a:lnTo>
                  <a:lnTo>
                    <a:pt x="812" y="55"/>
                  </a:lnTo>
                  <a:lnTo>
                    <a:pt x="702" y="92"/>
                  </a:lnTo>
                  <a:lnTo>
                    <a:pt x="499" y="185"/>
                  </a:lnTo>
                  <a:lnTo>
                    <a:pt x="333" y="332"/>
                  </a:lnTo>
                  <a:lnTo>
                    <a:pt x="204" y="498"/>
                  </a:lnTo>
                  <a:lnTo>
                    <a:pt x="93" y="682"/>
                  </a:lnTo>
                  <a:lnTo>
                    <a:pt x="56" y="793"/>
                  </a:lnTo>
                  <a:lnTo>
                    <a:pt x="38" y="904"/>
                  </a:lnTo>
                  <a:lnTo>
                    <a:pt x="19" y="1014"/>
                  </a:lnTo>
                  <a:lnTo>
                    <a:pt x="1" y="1143"/>
                  </a:lnTo>
                  <a:lnTo>
                    <a:pt x="19" y="1272"/>
                  </a:lnTo>
                  <a:lnTo>
                    <a:pt x="19" y="1383"/>
                  </a:lnTo>
                  <a:lnTo>
                    <a:pt x="56" y="1512"/>
                  </a:lnTo>
                  <a:lnTo>
                    <a:pt x="93" y="1604"/>
                  </a:lnTo>
                  <a:lnTo>
                    <a:pt x="148" y="1715"/>
                  </a:lnTo>
                  <a:lnTo>
                    <a:pt x="204" y="1807"/>
                  </a:lnTo>
                  <a:lnTo>
                    <a:pt x="278" y="1899"/>
                  </a:lnTo>
                  <a:lnTo>
                    <a:pt x="351" y="1991"/>
                  </a:lnTo>
                  <a:lnTo>
                    <a:pt x="425" y="2065"/>
                  </a:lnTo>
                  <a:lnTo>
                    <a:pt x="517" y="2121"/>
                  </a:lnTo>
                  <a:lnTo>
                    <a:pt x="609" y="2176"/>
                  </a:lnTo>
                  <a:lnTo>
                    <a:pt x="720" y="2231"/>
                  </a:lnTo>
                  <a:lnTo>
                    <a:pt x="831" y="2268"/>
                  </a:lnTo>
                  <a:lnTo>
                    <a:pt x="941" y="2286"/>
                  </a:lnTo>
                  <a:lnTo>
                    <a:pt x="1070" y="2305"/>
                  </a:lnTo>
                  <a:lnTo>
                    <a:pt x="1310" y="2305"/>
                  </a:lnTo>
                  <a:lnTo>
                    <a:pt x="1439" y="2286"/>
                  </a:lnTo>
                  <a:lnTo>
                    <a:pt x="1550" y="2250"/>
                  </a:lnTo>
                  <a:lnTo>
                    <a:pt x="1642" y="2213"/>
                  </a:lnTo>
                  <a:lnTo>
                    <a:pt x="1845" y="2102"/>
                  </a:lnTo>
                  <a:lnTo>
                    <a:pt x="2011" y="1955"/>
                  </a:lnTo>
                  <a:lnTo>
                    <a:pt x="2140" y="1789"/>
                  </a:lnTo>
                  <a:lnTo>
                    <a:pt x="2232" y="1586"/>
                  </a:lnTo>
                  <a:lnTo>
                    <a:pt x="2269" y="1475"/>
                  </a:lnTo>
                  <a:lnTo>
                    <a:pt x="2306" y="1365"/>
                  </a:lnTo>
                  <a:lnTo>
                    <a:pt x="2306" y="1254"/>
                  </a:lnTo>
                  <a:lnTo>
                    <a:pt x="2324" y="1125"/>
                  </a:lnTo>
                  <a:lnTo>
                    <a:pt x="2306" y="1014"/>
                  </a:lnTo>
                  <a:lnTo>
                    <a:pt x="2287" y="904"/>
                  </a:lnTo>
                  <a:lnTo>
                    <a:pt x="2269" y="793"/>
                  </a:lnTo>
                  <a:lnTo>
                    <a:pt x="2232" y="682"/>
                  </a:lnTo>
                  <a:lnTo>
                    <a:pt x="2121" y="480"/>
                  </a:lnTo>
                  <a:lnTo>
                    <a:pt x="1974" y="314"/>
                  </a:lnTo>
                  <a:lnTo>
                    <a:pt x="1808" y="185"/>
                  </a:lnTo>
                  <a:lnTo>
                    <a:pt x="1605" y="74"/>
                  </a:lnTo>
                  <a:lnTo>
                    <a:pt x="1513" y="37"/>
                  </a:lnTo>
                  <a:lnTo>
                    <a:pt x="1402" y="19"/>
                  </a:lnTo>
                  <a:lnTo>
                    <a:pt x="12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3"/>
            <p:cNvSpPr/>
            <p:nvPr/>
          </p:nvSpPr>
          <p:spPr>
            <a:xfrm>
              <a:off x="5092600" y="873300"/>
              <a:ext cx="59025" cy="59025"/>
            </a:xfrm>
            <a:custGeom>
              <a:avLst/>
              <a:gdLst/>
              <a:ahLst/>
              <a:cxnLst/>
              <a:rect l="l" t="t" r="r" b="b"/>
              <a:pathLst>
                <a:path w="2361" h="2361" extrusionOk="0">
                  <a:moveTo>
                    <a:pt x="1199" y="1"/>
                  </a:moveTo>
                  <a:lnTo>
                    <a:pt x="1070" y="19"/>
                  </a:lnTo>
                  <a:lnTo>
                    <a:pt x="959" y="19"/>
                  </a:lnTo>
                  <a:lnTo>
                    <a:pt x="848" y="56"/>
                  </a:lnTo>
                  <a:lnTo>
                    <a:pt x="738" y="93"/>
                  </a:lnTo>
                  <a:lnTo>
                    <a:pt x="535" y="185"/>
                  </a:lnTo>
                  <a:lnTo>
                    <a:pt x="369" y="333"/>
                  </a:lnTo>
                  <a:lnTo>
                    <a:pt x="221" y="499"/>
                  </a:lnTo>
                  <a:lnTo>
                    <a:pt x="111" y="683"/>
                  </a:lnTo>
                  <a:lnTo>
                    <a:pt x="74" y="794"/>
                  </a:lnTo>
                  <a:lnTo>
                    <a:pt x="37" y="904"/>
                  </a:lnTo>
                  <a:lnTo>
                    <a:pt x="19" y="1015"/>
                  </a:lnTo>
                  <a:lnTo>
                    <a:pt x="0" y="1126"/>
                  </a:lnTo>
                  <a:lnTo>
                    <a:pt x="0" y="1255"/>
                  </a:lnTo>
                  <a:lnTo>
                    <a:pt x="19" y="1384"/>
                  </a:lnTo>
                  <a:lnTo>
                    <a:pt x="37" y="1494"/>
                  </a:lnTo>
                  <a:lnTo>
                    <a:pt x="74" y="1605"/>
                  </a:lnTo>
                  <a:lnTo>
                    <a:pt x="129" y="1716"/>
                  </a:lnTo>
                  <a:lnTo>
                    <a:pt x="166" y="1808"/>
                  </a:lnTo>
                  <a:lnTo>
                    <a:pt x="240" y="1900"/>
                  </a:lnTo>
                  <a:lnTo>
                    <a:pt x="314" y="1992"/>
                  </a:lnTo>
                  <a:lnTo>
                    <a:pt x="387" y="2066"/>
                  </a:lnTo>
                  <a:lnTo>
                    <a:pt x="480" y="2140"/>
                  </a:lnTo>
                  <a:lnTo>
                    <a:pt x="572" y="2213"/>
                  </a:lnTo>
                  <a:lnTo>
                    <a:pt x="682" y="2250"/>
                  </a:lnTo>
                  <a:lnTo>
                    <a:pt x="793" y="2306"/>
                  </a:lnTo>
                  <a:lnTo>
                    <a:pt x="904" y="2342"/>
                  </a:lnTo>
                  <a:lnTo>
                    <a:pt x="1014" y="2361"/>
                  </a:lnTo>
                  <a:lnTo>
                    <a:pt x="1272" y="2361"/>
                  </a:lnTo>
                  <a:lnTo>
                    <a:pt x="1383" y="2342"/>
                  </a:lnTo>
                  <a:lnTo>
                    <a:pt x="1494" y="2324"/>
                  </a:lnTo>
                  <a:lnTo>
                    <a:pt x="1604" y="2287"/>
                  </a:lnTo>
                  <a:lnTo>
                    <a:pt x="1715" y="2250"/>
                  </a:lnTo>
                  <a:lnTo>
                    <a:pt x="1826" y="2177"/>
                  </a:lnTo>
                  <a:lnTo>
                    <a:pt x="1918" y="2121"/>
                  </a:lnTo>
                  <a:lnTo>
                    <a:pt x="1991" y="2047"/>
                  </a:lnTo>
                  <a:lnTo>
                    <a:pt x="2084" y="1974"/>
                  </a:lnTo>
                  <a:lnTo>
                    <a:pt x="2139" y="1882"/>
                  </a:lnTo>
                  <a:lnTo>
                    <a:pt x="2213" y="1789"/>
                  </a:lnTo>
                  <a:lnTo>
                    <a:pt x="2250" y="1679"/>
                  </a:lnTo>
                  <a:lnTo>
                    <a:pt x="2305" y="1568"/>
                  </a:lnTo>
                  <a:lnTo>
                    <a:pt x="2323" y="1457"/>
                  </a:lnTo>
                  <a:lnTo>
                    <a:pt x="2360" y="1328"/>
                  </a:lnTo>
                  <a:lnTo>
                    <a:pt x="2360" y="1218"/>
                  </a:lnTo>
                  <a:lnTo>
                    <a:pt x="2360" y="1089"/>
                  </a:lnTo>
                  <a:lnTo>
                    <a:pt x="2342" y="960"/>
                  </a:lnTo>
                  <a:lnTo>
                    <a:pt x="2323" y="849"/>
                  </a:lnTo>
                  <a:lnTo>
                    <a:pt x="2286" y="738"/>
                  </a:lnTo>
                  <a:lnTo>
                    <a:pt x="2231" y="628"/>
                  </a:lnTo>
                  <a:lnTo>
                    <a:pt x="2176" y="536"/>
                  </a:lnTo>
                  <a:lnTo>
                    <a:pt x="2102" y="443"/>
                  </a:lnTo>
                  <a:lnTo>
                    <a:pt x="2028" y="351"/>
                  </a:lnTo>
                  <a:lnTo>
                    <a:pt x="1955" y="277"/>
                  </a:lnTo>
                  <a:lnTo>
                    <a:pt x="1862" y="222"/>
                  </a:lnTo>
                  <a:lnTo>
                    <a:pt x="1770" y="148"/>
                  </a:lnTo>
                  <a:lnTo>
                    <a:pt x="1660" y="111"/>
                  </a:lnTo>
                  <a:lnTo>
                    <a:pt x="1549" y="56"/>
                  </a:lnTo>
                  <a:lnTo>
                    <a:pt x="1438" y="38"/>
                  </a:lnTo>
                  <a:lnTo>
                    <a:pt x="1309" y="19"/>
                  </a:lnTo>
                  <a:lnTo>
                    <a:pt x="119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 name="Google Shape;748;p3"/>
            <p:cNvSpPr/>
            <p:nvPr/>
          </p:nvSpPr>
          <p:spPr>
            <a:xfrm>
              <a:off x="5290350" y="1154025"/>
              <a:ext cx="57625" cy="57200"/>
            </a:xfrm>
            <a:custGeom>
              <a:avLst/>
              <a:gdLst/>
              <a:ahLst/>
              <a:cxnLst/>
              <a:rect l="l" t="t" r="r" b="b"/>
              <a:pathLst>
                <a:path w="2305" h="2288" extrusionOk="0">
                  <a:moveTo>
                    <a:pt x="1014" y="1"/>
                  </a:moveTo>
                  <a:lnTo>
                    <a:pt x="885" y="19"/>
                  </a:lnTo>
                  <a:lnTo>
                    <a:pt x="774" y="56"/>
                  </a:lnTo>
                  <a:lnTo>
                    <a:pt x="682" y="93"/>
                  </a:lnTo>
                  <a:lnTo>
                    <a:pt x="479" y="185"/>
                  </a:lnTo>
                  <a:lnTo>
                    <a:pt x="314" y="333"/>
                  </a:lnTo>
                  <a:lnTo>
                    <a:pt x="184" y="517"/>
                  </a:lnTo>
                  <a:lnTo>
                    <a:pt x="74" y="701"/>
                  </a:lnTo>
                  <a:lnTo>
                    <a:pt x="37" y="812"/>
                  </a:lnTo>
                  <a:lnTo>
                    <a:pt x="19" y="923"/>
                  </a:lnTo>
                  <a:lnTo>
                    <a:pt x="0" y="1052"/>
                  </a:lnTo>
                  <a:lnTo>
                    <a:pt x="0" y="1162"/>
                  </a:lnTo>
                  <a:lnTo>
                    <a:pt x="0" y="1291"/>
                  </a:lnTo>
                  <a:lnTo>
                    <a:pt x="19" y="1402"/>
                  </a:lnTo>
                  <a:lnTo>
                    <a:pt x="55" y="1513"/>
                  </a:lnTo>
                  <a:lnTo>
                    <a:pt x="92" y="1623"/>
                  </a:lnTo>
                  <a:lnTo>
                    <a:pt x="148" y="1715"/>
                  </a:lnTo>
                  <a:lnTo>
                    <a:pt x="203" y="1808"/>
                  </a:lnTo>
                  <a:lnTo>
                    <a:pt x="332" y="1974"/>
                  </a:lnTo>
                  <a:lnTo>
                    <a:pt x="516" y="2121"/>
                  </a:lnTo>
                  <a:lnTo>
                    <a:pt x="701" y="2213"/>
                  </a:lnTo>
                  <a:lnTo>
                    <a:pt x="811" y="2250"/>
                  </a:lnTo>
                  <a:lnTo>
                    <a:pt x="922" y="2269"/>
                  </a:lnTo>
                  <a:lnTo>
                    <a:pt x="1051" y="2287"/>
                  </a:lnTo>
                  <a:lnTo>
                    <a:pt x="1291" y="2287"/>
                  </a:lnTo>
                  <a:lnTo>
                    <a:pt x="1401" y="2269"/>
                  </a:lnTo>
                  <a:lnTo>
                    <a:pt x="1512" y="2232"/>
                  </a:lnTo>
                  <a:lnTo>
                    <a:pt x="1623" y="2195"/>
                  </a:lnTo>
                  <a:lnTo>
                    <a:pt x="1807" y="2103"/>
                  </a:lnTo>
                  <a:lnTo>
                    <a:pt x="1973" y="1955"/>
                  </a:lnTo>
                  <a:lnTo>
                    <a:pt x="2120" y="1789"/>
                  </a:lnTo>
                  <a:lnTo>
                    <a:pt x="2213" y="1586"/>
                  </a:lnTo>
                  <a:lnTo>
                    <a:pt x="2250" y="1476"/>
                  </a:lnTo>
                  <a:lnTo>
                    <a:pt x="2286" y="1365"/>
                  </a:lnTo>
                  <a:lnTo>
                    <a:pt x="2305" y="1236"/>
                  </a:lnTo>
                  <a:lnTo>
                    <a:pt x="2305" y="1125"/>
                  </a:lnTo>
                  <a:lnTo>
                    <a:pt x="2286" y="996"/>
                  </a:lnTo>
                  <a:lnTo>
                    <a:pt x="2268" y="886"/>
                  </a:lnTo>
                  <a:lnTo>
                    <a:pt x="2250" y="775"/>
                  </a:lnTo>
                  <a:lnTo>
                    <a:pt x="2213" y="664"/>
                  </a:lnTo>
                  <a:lnTo>
                    <a:pt x="2157" y="572"/>
                  </a:lnTo>
                  <a:lnTo>
                    <a:pt x="2102" y="480"/>
                  </a:lnTo>
                  <a:lnTo>
                    <a:pt x="1955" y="314"/>
                  </a:lnTo>
                  <a:lnTo>
                    <a:pt x="1789" y="167"/>
                  </a:lnTo>
                  <a:lnTo>
                    <a:pt x="1586" y="74"/>
                  </a:lnTo>
                  <a:lnTo>
                    <a:pt x="1475" y="38"/>
                  </a:lnTo>
                  <a:lnTo>
                    <a:pt x="1365" y="19"/>
                  </a:lnTo>
                  <a:lnTo>
                    <a:pt x="12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3"/>
            <p:cNvSpPr/>
            <p:nvPr/>
          </p:nvSpPr>
          <p:spPr>
            <a:xfrm>
              <a:off x="4910525" y="514225"/>
              <a:ext cx="58100" cy="58100"/>
            </a:xfrm>
            <a:custGeom>
              <a:avLst/>
              <a:gdLst/>
              <a:ahLst/>
              <a:cxnLst/>
              <a:rect l="l" t="t" r="r" b="b"/>
              <a:pathLst>
                <a:path w="2324" h="2324" extrusionOk="0">
                  <a:moveTo>
                    <a:pt x="1162" y="0"/>
                  </a:moveTo>
                  <a:lnTo>
                    <a:pt x="1051" y="19"/>
                  </a:lnTo>
                  <a:lnTo>
                    <a:pt x="922" y="19"/>
                  </a:lnTo>
                  <a:lnTo>
                    <a:pt x="811" y="56"/>
                  </a:lnTo>
                  <a:lnTo>
                    <a:pt x="701" y="93"/>
                  </a:lnTo>
                  <a:lnTo>
                    <a:pt x="590" y="148"/>
                  </a:lnTo>
                  <a:lnTo>
                    <a:pt x="498" y="203"/>
                  </a:lnTo>
                  <a:lnTo>
                    <a:pt x="406" y="277"/>
                  </a:lnTo>
                  <a:lnTo>
                    <a:pt x="314" y="351"/>
                  </a:lnTo>
                  <a:lnTo>
                    <a:pt x="240" y="425"/>
                  </a:lnTo>
                  <a:lnTo>
                    <a:pt x="184" y="517"/>
                  </a:lnTo>
                  <a:lnTo>
                    <a:pt x="129" y="627"/>
                  </a:lnTo>
                  <a:lnTo>
                    <a:pt x="74" y="720"/>
                  </a:lnTo>
                  <a:lnTo>
                    <a:pt x="37" y="830"/>
                  </a:lnTo>
                  <a:lnTo>
                    <a:pt x="19" y="959"/>
                  </a:lnTo>
                  <a:lnTo>
                    <a:pt x="0" y="1070"/>
                  </a:lnTo>
                  <a:lnTo>
                    <a:pt x="0" y="1199"/>
                  </a:lnTo>
                  <a:lnTo>
                    <a:pt x="0" y="1328"/>
                  </a:lnTo>
                  <a:lnTo>
                    <a:pt x="19" y="1439"/>
                  </a:lnTo>
                  <a:lnTo>
                    <a:pt x="55" y="1549"/>
                  </a:lnTo>
                  <a:lnTo>
                    <a:pt x="92" y="1660"/>
                  </a:lnTo>
                  <a:lnTo>
                    <a:pt x="203" y="1844"/>
                  </a:lnTo>
                  <a:lnTo>
                    <a:pt x="350" y="2010"/>
                  </a:lnTo>
                  <a:lnTo>
                    <a:pt x="516" y="2139"/>
                  </a:lnTo>
                  <a:lnTo>
                    <a:pt x="719" y="2250"/>
                  </a:lnTo>
                  <a:lnTo>
                    <a:pt x="830" y="2287"/>
                  </a:lnTo>
                  <a:lnTo>
                    <a:pt x="940" y="2305"/>
                  </a:lnTo>
                  <a:lnTo>
                    <a:pt x="1051" y="2324"/>
                  </a:lnTo>
                  <a:lnTo>
                    <a:pt x="1291" y="2324"/>
                  </a:lnTo>
                  <a:lnTo>
                    <a:pt x="1420" y="2305"/>
                  </a:lnTo>
                  <a:lnTo>
                    <a:pt x="1530" y="2268"/>
                  </a:lnTo>
                  <a:lnTo>
                    <a:pt x="1641" y="2231"/>
                  </a:lnTo>
                  <a:lnTo>
                    <a:pt x="1825" y="2121"/>
                  </a:lnTo>
                  <a:lnTo>
                    <a:pt x="1991" y="1992"/>
                  </a:lnTo>
                  <a:lnTo>
                    <a:pt x="2139" y="1826"/>
                  </a:lnTo>
                  <a:lnTo>
                    <a:pt x="2231" y="1623"/>
                  </a:lnTo>
                  <a:lnTo>
                    <a:pt x="2268" y="1512"/>
                  </a:lnTo>
                  <a:lnTo>
                    <a:pt x="2305" y="1402"/>
                  </a:lnTo>
                  <a:lnTo>
                    <a:pt x="2323" y="1291"/>
                  </a:lnTo>
                  <a:lnTo>
                    <a:pt x="2323" y="1162"/>
                  </a:lnTo>
                  <a:lnTo>
                    <a:pt x="2305" y="1033"/>
                  </a:lnTo>
                  <a:lnTo>
                    <a:pt x="2305" y="922"/>
                  </a:lnTo>
                  <a:lnTo>
                    <a:pt x="2268" y="812"/>
                  </a:lnTo>
                  <a:lnTo>
                    <a:pt x="2231" y="701"/>
                  </a:lnTo>
                  <a:lnTo>
                    <a:pt x="2120" y="517"/>
                  </a:lnTo>
                  <a:lnTo>
                    <a:pt x="1991" y="332"/>
                  </a:lnTo>
                  <a:lnTo>
                    <a:pt x="1825" y="203"/>
                  </a:lnTo>
                  <a:lnTo>
                    <a:pt x="1623" y="93"/>
                  </a:lnTo>
                  <a:lnTo>
                    <a:pt x="1512" y="56"/>
                  </a:lnTo>
                  <a:lnTo>
                    <a:pt x="1401" y="37"/>
                  </a:lnTo>
                  <a:lnTo>
                    <a:pt x="1291" y="19"/>
                  </a:lnTo>
                  <a:lnTo>
                    <a:pt x="116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0" name="Google Shape;750;p3"/>
            <p:cNvSpPr/>
            <p:nvPr/>
          </p:nvSpPr>
          <p:spPr>
            <a:xfrm>
              <a:off x="5724550" y="1476700"/>
              <a:ext cx="56725" cy="56725"/>
            </a:xfrm>
            <a:custGeom>
              <a:avLst/>
              <a:gdLst/>
              <a:ahLst/>
              <a:cxnLst/>
              <a:rect l="l" t="t" r="r" b="b"/>
              <a:pathLst>
                <a:path w="2269" h="2269" extrusionOk="0">
                  <a:moveTo>
                    <a:pt x="1052" y="0"/>
                  </a:moveTo>
                  <a:lnTo>
                    <a:pt x="941" y="19"/>
                  </a:lnTo>
                  <a:lnTo>
                    <a:pt x="849" y="37"/>
                  </a:lnTo>
                  <a:lnTo>
                    <a:pt x="738" y="74"/>
                  </a:lnTo>
                  <a:lnTo>
                    <a:pt x="536" y="166"/>
                  </a:lnTo>
                  <a:lnTo>
                    <a:pt x="370" y="295"/>
                  </a:lnTo>
                  <a:lnTo>
                    <a:pt x="222" y="461"/>
                  </a:lnTo>
                  <a:lnTo>
                    <a:pt x="111" y="646"/>
                  </a:lnTo>
                  <a:lnTo>
                    <a:pt x="38" y="867"/>
                  </a:lnTo>
                  <a:lnTo>
                    <a:pt x="1" y="959"/>
                  </a:lnTo>
                  <a:lnTo>
                    <a:pt x="1" y="1088"/>
                  </a:lnTo>
                  <a:lnTo>
                    <a:pt x="1" y="1199"/>
                  </a:lnTo>
                  <a:lnTo>
                    <a:pt x="1" y="1310"/>
                  </a:lnTo>
                  <a:lnTo>
                    <a:pt x="38" y="1420"/>
                  </a:lnTo>
                  <a:lnTo>
                    <a:pt x="75" y="1531"/>
                  </a:lnTo>
                  <a:lnTo>
                    <a:pt x="111" y="1641"/>
                  </a:lnTo>
                  <a:lnTo>
                    <a:pt x="167" y="1734"/>
                  </a:lnTo>
                  <a:lnTo>
                    <a:pt x="314" y="1900"/>
                  </a:lnTo>
                  <a:lnTo>
                    <a:pt x="480" y="2065"/>
                  </a:lnTo>
                  <a:lnTo>
                    <a:pt x="572" y="2121"/>
                  </a:lnTo>
                  <a:lnTo>
                    <a:pt x="665" y="2176"/>
                  </a:lnTo>
                  <a:lnTo>
                    <a:pt x="775" y="2213"/>
                  </a:lnTo>
                  <a:lnTo>
                    <a:pt x="886" y="2250"/>
                  </a:lnTo>
                  <a:lnTo>
                    <a:pt x="996" y="2268"/>
                  </a:lnTo>
                  <a:lnTo>
                    <a:pt x="1236" y="2268"/>
                  </a:lnTo>
                  <a:lnTo>
                    <a:pt x="1347" y="2250"/>
                  </a:lnTo>
                  <a:lnTo>
                    <a:pt x="1550" y="2195"/>
                  </a:lnTo>
                  <a:lnTo>
                    <a:pt x="1752" y="2084"/>
                  </a:lnTo>
                  <a:lnTo>
                    <a:pt x="1918" y="1955"/>
                  </a:lnTo>
                  <a:lnTo>
                    <a:pt x="2066" y="1789"/>
                  </a:lnTo>
                  <a:lnTo>
                    <a:pt x="2158" y="1586"/>
                  </a:lnTo>
                  <a:lnTo>
                    <a:pt x="2232" y="1383"/>
                  </a:lnTo>
                  <a:lnTo>
                    <a:pt x="2250" y="1273"/>
                  </a:lnTo>
                  <a:lnTo>
                    <a:pt x="2269" y="1162"/>
                  </a:lnTo>
                  <a:lnTo>
                    <a:pt x="2269" y="1051"/>
                  </a:lnTo>
                  <a:lnTo>
                    <a:pt x="2250" y="941"/>
                  </a:lnTo>
                  <a:lnTo>
                    <a:pt x="2195" y="720"/>
                  </a:lnTo>
                  <a:lnTo>
                    <a:pt x="2084" y="535"/>
                  </a:lnTo>
                  <a:lnTo>
                    <a:pt x="1955" y="369"/>
                  </a:lnTo>
                  <a:lnTo>
                    <a:pt x="1789" y="222"/>
                  </a:lnTo>
                  <a:lnTo>
                    <a:pt x="1605" y="111"/>
                  </a:lnTo>
                  <a:lnTo>
                    <a:pt x="1402" y="37"/>
                  </a:lnTo>
                  <a:lnTo>
                    <a:pt x="1291" y="19"/>
                  </a:lnTo>
                  <a:lnTo>
                    <a:pt x="118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3"/>
            <p:cNvSpPr/>
            <p:nvPr/>
          </p:nvSpPr>
          <p:spPr>
            <a:xfrm>
              <a:off x="5804300" y="1490525"/>
              <a:ext cx="57175" cy="57650"/>
            </a:xfrm>
            <a:custGeom>
              <a:avLst/>
              <a:gdLst/>
              <a:ahLst/>
              <a:cxnLst/>
              <a:rect l="l" t="t" r="r" b="b"/>
              <a:pathLst>
                <a:path w="2287" h="2306" extrusionOk="0">
                  <a:moveTo>
                    <a:pt x="1162" y="1"/>
                  </a:moveTo>
                  <a:lnTo>
                    <a:pt x="1033" y="19"/>
                  </a:lnTo>
                  <a:lnTo>
                    <a:pt x="923" y="37"/>
                  </a:lnTo>
                  <a:lnTo>
                    <a:pt x="812" y="56"/>
                  </a:lnTo>
                  <a:lnTo>
                    <a:pt x="701" y="93"/>
                  </a:lnTo>
                  <a:lnTo>
                    <a:pt x="498" y="203"/>
                  </a:lnTo>
                  <a:lnTo>
                    <a:pt x="333" y="332"/>
                  </a:lnTo>
                  <a:lnTo>
                    <a:pt x="185" y="498"/>
                  </a:lnTo>
                  <a:lnTo>
                    <a:pt x="130" y="591"/>
                  </a:lnTo>
                  <a:lnTo>
                    <a:pt x="74" y="701"/>
                  </a:lnTo>
                  <a:lnTo>
                    <a:pt x="37" y="812"/>
                  </a:lnTo>
                  <a:lnTo>
                    <a:pt x="19" y="922"/>
                  </a:lnTo>
                  <a:lnTo>
                    <a:pt x="1" y="1033"/>
                  </a:lnTo>
                  <a:lnTo>
                    <a:pt x="1" y="1144"/>
                  </a:lnTo>
                  <a:lnTo>
                    <a:pt x="1" y="1273"/>
                  </a:lnTo>
                  <a:lnTo>
                    <a:pt x="19" y="1383"/>
                  </a:lnTo>
                  <a:lnTo>
                    <a:pt x="74" y="1586"/>
                  </a:lnTo>
                  <a:lnTo>
                    <a:pt x="185" y="1789"/>
                  </a:lnTo>
                  <a:lnTo>
                    <a:pt x="314" y="1955"/>
                  </a:lnTo>
                  <a:lnTo>
                    <a:pt x="480" y="2084"/>
                  </a:lnTo>
                  <a:lnTo>
                    <a:pt x="664" y="2195"/>
                  </a:lnTo>
                  <a:lnTo>
                    <a:pt x="867" y="2268"/>
                  </a:lnTo>
                  <a:lnTo>
                    <a:pt x="978" y="2287"/>
                  </a:lnTo>
                  <a:lnTo>
                    <a:pt x="1088" y="2305"/>
                  </a:lnTo>
                  <a:lnTo>
                    <a:pt x="1218" y="2305"/>
                  </a:lnTo>
                  <a:lnTo>
                    <a:pt x="1328" y="2287"/>
                  </a:lnTo>
                  <a:lnTo>
                    <a:pt x="1439" y="2268"/>
                  </a:lnTo>
                  <a:lnTo>
                    <a:pt x="1549" y="2232"/>
                  </a:lnTo>
                  <a:lnTo>
                    <a:pt x="1752" y="2121"/>
                  </a:lnTo>
                  <a:lnTo>
                    <a:pt x="1918" y="1992"/>
                  </a:lnTo>
                  <a:lnTo>
                    <a:pt x="2066" y="1826"/>
                  </a:lnTo>
                  <a:lnTo>
                    <a:pt x="2121" y="1734"/>
                  </a:lnTo>
                  <a:lnTo>
                    <a:pt x="2176" y="1642"/>
                  </a:lnTo>
                  <a:lnTo>
                    <a:pt x="2213" y="1531"/>
                  </a:lnTo>
                  <a:lnTo>
                    <a:pt x="2250" y="1420"/>
                  </a:lnTo>
                  <a:lnTo>
                    <a:pt x="2269" y="1310"/>
                  </a:lnTo>
                  <a:lnTo>
                    <a:pt x="2287" y="1181"/>
                  </a:lnTo>
                  <a:lnTo>
                    <a:pt x="2287" y="1070"/>
                  </a:lnTo>
                  <a:lnTo>
                    <a:pt x="2269" y="941"/>
                  </a:lnTo>
                  <a:lnTo>
                    <a:pt x="2232" y="830"/>
                  </a:lnTo>
                  <a:lnTo>
                    <a:pt x="2195" y="738"/>
                  </a:lnTo>
                  <a:lnTo>
                    <a:pt x="2103" y="535"/>
                  </a:lnTo>
                  <a:lnTo>
                    <a:pt x="1973" y="351"/>
                  </a:lnTo>
                  <a:lnTo>
                    <a:pt x="1789" y="222"/>
                  </a:lnTo>
                  <a:lnTo>
                    <a:pt x="1605" y="111"/>
                  </a:lnTo>
                  <a:lnTo>
                    <a:pt x="1494" y="74"/>
                  </a:lnTo>
                  <a:lnTo>
                    <a:pt x="1383" y="37"/>
                  </a:lnTo>
                  <a:lnTo>
                    <a:pt x="1273" y="19"/>
                  </a:lnTo>
                  <a:lnTo>
                    <a:pt x="116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3"/>
            <p:cNvSpPr/>
            <p:nvPr/>
          </p:nvSpPr>
          <p:spPr>
            <a:xfrm>
              <a:off x="4896675" y="594900"/>
              <a:ext cx="56725" cy="56725"/>
            </a:xfrm>
            <a:custGeom>
              <a:avLst/>
              <a:gdLst/>
              <a:ahLst/>
              <a:cxnLst/>
              <a:rect l="l" t="t" r="r" b="b"/>
              <a:pathLst>
                <a:path w="2269" h="2269" extrusionOk="0">
                  <a:moveTo>
                    <a:pt x="1052" y="0"/>
                  </a:moveTo>
                  <a:lnTo>
                    <a:pt x="941" y="19"/>
                  </a:lnTo>
                  <a:lnTo>
                    <a:pt x="738" y="92"/>
                  </a:lnTo>
                  <a:lnTo>
                    <a:pt x="536" y="185"/>
                  </a:lnTo>
                  <a:lnTo>
                    <a:pt x="370" y="314"/>
                  </a:lnTo>
                  <a:lnTo>
                    <a:pt x="222" y="480"/>
                  </a:lnTo>
                  <a:lnTo>
                    <a:pt x="112" y="664"/>
                  </a:lnTo>
                  <a:lnTo>
                    <a:pt x="38" y="885"/>
                  </a:lnTo>
                  <a:lnTo>
                    <a:pt x="19" y="996"/>
                  </a:lnTo>
                  <a:lnTo>
                    <a:pt x="1" y="1106"/>
                  </a:lnTo>
                  <a:lnTo>
                    <a:pt x="19" y="1217"/>
                  </a:lnTo>
                  <a:lnTo>
                    <a:pt x="19" y="1328"/>
                  </a:lnTo>
                  <a:lnTo>
                    <a:pt x="56" y="1438"/>
                  </a:lnTo>
                  <a:lnTo>
                    <a:pt x="93" y="1549"/>
                  </a:lnTo>
                  <a:lnTo>
                    <a:pt x="204" y="1733"/>
                  </a:lnTo>
                  <a:lnTo>
                    <a:pt x="333" y="1918"/>
                  </a:lnTo>
                  <a:lnTo>
                    <a:pt x="499" y="2065"/>
                  </a:lnTo>
                  <a:lnTo>
                    <a:pt x="702" y="2176"/>
                  </a:lnTo>
                  <a:lnTo>
                    <a:pt x="812" y="2213"/>
                  </a:lnTo>
                  <a:lnTo>
                    <a:pt x="923" y="2250"/>
                  </a:lnTo>
                  <a:lnTo>
                    <a:pt x="1033" y="2268"/>
                  </a:lnTo>
                  <a:lnTo>
                    <a:pt x="1255" y="2268"/>
                  </a:lnTo>
                  <a:lnTo>
                    <a:pt x="1365" y="2250"/>
                  </a:lnTo>
                  <a:lnTo>
                    <a:pt x="1568" y="2176"/>
                  </a:lnTo>
                  <a:lnTo>
                    <a:pt x="1771" y="2065"/>
                  </a:lnTo>
                  <a:lnTo>
                    <a:pt x="1937" y="1936"/>
                  </a:lnTo>
                  <a:lnTo>
                    <a:pt x="2066" y="1770"/>
                  </a:lnTo>
                  <a:lnTo>
                    <a:pt x="2177" y="1567"/>
                  </a:lnTo>
                  <a:lnTo>
                    <a:pt x="2250" y="1365"/>
                  </a:lnTo>
                  <a:lnTo>
                    <a:pt x="2269" y="1254"/>
                  </a:lnTo>
                  <a:lnTo>
                    <a:pt x="2269" y="1143"/>
                  </a:lnTo>
                  <a:lnTo>
                    <a:pt x="2269" y="1033"/>
                  </a:lnTo>
                  <a:lnTo>
                    <a:pt x="2250" y="922"/>
                  </a:lnTo>
                  <a:lnTo>
                    <a:pt x="2195" y="719"/>
                  </a:lnTo>
                  <a:lnTo>
                    <a:pt x="2084" y="516"/>
                  </a:lnTo>
                  <a:lnTo>
                    <a:pt x="1955" y="350"/>
                  </a:lnTo>
                  <a:lnTo>
                    <a:pt x="1789" y="203"/>
                  </a:lnTo>
                  <a:lnTo>
                    <a:pt x="1587" y="111"/>
                  </a:lnTo>
                  <a:lnTo>
                    <a:pt x="1384" y="37"/>
                  </a:lnTo>
                  <a:lnTo>
                    <a:pt x="1273" y="19"/>
                  </a:lnTo>
                  <a:lnTo>
                    <a:pt x="11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3"/>
            <p:cNvSpPr/>
            <p:nvPr/>
          </p:nvSpPr>
          <p:spPr>
            <a:xfrm>
              <a:off x="5079675" y="954425"/>
              <a:ext cx="56275" cy="56725"/>
            </a:xfrm>
            <a:custGeom>
              <a:avLst/>
              <a:gdLst/>
              <a:ahLst/>
              <a:cxnLst/>
              <a:rect l="l" t="t" r="r" b="b"/>
              <a:pathLst>
                <a:path w="2251" h="2269" extrusionOk="0">
                  <a:moveTo>
                    <a:pt x="1126" y="1"/>
                  </a:moveTo>
                  <a:lnTo>
                    <a:pt x="1015" y="19"/>
                  </a:lnTo>
                  <a:lnTo>
                    <a:pt x="904" y="38"/>
                  </a:lnTo>
                  <a:lnTo>
                    <a:pt x="812" y="56"/>
                  </a:lnTo>
                  <a:lnTo>
                    <a:pt x="702" y="93"/>
                  </a:lnTo>
                  <a:lnTo>
                    <a:pt x="517" y="204"/>
                  </a:lnTo>
                  <a:lnTo>
                    <a:pt x="351" y="351"/>
                  </a:lnTo>
                  <a:lnTo>
                    <a:pt x="204" y="517"/>
                  </a:lnTo>
                  <a:lnTo>
                    <a:pt x="93" y="702"/>
                  </a:lnTo>
                  <a:lnTo>
                    <a:pt x="56" y="794"/>
                  </a:lnTo>
                  <a:lnTo>
                    <a:pt x="19" y="904"/>
                  </a:lnTo>
                  <a:lnTo>
                    <a:pt x="1" y="1015"/>
                  </a:lnTo>
                  <a:lnTo>
                    <a:pt x="1" y="1126"/>
                  </a:lnTo>
                  <a:lnTo>
                    <a:pt x="1" y="1236"/>
                  </a:lnTo>
                  <a:lnTo>
                    <a:pt x="19" y="1347"/>
                  </a:lnTo>
                  <a:lnTo>
                    <a:pt x="56" y="1458"/>
                  </a:lnTo>
                  <a:lnTo>
                    <a:pt x="93" y="1568"/>
                  </a:lnTo>
                  <a:lnTo>
                    <a:pt x="185" y="1753"/>
                  </a:lnTo>
                  <a:lnTo>
                    <a:pt x="333" y="1919"/>
                  </a:lnTo>
                  <a:lnTo>
                    <a:pt x="499" y="2066"/>
                  </a:lnTo>
                  <a:lnTo>
                    <a:pt x="683" y="2177"/>
                  </a:lnTo>
                  <a:lnTo>
                    <a:pt x="794" y="2214"/>
                  </a:lnTo>
                  <a:lnTo>
                    <a:pt x="904" y="2232"/>
                  </a:lnTo>
                  <a:lnTo>
                    <a:pt x="1015" y="2250"/>
                  </a:lnTo>
                  <a:lnTo>
                    <a:pt x="1126" y="2269"/>
                  </a:lnTo>
                  <a:lnTo>
                    <a:pt x="1236" y="2250"/>
                  </a:lnTo>
                  <a:lnTo>
                    <a:pt x="1347" y="2250"/>
                  </a:lnTo>
                  <a:lnTo>
                    <a:pt x="1439" y="2214"/>
                  </a:lnTo>
                  <a:lnTo>
                    <a:pt x="1550" y="2177"/>
                  </a:lnTo>
                  <a:lnTo>
                    <a:pt x="1734" y="2066"/>
                  </a:lnTo>
                  <a:lnTo>
                    <a:pt x="1918" y="1937"/>
                  </a:lnTo>
                  <a:lnTo>
                    <a:pt x="2047" y="1771"/>
                  </a:lnTo>
                  <a:lnTo>
                    <a:pt x="2158" y="1568"/>
                  </a:lnTo>
                  <a:lnTo>
                    <a:pt x="2195" y="1476"/>
                  </a:lnTo>
                  <a:lnTo>
                    <a:pt x="2232" y="1365"/>
                  </a:lnTo>
                  <a:lnTo>
                    <a:pt x="2250" y="1255"/>
                  </a:lnTo>
                  <a:lnTo>
                    <a:pt x="2250" y="1144"/>
                  </a:lnTo>
                  <a:lnTo>
                    <a:pt x="2250" y="1033"/>
                  </a:lnTo>
                  <a:lnTo>
                    <a:pt x="2232" y="923"/>
                  </a:lnTo>
                  <a:lnTo>
                    <a:pt x="2213" y="812"/>
                  </a:lnTo>
                  <a:lnTo>
                    <a:pt x="2158" y="720"/>
                  </a:lnTo>
                  <a:lnTo>
                    <a:pt x="2066" y="517"/>
                  </a:lnTo>
                  <a:lnTo>
                    <a:pt x="1918" y="351"/>
                  </a:lnTo>
                  <a:lnTo>
                    <a:pt x="1752" y="204"/>
                  </a:lnTo>
                  <a:lnTo>
                    <a:pt x="1568" y="112"/>
                  </a:lnTo>
                  <a:lnTo>
                    <a:pt x="1457" y="56"/>
                  </a:lnTo>
                  <a:lnTo>
                    <a:pt x="1365" y="38"/>
                  </a:lnTo>
                  <a:lnTo>
                    <a:pt x="1255" y="19"/>
                  </a:lnTo>
                  <a:lnTo>
                    <a:pt x="11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 name="Google Shape;754;p3"/>
            <p:cNvSpPr/>
            <p:nvPr/>
          </p:nvSpPr>
          <p:spPr>
            <a:xfrm>
              <a:off x="4845525" y="421100"/>
              <a:ext cx="56725" cy="56275"/>
            </a:xfrm>
            <a:custGeom>
              <a:avLst/>
              <a:gdLst/>
              <a:ahLst/>
              <a:cxnLst/>
              <a:rect l="l" t="t" r="r" b="b"/>
              <a:pathLst>
                <a:path w="2269" h="2251" extrusionOk="0">
                  <a:moveTo>
                    <a:pt x="1033" y="1"/>
                  </a:moveTo>
                  <a:lnTo>
                    <a:pt x="922" y="19"/>
                  </a:lnTo>
                  <a:lnTo>
                    <a:pt x="701" y="75"/>
                  </a:lnTo>
                  <a:lnTo>
                    <a:pt x="517" y="185"/>
                  </a:lnTo>
                  <a:lnTo>
                    <a:pt x="351" y="314"/>
                  </a:lnTo>
                  <a:lnTo>
                    <a:pt x="203" y="480"/>
                  </a:lnTo>
                  <a:lnTo>
                    <a:pt x="92" y="683"/>
                  </a:lnTo>
                  <a:lnTo>
                    <a:pt x="37" y="886"/>
                  </a:lnTo>
                  <a:lnTo>
                    <a:pt x="0" y="997"/>
                  </a:lnTo>
                  <a:lnTo>
                    <a:pt x="0" y="1107"/>
                  </a:lnTo>
                  <a:lnTo>
                    <a:pt x="0" y="1218"/>
                  </a:lnTo>
                  <a:lnTo>
                    <a:pt x="19" y="1329"/>
                  </a:lnTo>
                  <a:lnTo>
                    <a:pt x="56" y="1439"/>
                  </a:lnTo>
                  <a:lnTo>
                    <a:pt x="92" y="1550"/>
                  </a:lnTo>
                  <a:lnTo>
                    <a:pt x="203" y="1753"/>
                  </a:lnTo>
                  <a:lnTo>
                    <a:pt x="332" y="1919"/>
                  </a:lnTo>
                  <a:lnTo>
                    <a:pt x="517" y="2066"/>
                  </a:lnTo>
                  <a:lnTo>
                    <a:pt x="719" y="2177"/>
                  </a:lnTo>
                  <a:lnTo>
                    <a:pt x="812" y="2214"/>
                  </a:lnTo>
                  <a:lnTo>
                    <a:pt x="922" y="2232"/>
                  </a:lnTo>
                  <a:lnTo>
                    <a:pt x="1033" y="2250"/>
                  </a:lnTo>
                  <a:lnTo>
                    <a:pt x="1273" y="2250"/>
                  </a:lnTo>
                  <a:lnTo>
                    <a:pt x="1383" y="2232"/>
                  </a:lnTo>
                  <a:lnTo>
                    <a:pt x="1586" y="2158"/>
                  </a:lnTo>
                  <a:lnTo>
                    <a:pt x="1770" y="2048"/>
                  </a:lnTo>
                  <a:lnTo>
                    <a:pt x="1936" y="1900"/>
                  </a:lnTo>
                  <a:lnTo>
                    <a:pt x="2084" y="1734"/>
                  </a:lnTo>
                  <a:lnTo>
                    <a:pt x="2176" y="1550"/>
                  </a:lnTo>
                  <a:lnTo>
                    <a:pt x="2250" y="1329"/>
                  </a:lnTo>
                  <a:lnTo>
                    <a:pt x="2268" y="1236"/>
                  </a:lnTo>
                  <a:lnTo>
                    <a:pt x="2268" y="1107"/>
                  </a:lnTo>
                  <a:lnTo>
                    <a:pt x="2250" y="997"/>
                  </a:lnTo>
                  <a:lnTo>
                    <a:pt x="2231" y="886"/>
                  </a:lnTo>
                  <a:lnTo>
                    <a:pt x="2176" y="683"/>
                  </a:lnTo>
                  <a:lnTo>
                    <a:pt x="2065" y="499"/>
                  </a:lnTo>
                  <a:lnTo>
                    <a:pt x="1918" y="333"/>
                  </a:lnTo>
                  <a:lnTo>
                    <a:pt x="1752" y="185"/>
                  </a:lnTo>
                  <a:lnTo>
                    <a:pt x="1568" y="93"/>
                  </a:lnTo>
                  <a:lnTo>
                    <a:pt x="1365" y="19"/>
                  </a:lnTo>
                  <a:lnTo>
                    <a:pt x="12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 name="Google Shape;755;p3"/>
            <p:cNvSpPr/>
            <p:nvPr/>
          </p:nvSpPr>
          <p:spPr>
            <a:xfrm>
              <a:off x="5499150" y="1356850"/>
              <a:ext cx="56725" cy="56725"/>
            </a:xfrm>
            <a:custGeom>
              <a:avLst/>
              <a:gdLst/>
              <a:ahLst/>
              <a:cxnLst/>
              <a:rect l="l" t="t" r="r" b="b"/>
              <a:pathLst>
                <a:path w="2269" h="2269" extrusionOk="0">
                  <a:moveTo>
                    <a:pt x="1107" y="0"/>
                  </a:moveTo>
                  <a:lnTo>
                    <a:pt x="996" y="19"/>
                  </a:lnTo>
                  <a:lnTo>
                    <a:pt x="886" y="37"/>
                  </a:lnTo>
                  <a:lnTo>
                    <a:pt x="683" y="111"/>
                  </a:lnTo>
                  <a:lnTo>
                    <a:pt x="480" y="222"/>
                  </a:lnTo>
                  <a:lnTo>
                    <a:pt x="314" y="351"/>
                  </a:lnTo>
                  <a:lnTo>
                    <a:pt x="185" y="517"/>
                  </a:lnTo>
                  <a:lnTo>
                    <a:pt x="74" y="720"/>
                  </a:lnTo>
                  <a:lnTo>
                    <a:pt x="19" y="922"/>
                  </a:lnTo>
                  <a:lnTo>
                    <a:pt x="1" y="1033"/>
                  </a:lnTo>
                  <a:lnTo>
                    <a:pt x="1" y="1144"/>
                  </a:lnTo>
                  <a:lnTo>
                    <a:pt x="1" y="1254"/>
                  </a:lnTo>
                  <a:lnTo>
                    <a:pt x="19" y="1365"/>
                  </a:lnTo>
                  <a:lnTo>
                    <a:pt x="93" y="1568"/>
                  </a:lnTo>
                  <a:lnTo>
                    <a:pt x="203" y="1771"/>
                  </a:lnTo>
                  <a:lnTo>
                    <a:pt x="332" y="1936"/>
                  </a:lnTo>
                  <a:lnTo>
                    <a:pt x="498" y="2066"/>
                  </a:lnTo>
                  <a:lnTo>
                    <a:pt x="701" y="2176"/>
                  </a:lnTo>
                  <a:lnTo>
                    <a:pt x="904" y="2250"/>
                  </a:lnTo>
                  <a:lnTo>
                    <a:pt x="1015" y="2268"/>
                  </a:lnTo>
                  <a:lnTo>
                    <a:pt x="1236" y="2268"/>
                  </a:lnTo>
                  <a:lnTo>
                    <a:pt x="1347" y="2250"/>
                  </a:lnTo>
                  <a:lnTo>
                    <a:pt x="1457" y="2213"/>
                  </a:lnTo>
                  <a:lnTo>
                    <a:pt x="1568" y="2176"/>
                  </a:lnTo>
                  <a:lnTo>
                    <a:pt x="1771" y="2066"/>
                  </a:lnTo>
                  <a:lnTo>
                    <a:pt x="1937" y="1918"/>
                  </a:lnTo>
                  <a:lnTo>
                    <a:pt x="2084" y="1734"/>
                  </a:lnTo>
                  <a:lnTo>
                    <a:pt x="2176" y="1549"/>
                  </a:lnTo>
                  <a:lnTo>
                    <a:pt x="2213" y="1439"/>
                  </a:lnTo>
                  <a:lnTo>
                    <a:pt x="2250" y="1328"/>
                  </a:lnTo>
                  <a:lnTo>
                    <a:pt x="2250" y="1217"/>
                  </a:lnTo>
                  <a:lnTo>
                    <a:pt x="2268" y="1088"/>
                  </a:lnTo>
                  <a:lnTo>
                    <a:pt x="2250" y="978"/>
                  </a:lnTo>
                  <a:lnTo>
                    <a:pt x="2232" y="867"/>
                  </a:lnTo>
                  <a:lnTo>
                    <a:pt x="2158" y="664"/>
                  </a:lnTo>
                  <a:lnTo>
                    <a:pt x="2047" y="480"/>
                  </a:lnTo>
                  <a:lnTo>
                    <a:pt x="1900" y="314"/>
                  </a:lnTo>
                  <a:lnTo>
                    <a:pt x="1734" y="185"/>
                  </a:lnTo>
                  <a:lnTo>
                    <a:pt x="1531" y="74"/>
                  </a:lnTo>
                  <a:lnTo>
                    <a:pt x="1328" y="19"/>
                  </a:lnTo>
                  <a:lnTo>
                    <a:pt x="12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6" name="Google Shape;756;p3"/>
            <p:cNvSpPr/>
            <p:nvPr/>
          </p:nvSpPr>
          <p:spPr>
            <a:xfrm>
              <a:off x="5356250" y="1248525"/>
              <a:ext cx="56725" cy="56725"/>
            </a:xfrm>
            <a:custGeom>
              <a:avLst/>
              <a:gdLst/>
              <a:ahLst/>
              <a:cxnLst/>
              <a:rect l="l" t="t" r="r" b="b"/>
              <a:pathLst>
                <a:path w="2269" h="2269" extrusionOk="0">
                  <a:moveTo>
                    <a:pt x="1033" y="1"/>
                  </a:moveTo>
                  <a:lnTo>
                    <a:pt x="923" y="19"/>
                  </a:lnTo>
                  <a:lnTo>
                    <a:pt x="701" y="93"/>
                  </a:lnTo>
                  <a:lnTo>
                    <a:pt x="517" y="203"/>
                  </a:lnTo>
                  <a:lnTo>
                    <a:pt x="351" y="332"/>
                  </a:lnTo>
                  <a:lnTo>
                    <a:pt x="204" y="498"/>
                  </a:lnTo>
                  <a:lnTo>
                    <a:pt x="93" y="683"/>
                  </a:lnTo>
                  <a:lnTo>
                    <a:pt x="38" y="904"/>
                  </a:lnTo>
                  <a:lnTo>
                    <a:pt x="19" y="1015"/>
                  </a:lnTo>
                  <a:lnTo>
                    <a:pt x="1" y="1125"/>
                  </a:lnTo>
                  <a:lnTo>
                    <a:pt x="1" y="1236"/>
                  </a:lnTo>
                  <a:lnTo>
                    <a:pt x="19" y="1346"/>
                  </a:lnTo>
                  <a:lnTo>
                    <a:pt x="93" y="1549"/>
                  </a:lnTo>
                  <a:lnTo>
                    <a:pt x="185" y="1734"/>
                  </a:lnTo>
                  <a:lnTo>
                    <a:pt x="333" y="1918"/>
                  </a:lnTo>
                  <a:lnTo>
                    <a:pt x="499" y="2047"/>
                  </a:lnTo>
                  <a:lnTo>
                    <a:pt x="683" y="2158"/>
                  </a:lnTo>
                  <a:lnTo>
                    <a:pt x="886" y="2232"/>
                  </a:lnTo>
                  <a:lnTo>
                    <a:pt x="996" y="2250"/>
                  </a:lnTo>
                  <a:lnTo>
                    <a:pt x="1107" y="2268"/>
                  </a:lnTo>
                  <a:lnTo>
                    <a:pt x="1218" y="2268"/>
                  </a:lnTo>
                  <a:lnTo>
                    <a:pt x="1347" y="2250"/>
                  </a:lnTo>
                  <a:lnTo>
                    <a:pt x="1457" y="2213"/>
                  </a:lnTo>
                  <a:lnTo>
                    <a:pt x="1550" y="2176"/>
                  </a:lnTo>
                  <a:lnTo>
                    <a:pt x="1752" y="2066"/>
                  </a:lnTo>
                  <a:lnTo>
                    <a:pt x="1918" y="1937"/>
                  </a:lnTo>
                  <a:lnTo>
                    <a:pt x="2066" y="1752"/>
                  </a:lnTo>
                  <a:lnTo>
                    <a:pt x="2176" y="1568"/>
                  </a:lnTo>
                  <a:lnTo>
                    <a:pt x="2213" y="1457"/>
                  </a:lnTo>
                  <a:lnTo>
                    <a:pt x="2250" y="1346"/>
                  </a:lnTo>
                  <a:lnTo>
                    <a:pt x="2269" y="1236"/>
                  </a:lnTo>
                  <a:lnTo>
                    <a:pt x="2269" y="1107"/>
                  </a:lnTo>
                  <a:lnTo>
                    <a:pt x="2269" y="996"/>
                  </a:lnTo>
                  <a:lnTo>
                    <a:pt x="2250" y="886"/>
                  </a:lnTo>
                  <a:lnTo>
                    <a:pt x="2176" y="683"/>
                  </a:lnTo>
                  <a:lnTo>
                    <a:pt x="2066" y="498"/>
                  </a:lnTo>
                  <a:lnTo>
                    <a:pt x="1918" y="332"/>
                  </a:lnTo>
                  <a:lnTo>
                    <a:pt x="1752" y="185"/>
                  </a:lnTo>
                  <a:lnTo>
                    <a:pt x="1568" y="93"/>
                  </a:lnTo>
                  <a:lnTo>
                    <a:pt x="1365" y="19"/>
                  </a:lnTo>
                  <a:lnTo>
                    <a:pt x="12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3"/>
            <p:cNvSpPr/>
            <p:nvPr/>
          </p:nvSpPr>
          <p:spPr>
            <a:xfrm>
              <a:off x="4794825" y="247325"/>
              <a:ext cx="55325" cy="55350"/>
            </a:xfrm>
            <a:custGeom>
              <a:avLst/>
              <a:gdLst/>
              <a:ahLst/>
              <a:cxnLst/>
              <a:rect l="l" t="t" r="r" b="b"/>
              <a:pathLst>
                <a:path w="2213" h="2214" extrusionOk="0">
                  <a:moveTo>
                    <a:pt x="1143" y="1"/>
                  </a:moveTo>
                  <a:lnTo>
                    <a:pt x="1033" y="19"/>
                  </a:lnTo>
                  <a:lnTo>
                    <a:pt x="922" y="19"/>
                  </a:lnTo>
                  <a:lnTo>
                    <a:pt x="719" y="75"/>
                  </a:lnTo>
                  <a:lnTo>
                    <a:pt x="535" y="185"/>
                  </a:lnTo>
                  <a:lnTo>
                    <a:pt x="369" y="314"/>
                  </a:lnTo>
                  <a:lnTo>
                    <a:pt x="221" y="462"/>
                  </a:lnTo>
                  <a:lnTo>
                    <a:pt x="111" y="646"/>
                  </a:lnTo>
                  <a:lnTo>
                    <a:pt x="37" y="849"/>
                  </a:lnTo>
                  <a:lnTo>
                    <a:pt x="19" y="960"/>
                  </a:lnTo>
                  <a:lnTo>
                    <a:pt x="0" y="1070"/>
                  </a:lnTo>
                  <a:lnTo>
                    <a:pt x="0" y="1181"/>
                  </a:lnTo>
                  <a:lnTo>
                    <a:pt x="19" y="1291"/>
                  </a:lnTo>
                  <a:lnTo>
                    <a:pt x="37" y="1384"/>
                  </a:lnTo>
                  <a:lnTo>
                    <a:pt x="74" y="1494"/>
                  </a:lnTo>
                  <a:lnTo>
                    <a:pt x="184" y="1697"/>
                  </a:lnTo>
                  <a:lnTo>
                    <a:pt x="314" y="1863"/>
                  </a:lnTo>
                  <a:lnTo>
                    <a:pt x="479" y="2011"/>
                  </a:lnTo>
                  <a:lnTo>
                    <a:pt x="664" y="2121"/>
                  </a:lnTo>
                  <a:lnTo>
                    <a:pt x="774" y="2158"/>
                  </a:lnTo>
                  <a:lnTo>
                    <a:pt x="867" y="2195"/>
                  </a:lnTo>
                  <a:lnTo>
                    <a:pt x="977" y="2213"/>
                  </a:lnTo>
                  <a:lnTo>
                    <a:pt x="1217" y="2213"/>
                  </a:lnTo>
                  <a:lnTo>
                    <a:pt x="1309" y="2195"/>
                  </a:lnTo>
                  <a:lnTo>
                    <a:pt x="1512" y="2121"/>
                  </a:lnTo>
                  <a:lnTo>
                    <a:pt x="1696" y="2029"/>
                  </a:lnTo>
                  <a:lnTo>
                    <a:pt x="1862" y="1900"/>
                  </a:lnTo>
                  <a:lnTo>
                    <a:pt x="2010" y="1734"/>
                  </a:lnTo>
                  <a:lnTo>
                    <a:pt x="2120" y="1550"/>
                  </a:lnTo>
                  <a:lnTo>
                    <a:pt x="2176" y="1347"/>
                  </a:lnTo>
                  <a:lnTo>
                    <a:pt x="2194" y="1236"/>
                  </a:lnTo>
                  <a:lnTo>
                    <a:pt x="2213" y="1125"/>
                  </a:lnTo>
                  <a:lnTo>
                    <a:pt x="2213" y="1033"/>
                  </a:lnTo>
                  <a:lnTo>
                    <a:pt x="2194" y="923"/>
                  </a:lnTo>
                  <a:lnTo>
                    <a:pt x="2139" y="720"/>
                  </a:lnTo>
                  <a:lnTo>
                    <a:pt x="2028" y="535"/>
                  </a:lnTo>
                  <a:lnTo>
                    <a:pt x="1899" y="370"/>
                  </a:lnTo>
                  <a:lnTo>
                    <a:pt x="1733" y="222"/>
                  </a:lnTo>
                  <a:lnTo>
                    <a:pt x="1567" y="111"/>
                  </a:lnTo>
                  <a:lnTo>
                    <a:pt x="1365" y="38"/>
                  </a:lnTo>
                  <a:lnTo>
                    <a:pt x="1254" y="19"/>
                  </a:lnTo>
                  <a:lnTo>
                    <a:pt x="114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 name="Google Shape;758;p3"/>
            <p:cNvSpPr/>
            <p:nvPr/>
          </p:nvSpPr>
          <p:spPr>
            <a:xfrm>
              <a:off x="5145600" y="1046175"/>
              <a:ext cx="55800" cy="56250"/>
            </a:xfrm>
            <a:custGeom>
              <a:avLst/>
              <a:gdLst/>
              <a:ahLst/>
              <a:cxnLst/>
              <a:rect l="l" t="t" r="r" b="b"/>
              <a:pathLst>
                <a:path w="2232" h="2250" extrusionOk="0">
                  <a:moveTo>
                    <a:pt x="1051" y="0"/>
                  </a:moveTo>
                  <a:lnTo>
                    <a:pt x="941" y="19"/>
                  </a:lnTo>
                  <a:lnTo>
                    <a:pt x="830" y="37"/>
                  </a:lnTo>
                  <a:lnTo>
                    <a:pt x="720" y="74"/>
                  </a:lnTo>
                  <a:lnTo>
                    <a:pt x="535" y="166"/>
                  </a:lnTo>
                  <a:lnTo>
                    <a:pt x="351" y="314"/>
                  </a:lnTo>
                  <a:lnTo>
                    <a:pt x="222" y="480"/>
                  </a:lnTo>
                  <a:lnTo>
                    <a:pt x="93" y="664"/>
                  </a:lnTo>
                  <a:lnTo>
                    <a:pt x="56" y="756"/>
                  </a:lnTo>
                  <a:lnTo>
                    <a:pt x="19" y="867"/>
                  </a:lnTo>
                  <a:lnTo>
                    <a:pt x="1" y="977"/>
                  </a:lnTo>
                  <a:lnTo>
                    <a:pt x="1" y="1088"/>
                  </a:lnTo>
                  <a:lnTo>
                    <a:pt x="1" y="1199"/>
                  </a:lnTo>
                  <a:lnTo>
                    <a:pt x="1" y="1309"/>
                  </a:lnTo>
                  <a:lnTo>
                    <a:pt x="74" y="1512"/>
                  </a:lnTo>
                  <a:lnTo>
                    <a:pt x="166" y="1696"/>
                  </a:lnTo>
                  <a:lnTo>
                    <a:pt x="296" y="1862"/>
                  </a:lnTo>
                  <a:lnTo>
                    <a:pt x="443" y="2010"/>
                  </a:lnTo>
                  <a:lnTo>
                    <a:pt x="627" y="2121"/>
                  </a:lnTo>
                  <a:lnTo>
                    <a:pt x="830" y="2194"/>
                  </a:lnTo>
                  <a:lnTo>
                    <a:pt x="941" y="2231"/>
                  </a:lnTo>
                  <a:lnTo>
                    <a:pt x="1051" y="2231"/>
                  </a:lnTo>
                  <a:lnTo>
                    <a:pt x="1162" y="2250"/>
                  </a:lnTo>
                  <a:lnTo>
                    <a:pt x="1273" y="2231"/>
                  </a:lnTo>
                  <a:lnTo>
                    <a:pt x="1365" y="2213"/>
                  </a:lnTo>
                  <a:lnTo>
                    <a:pt x="1476" y="2176"/>
                  </a:lnTo>
                  <a:lnTo>
                    <a:pt x="1678" y="2084"/>
                  </a:lnTo>
                  <a:lnTo>
                    <a:pt x="1844" y="1955"/>
                  </a:lnTo>
                  <a:lnTo>
                    <a:pt x="1992" y="1789"/>
                  </a:lnTo>
                  <a:lnTo>
                    <a:pt x="2121" y="1604"/>
                  </a:lnTo>
                  <a:lnTo>
                    <a:pt x="2158" y="1512"/>
                  </a:lnTo>
                  <a:lnTo>
                    <a:pt x="2195" y="1401"/>
                  </a:lnTo>
                  <a:lnTo>
                    <a:pt x="2232" y="1291"/>
                  </a:lnTo>
                  <a:lnTo>
                    <a:pt x="2232" y="1180"/>
                  </a:lnTo>
                  <a:lnTo>
                    <a:pt x="2232" y="1070"/>
                  </a:lnTo>
                  <a:lnTo>
                    <a:pt x="2232" y="959"/>
                  </a:lnTo>
                  <a:lnTo>
                    <a:pt x="2195" y="848"/>
                  </a:lnTo>
                  <a:lnTo>
                    <a:pt x="2176" y="738"/>
                  </a:lnTo>
                  <a:lnTo>
                    <a:pt x="2066" y="553"/>
                  </a:lnTo>
                  <a:lnTo>
                    <a:pt x="1937" y="369"/>
                  </a:lnTo>
                  <a:lnTo>
                    <a:pt x="1771" y="221"/>
                  </a:lnTo>
                  <a:lnTo>
                    <a:pt x="1586" y="111"/>
                  </a:lnTo>
                  <a:lnTo>
                    <a:pt x="1494" y="74"/>
                  </a:lnTo>
                  <a:lnTo>
                    <a:pt x="1383" y="37"/>
                  </a:lnTo>
                  <a:lnTo>
                    <a:pt x="12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 name="Google Shape;759;p3"/>
            <p:cNvSpPr/>
            <p:nvPr/>
          </p:nvSpPr>
          <p:spPr>
            <a:xfrm>
              <a:off x="5211525" y="1140650"/>
              <a:ext cx="55325" cy="55350"/>
            </a:xfrm>
            <a:custGeom>
              <a:avLst/>
              <a:gdLst/>
              <a:ahLst/>
              <a:cxnLst/>
              <a:rect l="l" t="t" r="r" b="b"/>
              <a:pathLst>
                <a:path w="2213" h="2214" extrusionOk="0">
                  <a:moveTo>
                    <a:pt x="1106" y="1"/>
                  </a:moveTo>
                  <a:lnTo>
                    <a:pt x="996" y="19"/>
                  </a:lnTo>
                  <a:lnTo>
                    <a:pt x="885" y="38"/>
                  </a:lnTo>
                  <a:lnTo>
                    <a:pt x="682" y="93"/>
                  </a:lnTo>
                  <a:lnTo>
                    <a:pt x="498" y="204"/>
                  </a:lnTo>
                  <a:lnTo>
                    <a:pt x="332" y="333"/>
                  </a:lnTo>
                  <a:lnTo>
                    <a:pt x="203" y="499"/>
                  </a:lnTo>
                  <a:lnTo>
                    <a:pt x="92" y="683"/>
                  </a:lnTo>
                  <a:lnTo>
                    <a:pt x="19" y="886"/>
                  </a:lnTo>
                  <a:lnTo>
                    <a:pt x="0" y="997"/>
                  </a:lnTo>
                  <a:lnTo>
                    <a:pt x="0" y="1107"/>
                  </a:lnTo>
                  <a:lnTo>
                    <a:pt x="0" y="1218"/>
                  </a:lnTo>
                  <a:lnTo>
                    <a:pt x="19" y="1310"/>
                  </a:lnTo>
                  <a:lnTo>
                    <a:pt x="92" y="1513"/>
                  </a:lnTo>
                  <a:lnTo>
                    <a:pt x="185" y="1697"/>
                  </a:lnTo>
                  <a:lnTo>
                    <a:pt x="314" y="1863"/>
                  </a:lnTo>
                  <a:lnTo>
                    <a:pt x="480" y="2011"/>
                  </a:lnTo>
                  <a:lnTo>
                    <a:pt x="664" y="2121"/>
                  </a:lnTo>
                  <a:lnTo>
                    <a:pt x="867" y="2177"/>
                  </a:lnTo>
                  <a:lnTo>
                    <a:pt x="977" y="2195"/>
                  </a:lnTo>
                  <a:lnTo>
                    <a:pt x="1088" y="2214"/>
                  </a:lnTo>
                  <a:lnTo>
                    <a:pt x="1199" y="2214"/>
                  </a:lnTo>
                  <a:lnTo>
                    <a:pt x="1309" y="2195"/>
                  </a:lnTo>
                  <a:lnTo>
                    <a:pt x="1420" y="2158"/>
                  </a:lnTo>
                  <a:lnTo>
                    <a:pt x="1512" y="2121"/>
                  </a:lnTo>
                  <a:lnTo>
                    <a:pt x="1715" y="2029"/>
                  </a:lnTo>
                  <a:lnTo>
                    <a:pt x="1881" y="1882"/>
                  </a:lnTo>
                  <a:lnTo>
                    <a:pt x="2010" y="1716"/>
                  </a:lnTo>
                  <a:lnTo>
                    <a:pt x="2121" y="1513"/>
                  </a:lnTo>
                  <a:lnTo>
                    <a:pt x="2157" y="1421"/>
                  </a:lnTo>
                  <a:lnTo>
                    <a:pt x="2194" y="1310"/>
                  </a:lnTo>
                  <a:lnTo>
                    <a:pt x="2194" y="1199"/>
                  </a:lnTo>
                  <a:lnTo>
                    <a:pt x="2213" y="1089"/>
                  </a:lnTo>
                  <a:lnTo>
                    <a:pt x="2194" y="978"/>
                  </a:lnTo>
                  <a:lnTo>
                    <a:pt x="2176" y="868"/>
                  </a:lnTo>
                  <a:lnTo>
                    <a:pt x="2102" y="665"/>
                  </a:lnTo>
                  <a:lnTo>
                    <a:pt x="2010" y="480"/>
                  </a:lnTo>
                  <a:lnTo>
                    <a:pt x="1862" y="333"/>
                  </a:lnTo>
                  <a:lnTo>
                    <a:pt x="1696" y="185"/>
                  </a:lnTo>
                  <a:lnTo>
                    <a:pt x="1512" y="93"/>
                  </a:lnTo>
                  <a:lnTo>
                    <a:pt x="1309" y="19"/>
                  </a:lnTo>
                  <a:lnTo>
                    <a:pt x="1199" y="19"/>
                  </a:lnTo>
                  <a:lnTo>
                    <a:pt x="11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 name="Google Shape;760;p3"/>
            <p:cNvSpPr/>
            <p:nvPr/>
          </p:nvSpPr>
          <p:spPr>
            <a:xfrm>
              <a:off x="4949225" y="766825"/>
              <a:ext cx="54875" cy="55350"/>
            </a:xfrm>
            <a:custGeom>
              <a:avLst/>
              <a:gdLst/>
              <a:ahLst/>
              <a:cxnLst/>
              <a:rect l="l" t="t" r="r" b="b"/>
              <a:pathLst>
                <a:path w="2195" h="2214" extrusionOk="0">
                  <a:moveTo>
                    <a:pt x="1015" y="1"/>
                  </a:moveTo>
                  <a:lnTo>
                    <a:pt x="904" y="19"/>
                  </a:lnTo>
                  <a:lnTo>
                    <a:pt x="702" y="74"/>
                  </a:lnTo>
                  <a:lnTo>
                    <a:pt x="517" y="185"/>
                  </a:lnTo>
                  <a:lnTo>
                    <a:pt x="351" y="314"/>
                  </a:lnTo>
                  <a:lnTo>
                    <a:pt x="204" y="462"/>
                  </a:lnTo>
                  <a:lnTo>
                    <a:pt x="93" y="646"/>
                  </a:lnTo>
                  <a:lnTo>
                    <a:pt x="19" y="849"/>
                  </a:lnTo>
                  <a:lnTo>
                    <a:pt x="1" y="959"/>
                  </a:lnTo>
                  <a:lnTo>
                    <a:pt x="1" y="1070"/>
                  </a:lnTo>
                  <a:lnTo>
                    <a:pt x="1" y="1181"/>
                  </a:lnTo>
                  <a:lnTo>
                    <a:pt x="1" y="1291"/>
                  </a:lnTo>
                  <a:lnTo>
                    <a:pt x="56" y="1494"/>
                  </a:lnTo>
                  <a:lnTo>
                    <a:pt x="167" y="1678"/>
                  </a:lnTo>
                  <a:lnTo>
                    <a:pt x="277" y="1844"/>
                  </a:lnTo>
                  <a:lnTo>
                    <a:pt x="443" y="1992"/>
                  </a:lnTo>
                  <a:lnTo>
                    <a:pt x="628" y="2103"/>
                  </a:lnTo>
                  <a:lnTo>
                    <a:pt x="831" y="2176"/>
                  </a:lnTo>
                  <a:lnTo>
                    <a:pt x="941" y="2195"/>
                  </a:lnTo>
                  <a:lnTo>
                    <a:pt x="1033" y="2213"/>
                  </a:lnTo>
                  <a:lnTo>
                    <a:pt x="1162" y="2213"/>
                  </a:lnTo>
                  <a:lnTo>
                    <a:pt x="1273" y="2195"/>
                  </a:lnTo>
                  <a:lnTo>
                    <a:pt x="1365" y="2176"/>
                  </a:lnTo>
                  <a:lnTo>
                    <a:pt x="1476" y="2139"/>
                  </a:lnTo>
                  <a:lnTo>
                    <a:pt x="1679" y="2047"/>
                  </a:lnTo>
                  <a:lnTo>
                    <a:pt x="1845" y="1900"/>
                  </a:lnTo>
                  <a:lnTo>
                    <a:pt x="1992" y="1734"/>
                  </a:lnTo>
                  <a:lnTo>
                    <a:pt x="2103" y="1549"/>
                  </a:lnTo>
                  <a:lnTo>
                    <a:pt x="2140" y="1439"/>
                  </a:lnTo>
                  <a:lnTo>
                    <a:pt x="2177" y="1347"/>
                  </a:lnTo>
                  <a:lnTo>
                    <a:pt x="2195" y="1236"/>
                  </a:lnTo>
                  <a:lnTo>
                    <a:pt x="2195" y="1125"/>
                  </a:lnTo>
                  <a:lnTo>
                    <a:pt x="2195" y="1015"/>
                  </a:lnTo>
                  <a:lnTo>
                    <a:pt x="2177" y="904"/>
                  </a:lnTo>
                  <a:lnTo>
                    <a:pt x="2121" y="701"/>
                  </a:lnTo>
                  <a:lnTo>
                    <a:pt x="2011" y="517"/>
                  </a:lnTo>
                  <a:lnTo>
                    <a:pt x="1882" y="351"/>
                  </a:lnTo>
                  <a:lnTo>
                    <a:pt x="1716" y="203"/>
                  </a:lnTo>
                  <a:lnTo>
                    <a:pt x="1531" y="111"/>
                  </a:lnTo>
                  <a:lnTo>
                    <a:pt x="1328" y="37"/>
                  </a:lnTo>
                  <a:lnTo>
                    <a:pt x="1236" y="19"/>
                  </a:lnTo>
                  <a:lnTo>
                    <a:pt x="11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3"/>
            <p:cNvSpPr/>
            <p:nvPr/>
          </p:nvSpPr>
          <p:spPr>
            <a:xfrm>
              <a:off x="5014225" y="860400"/>
              <a:ext cx="56275" cy="56275"/>
            </a:xfrm>
            <a:custGeom>
              <a:avLst/>
              <a:gdLst/>
              <a:ahLst/>
              <a:cxnLst/>
              <a:rect l="l" t="t" r="r" b="b"/>
              <a:pathLst>
                <a:path w="2251" h="2251" extrusionOk="0">
                  <a:moveTo>
                    <a:pt x="1125" y="1"/>
                  </a:moveTo>
                  <a:lnTo>
                    <a:pt x="996" y="19"/>
                  </a:lnTo>
                  <a:lnTo>
                    <a:pt x="886" y="37"/>
                  </a:lnTo>
                  <a:lnTo>
                    <a:pt x="793" y="56"/>
                  </a:lnTo>
                  <a:lnTo>
                    <a:pt x="683" y="111"/>
                  </a:lnTo>
                  <a:lnTo>
                    <a:pt x="498" y="203"/>
                  </a:lnTo>
                  <a:lnTo>
                    <a:pt x="333" y="351"/>
                  </a:lnTo>
                  <a:lnTo>
                    <a:pt x="185" y="517"/>
                  </a:lnTo>
                  <a:lnTo>
                    <a:pt x="74" y="720"/>
                  </a:lnTo>
                  <a:lnTo>
                    <a:pt x="38" y="812"/>
                  </a:lnTo>
                  <a:lnTo>
                    <a:pt x="19" y="922"/>
                  </a:lnTo>
                  <a:lnTo>
                    <a:pt x="1" y="1033"/>
                  </a:lnTo>
                  <a:lnTo>
                    <a:pt x="1" y="1144"/>
                  </a:lnTo>
                  <a:lnTo>
                    <a:pt x="1" y="1254"/>
                  </a:lnTo>
                  <a:lnTo>
                    <a:pt x="19" y="1365"/>
                  </a:lnTo>
                  <a:lnTo>
                    <a:pt x="93" y="1568"/>
                  </a:lnTo>
                  <a:lnTo>
                    <a:pt x="203" y="1752"/>
                  </a:lnTo>
                  <a:lnTo>
                    <a:pt x="333" y="1918"/>
                  </a:lnTo>
                  <a:lnTo>
                    <a:pt x="498" y="2047"/>
                  </a:lnTo>
                  <a:lnTo>
                    <a:pt x="683" y="2158"/>
                  </a:lnTo>
                  <a:lnTo>
                    <a:pt x="886" y="2232"/>
                  </a:lnTo>
                  <a:lnTo>
                    <a:pt x="978" y="2250"/>
                  </a:lnTo>
                  <a:lnTo>
                    <a:pt x="1199" y="2250"/>
                  </a:lnTo>
                  <a:lnTo>
                    <a:pt x="1310" y="2232"/>
                  </a:lnTo>
                  <a:lnTo>
                    <a:pt x="1420" y="2213"/>
                  </a:lnTo>
                  <a:lnTo>
                    <a:pt x="1531" y="2176"/>
                  </a:lnTo>
                  <a:lnTo>
                    <a:pt x="1715" y="2066"/>
                  </a:lnTo>
                  <a:lnTo>
                    <a:pt x="1900" y="1937"/>
                  </a:lnTo>
                  <a:lnTo>
                    <a:pt x="2029" y="1771"/>
                  </a:lnTo>
                  <a:lnTo>
                    <a:pt x="2139" y="1568"/>
                  </a:lnTo>
                  <a:lnTo>
                    <a:pt x="2176" y="1476"/>
                  </a:lnTo>
                  <a:lnTo>
                    <a:pt x="2213" y="1365"/>
                  </a:lnTo>
                  <a:lnTo>
                    <a:pt x="2232" y="1254"/>
                  </a:lnTo>
                  <a:lnTo>
                    <a:pt x="2250" y="1144"/>
                  </a:lnTo>
                  <a:lnTo>
                    <a:pt x="2232" y="1033"/>
                  </a:lnTo>
                  <a:lnTo>
                    <a:pt x="2213" y="922"/>
                  </a:lnTo>
                  <a:lnTo>
                    <a:pt x="2195" y="812"/>
                  </a:lnTo>
                  <a:lnTo>
                    <a:pt x="2158" y="720"/>
                  </a:lnTo>
                  <a:lnTo>
                    <a:pt x="2047" y="517"/>
                  </a:lnTo>
                  <a:lnTo>
                    <a:pt x="1900" y="351"/>
                  </a:lnTo>
                  <a:lnTo>
                    <a:pt x="1734" y="203"/>
                  </a:lnTo>
                  <a:lnTo>
                    <a:pt x="1549" y="93"/>
                  </a:lnTo>
                  <a:lnTo>
                    <a:pt x="1439" y="56"/>
                  </a:lnTo>
                  <a:lnTo>
                    <a:pt x="1347" y="37"/>
                  </a:lnTo>
                  <a:lnTo>
                    <a:pt x="1236" y="19"/>
                  </a:lnTo>
                  <a:lnTo>
                    <a:pt x="11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3"/>
            <p:cNvSpPr/>
            <p:nvPr/>
          </p:nvSpPr>
          <p:spPr>
            <a:xfrm>
              <a:off x="5645275" y="1462875"/>
              <a:ext cx="55350" cy="55800"/>
            </a:xfrm>
            <a:custGeom>
              <a:avLst/>
              <a:gdLst/>
              <a:ahLst/>
              <a:cxnLst/>
              <a:rect l="l" t="t" r="r" b="b"/>
              <a:pathLst>
                <a:path w="2214" h="2232" extrusionOk="0">
                  <a:moveTo>
                    <a:pt x="1125" y="0"/>
                  </a:moveTo>
                  <a:lnTo>
                    <a:pt x="1015" y="19"/>
                  </a:lnTo>
                  <a:lnTo>
                    <a:pt x="904" y="37"/>
                  </a:lnTo>
                  <a:lnTo>
                    <a:pt x="793" y="56"/>
                  </a:lnTo>
                  <a:lnTo>
                    <a:pt x="683" y="92"/>
                  </a:lnTo>
                  <a:lnTo>
                    <a:pt x="498" y="203"/>
                  </a:lnTo>
                  <a:lnTo>
                    <a:pt x="332" y="351"/>
                  </a:lnTo>
                  <a:lnTo>
                    <a:pt x="185" y="517"/>
                  </a:lnTo>
                  <a:lnTo>
                    <a:pt x="74" y="701"/>
                  </a:lnTo>
                  <a:lnTo>
                    <a:pt x="37" y="812"/>
                  </a:lnTo>
                  <a:lnTo>
                    <a:pt x="19" y="922"/>
                  </a:lnTo>
                  <a:lnTo>
                    <a:pt x="0" y="1014"/>
                  </a:lnTo>
                  <a:lnTo>
                    <a:pt x="0" y="1143"/>
                  </a:lnTo>
                  <a:lnTo>
                    <a:pt x="0" y="1236"/>
                  </a:lnTo>
                  <a:lnTo>
                    <a:pt x="19" y="1346"/>
                  </a:lnTo>
                  <a:lnTo>
                    <a:pt x="93" y="1549"/>
                  </a:lnTo>
                  <a:lnTo>
                    <a:pt x="185" y="1733"/>
                  </a:lnTo>
                  <a:lnTo>
                    <a:pt x="332" y="1899"/>
                  </a:lnTo>
                  <a:lnTo>
                    <a:pt x="498" y="2028"/>
                  </a:lnTo>
                  <a:lnTo>
                    <a:pt x="683" y="2139"/>
                  </a:lnTo>
                  <a:lnTo>
                    <a:pt x="885" y="2194"/>
                  </a:lnTo>
                  <a:lnTo>
                    <a:pt x="978" y="2213"/>
                  </a:lnTo>
                  <a:lnTo>
                    <a:pt x="1088" y="2231"/>
                  </a:lnTo>
                  <a:lnTo>
                    <a:pt x="1199" y="2231"/>
                  </a:lnTo>
                  <a:lnTo>
                    <a:pt x="1310" y="2213"/>
                  </a:lnTo>
                  <a:lnTo>
                    <a:pt x="1420" y="2176"/>
                  </a:lnTo>
                  <a:lnTo>
                    <a:pt x="1531" y="2139"/>
                  </a:lnTo>
                  <a:lnTo>
                    <a:pt x="1715" y="2028"/>
                  </a:lnTo>
                  <a:lnTo>
                    <a:pt x="1881" y="1899"/>
                  </a:lnTo>
                  <a:lnTo>
                    <a:pt x="2029" y="1733"/>
                  </a:lnTo>
                  <a:lnTo>
                    <a:pt x="2121" y="1531"/>
                  </a:lnTo>
                  <a:lnTo>
                    <a:pt x="2176" y="1438"/>
                  </a:lnTo>
                  <a:lnTo>
                    <a:pt x="2195" y="1328"/>
                  </a:lnTo>
                  <a:lnTo>
                    <a:pt x="2213" y="1217"/>
                  </a:lnTo>
                  <a:lnTo>
                    <a:pt x="2213" y="1107"/>
                  </a:lnTo>
                  <a:lnTo>
                    <a:pt x="2213" y="996"/>
                  </a:lnTo>
                  <a:lnTo>
                    <a:pt x="2195" y="885"/>
                  </a:lnTo>
                  <a:lnTo>
                    <a:pt x="2121" y="682"/>
                  </a:lnTo>
                  <a:lnTo>
                    <a:pt x="2010" y="498"/>
                  </a:lnTo>
                  <a:lnTo>
                    <a:pt x="1881" y="332"/>
                  </a:lnTo>
                  <a:lnTo>
                    <a:pt x="1715" y="203"/>
                  </a:lnTo>
                  <a:lnTo>
                    <a:pt x="1531" y="92"/>
                  </a:lnTo>
                  <a:lnTo>
                    <a:pt x="1328" y="37"/>
                  </a:lnTo>
                  <a:lnTo>
                    <a:pt x="1217" y="19"/>
                  </a:lnTo>
                  <a:lnTo>
                    <a:pt x="112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 name="Google Shape;763;p3"/>
            <p:cNvSpPr/>
            <p:nvPr/>
          </p:nvSpPr>
          <p:spPr>
            <a:xfrm>
              <a:off x="5420800" y="1344400"/>
              <a:ext cx="53475" cy="53500"/>
            </a:xfrm>
            <a:custGeom>
              <a:avLst/>
              <a:gdLst/>
              <a:ahLst/>
              <a:cxnLst/>
              <a:rect l="l" t="t" r="r" b="b"/>
              <a:pathLst>
                <a:path w="2139" h="2140" extrusionOk="0">
                  <a:moveTo>
                    <a:pt x="1033" y="1"/>
                  </a:moveTo>
                  <a:lnTo>
                    <a:pt x="811" y="19"/>
                  </a:lnTo>
                  <a:lnTo>
                    <a:pt x="627" y="74"/>
                  </a:lnTo>
                  <a:lnTo>
                    <a:pt x="443" y="185"/>
                  </a:lnTo>
                  <a:lnTo>
                    <a:pt x="295" y="314"/>
                  </a:lnTo>
                  <a:lnTo>
                    <a:pt x="166" y="462"/>
                  </a:lnTo>
                  <a:lnTo>
                    <a:pt x="74" y="646"/>
                  </a:lnTo>
                  <a:lnTo>
                    <a:pt x="19" y="849"/>
                  </a:lnTo>
                  <a:lnTo>
                    <a:pt x="0" y="1052"/>
                  </a:lnTo>
                  <a:lnTo>
                    <a:pt x="0" y="1162"/>
                  </a:lnTo>
                  <a:lnTo>
                    <a:pt x="19" y="1273"/>
                  </a:lnTo>
                  <a:lnTo>
                    <a:pt x="74" y="1476"/>
                  </a:lnTo>
                  <a:lnTo>
                    <a:pt x="166" y="1660"/>
                  </a:lnTo>
                  <a:lnTo>
                    <a:pt x="295" y="1826"/>
                  </a:lnTo>
                  <a:lnTo>
                    <a:pt x="461" y="1955"/>
                  </a:lnTo>
                  <a:lnTo>
                    <a:pt x="645" y="2047"/>
                  </a:lnTo>
                  <a:lnTo>
                    <a:pt x="848" y="2121"/>
                  </a:lnTo>
                  <a:lnTo>
                    <a:pt x="959" y="2121"/>
                  </a:lnTo>
                  <a:lnTo>
                    <a:pt x="1069" y="2139"/>
                  </a:lnTo>
                  <a:lnTo>
                    <a:pt x="1180" y="2121"/>
                  </a:lnTo>
                  <a:lnTo>
                    <a:pt x="1291" y="2103"/>
                  </a:lnTo>
                  <a:lnTo>
                    <a:pt x="1494" y="2047"/>
                  </a:lnTo>
                  <a:lnTo>
                    <a:pt x="1678" y="1955"/>
                  </a:lnTo>
                  <a:lnTo>
                    <a:pt x="1844" y="1826"/>
                  </a:lnTo>
                  <a:lnTo>
                    <a:pt x="1973" y="1660"/>
                  </a:lnTo>
                  <a:lnTo>
                    <a:pt x="2065" y="1476"/>
                  </a:lnTo>
                  <a:lnTo>
                    <a:pt x="2120" y="1273"/>
                  </a:lnTo>
                  <a:lnTo>
                    <a:pt x="2139" y="1162"/>
                  </a:lnTo>
                  <a:lnTo>
                    <a:pt x="2139" y="1052"/>
                  </a:lnTo>
                  <a:lnTo>
                    <a:pt x="2139" y="923"/>
                  </a:lnTo>
                  <a:lnTo>
                    <a:pt x="2120" y="830"/>
                  </a:lnTo>
                  <a:lnTo>
                    <a:pt x="2047" y="628"/>
                  </a:lnTo>
                  <a:lnTo>
                    <a:pt x="1936" y="443"/>
                  </a:lnTo>
                  <a:lnTo>
                    <a:pt x="1807" y="277"/>
                  </a:lnTo>
                  <a:lnTo>
                    <a:pt x="1641" y="148"/>
                  </a:lnTo>
                  <a:lnTo>
                    <a:pt x="1457" y="56"/>
                  </a:lnTo>
                  <a:lnTo>
                    <a:pt x="12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3"/>
            <p:cNvSpPr/>
            <p:nvPr/>
          </p:nvSpPr>
          <p:spPr>
            <a:xfrm>
              <a:off x="6268475" y="1658325"/>
              <a:ext cx="53050" cy="53025"/>
            </a:xfrm>
            <a:custGeom>
              <a:avLst/>
              <a:gdLst/>
              <a:ahLst/>
              <a:cxnLst/>
              <a:rect l="l" t="t" r="r" b="b"/>
              <a:pathLst>
                <a:path w="2122" h="2121" extrusionOk="0">
                  <a:moveTo>
                    <a:pt x="1089" y="0"/>
                  </a:moveTo>
                  <a:lnTo>
                    <a:pt x="867" y="18"/>
                  </a:lnTo>
                  <a:lnTo>
                    <a:pt x="665" y="74"/>
                  </a:lnTo>
                  <a:lnTo>
                    <a:pt x="480" y="166"/>
                  </a:lnTo>
                  <a:lnTo>
                    <a:pt x="314" y="295"/>
                  </a:lnTo>
                  <a:lnTo>
                    <a:pt x="185" y="461"/>
                  </a:lnTo>
                  <a:lnTo>
                    <a:pt x="93" y="627"/>
                  </a:lnTo>
                  <a:lnTo>
                    <a:pt x="19" y="830"/>
                  </a:lnTo>
                  <a:lnTo>
                    <a:pt x="1" y="1051"/>
                  </a:lnTo>
                  <a:lnTo>
                    <a:pt x="19" y="1272"/>
                  </a:lnTo>
                  <a:lnTo>
                    <a:pt x="75" y="1475"/>
                  </a:lnTo>
                  <a:lnTo>
                    <a:pt x="167" y="1659"/>
                  </a:lnTo>
                  <a:lnTo>
                    <a:pt x="296" y="1807"/>
                  </a:lnTo>
                  <a:lnTo>
                    <a:pt x="443" y="1936"/>
                  </a:lnTo>
                  <a:lnTo>
                    <a:pt x="628" y="2028"/>
                  </a:lnTo>
                  <a:lnTo>
                    <a:pt x="812" y="2102"/>
                  </a:lnTo>
                  <a:lnTo>
                    <a:pt x="1033" y="2120"/>
                  </a:lnTo>
                  <a:lnTo>
                    <a:pt x="1255" y="2102"/>
                  </a:lnTo>
                  <a:lnTo>
                    <a:pt x="1457" y="2047"/>
                  </a:lnTo>
                  <a:lnTo>
                    <a:pt x="1642" y="1955"/>
                  </a:lnTo>
                  <a:lnTo>
                    <a:pt x="1808" y="1825"/>
                  </a:lnTo>
                  <a:lnTo>
                    <a:pt x="1937" y="1678"/>
                  </a:lnTo>
                  <a:lnTo>
                    <a:pt x="2029" y="1494"/>
                  </a:lnTo>
                  <a:lnTo>
                    <a:pt x="2103" y="1291"/>
                  </a:lnTo>
                  <a:lnTo>
                    <a:pt x="2121" y="1069"/>
                  </a:lnTo>
                  <a:lnTo>
                    <a:pt x="2103" y="848"/>
                  </a:lnTo>
                  <a:lnTo>
                    <a:pt x="2047" y="645"/>
                  </a:lnTo>
                  <a:lnTo>
                    <a:pt x="1955" y="479"/>
                  </a:lnTo>
                  <a:lnTo>
                    <a:pt x="1826" y="314"/>
                  </a:lnTo>
                  <a:lnTo>
                    <a:pt x="1679" y="184"/>
                  </a:lnTo>
                  <a:lnTo>
                    <a:pt x="1494" y="92"/>
                  </a:lnTo>
                  <a:lnTo>
                    <a:pt x="1310" y="37"/>
                  </a:lnTo>
                  <a:lnTo>
                    <a:pt x="10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3"/>
            <p:cNvSpPr/>
            <p:nvPr/>
          </p:nvSpPr>
          <p:spPr>
            <a:xfrm>
              <a:off x="5278350" y="1236075"/>
              <a:ext cx="53050" cy="53050"/>
            </a:xfrm>
            <a:custGeom>
              <a:avLst/>
              <a:gdLst/>
              <a:ahLst/>
              <a:cxnLst/>
              <a:rect l="l" t="t" r="r" b="b"/>
              <a:pathLst>
                <a:path w="2122" h="2122" extrusionOk="0">
                  <a:moveTo>
                    <a:pt x="1052" y="1"/>
                  </a:moveTo>
                  <a:lnTo>
                    <a:pt x="830" y="19"/>
                  </a:lnTo>
                  <a:lnTo>
                    <a:pt x="628" y="74"/>
                  </a:lnTo>
                  <a:lnTo>
                    <a:pt x="462" y="167"/>
                  </a:lnTo>
                  <a:lnTo>
                    <a:pt x="296" y="296"/>
                  </a:lnTo>
                  <a:lnTo>
                    <a:pt x="167" y="443"/>
                  </a:lnTo>
                  <a:lnTo>
                    <a:pt x="74" y="628"/>
                  </a:lnTo>
                  <a:lnTo>
                    <a:pt x="19" y="830"/>
                  </a:lnTo>
                  <a:lnTo>
                    <a:pt x="1" y="1052"/>
                  </a:lnTo>
                  <a:lnTo>
                    <a:pt x="1" y="1162"/>
                  </a:lnTo>
                  <a:lnTo>
                    <a:pt x="19" y="1273"/>
                  </a:lnTo>
                  <a:lnTo>
                    <a:pt x="74" y="1476"/>
                  </a:lnTo>
                  <a:lnTo>
                    <a:pt x="167" y="1660"/>
                  </a:lnTo>
                  <a:lnTo>
                    <a:pt x="296" y="1808"/>
                  </a:lnTo>
                  <a:lnTo>
                    <a:pt x="462" y="1955"/>
                  </a:lnTo>
                  <a:lnTo>
                    <a:pt x="646" y="2047"/>
                  </a:lnTo>
                  <a:lnTo>
                    <a:pt x="849" y="2103"/>
                  </a:lnTo>
                  <a:lnTo>
                    <a:pt x="959" y="2121"/>
                  </a:lnTo>
                  <a:lnTo>
                    <a:pt x="1181" y="2121"/>
                  </a:lnTo>
                  <a:lnTo>
                    <a:pt x="1291" y="2103"/>
                  </a:lnTo>
                  <a:lnTo>
                    <a:pt x="1494" y="2029"/>
                  </a:lnTo>
                  <a:lnTo>
                    <a:pt x="1679" y="1937"/>
                  </a:lnTo>
                  <a:lnTo>
                    <a:pt x="1826" y="1789"/>
                  </a:lnTo>
                  <a:lnTo>
                    <a:pt x="1955" y="1642"/>
                  </a:lnTo>
                  <a:lnTo>
                    <a:pt x="2047" y="1457"/>
                  </a:lnTo>
                  <a:lnTo>
                    <a:pt x="2103" y="1236"/>
                  </a:lnTo>
                  <a:lnTo>
                    <a:pt x="2121" y="1125"/>
                  </a:lnTo>
                  <a:lnTo>
                    <a:pt x="2121" y="1015"/>
                  </a:lnTo>
                  <a:lnTo>
                    <a:pt x="2084" y="812"/>
                  </a:lnTo>
                  <a:lnTo>
                    <a:pt x="2029" y="609"/>
                  </a:lnTo>
                  <a:lnTo>
                    <a:pt x="1937" y="425"/>
                  </a:lnTo>
                  <a:lnTo>
                    <a:pt x="1789" y="277"/>
                  </a:lnTo>
                  <a:lnTo>
                    <a:pt x="1642" y="167"/>
                  </a:lnTo>
                  <a:lnTo>
                    <a:pt x="1457" y="74"/>
                  </a:lnTo>
                  <a:lnTo>
                    <a:pt x="1254" y="19"/>
                  </a:lnTo>
                  <a:lnTo>
                    <a:pt x="10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3"/>
            <p:cNvSpPr/>
            <p:nvPr/>
          </p:nvSpPr>
          <p:spPr>
            <a:xfrm>
              <a:off x="5872075" y="1587325"/>
              <a:ext cx="52550" cy="52575"/>
            </a:xfrm>
            <a:custGeom>
              <a:avLst/>
              <a:gdLst/>
              <a:ahLst/>
              <a:cxnLst/>
              <a:rect l="l" t="t" r="r" b="b"/>
              <a:pathLst>
                <a:path w="2102" h="2103" extrusionOk="0">
                  <a:moveTo>
                    <a:pt x="959" y="1"/>
                  </a:moveTo>
                  <a:lnTo>
                    <a:pt x="848" y="19"/>
                  </a:lnTo>
                  <a:lnTo>
                    <a:pt x="645" y="74"/>
                  </a:lnTo>
                  <a:lnTo>
                    <a:pt x="461" y="167"/>
                  </a:lnTo>
                  <a:lnTo>
                    <a:pt x="313" y="296"/>
                  </a:lnTo>
                  <a:lnTo>
                    <a:pt x="184" y="462"/>
                  </a:lnTo>
                  <a:lnTo>
                    <a:pt x="74" y="627"/>
                  </a:lnTo>
                  <a:lnTo>
                    <a:pt x="18" y="849"/>
                  </a:lnTo>
                  <a:lnTo>
                    <a:pt x="0" y="959"/>
                  </a:lnTo>
                  <a:lnTo>
                    <a:pt x="0" y="1070"/>
                  </a:lnTo>
                  <a:lnTo>
                    <a:pt x="18" y="1273"/>
                  </a:lnTo>
                  <a:lnTo>
                    <a:pt x="92" y="1476"/>
                  </a:lnTo>
                  <a:lnTo>
                    <a:pt x="184" y="1660"/>
                  </a:lnTo>
                  <a:lnTo>
                    <a:pt x="313" y="1808"/>
                  </a:lnTo>
                  <a:lnTo>
                    <a:pt x="461" y="1937"/>
                  </a:lnTo>
                  <a:lnTo>
                    <a:pt x="645" y="2029"/>
                  </a:lnTo>
                  <a:lnTo>
                    <a:pt x="830" y="2084"/>
                  </a:lnTo>
                  <a:lnTo>
                    <a:pt x="1051" y="2103"/>
                  </a:lnTo>
                  <a:lnTo>
                    <a:pt x="1272" y="2084"/>
                  </a:lnTo>
                  <a:lnTo>
                    <a:pt x="1475" y="2029"/>
                  </a:lnTo>
                  <a:lnTo>
                    <a:pt x="1641" y="1918"/>
                  </a:lnTo>
                  <a:lnTo>
                    <a:pt x="1807" y="1808"/>
                  </a:lnTo>
                  <a:lnTo>
                    <a:pt x="1918" y="1642"/>
                  </a:lnTo>
                  <a:lnTo>
                    <a:pt x="2010" y="1476"/>
                  </a:lnTo>
                  <a:lnTo>
                    <a:pt x="2084" y="1273"/>
                  </a:lnTo>
                  <a:lnTo>
                    <a:pt x="2102" y="1070"/>
                  </a:lnTo>
                  <a:lnTo>
                    <a:pt x="2084" y="849"/>
                  </a:lnTo>
                  <a:lnTo>
                    <a:pt x="2028" y="646"/>
                  </a:lnTo>
                  <a:lnTo>
                    <a:pt x="1936" y="462"/>
                  </a:lnTo>
                  <a:lnTo>
                    <a:pt x="1807" y="314"/>
                  </a:lnTo>
                  <a:lnTo>
                    <a:pt x="1659" y="185"/>
                  </a:lnTo>
                  <a:lnTo>
                    <a:pt x="1494" y="93"/>
                  </a:lnTo>
                  <a:lnTo>
                    <a:pt x="1291" y="19"/>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3"/>
            <p:cNvSpPr/>
            <p:nvPr/>
          </p:nvSpPr>
          <p:spPr>
            <a:xfrm>
              <a:off x="5951800" y="1601150"/>
              <a:ext cx="53050" cy="53500"/>
            </a:xfrm>
            <a:custGeom>
              <a:avLst/>
              <a:gdLst/>
              <a:ahLst/>
              <a:cxnLst/>
              <a:rect l="l" t="t" r="r" b="b"/>
              <a:pathLst>
                <a:path w="2122" h="2140" extrusionOk="0">
                  <a:moveTo>
                    <a:pt x="978" y="1"/>
                  </a:moveTo>
                  <a:lnTo>
                    <a:pt x="867" y="19"/>
                  </a:lnTo>
                  <a:lnTo>
                    <a:pt x="646" y="74"/>
                  </a:lnTo>
                  <a:lnTo>
                    <a:pt x="462" y="167"/>
                  </a:lnTo>
                  <a:lnTo>
                    <a:pt x="314" y="296"/>
                  </a:lnTo>
                  <a:lnTo>
                    <a:pt x="167" y="462"/>
                  </a:lnTo>
                  <a:lnTo>
                    <a:pt x="75" y="646"/>
                  </a:lnTo>
                  <a:lnTo>
                    <a:pt x="19" y="849"/>
                  </a:lnTo>
                  <a:lnTo>
                    <a:pt x="1" y="960"/>
                  </a:lnTo>
                  <a:lnTo>
                    <a:pt x="1" y="1070"/>
                  </a:lnTo>
                  <a:lnTo>
                    <a:pt x="19" y="1291"/>
                  </a:lnTo>
                  <a:lnTo>
                    <a:pt x="75" y="1476"/>
                  </a:lnTo>
                  <a:lnTo>
                    <a:pt x="167" y="1660"/>
                  </a:lnTo>
                  <a:lnTo>
                    <a:pt x="296" y="1826"/>
                  </a:lnTo>
                  <a:lnTo>
                    <a:pt x="443" y="1955"/>
                  </a:lnTo>
                  <a:lnTo>
                    <a:pt x="628" y="2047"/>
                  </a:lnTo>
                  <a:lnTo>
                    <a:pt x="812" y="2103"/>
                  </a:lnTo>
                  <a:lnTo>
                    <a:pt x="1033" y="2140"/>
                  </a:lnTo>
                  <a:lnTo>
                    <a:pt x="1144" y="2121"/>
                  </a:lnTo>
                  <a:lnTo>
                    <a:pt x="1255" y="2121"/>
                  </a:lnTo>
                  <a:lnTo>
                    <a:pt x="1457" y="2047"/>
                  </a:lnTo>
                  <a:lnTo>
                    <a:pt x="1642" y="1955"/>
                  </a:lnTo>
                  <a:lnTo>
                    <a:pt x="1808" y="1826"/>
                  </a:lnTo>
                  <a:lnTo>
                    <a:pt x="1937" y="1679"/>
                  </a:lnTo>
                  <a:lnTo>
                    <a:pt x="2047" y="1494"/>
                  </a:lnTo>
                  <a:lnTo>
                    <a:pt x="2103" y="1291"/>
                  </a:lnTo>
                  <a:lnTo>
                    <a:pt x="2121" y="1181"/>
                  </a:lnTo>
                  <a:lnTo>
                    <a:pt x="2121" y="1070"/>
                  </a:lnTo>
                  <a:lnTo>
                    <a:pt x="2103" y="849"/>
                  </a:lnTo>
                  <a:lnTo>
                    <a:pt x="2047" y="646"/>
                  </a:lnTo>
                  <a:lnTo>
                    <a:pt x="1955" y="462"/>
                  </a:lnTo>
                  <a:lnTo>
                    <a:pt x="1826" y="314"/>
                  </a:lnTo>
                  <a:lnTo>
                    <a:pt x="1679" y="185"/>
                  </a:lnTo>
                  <a:lnTo>
                    <a:pt x="1494" y="93"/>
                  </a:lnTo>
                  <a:lnTo>
                    <a:pt x="1291" y="19"/>
                  </a:lnTo>
                  <a:lnTo>
                    <a:pt x="108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3"/>
            <p:cNvSpPr/>
            <p:nvPr/>
          </p:nvSpPr>
          <p:spPr>
            <a:xfrm>
              <a:off x="4884700" y="673725"/>
              <a:ext cx="52575" cy="53025"/>
            </a:xfrm>
            <a:custGeom>
              <a:avLst/>
              <a:gdLst/>
              <a:ahLst/>
              <a:cxnLst/>
              <a:rect l="l" t="t" r="r" b="b"/>
              <a:pathLst>
                <a:path w="2103" h="2121" extrusionOk="0">
                  <a:moveTo>
                    <a:pt x="1033" y="0"/>
                  </a:moveTo>
                  <a:lnTo>
                    <a:pt x="812" y="37"/>
                  </a:lnTo>
                  <a:lnTo>
                    <a:pt x="609" y="92"/>
                  </a:lnTo>
                  <a:lnTo>
                    <a:pt x="443" y="184"/>
                  </a:lnTo>
                  <a:lnTo>
                    <a:pt x="296" y="314"/>
                  </a:lnTo>
                  <a:lnTo>
                    <a:pt x="166" y="461"/>
                  </a:lnTo>
                  <a:lnTo>
                    <a:pt x="74" y="645"/>
                  </a:lnTo>
                  <a:lnTo>
                    <a:pt x="19" y="848"/>
                  </a:lnTo>
                  <a:lnTo>
                    <a:pt x="1" y="1051"/>
                  </a:lnTo>
                  <a:lnTo>
                    <a:pt x="19" y="1291"/>
                  </a:lnTo>
                  <a:lnTo>
                    <a:pt x="74" y="1494"/>
                  </a:lnTo>
                  <a:lnTo>
                    <a:pt x="166" y="1660"/>
                  </a:lnTo>
                  <a:lnTo>
                    <a:pt x="296" y="1825"/>
                  </a:lnTo>
                  <a:lnTo>
                    <a:pt x="461" y="1955"/>
                  </a:lnTo>
                  <a:lnTo>
                    <a:pt x="646" y="2047"/>
                  </a:lnTo>
                  <a:lnTo>
                    <a:pt x="849" y="2102"/>
                  </a:lnTo>
                  <a:lnTo>
                    <a:pt x="1070" y="2120"/>
                  </a:lnTo>
                  <a:lnTo>
                    <a:pt x="1291" y="2102"/>
                  </a:lnTo>
                  <a:lnTo>
                    <a:pt x="1476" y="2028"/>
                  </a:lnTo>
                  <a:lnTo>
                    <a:pt x="1660" y="1936"/>
                  </a:lnTo>
                  <a:lnTo>
                    <a:pt x="1807" y="1807"/>
                  </a:lnTo>
                  <a:lnTo>
                    <a:pt x="1937" y="1660"/>
                  </a:lnTo>
                  <a:lnTo>
                    <a:pt x="2029" y="1475"/>
                  </a:lnTo>
                  <a:lnTo>
                    <a:pt x="2084" y="1291"/>
                  </a:lnTo>
                  <a:lnTo>
                    <a:pt x="2102" y="1070"/>
                  </a:lnTo>
                  <a:lnTo>
                    <a:pt x="2084" y="848"/>
                  </a:lnTo>
                  <a:lnTo>
                    <a:pt x="2029" y="645"/>
                  </a:lnTo>
                  <a:lnTo>
                    <a:pt x="1937" y="461"/>
                  </a:lnTo>
                  <a:lnTo>
                    <a:pt x="1789" y="295"/>
                  </a:lnTo>
                  <a:lnTo>
                    <a:pt x="1642" y="184"/>
                  </a:lnTo>
                  <a:lnTo>
                    <a:pt x="1457" y="74"/>
                  </a:lnTo>
                  <a:lnTo>
                    <a:pt x="1254" y="19"/>
                  </a:lnTo>
                  <a:lnTo>
                    <a:pt x="10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 name="Google Shape;769;p3"/>
            <p:cNvSpPr/>
            <p:nvPr/>
          </p:nvSpPr>
          <p:spPr>
            <a:xfrm>
              <a:off x="4781900" y="328450"/>
              <a:ext cx="52575" cy="53050"/>
            </a:xfrm>
            <a:custGeom>
              <a:avLst/>
              <a:gdLst/>
              <a:ahLst/>
              <a:cxnLst/>
              <a:rect l="l" t="t" r="r" b="b"/>
              <a:pathLst>
                <a:path w="2103" h="2122" extrusionOk="0">
                  <a:moveTo>
                    <a:pt x="1107" y="1"/>
                  </a:moveTo>
                  <a:lnTo>
                    <a:pt x="886" y="19"/>
                  </a:lnTo>
                  <a:lnTo>
                    <a:pt x="683" y="75"/>
                  </a:lnTo>
                  <a:lnTo>
                    <a:pt x="480" y="167"/>
                  </a:lnTo>
                  <a:lnTo>
                    <a:pt x="333" y="277"/>
                  </a:lnTo>
                  <a:lnTo>
                    <a:pt x="185" y="443"/>
                  </a:lnTo>
                  <a:lnTo>
                    <a:pt x="93" y="609"/>
                  </a:lnTo>
                  <a:lnTo>
                    <a:pt x="19" y="812"/>
                  </a:lnTo>
                  <a:lnTo>
                    <a:pt x="1" y="923"/>
                  </a:lnTo>
                  <a:lnTo>
                    <a:pt x="1" y="1033"/>
                  </a:lnTo>
                  <a:lnTo>
                    <a:pt x="19" y="1255"/>
                  </a:lnTo>
                  <a:lnTo>
                    <a:pt x="56" y="1458"/>
                  </a:lnTo>
                  <a:lnTo>
                    <a:pt x="148" y="1642"/>
                  </a:lnTo>
                  <a:lnTo>
                    <a:pt x="277" y="1789"/>
                  </a:lnTo>
                  <a:lnTo>
                    <a:pt x="425" y="1918"/>
                  </a:lnTo>
                  <a:lnTo>
                    <a:pt x="591" y="2029"/>
                  </a:lnTo>
                  <a:lnTo>
                    <a:pt x="794" y="2084"/>
                  </a:lnTo>
                  <a:lnTo>
                    <a:pt x="996" y="2121"/>
                  </a:lnTo>
                  <a:lnTo>
                    <a:pt x="1218" y="2103"/>
                  </a:lnTo>
                  <a:lnTo>
                    <a:pt x="1439" y="2048"/>
                  </a:lnTo>
                  <a:lnTo>
                    <a:pt x="1623" y="1974"/>
                  </a:lnTo>
                  <a:lnTo>
                    <a:pt x="1789" y="1845"/>
                  </a:lnTo>
                  <a:lnTo>
                    <a:pt x="1918" y="1697"/>
                  </a:lnTo>
                  <a:lnTo>
                    <a:pt x="2011" y="1513"/>
                  </a:lnTo>
                  <a:lnTo>
                    <a:pt x="2084" y="1310"/>
                  </a:lnTo>
                  <a:lnTo>
                    <a:pt x="2103" y="1199"/>
                  </a:lnTo>
                  <a:lnTo>
                    <a:pt x="2103" y="1089"/>
                  </a:lnTo>
                  <a:lnTo>
                    <a:pt x="2103" y="867"/>
                  </a:lnTo>
                  <a:lnTo>
                    <a:pt x="2047" y="665"/>
                  </a:lnTo>
                  <a:lnTo>
                    <a:pt x="1955" y="499"/>
                  </a:lnTo>
                  <a:lnTo>
                    <a:pt x="1826" y="333"/>
                  </a:lnTo>
                  <a:lnTo>
                    <a:pt x="1679" y="204"/>
                  </a:lnTo>
                  <a:lnTo>
                    <a:pt x="1513" y="112"/>
                  </a:lnTo>
                  <a:lnTo>
                    <a:pt x="1310" y="38"/>
                  </a:lnTo>
                  <a:lnTo>
                    <a:pt x="11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 name="Google Shape;770;p3"/>
            <p:cNvSpPr/>
            <p:nvPr/>
          </p:nvSpPr>
          <p:spPr>
            <a:xfrm>
              <a:off x="6028325" y="1615450"/>
              <a:ext cx="53950" cy="53500"/>
            </a:xfrm>
            <a:custGeom>
              <a:avLst/>
              <a:gdLst/>
              <a:ahLst/>
              <a:cxnLst/>
              <a:rect l="l" t="t" r="r" b="b"/>
              <a:pathLst>
                <a:path w="2158" h="2140" extrusionOk="0">
                  <a:moveTo>
                    <a:pt x="1107" y="0"/>
                  </a:moveTo>
                  <a:lnTo>
                    <a:pt x="886" y="19"/>
                  </a:lnTo>
                  <a:lnTo>
                    <a:pt x="683" y="74"/>
                  </a:lnTo>
                  <a:lnTo>
                    <a:pt x="498" y="166"/>
                  </a:lnTo>
                  <a:lnTo>
                    <a:pt x="332" y="295"/>
                  </a:lnTo>
                  <a:lnTo>
                    <a:pt x="203" y="443"/>
                  </a:lnTo>
                  <a:lnTo>
                    <a:pt x="93" y="627"/>
                  </a:lnTo>
                  <a:lnTo>
                    <a:pt x="37" y="830"/>
                  </a:lnTo>
                  <a:lnTo>
                    <a:pt x="19" y="941"/>
                  </a:lnTo>
                  <a:lnTo>
                    <a:pt x="1" y="1051"/>
                  </a:lnTo>
                  <a:lnTo>
                    <a:pt x="19" y="1162"/>
                  </a:lnTo>
                  <a:lnTo>
                    <a:pt x="19" y="1273"/>
                  </a:lnTo>
                  <a:lnTo>
                    <a:pt x="93" y="1475"/>
                  </a:lnTo>
                  <a:lnTo>
                    <a:pt x="185" y="1660"/>
                  </a:lnTo>
                  <a:lnTo>
                    <a:pt x="314" y="1826"/>
                  </a:lnTo>
                  <a:lnTo>
                    <a:pt x="462" y="1955"/>
                  </a:lnTo>
                  <a:lnTo>
                    <a:pt x="646" y="2047"/>
                  </a:lnTo>
                  <a:lnTo>
                    <a:pt x="849" y="2121"/>
                  </a:lnTo>
                  <a:lnTo>
                    <a:pt x="959" y="2139"/>
                  </a:lnTo>
                  <a:lnTo>
                    <a:pt x="1199" y="2139"/>
                  </a:lnTo>
                  <a:lnTo>
                    <a:pt x="1291" y="2121"/>
                  </a:lnTo>
                  <a:lnTo>
                    <a:pt x="1512" y="2047"/>
                  </a:lnTo>
                  <a:lnTo>
                    <a:pt x="1697" y="1955"/>
                  </a:lnTo>
                  <a:lnTo>
                    <a:pt x="1844" y="1826"/>
                  </a:lnTo>
                  <a:lnTo>
                    <a:pt x="1973" y="1660"/>
                  </a:lnTo>
                  <a:lnTo>
                    <a:pt x="2066" y="1475"/>
                  </a:lnTo>
                  <a:lnTo>
                    <a:pt x="2139" y="1273"/>
                  </a:lnTo>
                  <a:lnTo>
                    <a:pt x="2139" y="1162"/>
                  </a:lnTo>
                  <a:lnTo>
                    <a:pt x="2158" y="1051"/>
                  </a:lnTo>
                  <a:lnTo>
                    <a:pt x="2121" y="830"/>
                  </a:lnTo>
                  <a:lnTo>
                    <a:pt x="2066" y="646"/>
                  </a:lnTo>
                  <a:lnTo>
                    <a:pt x="1973" y="461"/>
                  </a:lnTo>
                  <a:lnTo>
                    <a:pt x="1844" y="314"/>
                  </a:lnTo>
                  <a:lnTo>
                    <a:pt x="1697" y="185"/>
                  </a:lnTo>
                  <a:lnTo>
                    <a:pt x="1512" y="74"/>
                  </a:lnTo>
                  <a:lnTo>
                    <a:pt x="1328" y="19"/>
                  </a:lnTo>
                  <a:lnTo>
                    <a:pt x="11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 name="Google Shape;771;p3"/>
            <p:cNvSpPr/>
            <p:nvPr/>
          </p:nvSpPr>
          <p:spPr>
            <a:xfrm>
              <a:off x="5566450" y="1449950"/>
              <a:ext cx="53025" cy="53050"/>
            </a:xfrm>
            <a:custGeom>
              <a:avLst/>
              <a:gdLst/>
              <a:ahLst/>
              <a:cxnLst/>
              <a:rect l="l" t="t" r="r" b="b"/>
              <a:pathLst>
                <a:path w="2121" h="2122" extrusionOk="0">
                  <a:moveTo>
                    <a:pt x="1107" y="1"/>
                  </a:moveTo>
                  <a:lnTo>
                    <a:pt x="886" y="19"/>
                  </a:lnTo>
                  <a:lnTo>
                    <a:pt x="664" y="75"/>
                  </a:lnTo>
                  <a:lnTo>
                    <a:pt x="480" y="167"/>
                  </a:lnTo>
                  <a:lnTo>
                    <a:pt x="332" y="296"/>
                  </a:lnTo>
                  <a:lnTo>
                    <a:pt x="185" y="444"/>
                  </a:lnTo>
                  <a:lnTo>
                    <a:pt x="93" y="628"/>
                  </a:lnTo>
                  <a:lnTo>
                    <a:pt x="37" y="831"/>
                  </a:lnTo>
                  <a:lnTo>
                    <a:pt x="1" y="1052"/>
                  </a:lnTo>
                  <a:lnTo>
                    <a:pt x="19" y="1273"/>
                  </a:lnTo>
                  <a:lnTo>
                    <a:pt x="74" y="1476"/>
                  </a:lnTo>
                  <a:lnTo>
                    <a:pt x="166" y="1642"/>
                  </a:lnTo>
                  <a:lnTo>
                    <a:pt x="296" y="1808"/>
                  </a:lnTo>
                  <a:lnTo>
                    <a:pt x="443" y="1937"/>
                  </a:lnTo>
                  <a:lnTo>
                    <a:pt x="609" y="2029"/>
                  </a:lnTo>
                  <a:lnTo>
                    <a:pt x="812" y="2103"/>
                  </a:lnTo>
                  <a:lnTo>
                    <a:pt x="1033" y="2121"/>
                  </a:lnTo>
                  <a:lnTo>
                    <a:pt x="1254" y="2103"/>
                  </a:lnTo>
                  <a:lnTo>
                    <a:pt x="1457" y="2048"/>
                  </a:lnTo>
                  <a:lnTo>
                    <a:pt x="1642" y="1955"/>
                  </a:lnTo>
                  <a:lnTo>
                    <a:pt x="1807" y="1826"/>
                  </a:lnTo>
                  <a:lnTo>
                    <a:pt x="1937" y="1679"/>
                  </a:lnTo>
                  <a:lnTo>
                    <a:pt x="2029" y="1494"/>
                  </a:lnTo>
                  <a:lnTo>
                    <a:pt x="2102" y="1292"/>
                  </a:lnTo>
                  <a:lnTo>
                    <a:pt x="2121" y="1070"/>
                  </a:lnTo>
                  <a:lnTo>
                    <a:pt x="2102" y="868"/>
                  </a:lnTo>
                  <a:lnTo>
                    <a:pt x="2047" y="665"/>
                  </a:lnTo>
                  <a:lnTo>
                    <a:pt x="1955" y="480"/>
                  </a:lnTo>
                  <a:lnTo>
                    <a:pt x="1826" y="333"/>
                  </a:lnTo>
                  <a:lnTo>
                    <a:pt x="1678" y="204"/>
                  </a:lnTo>
                  <a:lnTo>
                    <a:pt x="1512" y="93"/>
                  </a:lnTo>
                  <a:lnTo>
                    <a:pt x="1310" y="38"/>
                  </a:lnTo>
                  <a:lnTo>
                    <a:pt x="11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 name="Google Shape;772;p3"/>
            <p:cNvSpPr/>
            <p:nvPr/>
          </p:nvSpPr>
          <p:spPr>
            <a:xfrm>
              <a:off x="6108525" y="1629725"/>
              <a:ext cx="53500" cy="53500"/>
            </a:xfrm>
            <a:custGeom>
              <a:avLst/>
              <a:gdLst/>
              <a:ahLst/>
              <a:cxnLst/>
              <a:rect l="l" t="t" r="r" b="b"/>
              <a:pathLst>
                <a:path w="2140" h="2140" extrusionOk="0">
                  <a:moveTo>
                    <a:pt x="886" y="1"/>
                  </a:moveTo>
                  <a:lnTo>
                    <a:pt x="665" y="56"/>
                  </a:lnTo>
                  <a:lnTo>
                    <a:pt x="480" y="167"/>
                  </a:lnTo>
                  <a:lnTo>
                    <a:pt x="314" y="277"/>
                  </a:lnTo>
                  <a:lnTo>
                    <a:pt x="185" y="443"/>
                  </a:lnTo>
                  <a:lnTo>
                    <a:pt x="93" y="628"/>
                  </a:lnTo>
                  <a:lnTo>
                    <a:pt x="19" y="831"/>
                  </a:lnTo>
                  <a:lnTo>
                    <a:pt x="1" y="941"/>
                  </a:lnTo>
                  <a:lnTo>
                    <a:pt x="1" y="1052"/>
                  </a:lnTo>
                  <a:lnTo>
                    <a:pt x="19" y="1273"/>
                  </a:lnTo>
                  <a:lnTo>
                    <a:pt x="75" y="1476"/>
                  </a:lnTo>
                  <a:lnTo>
                    <a:pt x="167" y="1660"/>
                  </a:lnTo>
                  <a:lnTo>
                    <a:pt x="296" y="1826"/>
                  </a:lnTo>
                  <a:lnTo>
                    <a:pt x="462" y="1955"/>
                  </a:lnTo>
                  <a:lnTo>
                    <a:pt x="646" y="2048"/>
                  </a:lnTo>
                  <a:lnTo>
                    <a:pt x="849" y="2121"/>
                  </a:lnTo>
                  <a:lnTo>
                    <a:pt x="960" y="2140"/>
                  </a:lnTo>
                  <a:lnTo>
                    <a:pt x="1181" y="2140"/>
                  </a:lnTo>
                  <a:lnTo>
                    <a:pt x="1291" y="2121"/>
                  </a:lnTo>
                  <a:lnTo>
                    <a:pt x="1494" y="2048"/>
                  </a:lnTo>
                  <a:lnTo>
                    <a:pt x="1679" y="1955"/>
                  </a:lnTo>
                  <a:lnTo>
                    <a:pt x="1826" y="1826"/>
                  </a:lnTo>
                  <a:lnTo>
                    <a:pt x="1955" y="1660"/>
                  </a:lnTo>
                  <a:lnTo>
                    <a:pt x="2066" y="1476"/>
                  </a:lnTo>
                  <a:lnTo>
                    <a:pt x="2121" y="1273"/>
                  </a:lnTo>
                  <a:lnTo>
                    <a:pt x="2140" y="1162"/>
                  </a:lnTo>
                  <a:lnTo>
                    <a:pt x="2140" y="1052"/>
                  </a:lnTo>
                  <a:lnTo>
                    <a:pt x="2121" y="849"/>
                  </a:lnTo>
                  <a:lnTo>
                    <a:pt x="2066" y="646"/>
                  </a:lnTo>
                  <a:lnTo>
                    <a:pt x="1955" y="462"/>
                  </a:lnTo>
                  <a:lnTo>
                    <a:pt x="1845" y="314"/>
                  </a:lnTo>
                  <a:lnTo>
                    <a:pt x="1679" y="185"/>
                  </a:lnTo>
                  <a:lnTo>
                    <a:pt x="1513" y="75"/>
                  </a:lnTo>
                  <a:lnTo>
                    <a:pt x="1310" y="19"/>
                  </a:lnTo>
                  <a:lnTo>
                    <a:pt x="11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 name="Google Shape;773;p3"/>
            <p:cNvSpPr/>
            <p:nvPr/>
          </p:nvSpPr>
          <p:spPr>
            <a:xfrm>
              <a:off x="4832625" y="502250"/>
              <a:ext cx="53950" cy="53475"/>
            </a:xfrm>
            <a:custGeom>
              <a:avLst/>
              <a:gdLst/>
              <a:ahLst/>
              <a:cxnLst/>
              <a:rect l="l" t="t" r="r" b="b"/>
              <a:pathLst>
                <a:path w="2158" h="2139" extrusionOk="0">
                  <a:moveTo>
                    <a:pt x="1051" y="0"/>
                  </a:moveTo>
                  <a:lnTo>
                    <a:pt x="940" y="19"/>
                  </a:lnTo>
                  <a:lnTo>
                    <a:pt x="830" y="37"/>
                  </a:lnTo>
                  <a:lnTo>
                    <a:pt x="627" y="92"/>
                  </a:lnTo>
                  <a:lnTo>
                    <a:pt x="461" y="203"/>
                  </a:lnTo>
                  <a:lnTo>
                    <a:pt x="295" y="332"/>
                  </a:lnTo>
                  <a:lnTo>
                    <a:pt x="166" y="498"/>
                  </a:lnTo>
                  <a:lnTo>
                    <a:pt x="74" y="682"/>
                  </a:lnTo>
                  <a:lnTo>
                    <a:pt x="18" y="885"/>
                  </a:lnTo>
                  <a:lnTo>
                    <a:pt x="0" y="1106"/>
                  </a:lnTo>
                  <a:lnTo>
                    <a:pt x="37" y="1328"/>
                  </a:lnTo>
                  <a:lnTo>
                    <a:pt x="92" y="1512"/>
                  </a:lnTo>
                  <a:lnTo>
                    <a:pt x="203" y="1696"/>
                  </a:lnTo>
                  <a:lnTo>
                    <a:pt x="332" y="1844"/>
                  </a:lnTo>
                  <a:lnTo>
                    <a:pt x="479" y="1973"/>
                  </a:lnTo>
                  <a:lnTo>
                    <a:pt x="664" y="2065"/>
                  </a:lnTo>
                  <a:lnTo>
                    <a:pt x="848" y="2120"/>
                  </a:lnTo>
                  <a:lnTo>
                    <a:pt x="1069" y="2139"/>
                  </a:lnTo>
                  <a:lnTo>
                    <a:pt x="1180" y="2139"/>
                  </a:lnTo>
                  <a:lnTo>
                    <a:pt x="1291" y="2120"/>
                  </a:lnTo>
                  <a:lnTo>
                    <a:pt x="1494" y="2065"/>
                  </a:lnTo>
                  <a:lnTo>
                    <a:pt x="1678" y="1973"/>
                  </a:lnTo>
                  <a:lnTo>
                    <a:pt x="1844" y="1844"/>
                  </a:lnTo>
                  <a:lnTo>
                    <a:pt x="1973" y="1678"/>
                  </a:lnTo>
                  <a:lnTo>
                    <a:pt x="2065" y="1494"/>
                  </a:lnTo>
                  <a:lnTo>
                    <a:pt x="2120" y="1291"/>
                  </a:lnTo>
                  <a:lnTo>
                    <a:pt x="2139" y="1180"/>
                  </a:lnTo>
                  <a:lnTo>
                    <a:pt x="2157" y="1069"/>
                  </a:lnTo>
                  <a:lnTo>
                    <a:pt x="2120" y="848"/>
                  </a:lnTo>
                  <a:lnTo>
                    <a:pt x="2065" y="645"/>
                  </a:lnTo>
                  <a:lnTo>
                    <a:pt x="1973" y="461"/>
                  </a:lnTo>
                  <a:lnTo>
                    <a:pt x="1825" y="295"/>
                  </a:lnTo>
                  <a:lnTo>
                    <a:pt x="1678" y="166"/>
                  </a:lnTo>
                  <a:lnTo>
                    <a:pt x="1494" y="74"/>
                  </a:lnTo>
                  <a:lnTo>
                    <a:pt x="1272" y="19"/>
                  </a:lnTo>
                  <a:lnTo>
                    <a:pt x="10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 name="Google Shape;774;p3"/>
            <p:cNvSpPr/>
            <p:nvPr/>
          </p:nvSpPr>
          <p:spPr>
            <a:xfrm>
              <a:off x="6188750" y="1644025"/>
              <a:ext cx="53025" cy="53025"/>
            </a:xfrm>
            <a:custGeom>
              <a:avLst/>
              <a:gdLst/>
              <a:ahLst/>
              <a:cxnLst/>
              <a:rect l="l" t="t" r="r" b="b"/>
              <a:pathLst>
                <a:path w="2121" h="2121" extrusionOk="0">
                  <a:moveTo>
                    <a:pt x="1051" y="0"/>
                  </a:moveTo>
                  <a:lnTo>
                    <a:pt x="830" y="19"/>
                  </a:lnTo>
                  <a:lnTo>
                    <a:pt x="645" y="74"/>
                  </a:lnTo>
                  <a:lnTo>
                    <a:pt x="461" y="166"/>
                  </a:lnTo>
                  <a:lnTo>
                    <a:pt x="295" y="295"/>
                  </a:lnTo>
                  <a:lnTo>
                    <a:pt x="184" y="443"/>
                  </a:lnTo>
                  <a:lnTo>
                    <a:pt x="74" y="627"/>
                  </a:lnTo>
                  <a:lnTo>
                    <a:pt x="18" y="830"/>
                  </a:lnTo>
                  <a:lnTo>
                    <a:pt x="0" y="1033"/>
                  </a:lnTo>
                  <a:lnTo>
                    <a:pt x="0" y="1162"/>
                  </a:lnTo>
                  <a:lnTo>
                    <a:pt x="0" y="1273"/>
                  </a:lnTo>
                  <a:lnTo>
                    <a:pt x="74" y="1476"/>
                  </a:lnTo>
                  <a:lnTo>
                    <a:pt x="166" y="1660"/>
                  </a:lnTo>
                  <a:lnTo>
                    <a:pt x="295" y="1807"/>
                  </a:lnTo>
                  <a:lnTo>
                    <a:pt x="443" y="1955"/>
                  </a:lnTo>
                  <a:lnTo>
                    <a:pt x="627" y="2047"/>
                  </a:lnTo>
                  <a:lnTo>
                    <a:pt x="830" y="2102"/>
                  </a:lnTo>
                  <a:lnTo>
                    <a:pt x="940" y="2121"/>
                  </a:lnTo>
                  <a:lnTo>
                    <a:pt x="1051" y="2121"/>
                  </a:lnTo>
                  <a:lnTo>
                    <a:pt x="1272" y="2102"/>
                  </a:lnTo>
                  <a:lnTo>
                    <a:pt x="1475" y="2047"/>
                  </a:lnTo>
                  <a:lnTo>
                    <a:pt x="1659" y="1955"/>
                  </a:lnTo>
                  <a:lnTo>
                    <a:pt x="1807" y="1826"/>
                  </a:lnTo>
                  <a:lnTo>
                    <a:pt x="1936" y="1678"/>
                  </a:lnTo>
                  <a:lnTo>
                    <a:pt x="2028" y="1494"/>
                  </a:lnTo>
                  <a:lnTo>
                    <a:pt x="2102" y="1310"/>
                  </a:lnTo>
                  <a:lnTo>
                    <a:pt x="2120" y="1088"/>
                  </a:lnTo>
                  <a:lnTo>
                    <a:pt x="2120" y="978"/>
                  </a:lnTo>
                  <a:lnTo>
                    <a:pt x="2102" y="867"/>
                  </a:lnTo>
                  <a:lnTo>
                    <a:pt x="2047" y="664"/>
                  </a:lnTo>
                  <a:lnTo>
                    <a:pt x="1954" y="480"/>
                  </a:lnTo>
                  <a:lnTo>
                    <a:pt x="1825" y="314"/>
                  </a:lnTo>
                  <a:lnTo>
                    <a:pt x="1659" y="185"/>
                  </a:lnTo>
                  <a:lnTo>
                    <a:pt x="1475" y="74"/>
                  </a:lnTo>
                  <a:lnTo>
                    <a:pt x="1272" y="19"/>
                  </a:lnTo>
                  <a:lnTo>
                    <a:pt x="116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 name="Google Shape;775;p3"/>
            <p:cNvSpPr/>
            <p:nvPr/>
          </p:nvSpPr>
          <p:spPr>
            <a:xfrm>
              <a:off x="6348700" y="1670300"/>
              <a:ext cx="52550" cy="52100"/>
            </a:xfrm>
            <a:custGeom>
              <a:avLst/>
              <a:gdLst/>
              <a:ahLst/>
              <a:cxnLst/>
              <a:rect l="l" t="t" r="r" b="b"/>
              <a:pathLst>
                <a:path w="2102" h="2084" extrusionOk="0">
                  <a:moveTo>
                    <a:pt x="1033" y="0"/>
                  </a:moveTo>
                  <a:lnTo>
                    <a:pt x="811" y="19"/>
                  </a:lnTo>
                  <a:lnTo>
                    <a:pt x="627" y="74"/>
                  </a:lnTo>
                  <a:lnTo>
                    <a:pt x="443" y="185"/>
                  </a:lnTo>
                  <a:lnTo>
                    <a:pt x="295" y="314"/>
                  </a:lnTo>
                  <a:lnTo>
                    <a:pt x="166" y="461"/>
                  </a:lnTo>
                  <a:lnTo>
                    <a:pt x="74" y="646"/>
                  </a:lnTo>
                  <a:lnTo>
                    <a:pt x="18" y="849"/>
                  </a:lnTo>
                  <a:lnTo>
                    <a:pt x="0" y="1051"/>
                  </a:lnTo>
                  <a:lnTo>
                    <a:pt x="37" y="1273"/>
                  </a:lnTo>
                  <a:lnTo>
                    <a:pt x="92" y="1476"/>
                  </a:lnTo>
                  <a:lnTo>
                    <a:pt x="184" y="1641"/>
                  </a:lnTo>
                  <a:lnTo>
                    <a:pt x="314" y="1789"/>
                  </a:lnTo>
                  <a:lnTo>
                    <a:pt x="479" y="1918"/>
                  </a:lnTo>
                  <a:lnTo>
                    <a:pt x="645" y="2010"/>
                  </a:lnTo>
                  <a:lnTo>
                    <a:pt x="848" y="2066"/>
                  </a:lnTo>
                  <a:lnTo>
                    <a:pt x="1069" y="2084"/>
                  </a:lnTo>
                  <a:lnTo>
                    <a:pt x="1272" y="2066"/>
                  </a:lnTo>
                  <a:lnTo>
                    <a:pt x="1475" y="1992"/>
                  </a:lnTo>
                  <a:lnTo>
                    <a:pt x="1659" y="1900"/>
                  </a:lnTo>
                  <a:lnTo>
                    <a:pt x="1807" y="1771"/>
                  </a:lnTo>
                  <a:lnTo>
                    <a:pt x="1936" y="1623"/>
                  </a:lnTo>
                  <a:lnTo>
                    <a:pt x="2028" y="1439"/>
                  </a:lnTo>
                  <a:lnTo>
                    <a:pt x="2084" y="1236"/>
                  </a:lnTo>
                  <a:lnTo>
                    <a:pt x="2102" y="1015"/>
                  </a:lnTo>
                  <a:lnTo>
                    <a:pt x="2065" y="812"/>
                  </a:lnTo>
                  <a:lnTo>
                    <a:pt x="2010" y="609"/>
                  </a:lnTo>
                  <a:lnTo>
                    <a:pt x="1918" y="443"/>
                  </a:lnTo>
                  <a:lnTo>
                    <a:pt x="1789" y="277"/>
                  </a:lnTo>
                  <a:lnTo>
                    <a:pt x="1623" y="166"/>
                  </a:lnTo>
                  <a:lnTo>
                    <a:pt x="1457" y="74"/>
                  </a:lnTo>
                  <a:lnTo>
                    <a:pt x="1254" y="19"/>
                  </a:lnTo>
                  <a:lnTo>
                    <a:pt x="10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 name="Google Shape;776;p3"/>
            <p:cNvSpPr/>
            <p:nvPr/>
          </p:nvSpPr>
          <p:spPr>
            <a:xfrm>
              <a:off x="4936800" y="848875"/>
              <a:ext cx="51175" cy="51200"/>
            </a:xfrm>
            <a:custGeom>
              <a:avLst/>
              <a:gdLst/>
              <a:ahLst/>
              <a:cxnLst/>
              <a:rect l="l" t="t" r="r" b="b"/>
              <a:pathLst>
                <a:path w="2047" h="2048" extrusionOk="0">
                  <a:moveTo>
                    <a:pt x="922" y="1"/>
                  </a:moveTo>
                  <a:lnTo>
                    <a:pt x="830" y="19"/>
                  </a:lnTo>
                  <a:lnTo>
                    <a:pt x="627" y="74"/>
                  </a:lnTo>
                  <a:lnTo>
                    <a:pt x="443" y="167"/>
                  </a:lnTo>
                  <a:lnTo>
                    <a:pt x="295" y="296"/>
                  </a:lnTo>
                  <a:lnTo>
                    <a:pt x="166" y="443"/>
                  </a:lnTo>
                  <a:lnTo>
                    <a:pt x="74" y="627"/>
                  </a:lnTo>
                  <a:lnTo>
                    <a:pt x="18" y="830"/>
                  </a:lnTo>
                  <a:lnTo>
                    <a:pt x="0" y="923"/>
                  </a:lnTo>
                  <a:lnTo>
                    <a:pt x="0" y="1033"/>
                  </a:lnTo>
                  <a:lnTo>
                    <a:pt x="0" y="1144"/>
                  </a:lnTo>
                  <a:lnTo>
                    <a:pt x="18" y="1254"/>
                  </a:lnTo>
                  <a:lnTo>
                    <a:pt x="92" y="1439"/>
                  </a:lnTo>
                  <a:lnTo>
                    <a:pt x="184" y="1623"/>
                  </a:lnTo>
                  <a:lnTo>
                    <a:pt x="313" y="1771"/>
                  </a:lnTo>
                  <a:lnTo>
                    <a:pt x="479" y="1900"/>
                  </a:lnTo>
                  <a:lnTo>
                    <a:pt x="664" y="1992"/>
                  </a:lnTo>
                  <a:lnTo>
                    <a:pt x="848" y="2029"/>
                  </a:lnTo>
                  <a:lnTo>
                    <a:pt x="959" y="2047"/>
                  </a:lnTo>
                  <a:lnTo>
                    <a:pt x="1069" y="2047"/>
                  </a:lnTo>
                  <a:lnTo>
                    <a:pt x="1272" y="2029"/>
                  </a:lnTo>
                  <a:lnTo>
                    <a:pt x="1457" y="1955"/>
                  </a:lnTo>
                  <a:lnTo>
                    <a:pt x="1623" y="1863"/>
                  </a:lnTo>
                  <a:lnTo>
                    <a:pt x="1770" y="1734"/>
                  </a:lnTo>
                  <a:lnTo>
                    <a:pt x="1881" y="1568"/>
                  </a:lnTo>
                  <a:lnTo>
                    <a:pt x="1973" y="1402"/>
                  </a:lnTo>
                  <a:lnTo>
                    <a:pt x="2028" y="1199"/>
                  </a:lnTo>
                  <a:lnTo>
                    <a:pt x="2047" y="996"/>
                  </a:lnTo>
                  <a:lnTo>
                    <a:pt x="2028" y="812"/>
                  </a:lnTo>
                  <a:lnTo>
                    <a:pt x="1973" y="609"/>
                  </a:lnTo>
                  <a:lnTo>
                    <a:pt x="1862" y="443"/>
                  </a:lnTo>
                  <a:lnTo>
                    <a:pt x="1752" y="296"/>
                  </a:lnTo>
                  <a:lnTo>
                    <a:pt x="1604" y="167"/>
                  </a:lnTo>
                  <a:lnTo>
                    <a:pt x="1420" y="74"/>
                  </a:lnTo>
                  <a:lnTo>
                    <a:pt x="1235" y="19"/>
                  </a:lnTo>
                  <a:lnTo>
                    <a:pt x="103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 name="Google Shape;777;p3"/>
            <p:cNvSpPr/>
            <p:nvPr/>
          </p:nvSpPr>
          <p:spPr>
            <a:xfrm>
              <a:off x="5067700" y="1036950"/>
              <a:ext cx="51650" cy="51650"/>
            </a:xfrm>
            <a:custGeom>
              <a:avLst/>
              <a:gdLst/>
              <a:ahLst/>
              <a:cxnLst/>
              <a:rect l="l" t="t" r="r" b="b"/>
              <a:pathLst>
                <a:path w="2066" h="2066" extrusionOk="0">
                  <a:moveTo>
                    <a:pt x="1015" y="0"/>
                  </a:moveTo>
                  <a:lnTo>
                    <a:pt x="812" y="19"/>
                  </a:lnTo>
                  <a:lnTo>
                    <a:pt x="627" y="74"/>
                  </a:lnTo>
                  <a:lnTo>
                    <a:pt x="461" y="166"/>
                  </a:lnTo>
                  <a:lnTo>
                    <a:pt x="314" y="295"/>
                  </a:lnTo>
                  <a:lnTo>
                    <a:pt x="185" y="443"/>
                  </a:lnTo>
                  <a:lnTo>
                    <a:pt x="93" y="609"/>
                  </a:lnTo>
                  <a:lnTo>
                    <a:pt x="37" y="793"/>
                  </a:lnTo>
                  <a:lnTo>
                    <a:pt x="0" y="996"/>
                  </a:lnTo>
                  <a:lnTo>
                    <a:pt x="19" y="1217"/>
                  </a:lnTo>
                  <a:lnTo>
                    <a:pt x="74" y="1420"/>
                  </a:lnTo>
                  <a:lnTo>
                    <a:pt x="166" y="1586"/>
                  </a:lnTo>
                  <a:lnTo>
                    <a:pt x="295" y="1752"/>
                  </a:lnTo>
                  <a:lnTo>
                    <a:pt x="443" y="1881"/>
                  </a:lnTo>
                  <a:lnTo>
                    <a:pt x="609" y="1973"/>
                  </a:lnTo>
                  <a:lnTo>
                    <a:pt x="812" y="2047"/>
                  </a:lnTo>
                  <a:lnTo>
                    <a:pt x="1015" y="2065"/>
                  </a:lnTo>
                  <a:lnTo>
                    <a:pt x="1236" y="2047"/>
                  </a:lnTo>
                  <a:lnTo>
                    <a:pt x="1439" y="1992"/>
                  </a:lnTo>
                  <a:lnTo>
                    <a:pt x="1605" y="1900"/>
                  </a:lnTo>
                  <a:lnTo>
                    <a:pt x="1771" y="1770"/>
                  </a:lnTo>
                  <a:lnTo>
                    <a:pt x="1881" y="1623"/>
                  </a:lnTo>
                  <a:lnTo>
                    <a:pt x="1992" y="1439"/>
                  </a:lnTo>
                  <a:lnTo>
                    <a:pt x="2047" y="1236"/>
                  </a:lnTo>
                  <a:lnTo>
                    <a:pt x="2066" y="1033"/>
                  </a:lnTo>
                  <a:lnTo>
                    <a:pt x="2047" y="830"/>
                  </a:lnTo>
                  <a:lnTo>
                    <a:pt x="1992" y="627"/>
                  </a:lnTo>
                  <a:lnTo>
                    <a:pt x="1881" y="443"/>
                  </a:lnTo>
                  <a:lnTo>
                    <a:pt x="1771" y="295"/>
                  </a:lnTo>
                  <a:lnTo>
                    <a:pt x="1605" y="166"/>
                  </a:lnTo>
                  <a:lnTo>
                    <a:pt x="1439" y="74"/>
                  </a:lnTo>
                  <a:lnTo>
                    <a:pt x="1236" y="19"/>
                  </a:lnTo>
                  <a:lnTo>
                    <a:pt x="101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8" name="Google Shape;778;p3"/>
            <p:cNvSpPr/>
            <p:nvPr/>
          </p:nvSpPr>
          <p:spPr>
            <a:xfrm>
              <a:off x="5344725" y="1331025"/>
              <a:ext cx="51200" cy="51200"/>
            </a:xfrm>
            <a:custGeom>
              <a:avLst/>
              <a:gdLst/>
              <a:ahLst/>
              <a:cxnLst/>
              <a:rect l="l" t="t" r="r" b="b"/>
              <a:pathLst>
                <a:path w="2048" h="2048" extrusionOk="0">
                  <a:moveTo>
                    <a:pt x="941" y="1"/>
                  </a:moveTo>
                  <a:lnTo>
                    <a:pt x="831" y="19"/>
                  </a:lnTo>
                  <a:lnTo>
                    <a:pt x="646" y="75"/>
                  </a:lnTo>
                  <a:lnTo>
                    <a:pt x="462" y="167"/>
                  </a:lnTo>
                  <a:lnTo>
                    <a:pt x="296" y="296"/>
                  </a:lnTo>
                  <a:lnTo>
                    <a:pt x="185" y="443"/>
                  </a:lnTo>
                  <a:lnTo>
                    <a:pt x="75" y="628"/>
                  </a:lnTo>
                  <a:lnTo>
                    <a:pt x="19" y="831"/>
                  </a:lnTo>
                  <a:lnTo>
                    <a:pt x="1" y="923"/>
                  </a:lnTo>
                  <a:lnTo>
                    <a:pt x="1" y="1033"/>
                  </a:lnTo>
                  <a:lnTo>
                    <a:pt x="1" y="1144"/>
                  </a:lnTo>
                  <a:lnTo>
                    <a:pt x="19" y="1255"/>
                  </a:lnTo>
                  <a:lnTo>
                    <a:pt x="93" y="1439"/>
                  </a:lnTo>
                  <a:lnTo>
                    <a:pt x="185" y="1624"/>
                  </a:lnTo>
                  <a:lnTo>
                    <a:pt x="314" y="1771"/>
                  </a:lnTo>
                  <a:lnTo>
                    <a:pt x="480" y="1900"/>
                  </a:lnTo>
                  <a:lnTo>
                    <a:pt x="665" y="1992"/>
                  </a:lnTo>
                  <a:lnTo>
                    <a:pt x="849" y="2048"/>
                  </a:lnTo>
                  <a:lnTo>
                    <a:pt x="1070" y="2048"/>
                  </a:lnTo>
                  <a:lnTo>
                    <a:pt x="1273" y="2029"/>
                  </a:lnTo>
                  <a:lnTo>
                    <a:pt x="1457" y="1955"/>
                  </a:lnTo>
                  <a:lnTo>
                    <a:pt x="1623" y="1863"/>
                  </a:lnTo>
                  <a:lnTo>
                    <a:pt x="1771" y="1734"/>
                  </a:lnTo>
                  <a:lnTo>
                    <a:pt x="1881" y="1587"/>
                  </a:lnTo>
                  <a:lnTo>
                    <a:pt x="1974" y="1402"/>
                  </a:lnTo>
                  <a:lnTo>
                    <a:pt x="2029" y="1218"/>
                  </a:lnTo>
                  <a:lnTo>
                    <a:pt x="2047" y="1015"/>
                  </a:lnTo>
                  <a:lnTo>
                    <a:pt x="2029" y="812"/>
                  </a:lnTo>
                  <a:lnTo>
                    <a:pt x="1974" y="628"/>
                  </a:lnTo>
                  <a:lnTo>
                    <a:pt x="1881" y="462"/>
                  </a:lnTo>
                  <a:lnTo>
                    <a:pt x="1752" y="296"/>
                  </a:lnTo>
                  <a:lnTo>
                    <a:pt x="1605" y="185"/>
                  </a:lnTo>
                  <a:lnTo>
                    <a:pt x="1439" y="93"/>
                  </a:lnTo>
                  <a:lnTo>
                    <a:pt x="1255" y="19"/>
                  </a:lnTo>
                  <a:lnTo>
                    <a:pt x="10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9" name="Google Shape;779;p3"/>
            <p:cNvSpPr/>
            <p:nvPr/>
          </p:nvSpPr>
          <p:spPr>
            <a:xfrm>
              <a:off x="5713025" y="1559200"/>
              <a:ext cx="51200" cy="51650"/>
            </a:xfrm>
            <a:custGeom>
              <a:avLst/>
              <a:gdLst/>
              <a:ahLst/>
              <a:cxnLst/>
              <a:rect l="l" t="t" r="r" b="b"/>
              <a:pathLst>
                <a:path w="2048" h="2066" extrusionOk="0">
                  <a:moveTo>
                    <a:pt x="1033" y="1"/>
                  </a:moveTo>
                  <a:lnTo>
                    <a:pt x="831" y="19"/>
                  </a:lnTo>
                  <a:lnTo>
                    <a:pt x="628" y="93"/>
                  </a:lnTo>
                  <a:lnTo>
                    <a:pt x="462" y="185"/>
                  </a:lnTo>
                  <a:lnTo>
                    <a:pt x="314" y="296"/>
                  </a:lnTo>
                  <a:lnTo>
                    <a:pt x="185" y="443"/>
                  </a:lnTo>
                  <a:lnTo>
                    <a:pt x="93" y="628"/>
                  </a:lnTo>
                  <a:lnTo>
                    <a:pt x="19" y="812"/>
                  </a:lnTo>
                  <a:lnTo>
                    <a:pt x="1" y="1015"/>
                  </a:lnTo>
                  <a:lnTo>
                    <a:pt x="19" y="1218"/>
                  </a:lnTo>
                  <a:lnTo>
                    <a:pt x="75" y="1402"/>
                  </a:lnTo>
                  <a:lnTo>
                    <a:pt x="167" y="1587"/>
                  </a:lnTo>
                  <a:lnTo>
                    <a:pt x="277" y="1734"/>
                  </a:lnTo>
                  <a:lnTo>
                    <a:pt x="425" y="1863"/>
                  </a:lnTo>
                  <a:lnTo>
                    <a:pt x="591" y="1955"/>
                  </a:lnTo>
                  <a:lnTo>
                    <a:pt x="794" y="2029"/>
                  </a:lnTo>
                  <a:lnTo>
                    <a:pt x="978" y="2066"/>
                  </a:lnTo>
                  <a:lnTo>
                    <a:pt x="1089" y="2047"/>
                  </a:lnTo>
                  <a:lnTo>
                    <a:pt x="1199" y="2047"/>
                  </a:lnTo>
                  <a:lnTo>
                    <a:pt x="1402" y="1992"/>
                  </a:lnTo>
                  <a:lnTo>
                    <a:pt x="1568" y="1882"/>
                  </a:lnTo>
                  <a:lnTo>
                    <a:pt x="1734" y="1771"/>
                  </a:lnTo>
                  <a:lnTo>
                    <a:pt x="1863" y="1605"/>
                  </a:lnTo>
                  <a:lnTo>
                    <a:pt x="1955" y="1439"/>
                  </a:lnTo>
                  <a:lnTo>
                    <a:pt x="2029" y="1236"/>
                  </a:lnTo>
                  <a:lnTo>
                    <a:pt x="2047" y="1126"/>
                  </a:lnTo>
                  <a:lnTo>
                    <a:pt x="2047" y="1015"/>
                  </a:lnTo>
                  <a:lnTo>
                    <a:pt x="2029" y="812"/>
                  </a:lnTo>
                  <a:lnTo>
                    <a:pt x="1955" y="628"/>
                  </a:lnTo>
                  <a:lnTo>
                    <a:pt x="1863" y="462"/>
                  </a:lnTo>
                  <a:lnTo>
                    <a:pt x="1734" y="314"/>
                  </a:lnTo>
                  <a:lnTo>
                    <a:pt x="1587" y="185"/>
                  </a:lnTo>
                  <a:lnTo>
                    <a:pt x="1421" y="93"/>
                  </a:lnTo>
                  <a:lnTo>
                    <a:pt x="1236" y="38"/>
                  </a:lnTo>
                  <a:lnTo>
                    <a:pt x="103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 name="Google Shape;780;p3"/>
            <p:cNvSpPr/>
            <p:nvPr/>
          </p:nvSpPr>
          <p:spPr>
            <a:xfrm>
              <a:off x="5792775" y="1573500"/>
              <a:ext cx="51650" cy="51650"/>
            </a:xfrm>
            <a:custGeom>
              <a:avLst/>
              <a:gdLst/>
              <a:ahLst/>
              <a:cxnLst/>
              <a:rect l="l" t="t" r="r" b="b"/>
              <a:pathLst>
                <a:path w="2066" h="2066" extrusionOk="0">
                  <a:moveTo>
                    <a:pt x="1052" y="0"/>
                  </a:moveTo>
                  <a:lnTo>
                    <a:pt x="830" y="19"/>
                  </a:lnTo>
                  <a:lnTo>
                    <a:pt x="646" y="74"/>
                  </a:lnTo>
                  <a:lnTo>
                    <a:pt x="462" y="166"/>
                  </a:lnTo>
                  <a:lnTo>
                    <a:pt x="296" y="277"/>
                  </a:lnTo>
                  <a:lnTo>
                    <a:pt x="167" y="443"/>
                  </a:lnTo>
                  <a:lnTo>
                    <a:pt x="74" y="609"/>
                  </a:lnTo>
                  <a:lnTo>
                    <a:pt x="19" y="812"/>
                  </a:lnTo>
                  <a:lnTo>
                    <a:pt x="1" y="1015"/>
                  </a:lnTo>
                  <a:lnTo>
                    <a:pt x="1" y="1217"/>
                  </a:lnTo>
                  <a:lnTo>
                    <a:pt x="56" y="1420"/>
                  </a:lnTo>
                  <a:lnTo>
                    <a:pt x="148" y="1586"/>
                  </a:lnTo>
                  <a:lnTo>
                    <a:pt x="277" y="1752"/>
                  </a:lnTo>
                  <a:lnTo>
                    <a:pt x="406" y="1881"/>
                  </a:lnTo>
                  <a:lnTo>
                    <a:pt x="591" y="1973"/>
                  </a:lnTo>
                  <a:lnTo>
                    <a:pt x="775" y="2029"/>
                  </a:lnTo>
                  <a:lnTo>
                    <a:pt x="978" y="2066"/>
                  </a:lnTo>
                  <a:lnTo>
                    <a:pt x="1181" y="2047"/>
                  </a:lnTo>
                  <a:lnTo>
                    <a:pt x="1384" y="2010"/>
                  </a:lnTo>
                  <a:lnTo>
                    <a:pt x="1568" y="1918"/>
                  </a:lnTo>
                  <a:lnTo>
                    <a:pt x="1734" y="1789"/>
                  </a:lnTo>
                  <a:lnTo>
                    <a:pt x="1863" y="1641"/>
                  </a:lnTo>
                  <a:lnTo>
                    <a:pt x="1974" y="1475"/>
                  </a:lnTo>
                  <a:lnTo>
                    <a:pt x="2029" y="1291"/>
                  </a:lnTo>
                  <a:lnTo>
                    <a:pt x="2066" y="1070"/>
                  </a:lnTo>
                  <a:lnTo>
                    <a:pt x="2047" y="849"/>
                  </a:lnTo>
                  <a:lnTo>
                    <a:pt x="1992" y="664"/>
                  </a:lnTo>
                  <a:lnTo>
                    <a:pt x="1900" y="480"/>
                  </a:lnTo>
                  <a:lnTo>
                    <a:pt x="1789" y="314"/>
                  </a:lnTo>
                  <a:lnTo>
                    <a:pt x="1642" y="185"/>
                  </a:lnTo>
                  <a:lnTo>
                    <a:pt x="1457" y="93"/>
                  </a:lnTo>
                  <a:lnTo>
                    <a:pt x="1273" y="19"/>
                  </a:lnTo>
                  <a:lnTo>
                    <a:pt x="105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1" name="Google Shape;781;p3"/>
            <p:cNvSpPr/>
            <p:nvPr/>
          </p:nvSpPr>
          <p:spPr>
            <a:xfrm>
              <a:off x="5002250" y="942900"/>
              <a:ext cx="51650" cy="51675"/>
            </a:xfrm>
            <a:custGeom>
              <a:avLst/>
              <a:gdLst/>
              <a:ahLst/>
              <a:cxnLst/>
              <a:rect l="l" t="t" r="r" b="b"/>
              <a:pathLst>
                <a:path w="2066" h="2067" extrusionOk="0">
                  <a:moveTo>
                    <a:pt x="996" y="1"/>
                  </a:moveTo>
                  <a:lnTo>
                    <a:pt x="793" y="19"/>
                  </a:lnTo>
                  <a:lnTo>
                    <a:pt x="609" y="75"/>
                  </a:lnTo>
                  <a:lnTo>
                    <a:pt x="443" y="185"/>
                  </a:lnTo>
                  <a:lnTo>
                    <a:pt x="295" y="296"/>
                  </a:lnTo>
                  <a:lnTo>
                    <a:pt x="166" y="444"/>
                  </a:lnTo>
                  <a:lnTo>
                    <a:pt x="74" y="628"/>
                  </a:lnTo>
                  <a:lnTo>
                    <a:pt x="19" y="812"/>
                  </a:lnTo>
                  <a:lnTo>
                    <a:pt x="0" y="1015"/>
                  </a:lnTo>
                  <a:lnTo>
                    <a:pt x="19" y="1218"/>
                  </a:lnTo>
                  <a:lnTo>
                    <a:pt x="74" y="1421"/>
                  </a:lnTo>
                  <a:lnTo>
                    <a:pt x="166" y="1605"/>
                  </a:lnTo>
                  <a:lnTo>
                    <a:pt x="295" y="1753"/>
                  </a:lnTo>
                  <a:lnTo>
                    <a:pt x="443" y="1882"/>
                  </a:lnTo>
                  <a:lnTo>
                    <a:pt x="627" y="1974"/>
                  </a:lnTo>
                  <a:lnTo>
                    <a:pt x="812" y="2029"/>
                  </a:lnTo>
                  <a:lnTo>
                    <a:pt x="1033" y="2066"/>
                  </a:lnTo>
                  <a:lnTo>
                    <a:pt x="1236" y="2029"/>
                  </a:lnTo>
                  <a:lnTo>
                    <a:pt x="1438" y="1974"/>
                  </a:lnTo>
                  <a:lnTo>
                    <a:pt x="1604" y="1882"/>
                  </a:lnTo>
                  <a:lnTo>
                    <a:pt x="1770" y="1753"/>
                  </a:lnTo>
                  <a:lnTo>
                    <a:pt x="1881" y="1605"/>
                  </a:lnTo>
                  <a:lnTo>
                    <a:pt x="1992" y="1421"/>
                  </a:lnTo>
                  <a:lnTo>
                    <a:pt x="2047" y="1218"/>
                  </a:lnTo>
                  <a:lnTo>
                    <a:pt x="2065" y="1015"/>
                  </a:lnTo>
                  <a:lnTo>
                    <a:pt x="2028" y="812"/>
                  </a:lnTo>
                  <a:lnTo>
                    <a:pt x="1973" y="609"/>
                  </a:lnTo>
                  <a:lnTo>
                    <a:pt x="1881" y="444"/>
                  </a:lnTo>
                  <a:lnTo>
                    <a:pt x="1752" y="278"/>
                  </a:lnTo>
                  <a:lnTo>
                    <a:pt x="1586" y="167"/>
                  </a:lnTo>
                  <a:lnTo>
                    <a:pt x="1420" y="75"/>
                  </a:lnTo>
                  <a:lnTo>
                    <a:pt x="1217" y="19"/>
                  </a:lnTo>
                  <a:lnTo>
                    <a:pt x="99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 name="Google Shape;782;p3"/>
            <p:cNvSpPr/>
            <p:nvPr/>
          </p:nvSpPr>
          <p:spPr>
            <a:xfrm>
              <a:off x="4819700" y="583375"/>
              <a:ext cx="51200" cy="51175"/>
            </a:xfrm>
            <a:custGeom>
              <a:avLst/>
              <a:gdLst/>
              <a:ahLst/>
              <a:cxnLst/>
              <a:rect l="l" t="t" r="r" b="b"/>
              <a:pathLst>
                <a:path w="2048" h="2047" extrusionOk="0">
                  <a:moveTo>
                    <a:pt x="867" y="0"/>
                  </a:moveTo>
                  <a:lnTo>
                    <a:pt x="665" y="56"/>
                  </a:lnTo>
                  <a:lnTo>
                    <a:pt x="480" y="148"/>
                  </a:lnTo>
                  <a:lnTo>
                    <a:pt x="333" y="277"/>
                  </a:lnTo>
                  <a:lnTo>
                    <a:pt x="185" y="424"/>
                  </a:lnTo>
                  <a:lnTo>
                    <a:pt x="93" y="590"/>
                  </a:lnTo>
                  <a:lnTo>
                    <a:pt x="19" y="793"/>
                  </a:lnTo>
                  <a:lnTo>
                    <a:pt x="1" y="904"/>
                  </a:lnTo>
                  <a:lnTo>
                    <a:pt x="1" y="996"/>
                  </a:lnTo>
                  <a:lnTo>
                    <a:pt x="19" y="1199"/>
                  </a:lnTo>
                  <a:lnTo>
                    <a:pt x="75" y="1402"/>
                  </a:lnTo>
                  <a:lnTo>
                    <a:pt x="148" y="1567"/>
                  </a:lnTo>
                  <a:lnTo>
                    <a:pt x="277" y="1733"/>
                  </a:lnTo>
                  <a:lnTo>
                    <a:pt x="425" y="1862"/>
                  </a:lnTo>
                  <a:lnTo>
                    <a:pt x="591" y="1955"/>
                  </a:lnTo>
                  <a:lnTo>
                    <a:pt x="775" y="2028"/>
                  </a:lnTo>
                  <a:lnTo>
                    <a:pt x="978" y="2047"/>
                  </a:lnTo>
                  <a:lnTo>
                    <a:pt x="1181" y="2047"/>
                  </a:lnTo>
                  <a:lnTo>
                    <a:pt x="1384" y="1992"/>
                  </a:lnTo>
                  <a:lnTo>
                    <a:pt x="1568" y="1899"/>
                  </a:lnTo>
                  <a:lnTo>
                    <a:pt x="1734" y="1770"/>
                  </a:lnTo>
                  <a:lnTo>
                    <a:pt x="1863" y="1623"/>
                  </a:lnTo>
                  <a:lnTo>
                    <a:pt x="1955" y="1457"/>
                  </a:lnTo>
                  <a:lnTo>
                    <a:pt x="2029" y="1254"/>
                  </a:lnTo>
                  <a:lnTo>
                    <a:pt x="2047" y="1162"/>
                  </a:lnTo>
                  <a:lnTo>
                    <a:pt x="2047" y="1051"/>
                  </a:lnTo>
                  <a:lnTo>
                    <a:pt x="2029" y="848"/>
                  </a:lnTo>
                  <a:lnTo>
                    <a:pt x="1974" y="646"/>
                  </a:lnTo>
                  <a:lnTo>
                    <a:pt x="1900" y="480"/>
                  </a:lnTo>
                  <a:lnTo>
                    <a:pt x="1771" y="332"/>
                  </a:lnTo>
                  <a:lnTo>
                    <a:pt x="1623" y="203"/>
                  </a:lnTo>
                  <a:lnTo>
                    <a:pt x="1457" y="92"/>
                  </a:lnTo>
                  <a:lnTo>
                    <a:pt x="1273" y="19"/>
                  </a:lnTo>
                  <a:lnTo>
                    <a:pt x="10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3"/>
            <p:cNvSpPr/>
            <p:nvPr/>
          </p:nvSpPr>
          <p:spPr>
            <a:xfrm>
              <a:off x="4768550" y="409125"/>
              <a:ext cx="51175" cy="51650"/>
            </a:xfrm>
            <a:custGeom>
              <a:avLst/>
              <a:gdLst/>
              <a:ahLst/>
              <a:cxnLst/>
              <a:rect l="l" t="t" r="r" b="b"/>
              <a:pathLst>
                <a:path w="2047" h="2066" extrusionOk="0">
                  <a:moveTo>
                    <a:pt x="1070" y="1"/>
                  </a:moveTo>
                  <a:lnTo>
                    <a:pt x="867" y="19"/>
                  </a:lnTo>
                  <a:lnTo>
                    <a:pt x="664" y="74"/>
                  </a:lnTo>
                  <a:lnTo>
                    <a:pt x="498" y="148"/>
                  </a:lnTo>
                  <a:lnTo>
                    <a:pt x="332" y="277"/>
                  </a:lnTo>
                  <a:lnTo>
                    <a:pt x="203" y="425"/>
                  </a:lnTo>
                  <a:lnTo>
                    <a:pt x="92" y="591"/>
                  </a:lnTo>
                  <a:lnTo>
                    <a:pt x="19" y="775"/>
                  </a:lnTo>
                  <a:lnTo>
                    <a:pt x="0" y="978"/>
                  </a:lnTo>
                  <a:lnTo>
                    <a:pt x="0" y="1181"/>
                  </a:lnTo>
                  <a:lnTo>
                    <a:pt x="55" y="1365"/>
                  </a:lnTo>
                  <a:lnTo>
                    <a:pt x="129" y="1549"/>
                  </a:lnTo>
                  <a:lnTo>
                    <a:pt x="240" y="1697"/>
                  </a:lnTo>
                  <a:lnTo>
                    <a:pt x="387" y="1844"/>
                  </a:lnTo>
                  <a:lnTo>
                    <a:pt x="553" y="1955"/>
                  </a:lnTo>
                  <a:lnTo>
                    <a:pt x="738" y="2010"/>
                  </a:lnTo>
                  <a:lnTo>
                    <a:pt x="940" y="2047"/>
                  </a:lnTo>
                  <a:lnTo>
                    <a:pt x="1051" y="2066"/>
                  </a:lnTo>
                  <a:lnTo>
                    <a:pt x="1162" y="2047"/>
                  </a:lnTo>
                  <a:lnTo>
                    <a:pt x="1346" y="1992"/>
                  </a:lnTo>
                  <a:lnTo>
                    <a:pt x="1530" y="1918"/>
                  </a:lnTo>
                  <a:lnTo>
                    <a:pt x="1696" y="1789"/>
                  </a:lnTo>
                  <a:lnTo>
                    <a:pt x="1844" y="1642"/>
                  </a:lnTo>
                  <a:lnTo>
                    <a:pt x="1936" y="1457"/>
                  </a:lnTo>
                  <a:lnTo>
                    <a:pt x="2010" y="1273"/>
                  </a:lnTo>
                  <a:lnTo>
                    <a:pt x="2028" y="1162"/>
                  </a:lnTo>
                  <a:lnTo>
                    <a:pt x="2047" y="1070"/>
                  </a:lnTo>
                  <a:lnTo>
                    <a:pt x="2028" y="867"/>
                  </a:lnTo>
                  <a:lnTo>
                    <a:pt x="1973" y="664"/>
                  </a:lnTo>
                  <a:lnTo>
                    <a:pt x="1881" y="498"/>
                  </a:lnTo>
                  <a:lnTo>
                    <a:pt x="1770" y="332"/>
                  </a:lnTo>
                  <a:lnTo>
                    <a:pt x="1623" y="203"/>
                  </a:lnTo>
                  <a:lnTo>
                    <a:pt x="1457" y="111"/>
                  </a:lnTo>
                  <a:lnTo>
                    <a:pt x="1254" y="37"/>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 name="Google Shape;784;p3"/>
            <p:cNvSpPr/>
            <p:nvPr/>
          </p:nvSpPr>
          <p:spPr>
            <a:xfrm>
              <a:off x="5133625" y="1128225"/>
              <a:ext cx="51175" cy="51650"/>
            </a:xfrm>
            <a:custGeom>
              <a:avLst/>
              <a:gdLst/>
              <a:ahLst/>
              <a:cxnLst/>
              <a:rect l="l" t="t" r="r" b="b"/>
              <a:pathLst>
                <a:path w="2047" h="2066" extrusionOk="0">
                  <a:moveTo>
                    <a:pt x="1033" y="0"/>
                  </a:moveTo>
                  <a:lnTo>
                    <a:pt x="830" y="19"/>
                  </a:lnTo>
                  <a:lnTo>
                    <a:pt x="645" y="74"/>
                  </a:lnTo>
                  <a:lnTo>
                    <a:pt x="461" y="166"/>
                  </a:lnTo>
                  <a:lnTo>
                    <a:pt x="314" y="295"/>
                  </a:lnTo>
                  <a:lnTo>
                    <a:pt x="185" y="443"/>
                  </a:lnTo>
                  <a:lnTo>
                    <a:pt x="92" y="609"/>
                  </a:lnTo>
                  <a:lnTo>
                    <a:pt x="19" y="793"/>
                  </a:lnTo>
                  <a:lnTo>
                    <a:pt x="0" y="996"/>
                  </a:lnTo>
                  <a:lnTo>
                    <a:pt x="0" y="1106"/>
                  </a:lnTo>
                  <a:lnTo>
                    <a:pt x="19" y="1217"/>
                  </a:lnTo>
                  <a:lnTo>
                    <a:pt x="74" y="1401"/>
                  </a:lnTo>
                  <a:lnTo>
                    <a:pt x="166" y="1586"/>
                  </a:lnTo>
                  <a:lnTo>
                    <a:pt x="277" y="1752"/>
                  </a:lnTo>
                  <a:lnTo>
                    <a:pt x="443" y="1881"/>
                  </a:lnTo>
                  <a:lnTo>
                    <a:pt x="609" y="1973"/>
                  </a:lnTo>
                  <a:lnTo>
                    <a:pt x="811" y="2047"/>
                  </a:lnTo>
                  <a:lnTo>
                    <a:pt x="904" y="2065"/>
                  </a:lnTo>
                  <a:lnTo>
                    <a:pt x="1014" y="2065"/>
                  </a:lnTo>
                  <a:lnTo>
                    <a:pt x="1217" y="2047"/>
                  </a:lnTo>
                  <a:lnTo>
                    <a:pt x="1420" y="1991"/>
                  </a:lnTo>
                  <a:lnTo>
                    <a:pt x="1586" y="1899"/>
                  </a:lnTo>
                  <a:lnTo>
                    <a:pt x="1733" y="1770"/>
                  </a:lnTo>
                  <a:lnTo>
                    <a:pt x="1862" y="1623"/>
                  </a:lnTo>
                  <a:lnTo>
                    <a:pt x="1955" y="1457"/>
                  </a:lnTo>
                  <a:lnTo>
                    <a:pt x="2028" y="1272"/>
                  </a:lnTo>
                  <a:lnTo>
                    <a:pt x="2047" y="1070"/>
                  </a:lnTo>
                  <a:lnTo>
                    <a:pt x="2047" y="959"/>
                  </a:lnTo>
                  <a:lnTo>
                    <a:pt x="2028" y="848"/>
                  </a:lnTo>
                  <a:lnTo>
                    <a:pt x="1973" y="664"/>
                  </a:lnTo>
                  <a:lnTo>
                    <a:pt x="1881" y="480"/>
                  </a:lnTo>
                  <a:lnTo>
                    <a:pt x="1770" y="314"/>
                  </a:lnTo>
                  <a:lnTo>
                    <a:pt x="1604" y="185"/>
                  </a:lnTo>
                  <a:lnTo>
                    <a:pt x="1438" y="92"/>
                  </a:lnTo>
                  <a:lnTo>
                    <a:pt x="1235" y="37"/>
                  </a:lnTo>
                  <a:lnTo>
                    <a:pt x="1143" y="19"/>
                  </a:lnTo>
                  <a:lnTo>
                    <a:pt x="10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 name="Google Shape;785;p3"/>
            <p:cNvSpPr/>
            <p:nvPr/>
          </p:nvSpPr>
          <p:spPr>
            <a:xfrm>
              <a:off x="5487625" y="1436600"/>
              <a:ext cx="51200" cy="51175"/>
            </a:xfrm>
            <a:custGeom>
              <a:avLst/>
              <a:gdLst/>
              <a:ahLst/>
              <a:cxnLst/>
              <a:rect l="l" t="t" r="r" b="b"/>
              <a:pathLst>
                <a:path w="2048" h="2047" extrusionOk="0">
                  <a:moveTo>
                    <a:pt x="1070" y="0"/>
                  </a:moveTo>
                  <a:lnTo>
                    <a:pt x="867" y="19"/>
                  </a:lnTo>
                  <a:lnTo>
                    <a:pt x="683" y="56"/>
                  </a:lnTo>
                  <a:lnTo>
                    <a:pt x="498" y="148"/>
                  </a:lnTo>
                  <a:lnTo>
                    <a:pt x="351" y="258"/>
                  </a:lnTo>
                  <a:lnTo>
                    <a:pt x="203" y="406"/>
                  </a:lnTo>
                  <a:lnTo>
                    <a:pt x="111" y="572"/>
                  </a:lnTo>
                  <a:lnTo>
                    <a:pt x="37" y="756"/>
                  </a:lnTo>
                  <a:lnTo>
                    <a:pt x="1" y="959"/>
                  </a:lnTo>
                  <a:lnTo>
                    <a:pt x="1" y="1070"/>
                  </a:lnTo>
                  <a:lnTo>
                    <a:pt x="1" y="1162"/>
                  </a:lnTo>
                  <a:lnTo>
                    <a:pt x="56" y="1365"/>
                  </a:lnTo>
                  <a:lnTo>
                    <a:pt x="148" y="1549"/>
                  </a:lnTo>
                  <a:lnTo>
                    <a:pt x="259" y="1715"/>
                  </a:lnTo>
                  <a:lnTo>
                    <a:pt x="406" y="1844"/>
                  </a:lnTo>
                  <a:lnTo>
                    <a:pt x="591" y="1955"/>
                  </a:lnTo>
                  <a:lnTo>
                    <a:pt x="775" y="2028"/>
                  </a:lnTo>
                  <a:lnTo>
                    <a:pt x="886" y="2047"/>
                  </a:lnTo>
                  <a:lnTo>
                    <a:pt x="1199" y="2047"/>
                  </a:lnTo>
                  <a:lnTo>
                    <a:pt x="1383" y="1992"/>
                  </a:lnTo>
                  <a:lnTo>
                    <a:pt x="1549" y="1899"/>
                  </a:lnTo>
                  <a:lnTo>
                    <a:pt x="1715" y="1770"/>
                  </a:lnTo>
                  <a:lnTo>
                    <a:pt x="1844" y="1623"/>
                  </a:lnTo>
                  <a:lnTo>
                    <a:pt x="1955" y="1457"/>
                  </a:lnTo>
                  <a:lnTo>
                    <a:pt x="2010" y="1273"/>
                  </a:lnTo>
                  <a:lnTo>
                    <a:pt x="2047" y="1070"/>
                  </a:lnTo>
                  <a:lnTo>
                    <a:pt x="2029" y="867"/>
                  </a:lnTo>
                  <a:lnTo>
                    <a:pt x="1973" y="683"/>
                  </a:lnTo>
                  <a:lnTo>
                    <a:pt x="1900" y="498"/>
                  </a:lnTo>
                  <a:lnTo>
                    <a:pt x="1771" y="351"/>
                  </a:lnTo>
                  <a:lnTo>
                    <a:pt x="1642" y="203"/>
                  </a:lnTo>
                  <a:lnTo>
                    <a:pt x="1457" y="111"/>
                  </a:lnTo>
                  <a:lnTo>
                    <a:pt x="1273" y="37"/>
                  </a:lnTo>
                  <a:lnTo>
                    <a:pt x="10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 name="Google Shape;786;p3"/>
            <p:cNvSpPr/>
            <p:nvPr/>
          </p:nvSpPr>
          <p:spPr>
            <a:xfrm>
              <a:off x="4871325" y="754850"/>
              <a:ext cx="50750" cy="50725"/>
            </a:xfrm>
            <a:custGeom>
              <a:avLst/>
              <a:gdLst/>
              <a:ahLst/>
              <a:cxnLst/>
              <a:rect l="l" t="t" r="r" b="b"/>
              <a:pathLst>
                <a:path w="2030" h="2029" extrusionOk="0">
                  <a:moveTo>
                    <a:pt x="1015" y="0"/>
                  </a:moveTo>
                  <a:lnTo>
                    <a:pt x="812" y="19"/>
                  </a:lnTo>
                  <a:lnTo>
                    <a:pt x="628" y="74"/>
                  </a:lnTo>
                  <a:lnTo>
                    <a:pt x="462" y="166"/>
                  </a:lnTo>
                  <a:lnTo>
                    <a:pt x="314" y="295"/>
                  </a:lnTo>
                  <a:lnTo>
                    <a:pt x="204" y="443"/>
                  </a:lnTo>
                  <a:lnTo>
                    <a:pt x="93" y="609"/>
                  </a:lnTo>
                  <a:lnTo>
                    <a:pt x="38" y="775"/>
                  </a:lnTo>
                  <a:lnTo>
                    <a:pt x="1" y="977"/>
                  </a:lnTo>
                  <a:lnTo>
                    <a:pt x="1" y="1070"/>
                  </a:lnTo>
                  <a:lnTo>
                    <a:pt x="19" y="1180"/>
                  </a:lnTo>
                  <a:lnTo>
                    <a:pt x="75" y="1365"/>
                  </a:lnTo>
                  <a:lnTo>
                    <a:pt x="167" y="1549"/>
                  </a:lnTo>
                  <a:lnTo>
                    <a:pt x="277" y="1697"/>
                  </a:lnTo>
                  <a:lnTo>
                    <a:pt x="425" y="1826"/>
                  </a:lnTo>
                  <a:lnTo>
                    <a:pt x="609" y="1936"/>
                  </a:lnTo>
                  <a:lnTo>
                    <a:pt x="794" y="1992"/>
                  </a:lnTo>
                  <a:lnTo>
                    <a:pt x="996" y="2028"/>
                  </a:lnTo>
                  <a:lnTo>
                    <a:pt x="1089" y="2028"/>
                  </a:lnTo>
                  <a:lnTo>
                    <a:pt x="1181" y="2010"/>
                  </a:lnTo>
                  <a:lnTo>
                    <a:pt x="1384" y="1955"/>
                  </a:lnTo>
                  <a:lnTo>
                    <a:pt x="1550" y="1862"/>
                  </a:lnTo>
                  <a:lnTo>
                    <a:pt x="1716" y="1733"/>
                  </a:lnTo>
                  <a:lnTo>
                    <a:pt x="1845" y="1586"/>
                  </a:lnTo>
                  <a:lnTo>
                    <a:pt x="1937" y="1420"/>
                  </a:lnTo>
                  <a:lnTo>
                    <a:pt x="1992" y="1236"/>
                  </a:lnTo>
                  <a:lnTo>
                    <a:pt x="2029" y="1033"/>
                  </a:lnTo>
                  <a:lnTo>
                    <a:pt x="2029" y="922"/>
                  </a:lnTo>
                  <a:lnTo>
                    <a:pt x="2011" y="830"/>
                  </a:lnTo>
                  <a:lnTo>
                    <a:pt x="1955" y="646"/>
                  </a:lnTo>
                  <a:lnTo>
                    <a:pt x="1845" y="461"/>
                  </a:lnTo>
                  <a:lnTo>
                    <a:pt x="1734" y="314"/>
                  </a:lnTo>
                  <a:lnTo>
                    <a:pt x="1568" y="185"/>
                  </a:lnTo>
                  <a:lnTo>
                    <a:pt x="1402" y="92"/>
                  </a:lnTo>
                  <a:lnTo>
                    <a:pt x="1218" y="19"/>
                  </a:lnTo>
                  <a:lnTo>
                    <a:pt x="101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3"/>
            <p:cNvSpPr/>
            <p:nvPr/>
          </p:nvSpPr>
          <p:spPr>
            <a:xfrm>
              <a:off x="5199525" y="1223175"/>
              <a:ext cx="50725" cy="50275"/>
            </a:xfrm>
            <a:custGeom>
              <a:avLst/>
              <a:gdLst/>
              <a:ahLst/>
              <a:cxnLst/>
              <a:rect l="l" t="t" r="r" b="b"/>
              <a:pathLst>
                <a:path w="2029" h="2011" extrusionOk="0">
                  <a:moveTo>
                    <a:pt x="1033" y="0"/>
                  </a:moveTo>
                  <a:lnTo>
                    <a:pt x="830" y="19"/>
                  </a:lnTo>
                  <a:lnTo>
                    <a:pt x="628" y="74"/>
                  </a:lnTo>
                  <a:lnTo>
                    <a:pt x="462" y="166"/>
                  </a:lnTo>
                  <a:lnTo>
                    <a:pt x="314" y="295"/>
                  </a:lnTo>
                  <a:lnTo>
                    <a:pt x="185" y="443"/>
                  </a:lnTo>
                  <a:lnTo>
                    <a:pt x="93" y="609"/>
                  </a:lnTo>
                  <a:lnTo>
                    <a:pt x="19" y="812"/>
                  </a:lnTo>
                  <a:lnTo>
                    <a:pt x="1" y="1015"/>
                  </a:lnTo>
                  <a:lnTo>
                    <a:pt x="19" y="1199"/>
                  </a:lnTo>
                  <a:lnTo>
                    <a:pt x="93" y="1402"/>
                  </a:lnTo>
                  <a:lnTo>
                    <a:pt x="185" y="1568"/>
                  </a:lnTo>
                  <a:lnTo>
                    <a:pt x="314" y="1715"/>
                  </a:lnTo>
                  <a:lnTo>
                    <a:pt x="462" y="1844"/>
                  </a:lnTo>
                  <a:lnTo>
                    <a:pt x="646" y="1936"/>
                  </a:lnTo>
                  <a:lnTo>
                    <a:pt x="830" y="1992"/>
                  </a:lnTo>
                  <a:lnTo>
                    <a:pt x="1033" y="2010"/>
                  </a:lnTo>
                  <a:lnTo>
                    <a:pt x="1236" y="1992"/>
                  </a:lnTo>
                  <a:lnTo>
                    <a:pt x="1421" y="1918"/>
                  </a:lnTo>
                  <a:lnTo>
                    <a:pt x="1586" y="1826"/>
                  </a:lnTo>
                  <a:lnTo>
                    <a:pt x="1734" y="1697"/>
                  </a:lnTo>
                  <a:lnTo>
                    <a:pt x="1863" y="1531"/>
                  </a:lnTo>
                  <a:lnTo>
                    <a:pt x="1955" y="1365"/>
                  </a:lnTo>
                  <a:lnTo>
                    <a:pt x="2011" y="1180"/>
                  </a:lnTo>
                  <a:lnTo>
                    <a:pt x="2029" y="1070"/>
                  </a:lnTo>
                  <a:lnTo>
                    <a:pt x="2029" y="978"/>
                  </a:lnTo>
                  <a:lnTo>
                    <a:pt x="1992" y="775"/>
                  </a:lnTo>
                  <a:lnTo>
                    <a:pt x="1937" y="590"/>
                  </a:lnTo>
                  <a:lnTo>
                    <a:pt x="1845" y="424"/>
                  </a:lnTo>
                  <a:lnTo>
                    <a:pt x="1716" y="295"/>
                  </a:lnTo>
                  <a:lnTo>
                    <a:pt x="1568" y="166"/>
                  </a:lnTo>
                  <a:lnTo>
                    <a:pt x="1402" y="74"/>
                  </a:lnTo>
                  <a:lnTo>
                    <a:pt x="1218" y="19"/>
                  </a:lnTo>
                  <a:lnTo>
                    <a:pt x="10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 name="Google Shape;788;p3"/>
            <p:cNvSpPr/>
            <p:nvPr/>
          </p:nvSpPr>
          <p:spPr>
            <a:xfrm>
              <a:off x="5633750" y="1545850"/>
              <a:ext cx="49800" cy="49800"/>
            </a:xfrm>
            <a:custGeom>
              <a:avLst/>
              <a:gdLst/>
              <a:ahLst/>
              <a:cxnLst/>
              <a:rect l="l" t="t" r="r" b="b"/>
              <a:pathLst>
                <a:path w="1992" h="1992" extrusionOk="0">
                  <a:moveTo>
                    <a:pt x="941" y="0"/>
                  </a:moveTo>
                  <a:lnTo>
                    <a:pt x="830" y="19"/>
                  </a:lnTo>
                  <a:lnTo>
                    <a:pt x="646" y="74"/>
                  </a:lnTo>
                  <a:lnTo>
                    <a:pt x="480" y="148"/>
                  </a:lnTo>
                  <a:lnTo>
                    <a:pt x="314" y="277"/>
                  </a:lnTo>
                  <a:lnTo>
                    <a:pt x="185" y="424"/>
                  </a:lnTo>
                  <a:lnTo>
                    <a:pt x="93" y="609"/>
                  </a:lnTo>
                  <a:lnTo>
                    <a:pt x="19" y="793"/>
                  </a:lnTo>
                  <a:lnTo>
                    <a:pt x="1" y="885"/>
                  </a:lnTo>
                  <a:lnTo>
                    <a:pt x="1" y="977"/>
                  </a:lnTo>
                  <a:lnTo>
                    <a:pt x="19" y="1180"/>
                  </a:lnTo>
                  <a:lnTo>
                    <a:pt x="74" y="1365"/>
                  </a:lnTo>
                  <a:lnTo>
                    <a:pt x="166" y="1531"/>
                  </a:lnTo>
                  <a:lnTo>
                    <a:pt x="277" y="1678"/>
                  </a:lnTo>
                  <a:lnTo>
                    <a:pt x="425" y="1807"/>
                  </a:lnTo>
                  <a:lnTo>
                    <a:pt x="591" y="1899"/>
                  </a:lnTo>
                  <a:lnTo>
                    <a:pt x="775" y="1973"/>
                  </a:lnTo>
                  <a:lnTo>
                    <a:pt x="959" y="1991"/>
                  </a:lnTo>
                  <a:lnTo>
                    <a:pt x="1051" y="1991"/>
                  </a:lnTo>
                  <a:lnTo>
                    <a:pt x="1162" y="1973"/>
                  </a:lnTo>
                  <a:lnTo>
                    <a:pt x="1346" y="1918"/>
                  </a:lnTo>
                  <a:lnTo>
                    <a:pt x="1512" y="1844"/>
                  </a:lnTo>
                  <a:lnTo>
                    <a:pt x="1678" y="1715"/>
                  </a:lnTo>
                  <a:lnTo>
                    <a:pt x="1807" y="1567"/>
                  </a:lnTo>
                  <a:lnTo>
                    <a:pt x="1900" y="1383"/>
                  </a:lnTo>
                  <a:lnTo>
                    <a:pt x="1973" y="1199"/>
                  </a:lnTo>
                  <a:lnTo>
                    <a:pt x="1992" y="1106"/>
                  </a:lnTo>
                  <a:lnTo>
                    <a:pt x="1992" y="1014"/>
                  </a:lnTo>
                  <a:lnTo>
                    <a:pt x="1973" y="811"/>
                  </a:lnTo>
                  <a:lnTo>
                    <a:pt x="1918" y="627"/>
                  </a:lnTo>
                  <a:lnTo>
                    <a:pt x="1826" y="461"/>
                  </a:lnTo>
                  <a:lnTo>
                    <a:pt x="1715" y="314"/>
                  </a:lnTo>
                  <a:lnTo>
                    <a:pt x="1568" y="185"/>
                  </a:lnTo>
                  <a:lnTo>
                    <a:pt x="1402" y="92"/>
                  </a:lnTo>
                  <a:lnTo>
                    <a:pt x="1217" y="19"/>
                  </a:lnTo>
                  <a:lnTo>
                    <a:pt x="10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3"/>
            <p:cNvSpPr/>
            <p:nvPr/>
          </p:nvSpPr>
          <p:spPr>
            <a:xfrm>
              <a:off x="4717825" y="238125"/>
              <a:ext cx="49350" cy="47500"/>
            </a:xfrm>
            <a:custGeom>
              <a:avLst/>
              <a:gdLst/>
              <a:ahLst/>
              <a:cxnLst/>
              <a:rect l="l" t="t" r="r" b="b"/>
              <a:pathLst>
                <a:path w="1974" h="1900" extrusionOk="0">
                  <a:moveTo>
                    <a:pt x="609" y="0"/>
                  </a:moveTo>
                  <a:lnTo>
                    <a:pt x="480" y="74"/>
                  </a:lnTo>
                  <a:lnTo>
                    <a:pt x="370" y="148"/>
                  </a:lnTo>
                  <a:lnTo>
                    <a:pt x="277" y="240"/>
                  </a:lnTo>
                  <a:lnTo>
                    <a:pt x="185" y="350"/>
                  </a:lnTo>
                  <a:lnTo>
                    <a:pt x="112" y="461"/>
                  </a:lnTo>
                  <a:lnTo>
                    <a:pt x="56" y="590"/>
                  </a:lnTo>
                  <a:lnTo>
                    <a:pt x="19" y="738"/>
                  </a:lnTo>
                  <a:lnTo>
                    <a:pt x="1" y="867"/>
                  </a:lnTo>
                  <a:lnTo>
                    <a:pt x="1" y="977"/>
                  </a:lnTo>
                  <a:lnTo>
                    <a:pt x="19" y="1069"/>
                  </a:lnTo>
                  <a:lnTo>
                    <a:pt x="75" y="1272"/>
                  </a:lnTo>
                  <a:lnTo>
                    <a:pt x="167" y="1438"/>
                  </a:lnTo>
                  <a:lnTo>
                    <a:pt x="296" y="1586"/>
                  </a:lnTo>
                  <a:lnTo>
                    <a:pt x="443" y="1715"/>
                  </a:lnTo>
                  <a:lnTo>
                    <a:pt x="609" y="1825"/>
                  </a:lnTo>
                  <a:lnTo>
                    <a:pt x="794" y="1881"/>
                  </a:lnTo>
                  <a:lnTo>
                    <a:pt x="904" y="1899"/>
                  </a:lnTo>
                  <a:lnTo>
                    <a:pt x="997" y="1899"/>
                  </a:lnTo>
                  <a:lnTo>
                    <a:pt x="1199" y="1881"/>
                  </a:lnTo>
                  <a:lnTo>
                    <a:pt x="1365" y="1825"/>
                  </a:lnTo>
                  <a:lnTo>
                    <a:pt x="1531" y="1715"/>
                  </a:lnTo>
                  <a:lnTo>
                    <a:pt x="1679" y="1604"/>
                  </a:lnTo>
                  <a:lnTo>
                    <a:pt x="1808" y="1457"/>
                  </a:lnTo>
                  <a:lnTo>
                    <a:pt x="1900" y="1291"/>
                  </a:lnTo>
                  <a:lnTo>
                    <a:pt x="1955" y="1106"/>
                  </a:lnTo>
                  <a:lnTo>
                    <a:pt x="1974" y="922"/>
                  </a:lnTo>
                  <a:lnTo>
                    <a:pt x="1974" y="774"/>
                  </a:lnTo>
                  <a:lnTo>
                    <a:pt x="1937" y="627"/>
                  </a:lnTo>
                  <a:lnTo>
                    <a:pt x="1882" y="498"/>
                  </a:lnTo>
                  <a:lnTo>
                    <a:pt x="1808" y="369"/>
                  </a:lnTo>
                  <a:lnTo>
                    <a:pt x="1716" y="258"/>
                  </a:lnTo>
                  <a:lnTo>
                    <a:pt x="1623" y="148"/>
                  </a:lnTo>
                  <a:lnTo>
                    <a:pt x="1494" y="74"/>
                  </a:lnTo>
                  <a:lnTo>
                    <a:pt x="136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3"/>
            <p:cNvSpPr/>
            <p:nvPr/>
          </p:nvSpPr>
          <p:spPr>
            <a:xfrm>
              <a:off x="4755625" y="490725"/>
              <a:ext cx="48425" cy="48425"/>
            </a:xfrm>
            <a:custGeom>
              <a:avLst/>
              <a:gdLst/>
              <a:ahLst/>
              <a:cxnLst/>
              <a:rect l="l" t="t" r="r" b="b"/>
              <a:pathLst>
                <a:path w="1937" h="1937" extrusionOk="0">
                  <a:moveTo>
                    <a:pt x="941" y="0"/>
                  </a:moveTo>
                  <a:lnTo>
                    <a:pt x="738" y="19"/>
                  </a:lnTo>
                  <a:lnTo>
                    <a:pt x="554" y="92"/>
                  </a:lnTo>
                  <a:lnTo>
                    <a:pt x="388" y="185"/>
                  </a:lnTo>
                  <a:lnTo>
                    <a:pt x="259" y="295"/>
                  </a:lnTo>
                  <a:lnTo>
                    <a:pt x="130" y="461"/>
                  </a:lnTo>
                  <a:lnTo>
                    <a:pt x="56" y="627"/>
                  </a:lnTo>
                  <a:lnTo>
                    <a:pt x="1" y="811"/>
                  </a:lnTo>
                  <a:lnTo>
                    <a:pt x="1" y="1014"/>
                  </a:lnTo>
                  <a:lnTo>
                    <a:pt x="19" y="1199"/>
                  </a:lnTo>
                  <a:lnTo>
                    <a:pt x="75" y="1365"/>
                  </a:lnTo>
                  <a:lnTo>
                    <a:pt x="167" y="1530"/>
                  </a:lnTo>
                  <a:lnTo>
                    <a:pt x="296" y="1660"/>
                  </a:lnTo>
                  <a:lnTo>
                    <a:pt x="425" y="1770"/>
                  </a:lnTo>
                  <a:lnTo>
                    <a:pt x="591" y="1862"/>
                  </a:lnTo>
                  <a:lnTo>
                    <a:pt x="775" y="1918"/>
                  </a:lnTo>
                  <a:lnTo>
                    <a:pt x="960" y="1936"/>
                  </a:lnTo>
                  <a:lnTo>
                    <a:pt x="1162" y="1918"/>
                  </a:lnTo>
                  <a:lnTo>
                    <a:pt x="1347" y="1862"/>
                  </a:lnTo>
                  <a:lnTo>
                    <a:pt x="1513" y="1770"/>
                  </a:lnTo>
                  <a:lnTo>
                    <a:pt x="1660" y="1641"/>
                  </a:lnTo>
                  <a:lnTo>
                    <a:pt x="1771" y="1494"/>
                  </a:lnTo>
                  <a:lnTo>
                    <a:pt x="1863" y="1328"/>
                  </a:lnTo>
                  <a:lnTo>
                    <a:pt x="1918" y="1143"/>
                  </a:lnTo>
                  <a:lnTo>
                    <a:pt x="1937" y="959"/>
                  </a:lnTo>
                  <a:lnTo>
                    <a:pt x="1900" y="756"/>
                  </a:lnTo>
                  <a:lnTo>
                    <a:pt x="1845" y="572"/>
                  </a:lnTo>
                  <a:lnTo>
                    <a:pt x="1752" y="406"/>
                  </a:lnTo>
                  <a:lnTo>
                    <a:pt x="1642" y="258"/>
                  </a:lnTo>
                  <a:lnTo>
                    <a:pt x="1494" y="148"/>
                  </a:lnTo>
                  <a:lnTo>
                    <a:pt x="1310" y="55"/>
                  </a:lnTo>
                  <a:lnTo>
                    <a:pt x="1126" y="19"/>
                  </a:lnTo>
                  <a:lnTo>
                    <a:pt x="9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3"/>
            <p:cNvSpPr/>
            <p:nvPr/>
          </p:nvSpPr>
          <p:spPr>
            <a:xfrm>
              <a:off x="5412025" y="1426450"/>
              <a:ext cx="48425" cy="48900"/>
            </a:xfrm>
            <a:custGeom>
              <a:avLst/>
              <a:gdLst/>
              <a:ahLst/>
              <a:cxnLst/>
              <a:rect l="l" t="t" r="r" b="b"/>
              <a:pathLst>
                <a:path w="1937" h="1956" extrusionOk="0">
                  <a:moveTo>
                    <a:pt x="960" y="1"/>
                  </a:moveTo>
                  <a:lnTo>
                    <a:pt x="775" y="19"/>
                  </a:lnTo>
                  <a:lnTo>
                    <a:pt x="591" y="74"/>
                  </a:lnTo>
                  <a:lnTo>
                    <a:pt x="425" y="167"/>
                  </a:lnTo>
                  <a:lnTo>
                    <a:pt x="296" y="277"/>
                  </a:lnTo>
                  <a:lnTo>
                    <a:pt x="167" y="425"/>
                  </a:lnTo>
                  <a:lnTo>
                    <a:pt x="75" y="572"/>
                  </a:lnTo>
                  <a:lnTo>
                    <a:pt x="19" y="757"/>
                  </a:lnTo>
                  <a:lnTo>
                    <a:pt x="1" y="941"/>
                  </a:lnTo>
                  <a:lnTo>
                    <a:pt x="1" y="1144"/>
                  </a:lnTo>
                  <a:lnTo>
                    <a:pt x="56" y="1328"/>
                  </a:lnTo>
                  <a:lnTo>
                    <a:pt x="130" y="1494"/>
                  </a:lnTo>
                  <a:lnTo>
                    <a:pt x="259" y="1642"/>
                  </a:lnTo>
                  <a:lnTo>
                    <a:pt x="388" y="1771"/>
                  </a:lnTo>
                  <a:lnTo>
                    <a:pt x="554" y="1863"/>
                  </a:lnTo>
                  <a:lnTo>
                    <a:pt x="738" y="1918"/>
                  </a:lnTo>
                  <a:lnTo>
                    <a:pt x="941" y="1955"/>
                  </a:lnTo>
                  <a:lnTo>
                    <a:pt x="1125" y="1937"/>
                  </a:lnTo>
                  <a:lnTo>
                    <a:pt x="1310" y="1881"/>
                  </a:lnTo>
                  <a:lnTo>
                    <a:pt x="1494" y="1789"/>
                  </a:lnTo>
                  <a:lnTo>
                    <a:pt x="1642" y="1679"/>
                  </a:lnTo>
                  <a:lnTo>
                    <a:pt x="1752" y="1531"/>
                  </a:lnTo>
                  <a:lnTo>
                    <a:pt x="1845" y="1365"/>
                  </a:lnTo>
                  <a:lnTo>
                    <a:pt x="1900" y="1181"/>
                  </a:lnTo>
                  <a:lnTo>
                    <a:pt x="1937" y="996"/>
                  </a:lnTo>
                  <a:lnTo>
                    <a:pt x="1918" y="793"/>
                  </a:lnTo>
                  <a:lnTo>
                    <a:pt x="1863" y="609"/>
                  </a:lnTo>
                  <a:lnTo>
                    <a:pt x="1771" y="443"/>
                  </a:lnTo>
                  <a:lnTo>
                    <a:pt x="1642" y="296"/>
                  </a:lnTo>
                  <a:lnTo>
                    <a:pt x="1513" y="167"/>
                  </a:lnTo>
                  <a:lnTo>
                    <a:pt x="1347" y="93"/>
                  </a:lnTo>
                  <a:lnTo>
                    <a:pt x="1162" y="19"/>
                  </a:lnTo>
                  <a:lnTo>
                    <a:pt x="96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3"/>
            <p:cNvSpPr/>
            <p:nvPr/>
          </p:nvSpPr>
          <p:spPr>
            <a:xfrm>
              <a:off x="5266375" y="1318600"/>
              <a:ext cx="47950" cy="47950"/>
            </a:xfrm>
            <a:custGeom>
              <a:avLst/>
              <a:gdLst/>
              <a:ahLst/>
              <a:cxnLst/>
              <a:rect l="l" t="t" r="r" b="b"/>
              <a:pathLst>
                <a:path w="1918" h="1918" extrusionOk="0">
                  <a:moveTo>
                    <a:pt x="922" y="0"/>
                  </a:moveTo>
                  <a:lnTo>
                    <a:pt x="738" y="19"/>
                  </a:lnTo>
                  <a:lnTo>
                    <a:pt x="553" y="92"/>
                  </a:lnTo>
                  <a:lnTo>
                    <a:pt x="406" y="184"/>
                  </a:lnTo>
                  <a:lnTo>
                    <a:pt x="258" y="295"/>
                  </a:lnTo>
                  <a:lnTo>
                    <a:pt x="148" y="443"/>
                  </a:lnTo>
                  <a:lnTo>
                    <a:pt x="74" y="609"/>
                  </a:lnTo>
                  <a:lnTo>
                    <a:pt x="19" y="775"/>
                  </a:lnTo>
                  <a:lnTo>
                    <a:pt x="0" y="977"/>
                  </a:lnTo>
                  <a:lnTo>
                    <a:pt x="37" y="1162"/>
                  </a:lnTo>
                  <a:lnTo>
                    <a:pt x="92" y="1346"/>
                  </a:lnTo>
                  <a:lnTo>
                    <a:pt x="166" y="1494"/>
                  </a:lnTo>
                  <a:lnTo>
                    <a:pt x="295" y="1641"/>
                  </a:lnTo>
                  <a:lnTo>
                    <a:pt x="424" y="1752"/>
                  </a:lnTo>
                  <a:lnTo>
                    <a:pt x="590" y="1844"/>
                  </a:lnTo>
                  <a:lnTo>
                    <a:pt x="756" y="1881"/>
                  </a:lnTo>
                  <a:lnTo>
                    <a:pt x="959" y="1918"/>
                  </a:lnTo>
                  <a:lnTo>
                    <a:pt x="1162" y="1899"/>
                  </a:lnTo>
                  <a:lnTo>
                    <a:pt x="1346" y="1844"/>
                  </a:lnTo>
                  <a:lnTo>
                    <a:pt x="1512" y="1752"/>
                  </a:lnTo>
                  <a:lnTo>
                    <a:pt x="1641" y="1623"/>
                  </a:lnTo>
                  <a:lnTo>
                    <a:pt x="1770" y="1494"/>
                  </a:lnTo>
                  <a:lnTo>
                    <a:pt x="1844" y="1328"/>
                  </a:lnTo>
                  <a:lnTo>
                    <a:pt x="1899" y="1143"/>
                  </a:lnTo>
                  <a:lnTo>
                    <a:pt x="1918" y="940"/>
                  </a:lnTo>
                  <a:lnTo>
                    <a:pt x="1899" y="738"/>
                  </a:lnTo>
                  <a:lnTo>
                    <a:pt x="1844" y="553"/>
                  </a:lnTo>
                  <a:lnTo>
                    <a:pt x="1752" y="387"/>
                  </a:lnTo>
                  <a:lnTo>
                    <a:pt x="1623" y="258"/>
                  </a:lnTo>
                  <a:lnTo>
                    <a:pt x="1475" y="129"/>
                  </a:lnTo>
                  <a:lnTo>
                    <a:pt x="1309" y="55"/>
                  </a:lnTo>
                  <a:lnTo>
                    <a:pt x="112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3"/>
            <p:cNvSpPr/>
            <p:nvPr/>
          </p:nvSpPr>
          <p:spPr>
            <a:xfrm>
              <a:off x="5555400" y="1532925"/>
              <a:ext cx="47025" cy="47050"/>
            </a:xfrm>
            <a:custGeom>
              <a:avLst/>
              <a:gdLst/>
              <a:ahLst/>
              <a:cxnLst/>
              <a:rect l="l" t="t" r="r" b="b"/>
              <a:pathLst>
                <a:path w="1881" h="1882" extrusionOk="0">
                  <a:moveTo>
                    <a:pt x="940" y="1"/>
                  </a:moveTo>
                  <a:lnTo>
                    <a:pt x="738" y="19"/>
                  </a:lnTo>
                  <a:lnTo>
                    <a:pt x="572" y="75"/>
                  </a:lnTo>
                  <a:lnTo>
                    <a:pt x="406" y="148"/>
                  </a:lnTo>
                  <a:lnTo>
                    <a:pt x="277" y="259"/>
                  </a:lnTo>
                  <a:lnTo>
                    <a:pt x="148" y="407"/>
                  </a:lnTo>
                  <a:lnTo>
                    <a:pt x="74" y="554"/>
                  </a:lnTo>
                  <a:lnTo>
                    <a:pt x="18" y="738"/>
                  </a:lnTo>
                  <a:lnTo>
                    <a:pt x="0" y="923"/>
                  </a:lnTo>
                  <a:lnTo>
                    <a:pt x="0" y="1126"/>
                  </a:lnTo>
                  <a:lnTo>
                    <a:pt x="55" y="1292"/>
                  </a:lnTo>
                  <a:lnTo>
                    <a:pt x="148" y="1457"/>
                  </a:lnTo>
                  <a:lnTo>
                    <a:pt x="240" y="1605"/>
                  </a:lnTo>
                  <a:lnTo>
                    <a:pt x="387" y="1716"/>
                  </a:lnTo>
                  <a:lnTo>
                    <a:pt x="535" y="1808"/>
                  </a:lnTo>
                  <a:lnTo>
                    <a:pt x="719" y="1863"/>
                  </a:lnTo>
                  <a:lnTo>
                    <a:pt x="903" y="1882"/>
                  </a:lnTo>
                  <a:lnTo>
                    <a:pt x="1106" y="1863"/>
                  </a:lnTo>
                  <a:lnTo>
                    <a:pt x="1291" y="1826"/>
                  </a:lnTo>
                  <a:lnTo>
                    <a:pt x="1457" y="1734"/>
                  </a:lnTo>
                  <a:lnTo>
                    <a:pt x="1604" y="1623"/>
                  </a:lnTo>
                  <a:lnTo>
                    <a:pt x="1715" y="1476"/>
                  </a:lnTo>
                  <a:lnTo>
                    <a:pt x="1807" y="1310"/>
                  </a:lnTo>
                  <a:lnTo>
                    <a:pt x="1862" y="1126"/>
                  </a:lnTo>
                  <a:lnTo>
                    <a:pt x="1881" y="923"/>
                  </a:lnTo>
                  <a:lnTo>
                    <a:pt x="1862" y="738"/>
                  </a:lnTo>
                  <a:lnTo>
                    <a:pt x="1807" y="554"/>
                  </a:lnTo>
                  <a:lnTo>
                    <a:pt x="1715" y="407"/>
                  </a:lnTo>
                  <a:lnTo>
                    <a:pt x="1604" y="259"/>
                  </a:lnTo>
                  <a:lnTo>
                    <a:pt x="1457" y="148"/>
                  </a:lnTo>
                  <a:lnTo>
                    <a:pt x="1309" y="75"/>
                  </a:lnTo>
                  <a:lnTo>
                    <a:pt x="1125" y="19"/>
                  </a:lnTo>
                  <a:lnTo>
                    <a:pt x="9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 name="Google Shape;794;p3"/>
            <p:cNvSpPr/>
            <p:nvPr/>
          </p:nvSpPr>
          <p:spPr>
            <a:xfrm>
              <a:off x="5056175" y="1116700"/>
              <a:ext cx="46575" cy="46575"/>
            </a:xfrm>
            <a:custGeom>
              <a:avLst/>
              <a:gdLst/>
              <a:ahLst/>
              <a:cxnLst/>
              <a:rect l="l" t="t" r="r" b="b"/>
              <a:pathLst>
                <a:path w="1863" h="1863" extrusionOk="0">
                  <a:moveTo>
                    <a:pt x="756" y="0"/>
                  </a:moveTo>
                  <a:lnTo>
                    <a:pt x="572" y="56"/>
                  </a:lnTo>
                  <a:lnTo>
                    <a:pt x="406" y="129"/>
                  </a:lnTo>
                  <a:lnTo>
                    <a:pt x="277" y="240"/>
                  </a:lnTo>
                  <a:lnTo>
                    <a:pt x="148" y="387"/>
                  </a:lnTo>
                  <a:lnTo>
                    <a:pt x="74" y="535"/>
                  </a:lnTo>
                  <a:lnTo>
                    <a:pt x="19" y="719"/>
                  </a:lnTo>
                  <a:lnTo>
                    <a:pt x="1" y="904"/>
                  </a:lnTo>
                  <a:lnTo>
                    <a:pt x="1" y="1106"/>
                  </a:lnTo>
                  <a:lnTo>
                    <a:pt x="56" y="1272"/>
                  </a:lnTo>
                  <a:lnTo>
                    <a:pt x="130" y="1438"/>
                  </a:lnTo>
                  <a:lnTo>
                    <a:pt x="240" y="1586"/>
                  </a:lnTo>
                  <a:lnTo>
                    <a:pt x="388" y="1697"/>
                  </a:lnTo>
                  <a:lnTo>
                    <a:pt x="535" y="1789"/>
                  </a:lnTo>
                  <a:lnTo>
                    <a:pt x="720" y="1844"/>
                  </a:lnTo>
                  <a:lnTo>
                    <a:pt x="904" y="1862"/>
                  </a:lnTo>
                  <a:lnTo>
                    <a:pt x="1107" y="1844"/>
                  </a:lnTo>
                  <a:lnTo>
                    <a:pt x="1273" y="1789"/>
                  </a:lnTo>
                  <a:lnTo>
                    <a:pt x="1439" y="1715"/>
                  </a:lnTo>
                  <a:lnTo>
                    <a:pt x="1586" y="1604"/>
                  </a:lnTo>
                  <a:lnTo>
                    <a:pt x="1697" y="1475"/>
                  </a:lnTo>
                  <a:lnTo>
                    <a:pt x="1789" y="1309"/>
                  </a:lnTo>
                  <a:lnTo>
                    <a:pt x="1844" y="1143"/>
                  </a:lnTo>
                  <a:lnTo>
                    <a:pt x="1863" y="941"/>
                  </a:lnTo>
                  <a:lnTo>
                    <a:pt x="1844" y="756"/>
                  </a:lnTo>
                  <a:lnTo>
                    <a:pt x="1789" y="572"/>
                  </a:lnTo>
                  <a:lnTo>
                    <a:pt x="1715" y="406"/>
                  </a:lnTo>
                  <a:lnTo>
                    <a:pt x="1605" y="277"/>
                  </a:lnTo>
                  <a:lnTo>
                    <a:pt x="1476" y="148"/>
                  </a:lnTo>
                  <a:lnTo>
                    <a:pt x="1310" y="74"/>
                  </a:lnTo>
                  <a:lnTo>
                    <a:pt x="1144" y="19"/>
                  </a:lnTo>
                  <a:lnTo>
                    <a:pt x="9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 name="Google Shape;795;p3"/>
            <p:cNvSpPr/>
            <p:nvPr/>
          </p:nvSpPr>
          <p:spPr>
            <a:xfrm>
              <a:off x="4924800" y="930925"/>
              <a:ext cx="46575" cy="46575"/>
            </a:xfrm>
            <a:custGeom>
              <a:avLst/>
              <a:gdLst/>
              <a:ahLst/>
              <a:cxnLst/>
              <a:rect l="l" t="t" r="r" b="b"/>
              <a:pathLst>
                <a:path w="1863" h="1863" extrusionOk="0">
                  <a:moveTo>
                    <a:pt x="904" y="1"/>
                  </a:moveTo>
                  <a:lnTo>
                    <a:pt x="720" y="19"/>
                  </a:lnTo>
                  <a:lnTo>
                    <a:pt x="535" y="74"/>
                  </a:lnTo>
                  <a:lnTo>
                    <a:pt x="388" y="167"/>
                  </a:lnTo>
                  <a:lnTo>
                    <a:pt x="240" y="277"/>
                  </a:lnTo>
                  <a:lnTo>
                    <a:pt x="148" y="425"/>
                  </a:lnTo>
                  <a:lnTo>
                    <a:pt x="56" y="591"/>
                  </a:lnTo>
                  <a:lnTo>
                    <a:pt x="19" y="775"/>
                  </a:lnTo>
                  <a:lnTo>
                    <a:pt x="1" y="959"/>
                  </a:lnTo>
                  <a:lnTo>
                    <a:pt x="19" y="1144"/>
                  </a:lnTo>
                  <a:lnTo>
                    <a:pt x="74" y="1328"/>
                  </a:lnTo>
                  <a:lnTo>
                    <a:pt x="167" y="1476"/>
                  </a:lnTo>
                  <a:lnTo>
                    <a:pt x="277" y="1623"/>
                  </a:lnTo>
                  <a:lnTo>
                    <a:pt x="425" y="1734"/>
                  </a:lnTo>
                  <a:lnTo>
                    <a:pt x="572" y="1808"/>
                  </a:lnTo>
                  <a:lnTo>
                    <a:pt x="757" y="1863"/>
                  </a:lnTo>
                  <a:lnTo>
                    <a:pt x="959" y="1863"/>
                  </a:lnTo>
                  <a:lnTo>
                    <a:pt x="1144" y="1844"/>
                  </a:lnTo>
                  <a:lnTo>
                    <a:pt x="1328" y="1789"/>
                  </a:lnTo>
                  <a:lnTo>
                    <a:pt x="1476" y="1697"/>
                  </a:lnTo>
                  <a:lnTo>
                    <a:pt x="1605" y="1586"/>
                  </a:lnTo>
                  <a:lnTo>
                    <a:pt x="1715" y="1439"/>
                  </a:lnTo>
                  <a:lnTo>
                    <a:pt x="1808" y="1291"/>
                  </a:lnTo>
                  <a:lnTo>
                    <a:pt x="1844" y="1107"/>
                  </a:lnTo>
                  <a:lnTo>
                    <a:pt x="1863" y="904"/>
                  </a:lnTo>
                  <a:lnTo>
                    <a:pt x="1844" y="720"/>
                  </a:lnTo>
                  <a:lnTo>
                    <a:pt x="1789" y="535"/>
                  </a:lnTo>
                  <a:lnTo>
                    <a:pt x="1697" y="388"/>
                  </a:lnTo>
                  <a:lnTo>
                    <a:pt x="1586" y="259"/>
                  </a:lnTo>
                  <a:lnTo>
                    <a:pt x="1439" y="148"/>
                  </a:lnTo>
                  <a:lnTo>
                    <a:pt x="1273" y="56"/>
                  </a:lnTo>
                  <a:lnTo>
                    <a:pt x="1107" y="19"/>
                  </a:lnTo>
                  <a:lnTo>
                    <a:pt x="9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6" name="Google Shape;796;p3"/>
            <p:cNvSpPr/>
            <p:nvPr/>
          </p:nvSpPr>
          <p:spPr>
            <a:xfrm>
              <a:off x="4807250" y="662200"/>
              <a:ext cx="47525" cy="47950"/>
            </a:xfrm>
            <a:custGeom>
              <a:avLst/>
              <a:gdLst/>
              <a:ahLst/>
              <a:cxnLst/>
              <a:rect l="l" t="t" r="r" b="b"/>
              <a:pathLst>
                <a:path w="1901" h="1918" extrusionOk="0">
                  <a:moveTo>
                    <a:pt x="978" y="0"/>
                  </a:moveTo>
                  <a:lnTo>
                    <a:pt x="775" y="19"/>
                  </a:lnTo>
                  <a:lnTo>
                    <a:pt x="591" y="74"/>
                  </a:lnTo>
                  <a:lnTo>
                    <a:pt x="425" y="148"/>
                  </a:lnTo>
                  <a:lnTo>
                    <a:pt x="277" y="258"/>
                  </a:lnTo>
                  <a:lnTo>
                    <a:pt x="167" y="406"/>
                  </a:lnTo>
                  <a:lnTo>
                    <a:pt x="75" y="572"/>
                  </a:lnTo>
                  <a:lnTo>
                    <a:pt x="19" y="756"/>
                  </a:lnTo>
                  <a:lnTo>
                    <a:pt x="1" y="959"/>
                  </a:lnTo>
                  <a:lnTo>
                    <a:pt x="19" y="1143"/>
                  </a:lnTo>
                  <a:lnTo>
                    <a:pt x="75" y="1328"/>
                  </a:lnTo>
                  <a:lnTo>
                    <a:pt x="148" y="1494"/>
                  </a:lnTo>
                  <a:lnTo>
                    <a:pt x="259" y="1623"/>
                  </a:lnTo>
                  <a:lnTo>
                    <a:pt x="407" y="1733"/>
                  </a:lnTo>
                  <a:lnTo>
                    <a:pt x="554" y="1826"/>
                  </a:lnTo>
                  <a:lnTo>
                    <a:pt x="738" y="1881"/>
                  </a:lnTo>
                  <a:lnTo>
                    <a:pt x="923" y="1918"/>
                  </a:lnTo>
                  <a:lnTo>
                    <a:pt x="1126" y="1899"/>
                  </a:lnTo>
                  <a:lnTo>
                    <a:pt x="1310" y="1844"/>
                  </a:lnTo>
                  <a:lnTo>
                    <a:pt x="1476" y="1752"/>
                  </a:lnTo>
                  <a:lnTo>
                    <a:pt x="1623" y="1641"/>
                  </a:lnTo>
                  <a:lnTo>
                    <a:pt x="1734" y="1494"/>
                  </a:lnTo>
                  <a:lnTo>
                    <a:pt x="1826" y="1328"/>
                  </a:lnTo>
                  <a:lnTo>
                    <a:pt x="1882" y="1143"/>
                  </a:lnTo>
                  <a:lnTo>
                    <a:pt x="1900" y="959"/>
                  </a:lnTo>
                  <a:lnTo>
                    <a:pt x="1882" y="756"/>
                  </a:lnTo>
                  <a:lnTo>
                    <a:pt x="1845" y="590"/>
                  </a:lnTo>
                  <a:lnTo>
                    <a:pt x="1753" y="424"/>
                  </a:lnTo>
                  <a:lnTo>
                    <a:pt x="1642" y="277"/>
                  </a:lnTo>
                  <a:lnTo>
                    <a:pt x="1494" y="166"/>
                  </a:lnTo>
                  <a:lnTo>
                    <a:pt x="1347" y="74"/>
                  </a:lnTo>
                  <a:lnTo>
                    <a:pt x="1163" y="19"/>
                  </a:lnTo>
                  <a:lnTo>
                    <a:pt x="9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7" name="Google Shape;797;p3"/>
            <p:cNvSpPr/>
            <p:nvPr/>
          </p:nvSpPr>
          <p:spPr>
            <a:xfrm>
              <a:off x="4704925" y="317400"/>
              <a:ext cx="46575" cy="46575"/>
            </a:xfrm>
            <a:custGeom>
              <a:avLst/>
              <a:gdLst/>
              <a:ahLst/>
              <a:cxnLst/>
              <a:rect l="l" t="t" r="r" b="b"/>
              <a:pathLst>
                <a:path w="1863" h="1863" extrusionOk="0">
                  <a:moveTo>
                    <a:pt x="941" y="0"/>
                  </a:moveTo>
                  <a:lnTo>
                    <a:pt x="738" y="19"/>
                  </a:lnTo>
                  <a:lnTo>
                    <a:pt x="572" y="74"/>
                  </a:lnTo>
                  <a:lnTo>
                    <a:pt x="406" y="148"/>
                  </a:lnTo>
                  <a:lnTo>
                    <a:pt x="277" y="259"/>
                  </a:lnTo>
                  <a:lnTo>
                    <a:pt x="167" y="406"/>
                  </a:lnTo>
                  <a:lnTo>
                    <a:pt x="74" y="554"/>
                  </a:lnTo>
                  <a:lnTo>
                    <a:pt x="19" y="738"/>
                  </a:lnTo>
                  <a:lnTo>
                    <a:pt x="1" y="922"/>
                  </a:lnTo>
                  <a:lnTo>
                    <a:pt x="19" y="1125"/>
                  </a:lnTo>
                  <a:lnTo>
                    <a:pt x="74" y="1309"/>
                  </a:lnTo>
                  <a:lnTo>
                    <a:pt x="148" y="1457"/>
                  </a:lnTo>
                  <a:lnTo>
                    <a:pt x="259" y="1604"/>
                  </a:lnTo>
                  <a:lnTo>
                    <a:pt x="406" y="1715"/>
                  </a:lnTo>
                  <a:lnTo>
                    <a:pt x="554" y="1789"/>
                  </a:lnTo>
                  <a:lnTo>
                    <a:pt x="738" y="1844"/>
                  </a:lnTo>
                  <a:lnTo>
                    <a:pt x="941" y="1863"/>
                  </a:lnTo>
                  <a:lnTo>
                    <a:pt x="1125" y="1844"/>
                  </a:lnTo>
                  <a:lnTo>
                    <a:pt x="1310" y="1789"/>
                  </a:lnTo>
                  <a:lnTo>
                    <a:pt x="1457" y="1715"/>
                  </a:lnTo>
                  <a:lnTo>
                    <a:pt x="1605" y="1604"/>
                  </a:lnTo>
                  <a:lnTo>
                    <a:pt x="1715" y="1457"/>
                  </a:lnTo>
                  <a:lnTo>
                    <a:pt x="1789" y="1309"/>
                  </a:lnTo>
                  <a:lnTo>
                    <a:pt x="1844" y="1125"/>
                  </a:lnTo>
                  <a:lnTo>
                    <a:pt x="1863" y="941"/>
                  </a:lnTo>
                  <a:lnTo>
                    <a:pt x="1844" y="738"/>
                  </a:lnTo>
                  <a:lnTo>
                    <a:pt x="1808" y="572"/>
                  </a:lnTo>
                  <a:lnTo>
                    <a:pt x="1715" y="406"/>
                  </a:lnTo>
                  <a:lnTo>
                    <a:pt x="1605" y="277"/>
                  </a:lnTo>
                  <a:lnTo>
                    <a:pt x="1476" y="148"/>
                  </a:lnTo>
                  <a:lnTo>
                    <a:pt x="1310" y="74"/>
                  </a:lnTo>
                  <a:lnTo>
                    <a:pt x="1125" y="19"/>
                  </a:lnTo>
                  <a:lnTo>
                    <a:pt x="9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8" name="Google Shape;798;p3"/>
            <p:cNvSpPr/>
            <p:nvPr/>
          </p:nvSpPr>
          <p:spPr>
            <a:xfrm>
              <a:off x="5940275" y="1684125"/>
              <a:ext cx="47050" cy="47050"/>
            </a:xfrm>
            <a:custGeom>
              <a:avLst/>
              <a:gdLst/>
              <a:ahLst/>
              <a:cxnLst/>
              <a:rect l="l" t="t" r="r" b="b"/>
              <a:pathLst>
                <a:path w="1882" h="1882" extrusionOk="0">
                  <a:moveTo>
                    <a:pt x="978" y="1"/>
                  </a:moveTo>
                  <a:lnTo>
                    <a:pt x="775" y="19"/>
                  </a:lnTo>
                  <a:lnTo>
                    <a:pt x="609" y="56"/>
                  </a:lnTo>
                  <a:lnTo>
                    <a:pt x="443" y="148"/>
                  </a:lnTo>
                  <a:lnTo>
                    <a:pt x="296" y="259"/>
                  </a:lnTo>
                  <a:lnTo>
                    <a:pt x="185" y="388"/>
                  </a:lnTo>
                  <a:lnTo>
                    <a:pt x="93" y="535"/>
                  </a:lnTo>
                  <a:lnTo>
                    <a:pt x="38" y="720"/>
                  </a:lnTo>
                  <a:lnTo>
                    <a:pt x="1" y="904"/>
                  </a:lnTo>
                  <a:lnTo>
                    <a:pt x="19" y="1107"/>
                  </a:lnTo>
                  <a:lnTo>
                    <a:pt x="75" y="1291"/>
                  </a:lnTo>
                  <a:lnTo>
                    <a:pt x="148" y="1457"/>
                  </a:lnTo>
                  <a:lnTo>
                    <a:pt x="259" y="1605"/>
                  </a:lnTo>
                  <a:lnTo>
                    <a:pt x="407" y="1715"/>
                  </a:lnTo>
                  <a:lnTo>
                    <a:pt x="572" y="1808"/>
                  </a:lnTo>
                  <a:lnTo>
                    <a:pt x="757" y="1863"/>
                  </a:lnTo>
                  <a:lnTo>
                    <a:pt x="960" y="1881"/>
                  </a:lnTo>
                  <a:lnTo>
                    <a:pt x="1144" y="1863"/>
                  </a:lnTo>
                  <a:lnTo>
                    <a:pt x="1328" y="1808"/>
                  </a:lnTo>
                  <a:lnTo>
                    <a:pt x="1476" y="1734"/>
                  </a:lnTo>
                  <a:lnTo>
                    <a:pt x="1623" y="1623"/>
                  </a:lnTo>
                  <a:lnTo>
                    <a:pt x="1734" y="1476"/>
                  </a:lnTo>
                  <a:lnTo>
                    <a:pt x="1808" y="1328"/>
                  </a:lnTo>
                  <a:lnTo>
                    <a:pt x="1863" y="1144"/>
                  </a:lnTo>
                  <a:lnTo>
                    <a:pt x="1882" y="959"/>
                  </a:lnTo>
                  <a:lnTo>
                    <a:pt x="1882" y="757"/>
                  </a:lnTo>
                  <a:lnTo>
                    <a:pt x="1826" y="591"/>
                  </a:lnTo>
                  <a:lnTo>
                    <a:pt x="1734" y="425"/>
                  </a:lnTo>
                  <a:lnTo>
                    <a:pt x="1642" y="277"/>
                  </a:lnTo>
                  <a:lnTo>
                    <a:pt x="1494" y="167"/>
                  </a:lnTo>
                  <a:lnTo>
                    <a:pt x="1347" y="74"/>
                  </a:lnTo>
                  <a:lnTo>
                    <a:pt x="1162" y="19"/>
                  </a:lnTo>
                  <a:lnTo>
                    <a:pt x="9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9" name="Google Shape;799;p3"/>
            <p:cNvSpPr/>
            <p:nvPr/>
          </p:nvSpPr>
          <p:spPr>
            <a:xfrm>
              <a:off x="6020025" y="1698425"/>
              <a:ext cx="47500" cy="47025"/>
            </a:xfrm>
            <a:custGeom>
              <a:avLst/>
              <a:gdLst/>
              <a:ahLst/>
              <a:cxnLst/>
              <a:rect l="l" t="t" r="r" b="b"/>
              <a:pathLst>
                <a:path w="1900" h="1881" extrusionOk="0">
                  <a:moveTo>
                    <a:pt x="812" y="0"/>
                  </a:moveTo>
                  <a:lnTo>
                    <a:pt x="628" y="55"/>
                  </a:lnTo>
                  <a:lnTo>
                    <a:pt x="462" y="129"/>
                  </a:lnTo>
                  <a:lnTo>
                    <a:pt x="314" y="240"/>
                  </a:lnTo>
                  <a:lnTo>
                    <a:pt x="185" y="387"/>
                  </a:lnTo>
                  <a:lnTo>
                    <a:pt x="93" y="535"/>
                  </a:lnTo>
                  <a:lnTo>
                    <a:pt x="38" y="719"/>
                  </a:lnTo>
                  <a:lnTo>
                    <a:pt x="1" y="922"/>
                  </a:lnTo>
                  <a:lnTo>
                    <a:pt x="19" y="1106"/>
                  </a:lnTo>
                  <a:lnTo>
                    <a:pt x="74" y="1291"/>
                  </a:lnTo>
                  <a:lnTo>
                    <a:pt x="148" y="1457"/>
                  </a:lnTo>
                  <a:lnTo>
                    <a:pt x="259" y="1586"/>
                  </a:lnTo>
                  <a:lnTo>
                    <a:pt x="388" y="1715"/>
                  </a:lnTo>
                  <a:lnTo>
                    <a:pt x="535" y="1807"/>
                  </a:lnTo>
                  <a:lnTo>
                    <a:pt x="720" y="1862"/>
                  </a:lnTo>
                  <a:lnTo>
                    <a:pt x="904" y="1881"/>
                  </a:lnTo>
                  <a:lnTo>
                    <a:pt x="1107" y="1881"/>
                  </a:lnTo>
                  <a:lnTo>
                    <a:pt x="1291" y="1826"/>
                  </a:lnTo>
                  <a:lnTo>
                    <a:pt x="1457" y="1752"/>
                  </a:lnTo>
                  <a:lnTo>
                    <a:pt x="1605" y="1641"/>
                  </a:lnTo>
                  <a:lnTo>
                    <a:pt x="1734" y="1512"/>
                  </a:lnTo>
                  <a:lnTo>
                    <a:pt x="1826" y="1346"/>
                  </a:lnTo>
                  <a:lnTo>
                    <a:pt x="1881" y="1162"/>
                  </a:lnTo>
                  <a:lnTo>
                    <a:pt x="1900" y="977"/>
                  </a:lnTo>
                  <a:lnTo>
                    <a:pt x="1881" y="775"/>
                  </a:lnTo>
                  <a:lnTo>
                    <a:pt x="1844" y="590"/>
                  </a:lnTo>
                  <a:lnTo>
                    <a:pt x="1771" y="443"/>
                  </a:lnTo>
                  <a:lnTo>
                    <a:pt x="1660" y="295"/>
                  </a:lnTo>
                  <a:lnTo>
                    <a:pt x="1531" y="185"/>
                  </a:lnTo>
                  <a:lnTo>
                    <a:pt x="1365" y="92"/>
                  </a:lnTo>
                  <a:lnTo>
                    <a:pt x="1199" y="19"/>
                  </a:lnTo>
                  <a:lnTo>
                    <a:pt x="101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 name="Google Shape;800;p3"/>
            <p:cNvSpPr/>
            <p:nvPr/>
          </p:nvSpPr>
          <p:spPr>
            <a:xfrm>
              <a:off x="4990250" y="1024950"/>
              <a:ext cx="47050" cy="47050"/>
            </a:xfrm>
            <a:custGeom>
              <a:avLst/>
              <a:gdLst/>
              <a:ahLst/>
              <a:cxnLst/>
              <a:rect l="l" t="t" r="r" b="b"/>
              <a:pathLst>
                <a:path w="1882" h="1882" extrusionOk="0">
                  <a:moveTo>
                    <a:pt x="978" y="1"/>
                  </a:moveTo>
                  <a:lnTo>
                    <a:pt x="775" y="19"/>
                  </a:lnTo>
                  <a:lnTo>
                    <a:pt x="591" y="56"/>
                  </a:lnTo>
                  <a:lnTo>
                    <a:pt x="425" y="148"/>
                  </a:lnTo>
                  <a:lnTo>
                    <a:pt x="277" y="259"/>
                  </a:lnTo>
                  <a:lnTo>
                    <a:pt x="148" y="407"/>
                  </a:lnTo>
                  <a:lnTo>
                    <a:pt x="75" y="573"/>
                  </a:lnTo>
                  <a:lnTo>
                    <a:pt x="19" y="757"/>
                  </a:lnTo>
                  <a:lnTo>
                    <a:pt x="1" y="960"/>
                  </a:lnTo>
                  <a:lnTo>
                    <a:pt x="19" y="1144"/>
                  </a:lnTo>
                  <a:lnTo>
                    <a:pt x="75" y="1329"/>
                  </a:lnTo>
                  <a:lnTo>
                    <a:pt x="148" y="1476"/>
                  </a:lnTo>
                  <a:lnTo>
                    <a:pt x="277" y="1624"/>
                  </a:lnTo>
                  <a:lnTo>
                    <a:pt x="407" y="1734"/>
                  </a:lnTo>
                  <a:lnTo>
                    <a:pt x="572" y="1808"/>
                  </a:lnTo>
                  <a:lnTo>
                    <a:pt x="738" y="1863"/>
                  </a:lnTo>
                  <a:lnTo>
                    <a:pt x="941" y="1882"/>
                  </a:lnTo>
                  <a:lnTo>
                    <a:pt x="1126" y="1863"/>
                  </a:lnTo>
                  <a:lnTo>
                    <a:pt x="1310" y="1808"/>
                  </a:lnTo>
                  <a:lnTo>
                    <a:pt x="1457" y="1734"/>
                  </a:lnTo>
                  <a:lnTo>
                    <a:pt x="1605" y="1624"/>
                  </a:lnTo>
                  <a:lnTo>
                    <a:pt x="1716" y="1476"/>
                  </a:lnTo>
                  <a:lnTo>
                    <a:pt x="1808" y="1329"/>
                  </a:lnTo>
                  <a:lnTo>
                    <a:pt x="1863" y="1144"/>
                  </a:lnTo>
                  <a:lnTo>
                    <a:pt x="1882" y="960"/>
                  </a:lnTo>
                  <a:lnTo>
                    <a:pt x="1863" y="775"/>
                  </a:lnTo>
                  <a:lnTo>
                    <a:pt x="1808" y="591"/>
                  </a:lnTo>
                  <a:lnTo>
                    <a:pt x="1734" y="425"/>
                  </a:lnTo>
                  <a:lnTo>
                    <a:pt x="1623" y="278"/>
                  </a:lnTo>
                  <a:lnTo>
                    <a:pt x="1494" y="167"/>
                  </a:lnTo>
                  <a:lnTo>
                    <a:pt x="1328" y="75"/>
                  </a:lnTo>
                  <a:lnTo>
                    <a:pt x="1162" y="19"/>
                  </a:lnTo>
                  <a:lnTo>
                    <a:pt x="9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1" name="Google Shape;801;p3"/>
            <p:cNvSpPr/>
            <p:nvPr/>
          </p:nvSpPr>
          <p:spPr>
            <a:xfrm>
              <a:off x="6097475" y="1712700"/>
              <a:ext cx="47025" cy="47050"/>
            </a:xfrm>
            <a:custGeom>
              <a:avLst/>
              <a:gdLst/>
              <a:ahLst/>
              <a:cxnLst/>
              <a:rect l="l" t="t" r="r" b="b"/>
              <a:pathLst>
                <a:path w="1881" h="1882" extrusionOk="0">
                  <a:moveTo>
                    <a:pt x="922" y="1"/>
                  </a:moveTo>
                  <a:lnTo>
                    <a:pt x="719" y="19"/>
                  </a:lnTo>
                  <a:lnTo>
                    <a:pt x="553" y="75"/>
                  </a:lnTo>
                  <a:lnTo>
                    <a:pt x="387" y="167"/>
                  </a:lnTo>
                  <a:lnTo>
                    <a:pt x="258" y="277"/>
                  </a:lnTo>
                  <a:lnTo>
                    <a:pt x="148" y="406"/>
                  </a:lnTo>
                  <a:lnTo>
                    <a:pt x="56" y="572"/>
                  </a:lnTo>
                  <a:lnTo>
                    <a:pt x="19" y="757"/>
                  </a:lnTo>
                  <a:lnTo>
                    <a:pt x="0" y="941"/>
                  </a:lnTo>
                  <a:lnTo>
                    <a:pt x="19" y="1144"/>
                  </a:lnTo>
                  <a:lnTo>
                    <a:pt x="74" y="1328"/>
                  </a:lnTo>
                  <a:lnTo>
                    <a:pt x="148" y="1494"/>
                  </a:lnTo>
                  <a:lnTo>
                    <a:pt x="277" y="1623"/>
                  </a:lnTo>
                  <a:lnTo>
                    <a:pt x="424" y="1734"/>
                  </a:lnTo>
                  <a:lnTo>
                    <a:pt x="572" y="1826"/>
                  </a:lnTo>
                  <a:lnTo>
                    <a:pt x="775" y="1881"/>
                  </a:lnTo>
                  <a:lnTo>
                    <a:pt x="959" y="1881"/>
                  </a:lnTo>
                  <a:lnTo>
                    <a:pt x="1162" y="1863"/>
                  </a:lnTo>
                  <a:lnTo>
                    <a:pt x="1328" y="1808"/>
                  </a:lnTo>
                  <a:lnTo>
                    <a:pt x="1494" y="1716"/>
                  </a:lnTo>
                  <a:lnTo>
                    <a:pt x="1623" y="1605"/>
                  </a:lnTo>
                  <a:lnTo>
                    <a:pt x="1733" y="1476"/>
                  </a:lnTo>
                  <a:lnTo>
                    <a:pt x="1807" y="1310"/>
                  </a:lnTo>
                  <a:lnTo>
                    <a:pt x="1863" y="1144"/>
                  </a:lnTo>
                  <a:lnTo>
                    <a:pt x="1881" y="941"/>
                  </a:lnTo>
                  <a:lnTo>
                    <a:pt x="1863" y="738"/>
                  </a:lnTo>
                  <a:lnTo>
                    <a:pt x="1807" y="554"/>
                  </a:lnTo>
                  <a:lnTo>
                    <a:pt x="1733" y="406"/>
                  </a:lnTo>
                  <a:lnTo>
                    <a:pt x="1604" y="259"/>
                  </a:lnTo>
                  <a:lnTo>
                    <a:pt x="1457" y="148"/>
                  </a:lnTo>
                  <a:lnTo>
                    <a:pt x="1291" y="56"/>
                  </a:lnTo>
                  <a:lnTo>
                    <a:pt x="11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2" name="Google Shape;802;p3"/>
            <p:cNvSpPr/>
            <p:nvPr/>
          </p:nvSpPr>
          <p:spPr>
            <a:xfrm>
              <a:off x="6177225" y="1723775"/>
              <a:ext cx="47500" cy="47500"/>
            </a:xfrm>
            <a:custGeom>
              <a:avLst/>
              <a:gdLst/>
              <a:ahLst/>
              <a:cxnLst/>
              <a:rect l="l" t="t" r="r" b="b"/>
              <a:pathLst>
                <a:path w="1900" h="1900" extrusionOk="0">
                  <a:moveTo>
                    <a:pt x="977" y="0"/>
                  </a:moveTo>
                  <a:lnTo>
                    <a:pt x="793" y="19"/>
                  </a:lnTo>
                  <a:lnTo>
                    <a:pt x="609" y="74"/>
                  </a:lnTo>
                  <a:lnTo>
                    <a:pt x="424" y="148"/>
                  </a:lnTo>
                  <a:lnTo>
                    <a:pt x="295" y="258"/>
                  </a:lnTo>
                  <a:lnTo>
                    <a:pt x="166" y="406"/>
                  </a:lnTo>
                  <a:lnTo>
                    <a:pt x="74" y="572"/>
                  </a:lnTo>
                  <a:lnTo>
                    <a:pt x="19" y="738"/>
                  </a:lnTo>
                  <a:lnTo>
                    <a:pt x="0" y="941"/>
                  </a:lnTo>
                  <a:lnTo>
                    <a:pt x="19" y="1143"/>
                  </a:lnTo>
                  <a:lnTo>
                    <a:pt x="55" y="1309"/>
                  </a:lnTo>
                  <a:lnTo>
                    <a:pt x="148" y="1475"/>
                  </a:lnTo>
                  <a:lnTo>
                    <a:pt x="258" y="1623"/>
                  </a:lnTo>
                  <a:lnTo>
                    <a:pt x="387" y="1733"/>
                  </a:lnTo>
                  <a:lnTo>
                    <a:pt x="535" y="1826"/>
                  </a:lnTo>
                  <a:lnTo>
                    <a:pt x="719" y="1881"/>
                  </a:lnTo>
                  <a:lnTo>
                    <a:pt x="904" y="1899"/>
                  </a:lnTo>
                  <a:lnTo>
                    <a:pt x="1106" y="1899"/>
                  </a:lnTo>
                  <a:lnTo>
                    <a:pt x="1291" y="1844"/>
                  </a:lnTo>
                  <a:lnTo>
                    <a:pt x="1457" y="1752"/>
                  </a:lnTo>
                  <a:lnTo>
                    <a:pt x="1604" y="1641"/>
                  </a:lnTo>
                  <a:lnTo>
                    <a:pt x="1715" y="1512"/>
                  </a:lnTo>
                  <a:lnTo>
                    <a:pt x="1807" y="1346"/>
                  </a:lnTo>
                  <a:lnTo>
                    <a:pt x="1862" y="1162"/>
                  </a:lnTo>
                  <a:lnTo>
                    <a:pt x="1899" y="959"/>
                  </a:lnTo>
                  <a:lnTo>
                    <a:pt x="1881" y="775"/>
                  </a:lnTo>
                  <a:lnTo>
                    <a:pt x="1825" y="590"/>
                  </a:lnTo>
                  <a:lnTo>
                    <a:pt x="1752" y="443"/>
                  </a:lnTo>
                  <a:lnTo>
                    <a:pt x="1641" y="295"/>
                  </a:lnTo>
                  <a:lnTo>
                    <a:pt x="1512" y="185"/>
                  </a:lnTo>
                  <a:lnTo>
                    <a:pt x="1346" y="92"/>
                  </a:lnTo>
                  <a:lnTo>
                    <a:pt x="1180" y="37"/>
                  </a:lnTo>
                  <a:lnTo>
                    <a:pt x="97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3" name="Google Shape;803;p3"/>
            <p:cNvSpPr/>
            <p:nvPr/>
          </p:nvSpPr>
          <p:spPr>
            <a:xfrm>
              <a:off x="6257425" y="1738525"/>
              <a:ext cx="46575" cy="46575"/>
            </a:xfrm>
            <a:custGeom>
              <a:avLst/>
              <a:gdLst/>
              <a:ahLst/>
              <a:cxnLst/>
              <a:rect l="l" t="t" r="r" b="b"/>
              <a:pathLst>
                <a:path w="1863" h="1863" extrusionOk="0">
                  <a:moveTo>
                    <a:pt x="904" y="0"/>
                  </a:moveTo>
                  <a:lnTo>
                    <a:pt x="719" y="19"/>
                  </a:lnTo>
                  <a:lnTo>
                    <a:pt x="535" y="74"/>
                  </a:lnTo>
                  <a:lnTo>
                    <a:pt x="388" y="166"/>
                  </a:lnTo>
                  <a:lnTo>
                    <a:pt x="258" y="295"/>
                  </a:lnTo>
                  <a:lnTo>
                    <a:pt x="148" y="424"/>
                  </a:lnTo>
                  <a:lnTo>
                    <a:pt x="56" y="590"/>
                  </a:lnTo>
                  <a:lnTo>
                    <a:pt x="19" y="775"/>
                  </a:lnTo>
                  <a:lnTo>
                    <a:pt x="0" y="959"/>
                  </a:lnTo>
                  <a:lnTo>
                    <a:pt x="19" y="1162"/>
                  </a:lnTo>
                  <a:lnTo>
                    <a:pt x="74" y="1328"/>
                  </a:lnTo>
                  <a:lnTo>
                    <a:pt x="166" y="1494"/>
                  </a:lnTo>
                  <a:lnTo>
                    <a:pt x="277" y="1623"/>
                  </a:lnTo>
                  <a:lnTo>
                    <a:pt x="424" y="1733"/>
                  </a:lnTo>
                  <a:lnTo>
                    <a:pt x="590" y="1807"/>
                  </a:lnTo>
                  <a:lnTo>
                    <a:pt x="756" y="1863"/>
                  </a:lnTo>
                  <a:lnTo>
                    <a:pt x="959" y="1863"/>
                  </a:lnTo>
                  <a:lnTo>
                    <a:pt x="1143" y="1844"/>
                  </a:lnTo>
                  <a:lnTo>
                    <a:pt x="1328" y="1789"/>
                  </a:lnTo>
                  <a:lnTo>
                    <a:pt x="1475" y="1697"/>
                  </a:lnTo>
                  <a:lnTo>
                    <a:pt x="1623" y="1586"/>
                  </a:lnTo>
                  <a:lnTo>
                    <a:pt x="1733" y="1438"/>
                  </a:lnTo>
                  <a:lnTo>
                    <a:pt x="1807" y="1291"/>
                  </a:lnTo>
                  <a:lnTo>
                    <a:pt x="1863" y="1107"/>
                  </a:lnTo>
                  <a:lnTo>
                    <a:pt x="1863" y="904"/>
                  </a:lnTo>
                  <a:lnTo>
                    <a:pt x="1844" y="719"/>
                  </a:lnTo>
                  <a:lnTo>
                    <a:pt x="1789" y="553"/>
                  </a:lnTo>
                  <a:lnTo>
                    <a:pt x="1697" y="388"/>
                  </a:lnTo>
                  <a:lnTo>
                    <a:pt x="1586" y="258"/>
                  </a:lnTo>
                  <a:lnTo>
                    <a:pt x="1438" y="148"/>
                  </a:lnTo>
                  <a:lnTo>
                    <a:pt x="1291" y="74"/>
                  </a:lnTo>
                  <a:lnTo>
                    <a:pt x="1107" y="19"/>
                  </a:lnTo>
                  <a:lnTo>
                    <a:pt x="9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4" name="Google Shape;804;p3"/>
            <p:cNvSpPr/>
            <p:nvPr/>
          </p:nvSpPr>
          <p:spPr>
            <a:xfrm>
              <a:off x="4742725" y="571850"/>
              <a:ext cx="45650" cy="45650"/>
            </a:xfrm>
            <a:custGeom>
              <a:avLst/>
              <a:gdLst/>
              <a:ahLst/>
              <a:cxnLst/>
              <a:rect l="l" t="t" r="r" b="b"/>
              <a:pathLst>
                <a:path w="1826" h="1826" extrusionOk="0">
                  <a:moveTo>
                    <a:pt x="904" y="0"/>
                  </a:moveTo>
                  <a:lnTo>
                    <a:pt x="720" y="19"/>
                  </a:lnTo>
                  <a:lnTo>
                    <a:pt x="554" y="74"/>
                  </a:lnTo>
                  <a:lnTo>
                    <a:pt x="406" y="166"/>
                  </a:lnTo>
                  <a:lnTo>
                    <a:pt x="277" y="277"/>
                  </a:lnTo>
                  <a:lnTo>
                    <a:pt x="148" y="406"/>
                  </a:lnTo>
                  <a:lnTo>
                    <a:pt x="74" y="553"/>
                  </a:lnTo>
                  <a:lnTo>
                    <a:pt x="19" y="719"/>
                  </a:lnTo>
                  <a:lnTo>
                    <a:pt x="1" y="904"/>
                  </a:lnTo>
                  <a:lnTo>
                    <a:pt x="19" y="1088"/>
                  </a:lnTo>
                  <a:lnTo>
                    <a:pt x="74" y="1272"/>
                  </a:lnTo>
                  <a:lnTo>
                    <a:pt x="148" y="1420"/>
                  </a:lnTo>
                  <a:lnTo>
                    <a:pt x="277" y="1567"/>
                  </a:lnTo>
                  <a:lnTo>
                    <a:pt x="406" y="1678"/>
                  </a:lnTo>
                  <a:lnTo>
                    <a:pt x="572" y="1770"/>
                  </a:lnTo>
                  <a:lnTo>
                    <a:pt x="757" y="1807"/>
                  </a:lnTo>
                  <a:lnTo>
                    <a:pt x="941" y="1826"/>
                  </a:lnTo>
                  <a:lnTo>
                    <a:pt x="1125" y="1807"/>
                  </a:lnTo>
                  <a:lnTo>
                    <a:pt x="1291" y="1733"/>
                  </a:lnTo>
                  <a:lnTo>
                    <a:pt x="1439" y="1660"/>
                  </a:lnTo>
                  <a:lnTo>
                    <a:pt x="1568" y="1531"/>
                  </a:lnTo>
                  <a:lnTo>
                    <a:pt x="1678" y="1402"/>
                  </a:lnTo>
                  <a:lnTo>
                    <a:pt x="1752" y="1254"/>
                  </a:lnTo>
                  <a:lnTo>
                    <a:pt x="1808" y="1070"/>
                  </a:lnTo>
                  <a:lnTo>
                    <a:pt x="1826" y="904"/>
                  </a:lnTo>
                  <a:lnTo>
                    <a:pt x="1789" y="719"/>
                  </a:lnTo>
                  <a:lnTo>
                    <a:pt x="1734" y="553"/>
                  </a:lnTo>
                  <a:lnTo>
                    <a:pt x="1660" y="406"/>
                  </a:lnTo>
                  <a:lnTo>
                    <a:pt x="1549" y="258"/>
                  </a:lnTo>
                  <a:lnTo>
                    <a:pt x="1402" y="166"/>
                  </a:lnTo>
                  <a:lnTo>
                    <a:pt x="1254" y="74"/>
                  </a:lnTo>
                  <a:lnTo>
                    <a:pt x="1088" y="19"/>
                  </a:lnTo>
                  <a:lnTo>
                    <a:pt x="9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5" name="Google Shape;805;p3"/>
            <p:cNvSpPr/>
            <p:nvPr/>
          </p:nvSpPr>
          <p:spPr>
            <a:xfrm>
              <a:off x="5476100" y="1519575"/>
              <a:ext cx="45200" cy="45200"/>
            </a:xfrm>
            <a:custGeom>
              <a:avLst/>
              <a:gdLst/>
              <a:ahLst/>
              <a:cxnLst/>
              <a:rect l="l" t="t" r="r" b="b"/>
              <a:pathLst>
                <a:path w="1808" h="1808" extrusionOk="0">
                  <a:moveTo>
                    <a:pt x="775" y="0"/>
                  </a:moveTo>
                  <a:lnTo>
                    <a:pt x="609" y="55"/>
                  </a:lnTo>
                  <a:lnTo>
                    <a:pt x="443" y="129"/>
                  </a:lnTo>
                  <a:lnTo>
                    <a:pt x="314" y="240"/>
                  </a:lnTo>
                  <a:lnTo>
                    <a:pt x="185" y="369"/>
                  </a:lnTo>
                  <a:lnTo>
                    <a:pt x="93" y="516"/>
                  </a:lnTo>
                  <a:lnTo>
                    <a:pt x="38" y="682"/>
                  </a:lnTo>
                  <a:lnTo>
                    <a:pt x="1" y="867"/>
                  </a:lnTo>
                  <a:lnTo>
                    <a:pt x="19" y="1033"/>
                  </a:lnTo>
                  <a:lnTo>
                    <a:pt x="56" y="1217"/>
                  </a:lnTo>
                  <a:lnTo>
                    <a:pt x="130" y="1365"/>
                  </a:lnTo>
                  <a:lnTo>
                    <a:pt x="240" y="1512"/>
                  </a:lnTo>
                  <a:lnTo>
                    <a:pt x="369" y="1623"/>
                  </a:lnTo>
                  <a:lnTo>
                    <a:pt x="517" y="1715"/>
                  </a:lnTo>
                  <a:lnTo>
                    <a:pt x="683" y="1789"/>
                  </a:lnTo>
                  <a:lnTo>
                    <a:pt x="867" y="1807"/>
                  </a:lnTo>
                  <a:lnTo>
                    <a:pt x="1052" y="1807"/>
                  </a:lnTo>
                  <a:lnTo>
                    <a:pt x="1218" y="1752"/>
                  </a:lnTo>
                  <a:lnTo>
                    <a:pt x="1365" y="1678"/>
                  </a:lnTo>
                  <a:lnTo>
                    <a:pt x="1513" y="1567"/>
                  </a:lnTo>
                  <a:lnTo>
                    <a:pt x="1623" y="1438"/>
                  </a:lnTo>
                  <a:lnTo>
                    <a:pt x="1715" y="1291"/>
                  </a:lnTo>
                  <a:lnTo>
                    <a:pt x="1789" y="1125"/>
                  </a:lnTo>
                  <a:lnTo>
                    <a:pt x="1808" y="941"/>
                  </a:lnTo>
                  <a:lnTo>
                    <a:pt x="1808" y="775"/>
                  </a:lnTo>
                  <a:lnTo>
                    <a:pt x="1752" y="609"/>
                  </a:lnTo>
                  <a:lnTo>
                    <a:pt x="1679" y="443"/>
                  </a:lnTo>
                  <a:lnTo>
                    <a:pt x="1568" y="295"/>
                  </a:lnTo>
                  <a:lnTo>
                    <a:pt x="1439" y="185"/>
                  </a:lnTo>
                  <a:lnTo>
                    <a:pt x="1291" y="92"/>
                  </a:lnTo>
                  <a:lnTo>
                    <a:pt x="1125" y="19"/>
                  </a:lnTo>
                  <a:lnTo>
                    <a:pt x="95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 name="Google Shape;806;p3"/>
            <p:cNvSpPr/>
            <p:nvPr/>
          </p:nvSpPr>
          <p:spPr>
            <a:xfrm>
              <a:off x="5781250" y="1656475"/>
              <a:ext cx="45675" cy="45650"/>
            </a:xfrm>
            <a:custGeom>
              <a:avLst/>
              <a:gdLst/>
              <a:ahLst/>
              <a:cxnLst/>
              <a:rect l="l" t="t" r="r" b="b"/>
              <a:pathLst>
                <a:path w="1827" h="1826" extrusionOk="0">
                  <a:moveTo>
                    <a:pt x="904" y="0"/>
                  </a:moveTo>
                  <a:lnTo>
                    <a:pt x="720" y="19"/>
                  </a:lnTo>
                  <a:lnTo>
                    <a:pt x="554" y="74"/>
                  </a:lnTo>
                  <a:lnTo>
                    <a:pt x="406" y="148"/>
                  </a:lnTo>
                  <a:lnTo>
                    <a:pt x="277" y="258"/>
                  </a:lnTo>
                  <a:lnTo>
                    <a:pt x="167" y="388"/>
                  </a:lnTo>
                  <a:lnTo>
                    <a:pt x="74" y="553"/>
                  </a:lnTo>
                  <a:lnTo>
                    <a:pt x="19" y="719"/>
                  </a:lnTo>
                  <a:lnTo>
                    <a:pt x="1" y="904"/>
                  </a:lnTo>
                  <a:lnTo>
                    <a:pt x="19" y="1088"/>
                  </a:lnTo>
                  <a:lnTo>
                    <a:pt x="74" y="1273"/>
                  </a:lnTo>
                  <a:lnTo>
                    <a:pt x="167" y="1420"/>
                  </a:lnTo>
                  <a:lnTo>
                    <a:pt x="277" y="1568"/>
                  </a:lnTo>
                  <a:lnTo>
                    <a:pt x="425" y="1678"/>
                  </a:lnTo>
                  <a:lnTo>
                    <a:pt x="591" y="1752"/>
                  </a:lnTo>
                  <a:lnTo>
                    <a:pt x="757" y="1807"/>
                  </a:lnTo>
                  <a:lnTo>
                    <a:pt x="959" y="1826"/>
                  </a:lnTo>
                  <a:lnTo>
                    <a:pt x="1144" y="1789"/>
                  </a:lnTo>
                  <a:lnTo>
                    <a:pt x="1310" y="1733"/>
                  </a:lnTo>
                  <a:lnTo>
                    <a:pt x="1457" y="1641"/>
                  </a:lnTo>
                  <a:lnTo>
                    <a:pt x="1586" y="1531"/>
                  </a:lnTo>
                  <a:lnTo>
                    <a:pt x="1697" y="1402"/>
                  </a:lnTo>
                  <a:lnTo>
                    <a:pt x="1771" y="1236"/>
                  </a:lnTo>
                  <a:lnTo>
                    <a:pt x="1826" y="1070"/>
                  </a:lnTo>
                  <a:lnTo>
                    <a:pt x="1826" y="885"/>
                  </a:lnTo>
                  <a:lnTo>
                    <a:pt x="1808" y="701"/>
                  </a:lnTo>
                  <a:lnTo>
                    <a:pt x="1752" y="535"/>
                  </a:lnTo>
                  <a:lnTo>
                    <a:pt x="1660" y="388"/>
                  </a:lnTo>
                  <a:lnTo>
                    <a:pt x="1550" y="258"/>
                  </a:lnTo>
                  <a:lnTo>
                    <a:pt x="1420" y="148"/>
                  </a:lnTo>
                  <a:lnTo>
                    <a:pt x="1273" y="56"/>
                  </a:lnTo>
                  <a:lnTo>
                    <a:pt x="1089" y="19"/>
                  </a:lnTo>
                  <a:lnTo>
                    <a:pt x="9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7" name="Google Shape;807;p3"/>
            <p:cNvSpPr/>
            <p:nvPr/>
          </p:nvSpPr>
          <p:spPr>
            <a:xfrm>
              <a:off x="4691550" y="398075"/>
              <a:ext cx="45200" cy="45175"/>
            </a:xfrm>
            <a:custGeom>
              <a:avLst/>
              <a:gdLst/>
              <a:ahLst/>
              <a:cxnLst/>
              <a:rect l="l" t="t" r="r" b="b"/>
              <a:pathLst>
                <a:path w="1808" h="1807" extrusionOk="0">
                  <a:moveTo>
                    <a:pt x="923" y="0"/>
                  </a:moveTo>
                  <a:lnTo>
                    <a:pt x="738" y="18"/>
                  </a:lnTo>
                  <a:lnTo>
                    <a:pt x="573" y="55"/>
                  </a:lnTo>
                  <a:lnTo>
                    <a:pt x="425" y="148"/>
                  </a:lnTo>
                  <a:lnTo>
                    <a:pt x="278" y="240"/>
                  </a:lnTo>
                  <a:lnTo>
                    <a:pt x="167" y="387"/>
                  </a:lnTo>
                  <a:lnTo>
                    <a:pt x="75" y="535"/>
                  </a:lnTo>
                  <a:lnTo>
                    <a:pt x="19" y="701"/>
                  </a:lnTo>
                  <a:lnTo>
                    <a:pt x="1" y="885"/>
                  </a:lnTo>
                  <a:lnTo>
                    <a:pt x="1" y="1051"/>
                  </a:lnTo>
                  <a:lnTo>
                    <a:pt x="56" y="1217"/>
                  </a:lnTo>
                  <a:lnTo>
                    <a:pt x="130" y="1383"/>
                  </a:lnTo>
                  <a:lnTo>
                    <a:pt x="241" y="1512"/>
                  </a:lnTo>
                  <a:lnTo>
                    <a:pt x="370" y="1641"/>
                  </a:lnTo>
                  <a:lnTo>
                    <a:pt x="536" y="1733"/>
                  </a:lnTo>
                  <a:lnTo>
                    <a:pt x="702" y="1789"/>
                  </a:lnTo>
                  <a:lnTo>
                    <a:pt x="868" y="1807"/>
                  </a:lnTo>
                  <a:lnTo>
                    <a:pt x="1052" y="1789"/>
                  </a:lnTo>
                  <a:lnTo>
                    <a:pt x="1218" y="1752"/>
                  </a:lnTo>
                  <a:lnTo>
                    <a:pt x="1384" y="1659"/>
                  </a:lnTo>
                  <a:lnTo>
                    <a:pt x="1513" y="1567"/>
                  </a:lnTo>
                  <a:lnTo>
                    <a:pt x="1624" y="1420"/>
                  </a:lnTo>
                  <a:lnTo>
                    <a:pt x="1716" y="1272"/>
                  </a:lnTo>
                  <a:lnTo>
                    <a:pt x="1789" y="1106"/>
                  </a:lnTo>
                  <a:lnTo>
                    <a:pt x="1808" y="922"/>
                  </a:lnTo>
                  <a:lnTo>
                    <a:pt x="1789" y="756"/>
                  </a:lnTo>
                  <a:lnTo>
                    <a:pt x="1753" y="590"/>
                  </a:lnTo>
                  <a:lnTo>
                    <a:pt x="1660" y="424"/>
                  </a:lnTo>
                  <a:lnTo>
                    <a:pt x="1550" y="295"/>
                  </a:lnTo>
                  <a:lnTo>
                    <a:pt x="1421" y="166"/>
                  </a:lnTo>
                  <a:lnTo>
                    <a:pt x="1273" y="74"/>
                  </a:lnTo>
                  <a:lnTo>
                    <a:pt x="1107" y="18"/>
                  </a:lnTo>
                  <a:lnTo>
                    <a:pt x="9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8" name="Google Shape;808;p3"/>
            <p:cNvSpPr/>
            <p:nvPr/>
          </p:nvSpPr>
          <p:spPr>
            <a:xfrm>
              <a:off x="5122100" y="1210725"/>
              <a:ext cx="46100" cy="46125"/>
            </a:xfrm>
            <a:custGeom>
              <a:avLst/>
              <a:gdLst/>
              <a:ahLst/>
              <a:cxnLst/>
              <a:rect l="l" t="t" r="r" b="b"/>
              <a:pathLst>
                <a:path w="1844" h="1845" extrusionOk="0">
                  <a:moveTo>
                    <a:pt x="885" y="1"/>
                  </a:moveTo>
                  <a:lnTo>
                    <a:pt x="701" y="37"/>
                  </a:lnTo>
                  <a:lnTo>
                    <a:pt x="516" y="93"/>
                  </a:lnTo>
                  <a:lnTo>
                    <a:pt x="369" y="185"/>
                  </a:lnTo>
                  <a:lnTo>
                    <a:pt x="240" y="296"/>
                  </a:lnTo>
                  <a:lnTo>
                    <a:pt x="129" y="443"/>
                  </a:lnTo>
                  <a:lnTo>
                    <a:pt x="55" y="609"/>
                  </a:lnTo>
                  <a:lnTo>
                    <a:pt x="0" y="775"/>
                  </a:lnTo>
                  <a:lnTo>
                    <a:pt x="0" y="978"/>
                  </a:lnTo>
                  <a:lnTo>
                    <a:pt x="19" y="1162"/>
                  </a:lnTo>
                  <a:lnTo>
                    <a:pt x="74" y="1328"/>
                  </a:lnTo>
                  <a:lnTo>
                    <a:pt x="166" y="1476"/>
                  </a:lnTo>
                  <a:lnTo>
                    <a:pt x="277" y="1605"/>
                  </a:lnTo>
                  <a:lnTo>
                    <a:pt x="406" y="1715"/>
                  </a:lnTo>
                  <a:lnTo>
                    <a:pt x="553" y="1789"/>
                  </a:lnTo>
                  <a:lnTo>
                    <a:pt x="738" y="1844"/>
                  </a:lnTo>
                  <a:lnTo>
                    <a:pt x="922" y="1844"/>
                  </a:lnTo>
                  <a:lnTo>
                    <a:pt x="1106" y="1826"/>
                  </a:lnTo>
                  <a:lnTo>
                    <a:pt x="1291" y="1789"/>
                  </a:lnTo>
                  <a:lnTo>
                    <a:pt x="1438" y="1697"/>
                  </a:lnTo>
                  <a:lnTo>
                    <a:pt x="1567" y="1586"/>
                  </a:lnTo>
                  <a:lnTo>
                    <a:pt x="1696" y="1439"/>
                  </a:lnTo>
                  <a:lnTo>
                    <a:pt x="1770" y="1291"/>
                  </a:lnTo>
                  <a:lnTo>
                    <a:pt x="1826" y="1107"/>
                  </a:lnTo>
                  <a:lnTo>
                    <a:pt x="1844" y="922"/>
                  </a:lnTo>
                  <a:lnTo>
                    <a:pt x="1807" y="720"/>
                  </a:lnTo>
                  <a:lnTo>
                    <a:pt x="1752" y="554"/>
                  </a:lnTo>
                  <a:lnTo>
                    <a:pt x="1678" y="388"/>
                  </a:lnTo>
                  <a:lnTo>
                    <a:pt x="1549" y="259"/>
                  </a:lnTo>
                  <a:lnTo>
                    <a:pt x="1420" y="148"/>
                  </a:lnTo>
                  <a:lnTo>
                    <a:pt x="1254" y="74"/>
                  </a:lnTo>
                  <a:lnTo>
                    <a:pt x="1088" y="19"/>
                  </a:lnTo>
                  <a:lnTo>
                    <a:pt x="8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9" name="Google Shape;809;p3"/>
            <p:cNvSpPr/>
            <p:nvPr/>
          </p:nvSpPr>
          <p:spPr>
            <a:xfrm>
              <a:off x="5861000" y="1670300"/>
              <a:ext cx="46125" cy="46575"/>
            </a:xfrm>
            <a:custGeom>
              <a:avLst/>
              <a:gdLst/>
              <a:ahLst/>
              <a:cxnLst/>
              <a:rect l="l" t="t" r="r" b="b"/>
              <a:pathLst>
                <a:path w="1845" h="1863" extrusionOk="0">
                  <a:moveTo>
                    <a:pt x="922" y="0"/>
                  </a:moveTo>
                  <a:lnTo>
                    <a:pt x="738" y="19"/>
                  </a:lnTo>
                  <a:lnTo>
                    <a:pt x="554" y="74"/>
                  </a:lnTo>
                  <a:lnTo>
                    <a:pt x="406" y="148"/>
                  </a:lnTo>
                  <a:lnTo>
                    <a:pt x="259" y="259"/>
                  </a:lnTo>
                  <a:lnTo>
                    <a:pt x="148" y="406"/>
                  </a:lnTo>
                  <a:lnTo>
                    <a:pt x="56" y="554"/>
                  </a:lnTo>
                  <a:lnTo>
                    <a:pt x="19" y="738"/>
                  </a:lnTo>
                  <a:lnTo>
                    <a:pt x="1" y="941"/>
                  </a:lnTo>
                  <a:lnTo>
                    <a:pt x="19" y="1125"/>
                  </a:lnTo>
                  <a:lnTo>
                    <a:pt x="74" y="1310"/>
                  </a:lnTo>
                  <a:lnTo>
                    <a:pt x="166" y="1457"/>
                  </a:lnTo>
                  <a:lnTo>
                    <a:pt x="277" y="1605"/>
                  </a:lnTo>
                  <a:lnTo>
                    <a:pt x="406" y="1715"/>
                  </a:lnTo>
                  <a:lnTo>
                    <a:pt x="572" y="1789"/>
                  </a:lnTo>
                  <a:lnTo>
                    <a:pt x="756" y="1844"/>
                  </a:lnTo>
                  <a:lnTo>
                    <a:pt x="941" y="1863"/>
                  </a:lnTo>
                  <a:lnTo>
                    <a:pt x="1144" y="1826"/>
                  </a:lnTo>
                  <a:lnTo>
                    <a:pt x="1310" y="1771"/>
                  </a:lnTo>
                  <a:lnTo>
                    <a:pt x="1476" y="1678"/>
                  </a:lnTo>
                  <a:lnTo>
                    <a:pt x="1605" y="1568"/>
                  </a:lnTo>
                  <a:lnTo>
                    <a:pt x="1715" y="1420"/>
                  </a:lnTo>
                  <a:lnTo>
                    <a:pt x="1789" y="1273"/>
                  </a:lnTo>
                  <a:lnTo>
                    <a:pt x="1844" y="1088"/>
                  </a:lnTo>
                  <a:lnTo>
                    <a:pt x="1844" y="885"/>
                  </a:lnTo>
                  <a:lnTo>
                    <a:pt x="1826" y="701"/>
                  </a:lnTo>
                  <a:lnTo>
                    <a:pt x="1771" y="535"/>
                  </a:lnTo>
                  <a:lnTo>
                    <a:pt x="1678" y="388"/>
                  </a:lnTo>
                  <a:lnTo>
                    <a:pt x="1568" y="259"/>
                  </a:lnTo>
                  <a:lnTo>
                    <a:pt x="1439" y="148"/>
                  </a:lnTo>
                  <a:lnTo>
                    <a:pt x="1291" y="74"/>
                  </a:lnTo>
                  <a:lnTo>
                    <a:pt x="1107" y="19"/>
                  </a:lnTo>
                  <a:lnTo>
                    <a:pt x="9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0" name="Google Shape;810;p3"/>
            <p:cNvSpPr/>
            <p:nvPr/>
          </p:nvSpPr>
          <p:spPr>
            <a:xfrm>
              <a:off x="4859350" y="837350"/>
              <a:ext cx="46125" cy="45675"/>
            </a:xfrm>
            <a:custGeom>
              <a:avLst/>
              <a:gdLst/>
              <a:ahLst/>
              <a:cxnLst/>
              <a:rect l="l" t="t" r="r" b="b"/>
              <a:pathLst>
                <a:path w="1845" h="1827" extrusionOk="0">
                  <a:moveTo>
                    <a:pt x="922" y="1"/>
                  </a:moveTo>
                  <a:lnTo>
                    <a:pt x="738" y="19"/>
                  </a:lnTo>
                  <a:lnTo>
                    <a:pt x="572" y="56"/>
                  </a:lnTo>
                  <a:lnTo>
                    <a:pt x="406" y="148"/>
                  </a:lnTo>
                  <a:lnTo>
                    <a:pt x="277" y="259"/>
                  </a:lnTo>
                  <a:lnTo>
                    <a:pt x="166" y="388"/>
                  </a:lnTo>
                  <a:lnTo>
                    <a:pt x="74" y="535"/>
                  </a:lnTo>
                  <a:lnTo>
                    <a:pt x="19" y="701"/>
                  </a:lnTo>
                  <a:lnTo>
                    <a:pt x="0" y="886"/>
                  </a:lnTo>
                  <a:lnTo>
                    <a:pt x="19" y="1088"/>
                  </a:lnTo>
                  <a:lnTo>
                    <a:pt x="74" y="1254"/>
                  </a:lnTo>
                  <a:lnTo>
                    <a:pt x="148" y="1420"/>
                  </a:lnTo>
                  <a:lnTo>
                    <a:pt x="259" y="1549"/>
                  </a:lnTo>
                  <a:lnTo>
                    <a:pt x="406" y="1679"/>
                  </a:lnTo>
                  <a:lnTo>
                    <a:pt x="554" y="1752"/>
                  </a:lnTo>
                  <a:lnTo>
                    <a:pt x="738" y="1808"/>
                  </a:lnTo>
                  <a:lnTo>
                    <a:pt x="922" y="1826"/>
                  </a:lnTo>
                  <a:lnTo>
                    <a:pt x="1107" y="1808"/>
                  </a:lnTo>
                  <a:lnTo>
                    <a:pt x="1273" y="1752"/>
                  </a:lnTo>
                  <a:lnTo>
                    <a:pt x="1439" y="1679"/>
                  </a:lnTo>
                  <a:lnTo>
                    <a:pt x="1568" y="1568"/>
                  </a:lnTo>
                  <a:lnTo>
                    <a:pt x="1678" y="1439"/>
                  </a:lnTo>
                  <a:lnTo>
                    <a:pt x="1770" y="1291"/>
                  </a:lnTo>
                  <a:lnTo>
                    <a:pt x="1826" y="1125"/>
                  </a:lnTo>
                  <a:lnTo>
                    <a:pt x="1844" y="941"/>
                  </a:lnTo>
                  <a:lnTo>
                    <a:pt x="1826" y="738"/>
                  </a:lnTo>
                  <a:lnTo>
                    <a:pt x="1770" y="572"/>
                  </a:lnTo>
                  <a:lnTo>
                    <a:pt x="1697" y="406"/>
                  </a:lnTo>
                  <a:lnTo>
                    <a:pt x="1586" y="259"/>
                  </a:lnTo>
                  <a:lnTo>
                    <a:pt x="1439" y="148"/>
                  </a:lnTo>
                  <a:lnTo>
                    <a:pt x="1291" y="74"/>
                  </a:lnTo>
                  <a:lnTo>
                    <a:pt x="1107" y="19"/>
                  </a:lnTo>
                  <a:lnTo>
                    <a:pt x="92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1" name="Google Shape;811;p3"/>
            <p:cNvSpPr/>
            <p:nvPr/>
          </p:nvSpPr>
          <p:spPr>
            <a:xfrm>
              <a:off x="5333200" y="1413550"/>
              <a:ext cx="45675" cy="46125"/>
            </a:xfrm>
            <a:custGeom>
              <a:avLst/>
              <a:gdLst/>
              <a:ahLst/>
              <a:cxnLst/>
              <a:rect l="l" t="t" r="r" b="b"/>
              <a:pathLst>
                <a:path w="1827" h="1845" extrusionOk="0">
                  <a:moveTo>
                    <a:pt x="941" y="0"/>
                  </a:moveTo>
                  <a:lnTo>
                    <a:pt x="757" y="19"/>
                  </a:lnTo>
                  <a:lnTo>
                    <a:pt x="591" y="74"/>
                  </a:lnTo>
                  <a:lnTo>
                    <a:pt x="425" y="148"/>
                  </a:lnTo>
                  <a:lnTo>
                    <a:pt x="296" y="259"/>
                  </a:lnTo>
                  <a:lnTo>
                    <a:pt x="185" y="388"/>
                  </a:lnTo>
                  <a:lnTo>
                    <a:pt x="93" y="535"/>
                  </a:lnTo>
                  <a:lnTo>
                    <a:pt x="38" y="701"/>
                  </a:lnTo>
                  <a:lnTo>
                    <a:pt x="1" y="885"/>
                  </a:lnTo>
                  <a:lnTo>
                    <a:pt x="19" y="1070"/>
                  </a:lnTo>
                  <a:lnTo>
                    <a:pt x="56" y="1236"/>
                  </a:lnTo>
                  <a:lnTo>
                    <a:pt x="130" y="1402"/>
                  </a:lnTo>
                  <a:lnTo>
                    <a:pt x="241" y="1531"/>
                  </a:lnTo>
                  <a:lnTo>
                    <a:pt x="370" y="1660"/>
                  </a:lnTo>
                  <a:lnTo>
                    <a:pt x="517" y="1752"/>
                  </a:lnTo>
                  <a:lnTo>
                    <a:pt x="683" y="1807"/>
                  </a:lnTo>
                  <a:lnTo>
                    <a:pt x="867" y="1844"/>
                  </a:lnTo>
                  <a:lnTo>
                    <a:pt x="1052" y="1826"/>
                  </a:lnTo>
                  <a:lnTo>
                    <a:pt x="1236" y="1789"/>
                  </a:lnTo>
                  <a:lnTo>
                    <a:pt x="1402" y="1697"/>
                  </a:lnTo>
                  <a:lnTo>
                    <a:pt x="1550" y="1586"/>
                  </a:lnTo>
                  <a:lnTo>
                    <a:pt x="1660" y="1457"/>
                  </a:lnTo>
                  <a:lnTo>
                    <a:pt x="1752" y="1291"/>
                  </a:lnTo>
                  <a:lnTo>
                    <a:pt x="1808" y="1125"/>
                  </a:lnTo>
                  <a:lnTo>
                    <a:pt x="1826" y="922"/>
                  </a:lnTo>
                  <a:lnTo>
                    <a:pt x="1808" y="738"/>
                  </a:lnTo>
                  <a:lnTo>
                    <a:pt x="1771" y="572"/>
                  </a:lnTo>
                  <a:lnTo>
                    <a:pt x="1679" y="424"/>
                  </a:lnTo>
                  <a:lnTo>
                    <a:pt x="1568" y="277"/>
                  </a:lnTo>
                  <a:lnTo>
                    <a:pt x="1439" y="166"/>
                  </a:lnTo>
                  <a:lnTo>
                    <a:pt x="1292" y="93"/>
                  </a:lnTo>
                  <a:lnTo>
                    <a:pt x="1126" y="37"/>
                  </a:lnTo>
                  <a:lnTo>
                    <a:pt x="9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2" name="Google Shape;812;p3"/>
            <p:cNvSpPr/>
            <p:nvPr/>
          </p:nvSpPr>
          <p:spPr>
            <a:xfrm>
              <a:off x="6337625" y="1753275"/>
              <a:ext cx="46125" cy="46125"/>
            </a:xfrm>
            <a:custGeom>
              <a:avLst/>
              <a:gdLst/>
              <a:ahLst/>
              <a:cxnLst/>
              <a:rect l="l" t="t" r="r" b="b"/>
              <a:pathLst>
                <a:path w="1845" h="1845" extrusionOk="0">
                  <a:moveTo>
                    <a:pt x="904" y="0"/>
                  </a:moveTo>
                  <a:lnTo>
                    <a:pt x="720" y="19"/>
                  </a:lnTo>
                  <a:lnTo>
                    <a:pt x="554" y="74"/>
                  </a:lnTo>
                  <a:lnTo>
                    <a:pt x="388" y="166"/>
                  </a:lnTo>
                  <a:lnTo>
                    <a:pt x="259" y="277"/>
                  </a:lnTo>
                  <a:lnTo>
                    <a:pt x="148" y="406"/>
                  </a:lnTo>
                  <a:lnTo>
                    <a:pt x="74" y="553"/>
                  </a:lnTo>
                  <a:lnTo>
                    <a:pt x="19" y="719"/>
                  </a:lnTo>
                  <a:lnTo>
                    <a:pt x="1" y="904"/>
                  </a:lnTo>
                  <a:lnTo>
                    <a:pt x="19" y="1107"/>
                  </a:lnTo>
                  <a:lnTo>
                    <a:pt x="74" y="1273"/>
                  </a:lnTo>
                  <a:lnTo>
                    <a:pt x="166" y="1439"/>
                  </a:lnTo>
                  <a:lnTo>
                    <a:pt x="277" y="1568"/>
                  </a:lnTo>
                  <a:lnTo>
                    <a:pt x="406" y="1697"/>
                  </a:lnTo>
                  <a:lnTo>
                    <a:pt x="572" y="1770"/>
                  </a:lnTo>
                  <a:lnTo>
                    <a:pt x="757" y="1826"/>
                  </a:lnTo>
                  <a:lnTo>
                    <a:pt x="941" y="1844"/>
                  </a:lnTo>
                  <a:lnTo>
                    <a:pt x="1125" y="1807"/>
                  </a:lnTo>
                  <a:lnTo>
                    <a:pt x="1291" y="1752"/>
                  </a:lnTo>
                  <a:lnTo>
                    <a:pt x="1457" y="1678"/>
                  </a:lnTo>
                  <a:lnTo>
                    <a:pt x="1586" y="1568"/>
                  </a:lnTo>
                  <a:lnTo>
                    <a:pt x="1697" y="1439"/>
                  </a:lnTo>
                  <a:lnTo>
                    <a:pt x="1771" y="1273"/>
                  </a:lnTo>
                  <a:lnTo>
                    <a:pt x="1826" y="1107"/>
                  </a:lnTo>
                  <a:lnTo>
                    <a:pt x="1844" y="922"/>
                  </a:lnTo>
                  <a:lnTo>
                    <a:pt x="1826" y="738"/>
                  </a:lnTo>
                  <a:lnTo>
                    <a:pt x="1771" y="553"/>
                  </a:lnTo>
                  <a:lnTo>
                    <a:pt x="1678" y="388"/>
                  </a:lnTo>
                  <a:lnTo>
                    <a:pt x="1568" y="258"/>
                  </a:lnTo>
                  <a:lnTo>
                    <a:pt x="1439" y="148"/>
                  </a:lnTo>
                  <a:lnTo>
                    <a:pt x="1273" y="56"/>
                  </a:lnTo>
                  <a:lnTo>
                    <a:pt x="1088" y="19"/>
                  </a:lnTo>
                  <a:lnTo>
                    <a:pt x="9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3" name="Google Shape;813;p3"/>
            <p:cNvSpPr/>
            <p:nvPr/>
          </p:nvSpPr>
          <p:spPr>
            <a:xfrm>
              <a:off x="5188000" y="1305675"/>
              <a:ext cx="45200" cy="45200"/>
            </a:xfrm>
            <a:custGeom>
              <a:avLst/>
              <a:gdLst/>
              <a:ahLst/>
              <a:cxnLst/>
              <a:rect l="l" t="t" r="r" b="b"/>
              <a:pathLst>
                <a:path w="1808" h="1808" extrusionOk="0">
                  <a:moveTo>
                    <a:pt x="775" y="1"/>
                  </a:moveTo>
                  <a:lnTo>
                    <a:pt x="591" y="56"/>
                  </a:lnTo>
                  <a:lnTo>
                    <a:pt x="443" y="130"/>
                  </a:lnTo>
                  <a:lnTo>
                    <a:pt x="296" y="241"/>
                  </a:lnTo>
                  <a:lnTo>
                    <a:pt x="185" y="370"/>
                  </a:lnTo>
                  <a:lnTo>
                    <a:pt x="93" y="536"/>
                  </a:lnTo>
                  <a:lnTo>
                    <a:pt x="38" y="701"/>
                  </a:lnTo>
                  <a:lnTo>
                    <a:pt x="1" y="867"/>
                  </a:lnTo>
                  <a:lnTo>
                    <a:pt x="19" y="1052"/>
                  </a:lnTo>
                  <a:lnTo>
                    <a:pt x="75" y="1218"/>
                  </a:lnTo>
                  <a:lnTo>
                    <a:pt x="148" y="1384"/>
                  </a:lnTo>
                  <a:lnTo>
                    <a:pt x="259" y="1513"/>
                  </a:lnTo>
                  <a:lnTo>
                    <a:pt x="388" y="1623"/>
                  </a:lnTo>
                  <a:lnTo>
                    <a:pt x="554" y="1716"/>
                  </a:lnTo>
                  <a:lnTo>
                    <a:pt x="720" y="1771"/>
                  </a:lnTo>
                  <a:lnTo>
                    <a:pt x="886" y="1808"/>
                  </a:lnTo>
                  <a:lnTo>
                    <a:pt x="1052" y="1789"/>
                  </a:lnTo>
                  <a:lnTo>
                    <a:pt x="1218" y="1734"/>
                  </a:lnTo>
                  <a:lnTo>
                    <a:pt x="1365" y="1660"/>
                  </a:lnTo>
                  <a:lnTo>
                    <a:pt x="1513" y="1550"/>
                  </a:lnTo>
                  <a:lnTo>
                    <a:pt x="1623" y="1421"/>
                  </a:lnTo>
                  <a:lnTo>
                    <a:pt x="1716" y="1292"/>
                  </a:lnTo>
                  <a:lnTo>
                    <a:pt x="1771" y="1126"/>
                  </a:lnTo>
                  <a:lnTo>
                    <a:pt x="1808" y="960"/>
                  </a:lnTo>
                  <a:lnTo>
                    <a:pt x="1789" y="775"/>
                  </a:lnTo>
                  <a:lnTo>
                    <a:pt x="1752" y="609"/>
                  </a:lnTo>
                  <a:lnTo>
                    <a:pt x="1679" y="443"/>
                  </a:lnTo>
                  <a:lnTo>
                    <a:pt x="1568" y="314"/>
                  </a:lnTo>
                  <a:lnTo>
                    <a:pt x="1439" y="185"/>
                  </a:lnTo>
                  <a:lnTo>
                    <a:pt x="1291" y="93"/>
                  </a:lnTo>
                  <a:lnTo>
                    <a:pt x="1126" y="19"/>
                  </a:lnTo>
                  <a:lnTo>
                    <a:pt x="9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4" name="Google Shape;814;p3"/>
            <p:cNvSpPr/>
            <p:nvPr/>
          </p:nvSpPr>
          <p:spPr>
            <a:xfrm>
              <a:off x="5701975" y="1642650"/>
              <a:ext cx="44725" cy="44725"/>
            </a:xfrm>
            <a:custGeom>
              <a:avLst/>
              <a:gdLst/>
              <a:ahLst/>
              <a:cxnLst/>
              <a:rect l="l" t="t" r="r" b="b"/>
              <a:pathLst>
                <a:path w="1789" h="1789" extrusionOk="0">
                  <a:moveTo>
                    <a:pt x="904" y="0"/>
                  </a:moveTo>
                  <a:lnTo>
                    <a:pt x="738" y="19"/>
                  </a:lnTo>
                  <a:lnTo>
                    <a:pt x="572" y="55"/>
                  </a:lnTo>
                  <a:lnTo>
                    <a:pt x="424" y="148"/>
                  </a:lnTo>
                  <a:lnTo>
                    <a:pt x="277" y="258"/>
                  </a:lnTo>
                  <a:lnTo>
                    <a:pt x="166" y="387"/>
                  </a:lnTo>
                  <a:lnTo>
                    <a:pt x="74" y="535"/>
                  </a:lnTo>
                  <a:lnTo>
                    <a:pt x="19" y="682"/>
                  </a:lnTo>
                  <a:lnTo>
                    <a:pt x="0" y="848"/>
                  </a:lnTo>
                  <a:lnTo>
                    <a:pt x="19" y="1033"/>
                  </a:lnTo>
                  <a:lnTo>
                    <a:pt x="56" y="1199"/>
                  </a:lnTo>
                  <a:lnTo>
                    <a:pt x="148" y="1365"/>
                  </a:lnTo>
                  <a:lnTo>
                    <a:pt x="258" y="1494"/>
                  </a:lnTo>
                  <a:lnTo>
                    <a:pt x="388" y="1623"/>
                  </a:lnTo>
                  <a:lnTo>
                    <a:pt x="535" y="1696"/>
                  </a:lnTo>
                  <a:lnTo>
                    <a:pt x="701" y="1770"/>
                  </a:lnTo>
                  <a:lnTo>
                    <a:pt x="885" y="1789"/>
                  </a:lnTo>
                  <a:lnTo>
                    <a:pt x="1051" y="1770"/>
                  </a:lnTo>
                  <a:lnTo>
                    <a:pt x="1217" y="1715"/>
                  </a:lnTo>
                  <a:lnTo>
                    <a:pt x="1365" y="1641"/>
                  </a:lnTo>
                  <a:lnTo>
                    <a:pt x="1494" y="1531"/>
                  </a:lnTo>
                  <a:lnTo>
                    <a:pt x="1604" y="1401"/>
                  </a:lnTo>
                  <a:lnTo>
                    <a:pt x="1697" y="1254"/>
                  </a:lnTo>
                  <a:lnTo>
                    <a:pt x="1752" y="1088"/>
                  </a:lnTo>
                  <a:lnTo>
                    <a:pt x="1789" y="922"/>
                  </a:lnTo>
                  <a:lnTo>
                    <a:pt x="1770" y="756"/>
                  </a:lnTo>
                  <a:lnTo>
                    <a:pt x="1734" y="572"/>
                  </a:lnTo>
                  <a:lnTo>
                    <a:pt x="1641" y="424"/>
                  </a:lnTo>
                  <a:lnTo>
                    <a:pt x="1531" y="277"/>
                  </a:lnTo>
                  <a:lnTo>
                    <a:pt x="1402" y="166"/>
                  </a:lnTo>
                  <a:lnTo>
                    <a:pt x="1236" y="74"/>
                  </a:lnTo>
                  <a:lnTo>
                    <a:pt x="1070" y="19"/>
                  </a:lnTo>
                  <a:lnTo>
                    <a:pt x="9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5" name="Google Shape;815;p3"/>
            <p:cNvSpPr/>
            <p:nvPr/>
          </p:nvSpPr>
          <p:spPr>
            <a:xfrm>
              <a:off x="4794350" y="743325"/>
              <a:ext cx="44750" cy="45200"/>
            </a:xfrm>
            <a:custGeom>
              <a:avLst/>
              <a:gdLst/>
              <a:ahLst/>
              <a:cxnLst/>
              <a:rect l="l" t="t" r="r" b="b"/>
              <a:pathLst>
                <a:path w="1790" h="1808" extrusionOk="0">
                  <a:moveTo>
                    <a:pt x="923" y="0"/>
                  </a:moveTo>
                  <a:lnTo>
                    <a:pt x="738" y="19"/>
                  </a:lnTo>
                  <a:lnTo>
                    <a:pt x="572" y="74"/>
                  </a:lnTo>
                  <a:lnTo>
                    <a:pt x="406" y="148"/>
                  </a:lnTo>
                  <a:lnTo>
                    <a:pt x="277" y="258"/>
                  </a:lnTo>
                  <a:lnTo>
                    <a:pt x="167" y="406"/>
                  </a:lnTo>
                  <a:lnTo>
                    <a:pt x="74" y="553"/>
                  </a:lnTo>
                  <a:lnTo>
                    <a:pt x="19" y="719"/>
                  </a:lnTo>
                  <a:lnTo>
                    <a:pt x="1" y="904"/>
                  </a:lnTo>
                  <a:lnTo>
                    <a:pt x="19" y="1070"/>
                  </a:lnTo>
                  <a:lnTo>
                    <a:pt x="56" y="1236"/>
                  </a:lnTo>
                  <a:lnTo>
                    <a:pt x="148" y="1383"/>
                  </a:lnTo>
                  <a:lnTo>
                    <a:pt x="240" y="1512"/>
                  </a:lnTo>
                  <a:lnTo>
                    <a:pt x="369" y="1623"/>
                  </a:lnTo>
                  <a:lnTo>
                    <a:pt x="517" y="1715"/>
                  </a:lnTo>
                  <a:lnTo>
                    <a:pt x="683" y="1770"/>
                  </a:lnTo>
                  <a:lnTo>
                    <a:pt x="849" y="1807"/>
                  </a:lnTo>
                  <a:lnTo>
                    <a:pt x="1033" y="1789"/>
                  </a:lnTo>
                  <a:lnTo>
                    <a:pt x="1199" y="1752"/>
                  </a:lnTo>
                  <a:lnTo>
                    <a:pt x="1347" y="1678"/>
                  </a:lnTo>
                  <a:lnTo>
                    <a:pt x="1494" y="1568"/>
                  </a:lnTo>
                  <a:lnTo>
                    <a:pt x="1623" y="1438"/>
                  </a:lnTo>
                  <a:lnTo>
                    <a:pt x="1715" y="1291"/>
                  </a:lnTo>
                  <a:lnTo>
                    <a:pt x="1771" y="1125"/>
                  </a:lnTo>
                  <a:lnTo>
                    <a:pt x="1789" y="941"/>
                  </a:lnTo>
                  <a:lnTo>
                    <a:pt x="1789" y="756"/>
                  </a:lnTo>
                  <a:lnTo>
                    <a:pt x="1734" y="590"/>
                  </a:lnTo>
                  <a:lnTo>
                    <a:pt x="1660" y="443"/>
                  </a:lnTo>
                  <a:lnTo>
                    <a:pt x="1549" y="295"/>
                  </a:lnTo>
                  <a:lnTo>
                    <a:pt x="1420" y="185"/>
                  </a:lnTo>
                  <a:lnTo>
                    <a:pt x="1254" y="92"/>
                  </a:lnTo>
                  <a:lnTo>
                    <a:pt x="1089" y="37"/>
                  </a:lnTo>
                  <a:lnTo>
                    <a:pt x="9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6" name="Google Shape;816;p3"/>
            <p:cNvSpPr/>
            <p:nvPr/>
          </p:nvSpPr>
          <p:spPr>
            <a:xfrm>
              <a:off x="5623150" y="1629275"/>
              <a:ext cx="42425" cy="42900"/>
            </a:xfrm>
            <a:custGeom>
              <a:avLst/>
              <a:gdLst/>
              <a:ahLst/>
              <a:cxnLst/>
              <a:rect l="l" t="t" r="r" b="b"/>
              <a:pathLst>
                <a:path w="1697" h="1716" extrusionOk="0">
                  <a:moveTo>
                    <a:pt x="867" y="0"/>
                  </a:moveTo>
                  <a:lnTo>
                    <a:pt x="701" y="19"/>
                  </a:lnTo>
                  <a:lnTo>
                    <a:pt x="535" y="56"/>
                  </a:lnTo>
                  <a:lnTo>
                    <a:pt x="388" y="130"/>
                  </a:lnTo>
                  <a:lnTo>
                    <a:pt x="259" y="240"/>
                  </a:lnTo>
                  <a:lnTo>
                    <a:pt x="148" y="369"/>
                  </a:lnTo>
                  <a:lnTo>
                    <a:pt x="74" y="517"/>
                  </a:lnTo>
                  <a:lnTo>
                    <a:pt x="19" y="664"/>
                  </a:lnTo>
                  <a:lnTo>
                    <a:pt x="0" y="849"/>
                  </a:lnTo>
                  <a:lnTo>
                    <a:pt x="19" y="1015"/>
                  </a:lnTo>
                  <a:lnTo>
                    <a:pt x="56" y="1180"/>
                  </a:lnTo>
                  <a:lnTo>
                    <a:pt x="129" y="1328"/>
                  </a:lnTo>
                  <a:lnTo>
                    <a:pt x="240" y="1457"/>
                  </a:lnTo>
                  <a:lnTo>
                    <a:pt x="369" y="1568"/>
                  </a:lnTo>
                  <a:lnTo>
                    <a:pt x="517" y="1641"/>
                  </a:lnTo>
                  <a:lnTo>
                    <a:pt x="683" y="1697"/>
                  </a:lnTo>
                  <a:lnTo>
                    <a:pt x="849" y="1715"/>
                  </a:lnTo>
                  <a:lnTo>
                    <a:pt x="1033" y="1697"/>
                  </a:lnTo>
                  <a:lnTo>
                    <a:pt x="1199" y="1641"/>
                  </a:lnTo>
                  <a:lnTo>
                    <a:pt x="1328" y="1549"/>
                  </a:lnTo>
                  <a:lnTo>
                    <a:pt x="1457" y="1457"/>
                  </a:lnTo>
                  <a:lnTo>
                    <a:pt x="1568" y="1328"/>
                  </a:lnTo>
                  <a:lnTo>
                    <a:pt x="1641" y="1180"/>
                  </a:lnTo>
                  <a:lnTo>
                    <a:pt x="1697" y="1015"/>
                  </a:lnTo>
                  <a:lnTo>
                    <a:pt x="1697" y="830"/>
                  </a:lnTo>
                  <a:lnTo>
                    <a:pt x="1678" y="664"/>
                  </a:lnTo>
                  <a:lnTo>
                    <a:pt x="1641" y="517"/>
                  </a:lnTo>
                  <a:lnTo>
                    <a:pt x="1549" y="369"/>
                  </a:lnTo>
                  <a:lnTo>
                    <a:pt x="1457" y="259"/>
                  </a:lnTo>
                  <a:lnTo>
                    <a:pt x="1328" y="148"/>
                  </a:lnTo>
                  <a:lnTo>
                    <a:pt x="1199" y="74"/>
                  </a:lnTo>
                  <a:lnTo>
                    <a:pt x="1033" y="19"/>
                  </a:lnTo>
                  <a:lnTo>
                    <a:pt x="86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7" name="Google Shape;817;p3"/>
            <p:cNvSpPr/>
            <p:nvPr/>
          </p:nvSpPr>
          <p:spPr>
            <a:xfrm>
              <a:off x="5400500" y="1506650"/>
              <a:ext cx="42450" cy="42450"/>
            </a:xfrm>
            <a:custGeom>
              <a:avLst/>
              <a:gdLst/>
              <a:ahLst/>
              <a:cxnLst/>
              <a:rect l="l" t="t" r="r" b="b"/>
              <a:pathLst>
                <a:path w="1698" h="1698" extrusionOk="0">
                  <a:moveTo>
                    <a:pt x="886" y="1"/>
                  </a:moveTo>
                  <a:lnTo>
                    <a:pt x="720" y="19"/>
                  </a:lnTo>
                  <a:lnTo>
                    <a:pt x="554" y="56"/>
                  </a:lnTo>
                  <a:lnTo>
                    <a:pt x="406" y="130"/>
                  </a:lnTo>
                  <a:lnTo>
                    <a:pt x="277" y="222"/>
                  </a:lnTo>
                  <a:lnTo>
                    <a:pt x="167" y="351"/>
                  </a:lnTo>
                  <a:lnTo>
                    <a:pt x="75" y="499"/>
                  </a:lnTo>
                  <a:lnTo>
                    <a:pt x="38" y="665"/>
                  </a:lnTo>
                  <a:lnTo>
                    <a:pt x="1" y="831"/>
                  </a:lnTo>
                  <a:lnTo>
                    <a:pt x="19" y="1015"/>
                  </a:lnTo>
                  <a:lnTo>
                    <a:pt x="75" y="1162"/>
                  </a:lnTo>
                  <a:lnTo>
                    <a:pt x="130" y="1310"/>
                  </a:lnTo>
                  <a:lnTo>
                    <a:pt x="241" y="1439"/>
                  </a:lnTo>
                  <a:lnTo>
                    <a:pt x="351" y="1531"/>
                  </a:lnTo>
                  <a:lnTo>
                    <a:pt x="480" y="1623"/>
                  </a:lnTo>
                  <a:lnTo>
                    <a:pt x="646" y="1660"/>
                  </a:lnTo>
                  <a:lnTo>
                    <a:pt x="812" y="1697"/>
                  </a:lnTo>
                  <a:lnTo>
                    <a:pt x="978" y="1679"/>
                  </a:lnTo>
                  <a:lnTo>
                    <a:pt x="1144" y="1642"/>
                  </a:lnTo>
                  <a:lnTo>
                    <a:pt x="1291" y="1568"/>
                  </a:lnTo>
                  <a:lnTo>
                    <a:pt x="1439" y="1476"/>
                  </a:lnTo>
                  <a:lnTo>
                    <a:pt x="1531" y="1347"/>
                  </a:lnTo>
                  <a:lnTo>
                    <a:pt x="1623" y="1199"/>
                  </a:lnTo>
                  <a:lnTo>
                    <a:pt x="1679" y="1052"/>
                  </a:lnTo>
                  <a:lnTo>
                    <a:pt x="1697" y="867"/>
                  </a:lnTo>
                  <a:lnTo>
                    <a:pt x="1679" y="702"/>
                  </a:lnTo>
                  <a:lnTo>
                    <a:pt x="1642" y="536"/>
                  </a:lnTo>
                  <a:lnTo>
                    <a:pt x="1568" y="388"/>
                  </a:lnTo>
                  <a:lnTo>
                    <a:pt x="1476" y="277"/>
                  </a:lnTo>
                  <a:lnTo>
                    <a:pt x="1347" y="167"/>
                  </a:lnTo>
                  <a:lnTo>
                    <a:pt x="1218" y="93"/>
                  </a:lnTo>
                  <a:lnTo>
                    <a:pt x="1070" y="38"/>
                  </a:lnTo>
                  <a:lnTo>
                    <a:pt x="8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8" name="Google Shape;818;p3"/>
            <p:cNvSpPr/>
            <p:nvPr/>
          </p:nvSpPr>
          <p:spPr>
            <a:xfrm>
              <a:off x="4641775" y="238125"/>
              <a:ext cx="41975" cy="29525"/>
            </a:xfrm>
            <a:custGeom>
              <a:avLst/>
              <a:gdLst/>
              <a:ahLst/>
              <a:cxnLst/>
              <a:rect l="l" t="t" r="r" b="b"/>
              <a:pathLst>
                <a:path w="1679" h="1181" extrusionOk="0">
                  <a:moveTo>
                    <a:pt x="56" y="0"/>
                  </a:moveTo>
                  <a:lnTo>
                    <a:pt x="19" y="166"/>
                  </a:lnTo>
                  <a:lnTo>
                    <a:pt x="1" y="350"/>
                  </a:lnTo>
                  <a:lnTo>
                    <a:pt x="19" y="516"/>
                  </a:lnTo>
                  <a:lnTo>
                    <a:pt x="74" y="682"/>
                  </a:lnTo>
                  <a:lnTo>
                    <a:pt x="148" y="830"/>
                  </a:lnTo>
                  <a:lnTo>
                    <a:pt x="259" y="959"/>
                  </a:lnTo>
                  <a:lnTo>
                    <a:pt x="388" y="1051"/>
                  </a:lnTo>
                  <a:lnTo>
                    <a:pt x="535" y="1125"/>
                  </a:lnTo>
                  <a:lnTo>
                    <a:pt x="701" y="1162"/>
                  </a:lnTo>
                  <a:lnTo>
                    <a:pt x="867" y="1180"/>
                  </a:lnTo>
                  <a:lnTo>
                    <a:pt x="1033" y="1162"/>
                  </a:lnTo>
                  <a:lnTo>
                    <a:pt x="1199" y="1106"/>
                  </a:lnTo>
                  <a:lnTo>
                    <a:pt x="1328" y="1033"/>
                  </a:lnTo>
                  <a:lnTo>
                    <a:pt x="1457" y="922"/>
                  </a:lnTo>
                  <a:lnTo>
                    <a:pt x="1549" y="793"/>
                  </a:lnTo>
                  <a:lnTo>
                    <a:pt x="1623" y="664"/>
                  </a:lnTo>
                  <a:lnTo>
                    <a:pt x="1660" y="498"/>
                  </a:lnTo>
                  <a:lnTo>
                    <a:pt x="1679" y="332"/>
                  </a:lnTo>
                  <a:lnTo>
                    <a:pt x="1660" y="166"/>
                  </a:lnTo>
                  <a:lnTo>
                    <a:pt x="160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 name="Google Shape;819;p3"/>
            <p:cNvSpPr/>
            <p:nvPr/>
          </p:nvSpPr>
          <p:spPr>
            <a:xfrm>
              <a:off x="4978275" y="1104700"/>
              <a:ext cx="41975" cy="41975"/>
            </a:xfrm>
            <a:custGeom>
              <a:avLst/>
              <a:gdLst/>
              <a:ahLst/>
              <a:cxnLst/>
              <a:rect l="l" t="t" r="r" b="b"/>
              <a:pathLst>
                <a:path w="1679" h="1679" extrusionOk="0">
                  <a:moveTo>
                    <a:pt x="683" y="1"/>
                  </a:moveTo>
                  <a:lnTo>
                    <a:pt x="535" y="56"/>
                  </a:lnTo>
                  <a:lnTo>
                    <a:pt x="388" y="111"/>
                  </a:lnTo>
                  <a:lnTo>
                    <a:pt x="259" y="222"/>
                  </a:lnTo>
                  <a:lnTo>
                    <a:pt x="166" y="333"/>
                  </a:lnTo>
                  <a:lnTo>
                    <a:pt x="74" y="462"/>
                  </a:lnTo>
                  <a:lnTo>
                    <a:pt x="37" y="628"/>
                  </a:lnTo>
                  <a:lnTo>
                    <a:pt x="0" y="794"/>
                  </a:lnTo>
                  <a:lnTo>
                    <a:pt x="19" y="960"/>
                  </a:lnTo>
                  <a:lnTo>
                    <a:pt x="56" y="1126"/>
                  </a:lnTo>
                  <a:lnTo>
                    <a:pt x="130" y="1291"/>
                  </a:lnTo>
                  <a:lnTo>
                    <a:pt x="222" y="1421"/>
                  </a:lnTo>
                  <a:lnTo>
                    <a:pt x="351" y="1513"/>
                  </a:lnTo>
                  <a:lnTo>
                    <a:pt x="498" y="1605"/>
                  </a:lnTo>
                  <a:lnTo>
                    <a:pt x="646" y="1660"/>
                  </a:lnTo>
                  <a:lnTo>
                    <a:pt x="830" y="1679"/>
                  </a:lnTo>
                  <a:lnTo>
                    <a:pt x="996" y="1660"/>
                  </a:lnTo>
                  <a:lnTo>
                    <a:pt x="1162" y="1623"/>
                  </a:lnTo>
                  <a:lnTo>
                    <a:pt x="1310" y="1550"/>
                  </a:lnTo>
                  <a:lnTo>
                    <a:pt x="1420" y="1457"/>
                  </a:lnTo>
                  <a:lnTo>
                    <a:pt x="1531" y="1328"/>
                  </a:lnTo>
                  <a:lnTo>
                    <a:pt x="1605" y="1199"/>
                  </a:lnTo>
                  <a:lnTo>
                    <a:pt x="1660" y="1052"/>
                  </a:lnTo>
                  <a:lnTo>
                    <a:pt x="1678" y="886"/>
                  </a:lnTo>
                  <a:lnTo>
                    <a:pt x="1678" y="701"/>
                  </a:lnTo>
                  <a:lnTo>
                    <a:pt x="1641" y="536"/>
                  </a:lnTo>
                  <a:lnTo>
                    <a:pt x="1568" y="388"/>
                  </a:lnTo>
                  <a:lnTo>
                    <a:pt x="1457" y="259"/>
                  </a:lnTo>
                  <a:lnTo>
                    <a:pt x="1346" y="148"/>
                  </a:lnTo>
                  <a:lnTo>
                    <a:pt x="1199" y="75"/>
                  </a:lnTo>
                  <a:lnTo>
                    <a:pt x="1033" y="19"/>
                  </a:lnTo>
                  <a:lnTo>
                    <a:pt x="86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 name="Google Shape;820;p3"/>
            <p:cNvSpPr/>
            <p:nvPr/>
          </p:nvSpPr>
          <p:spPr>
            <a:xfrm>
              <a:off x="4912825" y="1012975"/>
              <a:ext cx="41975" cy="42425"/>
            </a:xfrm>
            <a:custGeom>
              <a:avLst/>
              <a:gdLst/>
              <a:ahLst/>
              <a:cxnLst/>
              <a:rect l="l" t="t" r="r" b="b"/>
              <a:pathLst>
                <a:path w="1679" h="1697" extrusionOk="0">
                  <a:moveTo>
                    <a:pt x="830" y="1"/>
                  </a:moveTo>
                  <a:lnTo>
                    <a:pt x="664" y="19"/>
                  </a:lnTo>
                  <a:lnTo>
                    <a:pt x="498" y="74"/>
                  </a:lnTo>
                  <a:lnTo>
                    <a:pt x="351" y="148"/>
                  </a:lnTo>
                  <a:lnTo>
                    <a:pt x="222" y="259"/>
                  </a:lnTo>
                  <a:lnTo>
                    <a:pt x="129" y="388"/>
                  </a:lnTo>
                  <a:lnTo>
                    <a:pt x="56" y="535"/>
                  </a:lnTo>
                  <a:lnTo>
                    <a:pt x="0" y="701"/>
                  </a:lnTo>
                  <a:lnTo>
                    <a:pt x="0" y="886"/>
                  </a:lnTo>
                  <a:lnTo>
                    <a:pt x="19" y="1052"/>
                  </a:lnTo>
                  <a:lnTo>
                    <a:pt x="74" y="1199"/>
                  </a:lnTo>
                  <a:lnTo>
                    <a:pt x="148" y="1347"/>
                  </a:lnTo>
                  <a:lnTo>
                    <a:pt x="240" y="1457"/>
                  </a:lnTo>
                  <a:lnTo>
                    <a:pt x="369" y="1549"/>
                  </a:lnTo>
                  <a:lnTo>
                    <a:pt x="517" y="1623"/>
                  </a:lnTo>
                  <a:lnTo>
                    <a:pt x="664" y="1678"/>
                  </a:lnTo>
                  <a:lnTo>
                    <a:pt x="830" y="1697"/>
                  </a:lnTo>
                  <a:lnTo>
                    <a:pt x="1014" y="1678"/>
                  </a:lnTo>
                  <a:lnTo>
                    <a:pt x="1180" y="1623"/>
                  </a:lnTo>
                  <a:lnTo>
                    <a:pt x="1328" y="1549"/>
                  </a:lnTo>
                  <a:lnTo>
                    <a:pt x="1438" y="1439"/>
                  </a:lnTo>
                  <a:lnTo>
                    <a:pt x="1549" y="1310"/>
                  </a:lnTo>
                  <a:lnTo>
                    <a:pt x="1623" y="1162"/>
                  </a:lnTo>
                  <a:lnTo>
                    <a:pt x="1660" y="996"/>
                  </a:lnTo>
                  <a:lnTo>
                    <a:pt x="1678" y="830"/>
                  </a:lnTo>
                  <a:lnTo>
                    <a:pt x="1660" y="646"/>
                  </a:lnTo>
                  <a:lnTo>
                    <a:pt x="1604" y="498"/>
                  </a:lnTo>
                  <a:lnTo>
                    <a:pt x="1531" y="369"/>
                  </a:lnTo>
                  <a:lnTo>
                    <a:pt x="1420" y="240"/>
                  </a:lnTo>
                  <a:lnTo>
                    <a:pt x="1309" y="148"/>
                  </a:lnTo>
                  <a:lnTo>
                    <a:pt x="1162" y="74"/>
                  </a:lnTo>
                  <a:lnTo>
                    <a:pt x="1014" y="19"/>
                  </a:lnTo>
                  <a:lnTo>
                    <a:pt x="83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 name="Google Shape;821;p3"/>
            <p:cNvSpPr/>
            <p:nvPr/>
          </p:nvSpPr>
          <p:spPr>
            <a:xfrm>
              <a:off x="5255300" y="1401550"/>
              <a:ext cx="41525" cy="41525"/>
            </a:xfrm>
            <a:custGeom>
              <a:avLst/>
              <a:gdLst/>
              <a:ahLst/>
              <a:cxnLst/>
              <a:rect l="l" t="t" r="r" b="b"/>
              <a:pathLst>
                <a:path w="1661" h="1661" extrusionOk="0">
                  <a:moveTo>
                    <a:pt x="701" y="1"/>
                  </a:moveTo>
                  <a:lnTo>
                    <a:pt x="535" y="56"/>
                  </a:lnTo>
                  <a:lnTo>
                    <a:pt x="388" y="130"/>
                  </a:lnTo>
                  <a:lnTo>
                    <a:pt x="259" y="222"/>
                  </a:lnTo>
                  <a:lnTo>
                    <a:pt x="148" y="351"/>
                  </a:lnTo>
                  <a:lnTo>
                    <a:pt x="75" y="499"/>
                  </a:lnTo>
                  <a:lnTo>
                    <a:pt x="19" y="646"/>
                  </a:lnTo>
                  <a:lnTo>
                    <a:pt x="1" y="831"/>
                  </a:lnTo>
                  <a:lnTo>
                    <a:pt x="19" y="997"/>
                  </a:lnTo>
                  <a:lnTo>
                    <a:pt x="75" y="1163"/>
                  </a:lnTo>
                  <a:lnTo>
                    <a:pt x="148" y="1310"/>
                  </a:lnTo>
                  <a:lnTo>
                    <a:pt x="240" y="1421"/>
                  </a:lnTo>
                  <a:lnTo>
                    <a:pt x="351" y="1513"/>
                  </a:lnTo>
                  <a:lnTo>
                    <a:pt x="499" y="1605"/>
                  </a:lnTo>
                  <a:lnTo>
                    <a:pt x="646" y="1642"/>
                  </a:lnTo>
                  <a:lnTo>
                    <a:pt x="831" y="1660"/>
                  </a:lnTo>
                  <a:lnTo>
                    <a:pt x="996" y="1642"/>
                  </a:lnTo>
                  <a:lnTo>
                    <a:pt x="1162" y="1605"/>
                  </a:lnTo>
                  <a:lnTo>
                    <a:pt x="1291" y="1531"/>
                  </a:lnTo>
                  <a:lnTo>
                    <a:pt x="1421" y="1439"/>
                  </a:lnTo>
                  <a:lnTo>
                    <a:pt x="1513" y="1329"/>
                  </a:lnTo>
                  <a:lnTo>
                    <a:pt x="1605" y="1181"/>
                  </a:lnTo>
                  <a:lnTo>
                    <a:pt x="1642" y="1034"/>
                  </a:lnTo>
                  <a:lnTo>
                    <a:pt x="1660" y="868"/>
                  </a:lnTo>
                  <a:lnTo>
                    <a:pt x="1660" y="683"/>
                  </a:lnTo>
                  <a:lnTo>
                    <a:pt x="1623" y="536"/>
                  </a:lnTo>
                  <a:lnTo>
                    <a:pt x="1550" y="388"/>
                  </a:lnTo>
                  <a:lnTo>
                    <a:pt x="1457" y="259"/>
                  </a:lnTo>
                  <a:lnTo>
                    <a:pt x="1347" y="148"/>
                  </a:lnTo>
                  <a:lnTo>
                    <a:pt x="1199" y="75"/>
                  </a:lnTo>
                  <a:lnTo>
                    <a:pt x="1052" y="19"/>
                  </a:lnTo>
                  <a:lnTo>
                    <a:pt x="8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3"/>
            <p:cNvSpPr/>
            <p:nvPr/>
          </p:nvSpPr>
          <p:spPr>
            <a:xfrm>
              <a:off x="4730275" y="653900"/>
              <a:ext cx="41525" cy="41500"/>
            </a:xfrm>
            <a:custGeom>
              <a:avLst/>
              <a:gdLst/>
              <a:ahLst/>
              <a:cxnLst/>
              <a:rect l="l" t="t" r="r" b="b"/>
              <a:pathLst>
                <a:path w="1661" h="1660" extrusionOk="0">
                  <a:moveTo>
                    <a:pt x="701" y="0"/>
                  </a:moveTo>
                  <a:lnTo>
                    <a:pt x="535" y="56"/>
                  </a:lnTo>
                  <a:lnTo>
                    <a:pt x="388" y="129"/>
                  </a:lnTo>
                  <a:lnTo>
                    <a:pt x="259" y="222"/>
                  </a:lnTo>
                  <a:lnTo>
                    <a:pt x="148" y="351"/>
                  </a:lnTo>
                  <a:lnTo>
                    <a:pt x="75" y="498"/>
                  </a:lnTo>
                  <a:lnTo>
                    <a:pt x="19" y="646"/>
                  </a:lnTo>
                  <a:lnTo>
                    <a:pt x="1" y="830"/>
                  </a:lnTo>
                  <a:lnTo>
                    <a:pt x="19" y="996"/>
                  </a:lnTo>
                  <a:lnTo>
                    <a:pt x="56" y="1162"/>
                  </a:lnTo>
                  <a:lnTo>
                    <a:pt x="130" y="1309"/>
                  </a:lnTo>
                  <a:lnTo>
                    <a:pt x="240" y="1420"/>
                  </a:lnTo>
                  <a:lnTo>
                    <a:pt x="351" y="1512"/>
                  </a:lnTo>
                  <a:lnTo>
                    <a:pt x="499" y="1604"/>
                  </a:lnTo>
                  <a:lnTo>
                    <a:pt x="646" y="1641"/>
                  </a:lnTo>
                  <a:lnTo>
                    <a:pt x="830" y="1660"/>
                  </a:lnTo>
                  <a:lnTo>
                    <a:pt x="996" y="1641"/>
                  </a:lnTo>
                  <a:lnTo>
                    <a:pt x="1144" y="1604"/>
                  </a:lnTo>
                  <a:lnTo>
                    <a:pt x="1291" y="1531"/>
                  </a:lnTo>
                  <a:lnTo>
                    <a:pt x="1420" y="1438"/>
                  </a:lnTo>
                  <a:lnTo>
                    <a:pt x="1513" y="1328"/>
                  </a:lnTo>
                  <a:lnTo>
                    <a:pt x="1586" y="1180"/>
                  </a:lnTo>
                  <a:lnTo>
                    <a:pt x="1642" y="1033"/>
                  </a:lnTo>
                  <a:lnTo>
                    <a:pt x="1660" y="848"/>
                  </a:lnTo>
                  <a:lnTo>
                    <a:pt x="1660" y="682"/>
                  </a:lnTo>
                  <a:lnTo>
                    <a:pt x="1605" y="517"/>
                  </a:lnTo>
                  <a:lnTo>
                    <a:pt x="1550" y="387"/>
                  </a:lnTo>
                  <a:lnTo>
                    <a:pt x="1457" y="258"/>
                  </a:lnTo>
                  <a:lnTo>
                    <a:pt x="1328" y="148"/>
                  </a:lnTo>
                  <a:lnTo>
                    <a:pt x="1199" y="74"/>
                  </a:lnTo>
                  <a:lnTo>
                    <a:pt x="1052" y="19"/>
                  </a:lnTo>
                  <a:lnTo>
                    <a:pt x="86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3" name="Google Shape;823;p3"/>
            <p:cNvSpPr/>
            <p:nvPr/>
          </p:nvSpPr>
          <p:spPr>
            <a:xfrm>
              <a:off x="4679125" y="479650"/>
              <a:ext cx="41500" cy="41525"/>
            </a:xfrm>
            <a:custGeom>
              <a:avLst/>
              <a:gdLst/>
              <a:ahLst/>
              <a:cxnLst/>
              <a:rect l="l" t="t" r="r" b="b"/>
              <a:pathLst>
                <a:path w="1660" h="1661" extrusionOk="0">
                  <a:moveTo>
                    <a:pt x="793" y="1"/>
                  </a:moveTo>
                  <a:lnTo>
                    <a:pt x="627" y="19"/>
                  </a:lnTo>
                  <a:lnTo>
                    <a:pt x="461" y="74"/>
                  </a:lnTo>
                  <a:lnTo>
                    <a:pt x="332" y="167"/>
                  </a:lnTo>
                  <a:lnTo>
                    <a:pt x="203" y="259"/>
                  </a:lnTo>
                  <a:lnTo>
                    <a:pt x="111" y="388"/>
                  </a:lnTo>
                  <a:lnTo>
                    <a:pt x="55" y="535"/>
                  </a:lnTo>
                  <a:lnTo>
                    <a:pt x="0" y="683"/>
                  </a:lnTo>
                  <a:lnTo>
                    <a:pt x="0" y="867"/>
                  </a:lnTo>
                  <a:lnTo>
                    <a:pt x="19" y="1033"/>
                  </a:lnTo>
                  <a:lnTo>
                    <a:pt x="55" y="1181"/>
                  </a:lnTo>
                  <a:lnTo>
                    <a:pt x="148" y="1328"/>
                  </a:lnTo>
                  <a:lnTo>
                    <a:pt x="240" y="1439"/>
                  </a:lnTo>
                  <a:lnTo>
                    <a:pt x="369" y="1531"/>
                  </a:lnTo>
                  <a:lnTo>
                    <a:pt x="498" y="1605"/>
                  </a:lnTo>
                  <a:lnTo>
                    <a:pt x="664" y="1660"/>
                  </a:lnTo>
                  <a:lnTo>
                    <a:pt x="996" y="1660"/>
                  </a:lnTo>
                  <a:lnTo>
                    <a:pt x="1162" y="1605"/>
                  </a:lnTo>
                  <a:lnTo>
                    <a:pt x="1309" y="1531"/>
                  </a:lnTo>
                  <a:lnTo>
                    <a:pt x="1420" y="1439"/>
                  </a:lnTo>
                  <a:lnTo>
                    <a:pt x="1512" y="1310"/>
                  </a:lnTo>
                  <a:lnTo>
                    <a:pt x="1586" y="1162"/>
                  </a:lnTo>
                  <a:lnTo>
                    <a:pt x="1641" y="1015"/>
                  </a:lnTo>
                  <a:lnTo>
                    <a:pt x="1660" y="849"/>
                  </a:lnTo>
                  <a:lnTo>
                    <a:pt x="1641" y="664"/>
                  </a:lnTo>
                  <a:lnTo>
                    <a:pt x="1586" y="498"/>
                  </a:lnTo>
                  <a:lnTo>
                    <a:pt x="1512" y="351"/>
                  </a:lnTo>
                  <a:lnTo>
                    <a:pt x="1420" y="240"/>
                  </a:lnTo>
                  <a:lnTo>
                    <a:pt x="1291" y="130"/>
                  </a:lnTo>
                  <a:lnTo>
                    <a:pt x="1143" y="56"/>
                  </a:lnTo>
                  <a:lnTo>
                    <a:pt x="977" y="19"/>
                  </a:lnTo>
                  <a:lnTo>
                    <a:pt x="7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3"/>
            <p:cNvSpPr/>
            <p:nvPr/>
          </p:nvSpPr>
          <p:spPr>
            <a:xfrm>
              <a:off x="4847375" y="919400"/>
              <a:ext cx="41500" cy="41050"/>
            </a:xfrm>
            <a:custGeom>
              <a:avLst/>
              <a:gdLst/>
              <a:ahLst/>
              <a:cxnLst/>
              <a:rect l="l" t="t" r="r" b="b"/>
              <a:pathLst>
                <a:path w="1660" h="1642" extrusionOk="0">
                  <a:moveTo>
                    <a:pt x="811" y="1"/>
                  </a:moveTo>
                  <a:lnTo>
                    <a:pt x="627" y="19"/>
                  </a:lnTo>
                  <a:lnTo>
                    <a:pt x="479" y="74"/>
                  </a:lnTo>
                  <a:lnTo>
                    <a:pt x="350" y="148"/>
                  </a:lnTo>
                  <a:lnTo>
                    <a:pt x="221" y="259"/>
                  </a:lnTo>
                  <a:lnTo>
                    <a:pt x="129" y="369"/>
                  </a:lnTo>
                  <a:lnTo>
                    <a:pt x="55" y="517"/>
                  </a:lnTo>
                  <a:lnTo>
                    <a:pt x="18" y="683"/>
                  </a:lnTo>
                  <a:lnTo>
                    <a:pt x="0" y="849"/>
                  </a:lnTo>
                  <a:lnTo>
                    <a:pt x="37" y="1015"/>
                  </a:lnTo>
                  <a:lnTo>
                    <a:pt x="74" y="1181"/>
                  </a:lnTo>
                  <a:lnTo>
                    <a:pt x="148" y="1310"/>
                  </a:lnTo>
                  <a:lnTo>
                    <a:pt x="258" y="1439"/>
                  </a:lnTo>
                  <a:lnTo>
                    <a:pt x="387" y="1531"/>
                  </a:lnTo>
                  <a:lnTo>
                    <a:pt x="516" y="1605"/>
                  </a:lnTo>
                  <a:lnTo>
                    <a:pt x="682" y="1642"/>
                  </a:lnTo>
                  <a:lnTo>
                    <a:pt x="848" y="1642"/>
                  </a:lnTo>
                  <a:lnTo>
                    <a:pt x="1033" y="1623"/>
                  </a:lnTo>
                  <a:lnTo>
                    <a:pt x="1180" y="1586"/>
                  </a:lnTo>
                  <a:lnTo>
                    <a:pt x="1328" y="1494"/>
                  </a:lnTo>
                  <a:lnTo>
                    <a:pt x="1438" y="1402"/>
                  </a:lnTo>
                  <a:lnTo>
                    <a:pt x="1530" y="1273"/>
                  </a:lnTo>
                  <a:lnTo>
                    <a:pt x="1604" y="1125"/>
                  </a:lnTo>
                  <a:lnTo>
                    <a:pt x="1641" y="978"/>
                  </a:lnTo>
                  <a:lnTo>
                    <a:pt x="1659" y="793"/>
                  </a:lnTo>
                  <a:lnTo>
                    <a:pt x="1641" y="628"/>
                  </a:lnTo>
                  <a:lnTo>
                    <a:pt x="1586" y="480"/>
                  </a:lnTo>
                  <a:lnTo>
                    <a:pt x="1512" y="333"/>
                  </a:lnTo>
                  <a:lnTo>
                    <a:pt x="1401" y="222"/>
                  </a:lnTo>
                  <a:lnTo>
                    <a:pt x="1272" y="130"/>
                  </a:lnTo>
                  <a:lnTo>
                    <a:pt x="1143" y="56"/>
                  </a:lnTo>
                  <a:lnTo>
                    <a:pt x="977" y="19"/>
                  </a:lnTo>
                  <a:lnTo>
                    <a:pt x="81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5" name="Google Shape;825;p3"/>
            <p:cNvSpPr/>
            <p:nvPr/>
          </p:nvSpPr>
          <p:spPr>
            <a:xfrm>
              <a:off x="5044650" y="1199200"/>
              <a:ext cx="41050" cy="41050"/>
            </a:xfrm>
            <a:custGeom>
              <a:avLst/>
              <a:gdLst/>
              <a:ahLst/>
              <a:cxnLst/>
              <a:rect l="l" t="t" r="r" b="b"/>
              <a:pathLst>
                <a:path w="1642" h="1642" extrusionOk="0">
                  <a:moveTo>
                    <a:pt x="830" y="1"/>
                  </a:moveTo>
                  <a:lnTo>
                    <a:pt x="664" y="19"/>
                  </a:lnTo>
                  <a:lnTo>
                    <a:pt x="498" y="56"/>
                  </a:lnTo>
                  <a:lnTo>
                    <a:pt x="369" y="130"/>
                  </a:lnTo>
                  <a:lnTo>
                    <a:pt x="240" y="222"/>
                  </a:lnTo>
                  <a:lnTo>
                    <a:pt x="148" y="333"/>
                  </a:lnTo>
                  <a:lnTo>
                    <a:pt x="56" y="480"/>
                  </a:lnTo>
                  <a:lnTo>
                    <a:pt x="19" y="628"/>
                  </a:lnTo>
                  <a:lnTo>
                    <a:pt x="1" y="793"/>
                  </a:lnTo>
                  <a:lnTo>
                    <a:pt x="1" y="978"/>
                  </a:lnTo>
                  <a:lnTo>
                    <a:pt x="56" y="1125"/>
                  </a:lnTo>
                  <a:lnTo>
                    <a:pt x="111" y="1273"/>
                  </a:lnTo>
                  <a:lnTo>
                    <a:pt x="203" y="1402"/>
                  </a:lnTo>
                  <a:lnTo>
                    <a:pt x="332" y="1494"/>
                  </a:lnTo>
                  <a:lnTo>
                    <a:pt x="462" y="1568"/>
                  </a:lnTo>
                  <a:lnTo>
                    <a:pt x="627" y="1623"/>
                  </a:lnTo>
                  <a:lnTo>
                    <a:pt x="793" y="1642"/>
                  </a:lnTo>
                  <a:lnTo>
                    <a:pt x="959" y="1623"/>
                  </a:lnTo>
                  <a:lnTo>
                    <a:pt x="1125" y="1586"/>
                  </a:lnTo>
                  <a:lnTo>
                    <a:pt x="1273" y="1513"/>
                  </a:lnTo>
                  <a:lnTo>
                    <a:pt x="1383" y="1420"/>
                  </a:lnTo>
                  <a:lnTo>
                    <a:pt x="1494" y="1310"/>
                  </a:lnTo>
                  <a:lnTo>
                    <a:pt x="1568" y="1162"/>
                  </a:lnTo>
                  <a:lnTo>
                    <a:pt x="1623" y="1015"/>
                  </a:lnTo>
                  <a:lnTo>
                    <a:pt x="1642" y="849"/>
                  </a:lnTo>
                  <a:lnTo>
                    <a:pt x="1623" y="664"/>
                  </a:lnTo>
                  <a:lnTo>
                    <a:pt x="1586" y="517"/>
                  </a:lnTo>
                  <a:lnTo>
                    <a:pt x="1512" y="369"/>
                  </a:lnTo>
                  <a:lnTo>
                    <a:pt x="1420" y="240"/>
                  </a:lnTo>
                  <a:lnTo>
                    <a:pt x="1310" y="148"/>
                  </a:lnTo>
                  <a:lnTo>
                    <a:pt x="1162" y="74"/>
                  </a:lnTo>
                  <a:lnTo>
                    <a:pt x="1015" y="19"/>
                  </a:lnTo>
                  <a:lnTo>
                    <a:pt x="83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6" name="Google Shape;826;p3"/>
            <p:cNvSpPr/>
            <p:nvPr/>
          </p:nvSpPr>
          <p:spPr>
            <a:xfrm>
              <a:off x="6166600" y="1807675"/>
              <a:ext cx="40150" cy="40125"/>
            </a:xfrm>
            <a:custGeom>
              <a:avLst/>
              <a:gdLst/>
              <a:ahLst/>
              <a:cxnLst/>
              <a:rect l="l" t="t" r="r" b="b"/>
              <a:pathLst>
                <a:path w="1606" h="1605" extrusionOk="0">
                  <a:moveTo>
                    <a:pt x="683" y="0"/>
                  </a:moveTo>
                  <a:lnTo>
                    <a:pt x="536" y="37"/>
                  </a:lnTo>
                  <a:lnTo>
                    <a:pt x="388" y="111"/>
                  </a:lnTo>
                  <a:lnTo>
                    <a:pt x="259" y="203"/>
                  </a:lnTo>
                  <a:lnTo>
                    <a:pt x="149" y="313"/>
                  </a:lnTo>
                  <a:lnTo>
                    <a:pt x="75" y="443"/>
                  </a:lnTo>
                  <a:lnTo>
                    <a:pt x="19" y="608"/>
                  </a:lnTo>
                  <a:lnTo>
                    <a:pt x="1" y="774"/>
                  </a:lnTo>
                  <a:lnTo>
                    <a:pt x="1" y="922"/>
                  </a:lnTo>
                  <a:lnTo>
                    <a:pt x="38" y="1088"/>
                  </a:lnTo>
                  <a:lnTo>
                    <a:pt x="112" y="1217"/>
                  </a:lnTo>
                  <a:lnTo>
                    <a:pt x="204" y="1346"/>
                  </a:lnTo>
                  <a:lnTo>
                    <a:pt x="314" y="1438"/>
                  </a:lnTo>
                  <a:lnTo>
                    <a:pt x="444" y="1512"/>
                  </a:lnTo>
                  <a:lnTo>
                    <a:pt x="591" y="1567"/>
                  </a:lnTo>
                  <a:lnTo>
                    <a:pt x="739" y="1604"/>
                  </a:lnTo>
                  <a:lnTo>
                    <a:pt x="904" y="1586"/>
                  </a:lnTo>
                  <a:lnTo>
                    <a:pt x="1070" y="1549"/>
                  </a:lnTo>
                  <a:lnTo>
                    <a:pt x="1218" y="1494"/>
                  </a:lnTo>
                  <a:lnTo>
                    <a:pt x="1347" y="1401"/>
                  </a:lnTo>
                  <a:lnTo>
                    <a:pt x="1439" y="1272"/>
                  </a:lnTo>
                  <a:lnTo>
                    <a:pt x="1531" y="1143"/>
                  </a:lnTo>
                  <a:lnTo>
                    <a:pt x="1587" y="996"/>
                  </a:lnTo>
                  <a:lnTo>
                    <a:pt x="1605" y="830"/>
                  </a:lnTo>
                  <a:lnTo>
                    <a:pt x="1587" y="664"/>
                  </a:lnTo>
                  <a:lnTo>
                    <a:pt x="1550" y="516"/>
                  </a:lnTo>
                  <a:lnTo>
                    <a:pt x="1494" y="369"/>
                  </a:lnTo>
                  <a:lnTo>
                    <a:pt x="1402" y="258"/>
                  </a:lnTo>
                  <a:lnTo>
                    <a:pt x="1292" y="148"/>
                  </a:lnTo>
                  <a:lnTo>
                    <a:pt x="1163" y="74"/>
                  </a:lnTo>
                  <a:lnTo>
                    <a:pt x="1015" y="18"/>
                  </a:lnTo>
                  <a:lnTo>
                    <a:pt x="84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 name="Google Shape;827;p3"/>
            <p:cNvSpPr/>
            <p:nvPr/>
          </p:nvSpPr>
          <p:spPr>
            <a:xfrm>
              <a:off x="6009425" y="1778625"/>
              <a:ext cx="40600" cy="40575"/>
            </a:xfrm>
            <a:custGeom>
              <a:avLst/>
              <a:gdLst/>
              <a:ahLst/>
              <a:cxnLst/>
              <a:rect l="l" t="t" r="r" b="b"/>
              <a:pathLst>
                <a:path w="1624" h="1623" extrusionOk="0">
                  <a:moveTo>
                    <a:pt x="849" y="0"/>
                  </a:moveTo>
                  <a:lnTo>
                    <a:pt x="664" y="19"/>
                  </a:lnTo>
                  <a:lnTo>
                    <a:pt x="517" y="56"/>
                  </a:lnTo>
                  <a:lnTo>
                    <a:pt x="369" y="129"/>
                  </a:lnTo>
                  <a:lnTo>
                    <a:pt x="240" y="222"/>
                  </a:lnTo>
                  <a:lnTo>
                    <a:pt x="148" y="351"/>
                  </a:lnTo>
                  <a:lnTo>
                    <a:pt x="74" y="480"/>
                  </a:lnTo>
                  <a:lnTo>
                    <a:pt x="19" y="646"/>
                  </a:lnTo>
                  <a:lnTo>
                    <a:pt x="1" y="812"/>
                  </a:lnTo>
                  <a:lnTo>
                    <a:pt x="19" y="978"/>
                  </a:lnTo>
                  <a:lnTo>
                    <a:pt x="56" y="1125"/>
                  </a:lnTo>
                  <a:lnTo>
                    <a:pt x="130" y="1254"/>
                  </a:lnTo>
                  <a:lnTo>
                    <a:pt x="222" y="1383"/>
                  </a:lnTo>
                  <a:lnTo>
                    <a:pt x="332" y="1475"/>
                  </a:lnTo>
                  <a:lnTo>
                    <a:pt x="462" y="1549"/>
                  </a:lnTo>
                  <a:lnTo>
                    <a:pt x="609" y="1605"/>
                  </a:lnTo>
                  <a:lnTo>
                    <a:pt x="775" y="1623"/>
                  </a:lnTo>
                  <a:lnTo>
                    <a:pt x="941" y="1623"/>
                  </a:lnTo>
                  <a:lnTo>
                    <a:pt x="1107" y="1568"/>
                  </a:lnTo>
                  <a:lnTo>
                    <a:pt x="1254" y="1512"/>
                  </a:lnTo>
                  <a:lnTo>
                    <a:pt x="1365" y="1402"/>
                  </a:lnTo>
                  <a:lnTo>
                    <a:pt x="1476" y="1291"/>
                  </a:lnTo>
                  <a:lnTo>
                    <a:pt x="1549" y="1144"/>
                  </a:lnTo>
                  <a:lnTo>
                    <a:pt x="1605" y="996"/>
                  </a:lnTo>
                  <a:lnTo>
                    <a:pt x="1623" y="830"/>
                  </a:lnTo>
                  <a:lnTo>
                    <a:pt x="1605" y="664"/>
                  </a:lnTo>
                  <a:lnTo>
                    <a:pt x="1568" y="517"/>
                  </a:lnTo>
                  <a:lnTo>
                    <a:pt x="1494" y="369"/>
                  </a:lnTo>
                  <a:lnTo>
                    <a:pt x="1402" y="259"/>
                  </a:lnTo>
                  <a:lnTo>
                    <a:pt x="1291" y="148"/>
                  </a:lnTo>
                  <a:lnTo>
                    <a:pt x="1162" y="74"/>
                  </a:lnTo>
                  <a:lnTo>
                    <a:pt x="996" y="37"/>
                  </a:lnTo>
                  <a:lnTo>
                    <a:pt x="84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8" name="Google Shape;828;p3"/>
            <p:cNvSpPr/>
            <p:nvPr/>
          </p:nvSpPr>
          <p:spPr>
            <a:xfrm>
              <a:off x="6086400" y="1792925"/>
              <a:ext cx="40600" cy="40575"/>
            </a:xfrm>
            <a:custGeom>
              <a:avLst/>
              <a:gdLst/>
              <a:ahLst/>
              <a:cxnLst/>
              <a:rect l="l" t="t" r="r" b="b"/>
              <a:pathLst>
                <a:path w="1624" h="1623" extrusionOk="0">
                  <a:moveTo>
                    <a:pt x="794" y="0"/>
                  </a:moveTo>
                  <a:lnTo>
                    <a:pt x="646" y="18"/>
                  </a:lnTo>
                  <a:lnTo>
                    <a:pt x="480" y="74"/>
                  </a:lnTo>
                  <a:lnTo>
                    <a:pt x="351" y="148"/>
                  </a:lnTo>
                  <a:lnTo>
                    <a:pt x="240" y="240"/>
                  </a:lnTo>
                  <a:lnTo>
                    <a:pt x="148" y="350"/>
                  </a:lnTo>
                  <a:lnTo>
                    <a:pt x="75" y="479"/>
                  </a:lnTo>
                  <a:lnTo>
                    <a:pt x="19" y="627"/>
                  </a:lnTo>
                  <a:lnTo>
                    <a:pt x="1" y="793"/>
                  </a:lnTo>
                  <a:lnTo>
                    <a:pt x="19" y="959"/>
                  </a:lnTo>
                  <a:lnTo>
                    <a:pt x="56" y="1125"/>
                  </a:lnTo>
                  <a:lnTo>
                    <a:pt x="130" y="1272"/>
                  </a:lnTo>
                  <a:lnTo>
                    <a:pt x="222" y="1383"/>
                  </a:lnTo>
                  <a:lnTo>
                    <a:pt x="351" y="1494"/>
                  </a:lnTo>
                  <a:lnTo>
                    <a:pt x="499" y="1567"/>
                  </a:lnTo>
                  <a:lnTo>
                    <a:pt x="646" y="1604"/>
                  </a:lnTo>
                  <a:lnTo>
                    <a:pt x="812" y="1623"/>
                  </a:lnTo>
                  <a:lnTo>
                    <a:pt x="996" y="1604"/>
                  </a:lnTo>
                  <a:lnTo>
                    <a:pt x="1144" y="1549"/>
                  </a:lnTo>
                  <a:lnTo>
                    <a:pt x="1291" y="1475"/>
                  </a:lnTo>
                  <a:lnTo>
                    <a:pt x="1402" y="1383"/>
                  </a:lnTo>
                  <a:lnTo>
                    <a:pt x="1494" y="1254"/>
                  </a:lnTo>
                  <a:lnTo>
                    <a:pt x="1568" y="1106"/>
                  </a:lnTo>
                  <a:lnTo>
                    <a:pt x="1605" y="940"/>
                  </a:lnTo>
                  <a:lnTo>
                    <a:pt x="1623" y="774"/>
                  </a:lnTo>
                  <a:lnTo>
                    <a:pt x="1605" y="608"/>
                  </a:lnTo>
                  <a:lnTo>
                    <a:pt x="1550" y="461"/>
                  </a:lnTo>
                  <a:lnTo>
                    <a:pt x="1476" y="332"/>
                  </a:lnTo>
                  <a:lnTo>
                    <a:pt x="1365" y="221"/>
                  </a:lnTo>
                  <a:lnTo>
                    <a:pt x="1255" y="129"/>
                  </a:lnTo>
                  <a:lnTo>
                    <a:pt x="1125" y="55"/>
                  </a:lnTo>
                  <a:lnTo>
                    <a:pt x="960" y="18"/>
                  </a:lnTo>
                  <a:lnTo>
                    <a:pt x="7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9" name="Google Shape;829;p3"/>
            <p:cNvSpPr/>
            <p:nvPr/>
          </p:nvSpPr>
          <p:spPr>
            <a:xfrm>
              <a:off x="5544325" y="1616375"/>
              <a:ext cx="40125" cy="40125"/>
            </a:xfrm>
            <a:custGeom>
              <a:avLst/>
              <a:gdLst/>
              <a:ahLst/>
              <a:cxnLst/>
              <a:rect l="l" t="t" r="r" b="b"/>
              <a:pathLst>
                <a:path w="1605" h="1605" extrusionOk="0">
                  <a:moveTo>
                    <a:pt x="664" y="0"/>
                  </a:moveTo>
                  <a:lnTo>
                    <a:pt x="517" y="55"/>
                  </a:lnTo>
                  <a:lnTo>
                    <a:pt x="369" y="111"/>
                  </a:lnTo>
                  <a:lnTo>
                    <a:pt x="240" y="221"/>
                  </a:lnTo>
                  <a:lnTo>
                    <a:pt x="148" y="332"/>
                  </a:lnTo>
                  <a:lnTo>
                    <a:pt x="74" y="480"/>
                  </a:lnTo>
                  <a:lnTo>
                    <a:pt x="19" y="627"/>
                  </a:lnTo>
                  <a:lnTo>
                    <a:pt x="1" y="793"/>
                  </a:lnTo>
                  <a:lnTo>
                    <a:pt x="19" y="959"/>
                  </a:lnTo>
                  <a:lnTo>
                    <a:pt x="56" y="1106"/>
                  </a:lnTo>
                  <a:lnTo>
                    <a:pt x="130" y="1236"/>
                  </a:lnTo>
                  <a:lnTo>
                    <a:pt x="222" y="1365"/>
                  </a:lnTo>
                  <a:lnTo>
                    <a:pt x="332" y="1457"/>
                  </a:lnTo>
                  <a:lnTo>
                    <a:pt x="461" y="1531"/>
                  </a:lnTo>
                  <a:lnTo>
                    <a:pt x="609" y="1586"/>
                  </a:lnTo>
                  <a:lnTo>
                    <a:pt x="775" y="1604"/>
                  </a:lnTo>
                  <a:lnTo>
                    <a:pt x="941" y="1586"/>
                  </a:lnTo>
                  <a:lnTo>
                    <a:pt x="1107" y="1549"/>
                  </a:lnTo>
                  <a:lnTo>
                    <a:pt x="1236" y="1475"/>
                  </a:lnTo>
                  <a:lnTo>
                    <a:pt x="1365" y="1383"/>
                  </a:lnTo>
                  <a:lnTo>
                    <a:pt x="1457" y="1272"/>
                  </a:lnTo>
                  <a:lnTo>
                    <a:pt x="1549" y="1125"/>
                  </a:lnTo>
                  <a:lnTo>
                    <a:pt x="1586" y="977"/>
                  </a:lnTo>
                  <a:lnTo>
                    <a:pt x="1605" y="811"/>
                  </a:lnTo>
                  <a:lnTo>
                    <a:pt x="1605" y="646"/>
                  </a:lnTo>
                  <a:lnTo>
                    <a:pt x="1549" y="498"/>
                  </a:lnTo>
                  <a:lnTo>
                    <a:pt x="1476" y="369"/>
                  </a:lnTo>
                  <a:lnTo>
                    <a:pt x="1383" y="240"/>
                  </a:lnTo>
                  <a:lnTo>
                    <a:pt x="1273" y="148"/>
                  </a:lnTo>
                  <a:lnTo>
                    <a:pt x="1144" y="74"/>
                  </a:lnTo>
                  <a:lnTo>
                    <a:pt x="996" y="19"/>
                  </a:lnTo>
                  <a:lnTo>
                    <a:pt x="84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0" name="Google Shape;830;p3"/>
            <p:cNvSpPr/>
            <p:nvPr/>
          </p:nvSpPr>
          <p:spPr>
            <a:xfrm>
              <a:off x="6246825" y="1821950"/>
              <a:ext cx="39650" cy="39675"/>
            </a:xfrm>
            <a:custGeom>
              <a:avLst/>
              <a:gdLst/>
              <a:ahLst/>
              <a:cxnLst/>
              <a:rect l="l" t="t" r="r" b="b"/>
              <a:pathLst>
                <a:path w="1586" h="1587" extrusionOk="0">
                  <a:moveTo>
                    <a:pt x="775" y="1"/>
                  </a:moveTo>
                  <a:lnTo>
                    <a:pt x="609" y="19"/>
                  </a:lnTo>
                  <a:lnTo>
                    <a:pt x="461" y="74"/>
                  </a:lnTo>
                  <a:lnTo>
                    <a:pt x="332" y="148"/>
                  </a:lnTo>
                  <a:lnTo>
                    <a:pt x="221" y="259"/>
                  </a:lnTo>
                  <a:lnTo>
                    <a:pt x="111" y="369"/>
                  </a:lnTo>
                  <a:lnTo>
                    <a:pt x="56" y="517"/>
                  </a:lnTo>
                  <a:lnTo>
                    <a:pt x="0" y="664"/>
                  </a:lnTo>
                  <a:lnTo>
                    <a:pt x="0" y="812"/>
                  </a:lnTo>
                  <a:lnTo>
                    <a:pt x="19" y="978"/>
                  </a:lnTo>
                  <a:lnTo>
                    <a:pt x="56" y="1125"/>
                  </a:lnTo>
                  <a:lnTo>
                    <a:pt x="148" y="1254"/>
                  </a:lnTo>
                  <a:lnTo>
                    <a:pt x="240" y="1365"/>
                  </a:lnTo>
                  <a:lnTo>
                    <a:pt x="369" y="1457"/>
                  </a:lnTo>
                  <a:lnTo>
                    <a:pt x="498" y="1531"/>
                  </a:lnTo>
                  <a:lnTo>
                    <a:pt x="646" y="1586"/>
                  </a:lnTo>
                  <a:lnTo>
                    <a:pt x="812" y="1586"/>
                  </a:lnTo>
                  <a:lnTo>
                    <a:pt x="959" y="1568"/>
                  </a:lnTo>
                  <a:lnTo>
                    <a:pt x="1107" y="1513"/>
                  </a:lnTo>
                  <a:lnTo>
                    <a:pt x="1236" y="1439"/>
                  </a:lnTo>
                  <a:lnTo>
                    <a:pt x="1365" y="1347"/>
                  </a:lnTo>
                  <a:lnTo>
                    <a:pt x="1457" y="1218"/>
                  </a:lnTo>
                  <a:lnTo>
                    <a:pt x="1531" y="1088"/>
                  </a:lnTo>
                  <a:lnTo>
                    <a:pt x="1567" y="941"/>
                  </a:lnTo>
                  <a:lnTo>
                    <a:pt x="1586" y="775"/>
                  </a:lnTo>
                  <a:lnTo>
                    <a:pt x="1567" y="628"/>
                  </a:lnTo>
                  <a:lnTo>
                    <a:pt x="1512" y="480"/>
                  </a:lnTo>
                  <a:lnTo>
                    <a:pt x="1438" y="333"/>
                  </a:lnTo>
                  <a:lnTo>
                    <a:pt x="1328" y="222"/>
                  </a:lnTo>
                  <a:lnTo>
                    <a:pt x="1217" y="130"/>
                  </a:lnTo>
                  <a:lnTo>
                    <a:pt x="1070" y="56"/>
                  </a:lnTo>
                  <a:lnTo>
                    <a:pt x="922" y="19"/>
                  </a:lnTo>
                  <a:lnTo>
                    <a:pt x="77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1" name="Google Shape;831;p3"/>
            <p:cNvSpPr/>
            <p:nvPr/>
          </p:nvSpPr>
          <p:spPr>
            <a:xfrm>
              <a:off x="5929675" y="1767550"/>
              <a:ext cx="40125" cy="40150"/>
            </a:xfrm>
            <a:custGeom>
              <a:avLst/>
              <a:gdLst/>
              <a:ahLst/>
              <a:cxnLst/>
              <a:rect l="l" t="t" r="r" b="b"/>
              <a:pathLst>
                <a:path w="1605" h="1606" extrusionOk="0">
                  <a:moveTo>
                    <a:pt x="812" y="1"/>
                  </a:moveTo>
                  <a:lnTo>
                    <a:pt x="665" y="19"/>
                  </a:lnTo>
                  <a:lnTo>
                    <a:pt x="517" y="56"/>
                  </a:lnTo>
                  <a:lnTo>
                    <a:pt x="370" y="130"/>
                  </a:lnTo>
                  <a:lnTo>
                    <a:pt x="259" y="222"/>
                  </a:lnTo>
                  <a:lnTo>
                    <a:pt x="148" y="333"/>
                  </a:lnTo>
                  <a:lnTo>
                    <a:pt x="75" y="462"/>
                  </a:lnTo>
                  <a:lnTo>
                    <a:pt x="19" y="609"/>
                  </a:lnTo>
                  <a:lnTo>
                    <a:pt x="1" y="775"/>
                  </a:lnTo>
                  <a:lnTo>
                    <a:pt x="19" y="941"/>
                  </a:lnTo>
                  <a:lnTo>
                    <a:pt x="56" y="1089"/>
                  </a:lnTo>
                  <a:lnTo>
                    <a:pt x="130" y="1236"/>
                  </a:lnTo>
                  <a:lnTo>
                    <a:pt x="222" y="1365"/>
                  </a:lnTo>
                  <a:lnTo>
                    <a:pt x="351" y="1458"/>
                  </a:lnTo>
                  <a:lnTo>
                    <a:pt x="499" y="1531"/>
                  </a:lnTo>
                  <a:lnTo>
                    <a:pt x="646" y="1587"/>
                  </a:lnTo>
                  <a:lnTo>
                    <a:pt x="812" y="1605"/>
                  </a:lnTo>
                  <a:lnTo>
                    <a:pt x="978" y="1587"/>
                  </a:lnTo>
                  <a:lnTo>
                    <a:pt x="1126" y="1531"/>
                  </a:lnTo>
                  <a:lnTo>
                    <a:pt x="1255" y="1458"/>
                  </a:lnTo>
                  <a:lnTo>
                    <a:pt x="1365" y="1365"/>
                  </a:lnTo>
                  <a:lnTo>
                    <a:pt x="1476" y="1255"/>
                  </a:lnTo>
                  <a:lnTo>
                    <a:pt x="1531" y="1107"/>
                  </a:lnTo>
                  <a:lnTo>
                    <a:pt x="1586" y="960"/>
                  </a:lnTo>
                  <a:lnTo>
                    <a:pt x="1605" y="812"/>
                  </a:lnTo>
                  <a:lnTo>
                    <a:pt x="1586" y="646"/>
                  </a:lnTo>
                  <a:lnTo>
                    <a:pt x="1550" y="499"/>
                  </a:lnTo>
                  <a:lnTo>
                    <a:pt x="1476" y="370"/>
                  </a:lnTo>
                  <a:lnTo>
                    <a:pt x="1365" y="241"/>
                  </a:lnTo>
                  <a:lnTo>
                    <a:pt x="1255" y="148"/>
                  </a:lnTo>
                  <a:lnTo>
                    <a:pt x="1126" y="75"/>
                  </a:lnTo>
                  <a:lnTo>
                    <a:pt x="978" y="19"/>
                  </a:lnTo>
                  <a:lnTo>
                    <a:pt x="81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2" name="Google Shape;832;p3"/>
            <p:cNvSpPr/>
            <p:nvPr/>
          </p:nvSpPr>
          <p:spPr>
            <a:xfrm>
              <a:off x="4628400" y="306325"/>
              <a:ext cx="40150" cy="40125"/>
            </a:xfrm>
            <a:custGeom>
              <a:avLst/>
              <a:gdLst/>
              <a:ahLst/>
              <a:cxnLst/>
              <a:rect l="l" t="t" r="r" b="b"/>
              <a:pathLst>
                <a:path w="1606" h="1605" extrusionOk="0">
                  <a:moveTo>
                    <a:pt x="794" y="1"/>
                  </a:moveTo>
                  <a:lnTo>
                    <a:pt x="646" y="19"/>
                  </a:lnTo>
                  <a:lnTo>
                    <a:pt x="499" y="75"/>
                  </a:lnTo>
                  <a:lnTo>
                    <a:pt x="351" y="148"/>
                  </a:lnTo>
                  <a:lnTo>
                    <a:pt x="241" y="241"/>
                  </a:lnTo>
                  <a:lnTo>
                    <a:pt x="148" y="351"/>
                  </a:lnTo>
                  <a:lnTo>
                    <a:pt x="75" y="480"/>
                  </a:lnTo>
                  <a:lnTo>
                    <a:pt x="19" y="628"/>
                  </a:lnTo>
                  <a:lnTo>
                    <a:pt x="1" y="794"/>
                  </a:lnTo>
                  <a:lnTo>
                    <a:pt x="19" y="960"/>
                  </a:lnTo>
                  <a:lnTo>
                    <a:pt x="56" y="1126"/>
                  </a:lnTo>
                  <a:lnTo>
                    <a:pt x="148" y="1255"/>
                  </a:lnTo>
                  <a:lnTo>
                    <a:pt x="241" y="1384"/>
                  </a:lnTo>
                  <a:lnTo>
                    <a:pt x="370" y="1476"/>
                  </a:lnTo>
                  <a:lnTo>
                    <a:pt x="499" y="1550"/>
                  </a:lnTo>
                  <a:lnTo>
                    <a:pt x="665" y="1587"/>
                  </a:lnTo>
                  <a:lnTo>
                    <a:pt x="831" y="1605"/>
                  </a:lnTo>
                  <a:lnTo>
                    <a:pt x="997" y="1587"/>
                  </a:lnTo>
                  <a:lnTo>
                    <a:pt x="1144" y="1531"/>
                  </a:lnTo>
                  <a:lnTo>
                    <a:pt x="1273" y="1457"/>
                  </a:lnTo>
                  <a:lnTo>
                    <a:pt x="1384" y="1347"/>
                  </a:lnTo>
                  <a:lnTo>
                    <a:pt x="1476" y="1236"/>
                  </a:lnTo>
                  <a:lnTo>
                    <a:pt x="1550" y="1107"/>
                  </a:lnTo>
                  <a:lnTo>
                    <a:pt x="1587" y="941"/>
                  </a:lnTo>
                  <a:lnTo>
                    <a:pt x="1605" y="794"/>
                  </a:lnTo>
                  <a:lnTo>
                    <a:pt x="1587" y="628"/>
                  </a:lnTo>
                  <a:lnTo>
                    <a:pt x="1531" y="480"/>
                  </a:lnTo>
                  <a:lnTo>
                    <a:pt x="1458" y="351"/>
                  </a:lnTo>
                  <a:lnTo>
                    <a:pt x="1365" y="241"/>
                  </a:lnTo>
                  <a:lnTo>
                    <a:pt x="1236" y="130"/>
                  </a:lnTo>
                  <a:lnTo>
                    <a:pt x="1107" y="75"/>
                  </a:lnTo>
                  <a:lnTo>
                    <a:pt x="960" y="19"/>
                  </a:lnTo>
                  <a:lnTo>
                    <a:pt x="7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3" name="Google Shape;833;p3"/>
            <p:cNvSpPr/>
            <p:nvPr/>
          </p:nvSpPr>
          <p:spPr>
            <a:xfrm>
              <a:off x="5110575" y="1293700"/>
              <a:ext cx="40125" cy="40125"/>
            </a:xfrm>
            <a:custGeom>
              <a:avLst/>
              <a:gdLst/>
              <a:ahLst/>
              <a:cxnLst/>
              <a:rect l="l" t="t" r="r" b="b"/>
              <a:pathLst>
                <a:path w="1605" h="1605" extrusionOk="0">
                  <a:moveTo>
                    <a:pt x="793" y="0"/>
                  </a:moveTo>
                  <a:lnTo>
                    <a:pt x="646" y="19"/>
                  </a:lnTo>
                  <a:lnTo>
                    <a:pt x="480" y="74"/>
                  </a:lnTo>
                  <a:lnTo>
                    <a:pt x="351" y="148"/>
                  </a:lnTo>
                  <a:lnTo>
                    <a:pt x="240" y="240"/>
                  </a:lnTo>
                  <a:lnTo>
                    <a:pt x="148" y="369"/>
                  </a:lnTo>
                  <a:lnTo>
                    <a:pt x="74" y="498"/>
                  </a:lnTo>
                  <a:lnTo>
                    <a:pt x="19" y="646"/>
                  </a:lnTo>
                  <a:lnTo>
                    <a:pt x="0" y="812"/>
                  </a:lnTo>
                  <a:lnTo>
                    <a:pt x="19" y="959"/>
                  </a:lnTo>
                  <a:lnTo>
                    <a:pt x="56" y="1107"/>
                  </a:lnTo>
                  <a:lnTo>
                    <a:pt x="129" y="1254"/>
                  </a:lnTo>
                  <a:lnTo>
                    <a:pt x="240" y="1365"/>
                  </a:lnTo>
                  <a:lnTo>
                    <a:pt x="351" y="1457"/>
                  </a:lnTo>
                  <a:lnTo>
                    <a:pt x="480" y="1531"/>
                  </a:lnTo>
                  <a:lnTo>
                    <a:pt x="627" y="1586"/>
                  </a:lnTo>
                  <a:lnTo>
                    <a:pt x="793" y="1605"/>
                  </a:lnTo>
                  <a:lnTo>
                    <a:pt x="959" y="1586"/>
                  </a:lnTo>
                  <a:lnTo>
                    <a:pt x="1107" y="1549"/>
                  </a:lnTo>
                  <a:lnTo>
                    <a:pt x="1254" y="1476"/>
                  </a:lnTo>
                  <a:lnTo>
                    <a:pt x="1365" y="1365"/>
                  </a:lnTo>
                  <a:lnTo>
                    <a:pt x="1475" y="1254"/>
                  </a:lnTo>
                  <a:lnTo>
                    <a:pt x="1549" y="1107"/>
                  </a:lnTo>
                  <a:lnTo>
                    <a:pt x="1586" y="959"/>
                  </a:lnTo>
                  <a:lnTo>
                    <a:pt x="1604" y="793"/>
                  </a:lnTo>
                  <a:lnTo>
                    <a:pt x="1586" y="627"/>
                  </a:lnTo>
                  <a:lnTo>
                    <a:pt x="1531" y="480"/>
                  </a:lnTo>
                  <a:lnTo>
                    <a:pt x="1457" y="351"/>
                  </a:lnTo>
                  <a:lnTo>
                    <a:pt x="1365" y="240"/>
                  </a:lnTo>
                  <a:lnTo>
                    <a:pt x="1236" y="130"/>
                  </a:lnTo>
                  <a:lnTo>
                    <a:pt x="1107" y="74"/>
                  </a:lnTo>
                  <a:lnTo>
                    <a:pt x="959" y="19"/>
                  </a:lnTo>
                  <a:lnTo>
                    <a:pt x="7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4" name="Google Shape;834;p3"/>
            <p:cNvSpPr/>
            <p:nvPr/>
          </p:nvSpPr>
          <p:spPr>
            <a:xfrm>
              <a:off x="4782375" y="825825"/>
              <a:ext cx="40125" cy="40125"/>
            </a:xfrm>
            <a:custGeom>
              <a:avLst/>
              <a:gdLst/>
              <a:ahLst/>
              <a:cxnLst/>
              <a:rect l="l" t="t" r="r" b="b"/>
              <a:pathLst>
                <a:path w="1605" h="1605" extrusionOk="0">
                  <a:moveTo>
                    <a:pt x="812" y="1"/>
                  </a:moveTo>
                  <a:lnTo>
                    <a:pt x="646" y="19"/>
                  </a:lnTo>
                  <a:lnTo>
                    <a:pt x="498" y="56"/>
                  </a:lnTo>
                  <a:lnTo>
                    <a:pt x="369" y="130"/>
                  </a:lnTo>
                  <a:lnTo>
                    <a:pt x="240" y="222"/>
                  </a:lnTo>
                  <a:lnTo>
                    <a:pt x="148" y="351"/>
                  </a:lnTo>
                  <a:lnTo>
                    <a:pt x="74" y="480"/>
                  </a:lnTo>
                  <a:lnTo>
                    <a:pt x="19" y="628"/>
                  </a:lnTo>
                  <a:lnTo>
                    <a:pt x="0" y="775"/>
                  </a:lnTo>
                  <a:lnTo>
                    <a:pt x="19" y="941"/>
                  </a:lnTo>
                  <a:lnTo>
                    <a:pt x="74" y="1107"/>
                  </a:lnTo>
                  <a:lnTo>
                    <a:pt x="148" y="1254"/>
                  </a:lnTo>
                  <a:lnTo>
                    <a:pt x="240" y="1365"/>
                  </a:lnTo>
                  <a:lnTo>
                    <a:pt x="369" y="1476"/>
                  </a:lnTo>
                  <a:lnTo>
                    <a:pt x="498" y="1549"/>
                  </a:lnTo>
                  <a:lnTo>
                    <a:pt x="664" y="1586"/>
                  </a:lnTo>
                  <a:lnTo>
                    <a:pt x="830" y="1605"/>
                  </a:lnTo>
                  <a:lnTo>
                    <a:pt x="977" y="1586"/>
                  </a:lnTo>
                  <a:lnTo>
                    <a:pt x="1125" y="1531"/>
                  </a:lnTo>
                  <a:lnTo>
                    <a:pt x="1272" y="1457"/>
                  </a:lnTo>
                  <a:lnTo>
                    <a:pt x="1383" y="1365"/>
                  </a:lnTo>
                  <a:lnTo>
                    <a:pt x="1475" y="1236"/>
                  </a:lnTo>
                  <a:lnTo>
                    <a:pt x="1549" y="1107"/>
                  </a:lnTo>
                  <a:lnTo>
                    <a:pt x="1586" y="959"/>
                  </a:lnTo>
                  <a:lnTo>
                    <a:pt x="1604" y="794"/>
                  </a:lnTo>
                  <a:lnTo>
                    <a:pt x="1586" y="628"/>
                  </a:lnTo>
                  <a:lnTo>
                    <a:pt x="1549" y="480"/>
                  </a:lnTo>
                  <a:lnTo>
                    <a:pt x="1475" y="351"/>
                  </a:lnTo>
                  <a:lnTo>
                    <a:pt x="1365" y="240"/>
                  </a:lnTo>
                  <a:lnTo>
                    <a:pt x="1254" y="148"/>
                  </a:lnTo>
                  <a:lnTo>
                    <a:pt x="1125" y="74"/>
                  </a:lnTo>
                  <a:lnTo>
                    <a:pt x="977" y="19"/>
                  </a:lnTo>
                  <a:lnTo>
                    <a:pt x="81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5" name="Google Shape;835;p3"/>
            <p:cNvSpPr/>
            <p:nvPr/>
          </p:nvSpPr>
          <p:spPr>
            <a:xfrm>
              <a:off x="5849925" y="1753725"/>
              <a:ext cx="39675" cy="39225"/>
            </a:xfrm>
            <a:custGeom>
              <a:avLst/>
              <a:gdLst/>
              <a:ahLst/>
              <a:cxnLst/>
              <a:rect l="l" t="t" r="r" b="b"/>
              <a:pathLst>
                <a:path w="1587" h="1569" extrusionOk="0">
                  <a:moveTo>
                    <a:pt x="794" y="1"/>
                  </a:moveTo>
                  <a:lnTo>
                    <a:pt x="628" y="19"/>
                  </a:lnTo>
                  <a:lnTo>
                    <a:pt x="480" y="75"/>
                  </a:lnTo>
                  <a:lnTo>
                    <a:pt x="351" y="148"/>
                  </a:lnTo>
                  <a:lnTo>
                    <a:pt x="222" y="240"/>
                  </a:lnTo>
                  <a:lnTo>
                    <a:pt x="130" y="370"/>
                  </a:lnTo>
                  <a:lnTo>
                    <a:pt x="56" y="499"/>
                  </a:lnTo>
                  <a:lnTo>
                    <a:pt x="19" y="646"/>
                  </a:lnTo>
                  <a:lnTo>
                    <a:pt x="1" y="812"/>
                  </a:lnTo>
                  <a:lnTo>
                    <a:pt x="38" y="978"/>
                  </a:lnTo>
                  <a:lnTo>
                    <a:pt x="75" y="1125"/>
                  </a:lnTo>
                  <a:lnTo>
                    <a:pt x="148" y="1236"/>
                  </a:lnTo>
                  <a:lnTo>
                    <a:pt x="241" y="1347"/>
                  </a:lnTo>
                  <a:lnTo>
                    <a:pt x="351" y="1439"/>
                  </a:lnTo>
                  <a:lnTo>
                    <a:pt x="462" y="1494"/>
                  </a:lnTo>
                  <a:lnTo>
                    <a:pt x="609" y="1550"/>
                  </a:lnTo>
                  <a:lnTo>
                    <a:pt x="775" y="1568"/>
                  </a:lnTo>
                  <a:lnTo>
                    <a:pt x="941" y="1568"/>
                  </a:lnTo>
                  <a:lnTo>
                    <a:pt x="1089" y="1531"/>
                  </a:lnTo>
                  <a:lnTo>
                    <a:pt x="1218" y="1457"/>
                  </a:lnTo>
                  <a:lnTo>
                    <a:pt x="1347" y="1347"/>
                  </a:lnTo>
                  <a:lnTo>
                    <a:pt x="1439" y="1236"/>
                  </a:lnTo>
                  <a:lnTo>
                    <a:pt x="1513" y="1089"/>
                  </a:lnTo>
                  <a:lnTo>
                    <a:pt x="1568" y="941"/>
                  </a:lnTo>
                  <a:lnTo>
                    <a:pt x="1587" y="794"/>
                  </a:lnTo>
                  <a:lnTo>
                    <a:pt x="1568" y="628"/>
                  </a:lnTo>
                  <a:lnTo>
                    <a:pt x="1531" y="480"/>
                  </a:lnTo>
                  <a:lnTo>
                    <a:pt x="1439" y="351"/>
                  </a:lnTo>
                  <a:lnTo>
                    <a:pt x="1347" y="222"/>
                  </a:lnTo>
                  <a:lnTo>
                    <a:pt x="1236" y="130"/>
                  </a:lnTo>
                  <a:lnTo>
                    <a:pt x="1089" y="56"/>
                  </a:lnTo>
                  <a:lnTo>
                    <a:pt x="941" y="19"/>
                  </a:lnTo>
                  <a:lnTo>
                    <a:pt x="7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6" name="Google Shape;836;p3"/>
            <p:cNvSpPr/>
            <p:nvPr/>
          </p:nvSpPr>
          <p:spPr>
            <a:xfrm>
              <a:off x="5176950" y="1388650"/>
              <a:ext cx="38750" cy="38750"/>
            </a:xfrm>
            <a:custGeom>
              <a:avLst/>
              <a:gdLst/>
              <a:ahLst/>
              <a:cxnLst/>
              <a:rect l="l" t="t" r="r" b="b"/>
              <a:pathLst>
                <a:path w="1550" h="1550" extrusionOk="0">
                  <a:moveTo>
                    <a:pt x="793" y="1"/>
                  </a:moveTo>
                  <a:lnTo>
                    <a:pt x="646" y="19"/>
                  </a:lnTo>
                  <a:lnTo>
                    <a:pt x="498" y="74"/>
                  </a:lnTo>
                  <a:lnTo>
                    <a:pt x="369" y="130"/>
                  </a:lnTo>
                  <a:lnTo>
                    <a:pt x="240" y="222"/>
                  </a:lnTo>
                  <a:lnTo>
                    <a:pt x="148" y="351"/>
                  </a:lnTo>
                  <a:lnTo>
                    <a:pt x="74" y="480"/>
                  </a:lnTo>
                  <a:lnTo>
                    <a:pt x="19" y="609"/>
                  </a:lnTo>
                  <a:lnTo>
                    <a:pt x="0" y="757"/>
                  </a:lnTo>
                  <a:lnTo>
                    <a:pt x="19" y="904"/>
                  </a:lnTo>
                  <a:lnTo>
                    <a:pt x="56" y="1052"/>
                  </a:lnTo>
                  <a:lnTo>
                    <a:pt x="129" y="1181"/>
                  </a:lnTo>
                  <a:lnTo>
                    <a:pt x="222" y="1310"/>
                  </a:lnTo>
                  <a:lnTo>
                    <a:pt x="332" y="1402"/>
                  </a:lnTo>
                  <a:lnTo>
                    <a:pt x="461" y="1476"/>
                  </a:lnTo>
                  <a:lnTo>
                    <a:pt x="609" y="1531"/>
                  </a:lnTo>
                  <a:lnTo>
                    <a:pt x="756" y="1550"/>
                  </a:lnTo>
                  <a:lnTo>
                    <a:pt x="904" y="1531"/>
                  </a:lnTo>
                  <a:lnTo>
                    <a:pt x="1051" y="1494"/>
                  </a:lnTo>
                  <a:lnTo>
                    <a:pt x="1180" y="1420"/>
                  </a:lnTo>
                  <a:lnTo>
                    <a:pt x="1309" y="1328"/>
                  </a:lnTo>
                  <a:lnTo>
                    <a:pt x="1402" y="1218"/>
                  </a:lnTo>
                  <a:lnTo>
                    <a:pt x="1475" y="1089"/>
                  </a:lnTo>
                  <a:lnTo>
                    <a:pt x="1531" y="941"/>
                  </a:lnTo>
                  <a:lnTo>
                    <a:pt x="1549" y="794"/>
                  </a:lnTo>
                  <a:lnTo>
                    <a:pt x="1531" y="646"/>
                  </a:lnTo>
                  <a:lnTo>
                    <a:pt x="1494" y="499"/>
                  </a:lnTo>
                  <a:lnTo>
                    <a:pt x="1420" y="369"/>
                  </a:lnTo>
                  <a:lnTo>
                    <a:pt x="1328" y="259"/>
                  </a:lnTo>
                  <a:lnTo>
                    <a:pt x="1217" y="148"/>
                  </a:lnTo>
                  <a:lnTo>
                    <a:pt x="1088" y="74"/>
                  </a:lnTo>
                  <a:lnTo>
                    <a:pt x="941" y="38"/>
                  </a:lnTo>
                  <a:lnTo>
                    <a:pt x="7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7" name="Google Shape;837;p3"/>
            <p:cNvSpPr/>
            <p:nvPr/>
          </p:nvSpPr>
          <p:spPr>
            <a:xfrm>
              <a:off x="4666200" y="561250"/>
              <a:ext cx="38750" cy="38725"/>
            </a:xfrm>
            <a:custGeom>
              <a:avLst/>
              <a:gdLst/>
              <a:ahLst/>
              <a:cxnLst/>
              <a:rect l="l" t="t" r="r" b="b"/>
              <a:pathLst>
                <a:path w="1550" h="1549" extrusionOk="0">
                  <a:moveTo>
                    <a:pt x="757" y="0"/>
                  </a:moveTo>
                  <a:lnTo>
                    <a:pt x="609" y="19"/>
                  </a:lnTo>
                  <a:lnTo>
                    <a:pt x="462" y="55"/>
                  </a:lnTo>
                  <a:lnTo>
                    <a:pt x="333" y="129"/>
                  </a:lnTo>
                  <a:lnTo>
                    <a:pt x="222" y="221"/>
                  </a:lnTo>
                  <a:lnTo>
                    <a:pt x="130" y="350"/>
                  </a:lnTo>
                  <a:lnTo>
                    <a:pt x="56" y="480"/>
                  </a:lnTo>
                  <a:lnTo>
                    <a:pt x="19" y="609"/>
                  </a:lnTo>
                  <a:lnTo>
                    <a:pt x="1" y="756"/>
                  </a:lnTo>
                  <a:lnTo>
                    <a:pt x="19" y="922"/>
                  </a:lnTo>
                  <a:lnTo>
                    <a:pt x="56" y="1051"/>
                  </a:lnTo>
                  <a:lnTo>
                    <a:pt x="130" y="1180"/>
                  </a:lnTo>
                  <a:lnTo>
                    <a:pt x="222" y="1309"/>
                  </a:lnTo>
                  <a:lnTo>
                    <a:pt x="333" y="1401"/>
                  </a:lnTo>
                  <a:lnTo>
                    <a:pt x="462" y="1475"/>
                  </a:lnTo>
                  <a:lnTo>
                    <a:pt x="609" y="1531"/>
                  </a:lnTo>
                  <a:lnTo>
                    <a:pt x="757" y="1549"/>
                  </a:lnTo>
                  <a:lnTo>
                    <a:pt x="904" y="1531"/>
                  </a:lnTo>
                  <a:lnTo>
                    <a:pt x="1052" y="1475"/>
                  </a:lnTo>
                  <a:lnTo>
                    <a:pt x="1199" y="1401"/>
                  </a:lnTo>
                  <a:lnTo>
                    <a:pt x="1310" y="1309"/>
                  </a:lnTo>
                  <a:lnTo>
                    <a:pt x="1421" y="1180"/>
                  </a:lnTo>
                  <a:lnTo>
                    <a:pt x="1494" y="1051"/>
                  </a:lnTo>
                  <a:lnTo>
                    <a:pt x="1531" y="904"/>
                  </a:lnTo>
                  <a:lnTo>
                    <a:pt x="1550" y="738"/>
                  </a:lnTo>
                  <a:lnTo>
                    <a:pt x="1531" y="590"/>
                  </a:lnTo>
                  <a:lnTo>
                    <a:pt x="1476" y="461"/>
                  </a:lnTo>
                  <a:lnTo>
                    <a:pt x="1402" y="332"/>
                  </a:lnTo>
                  <a:lnTo>
                    <a:pt x="1292" y="221"/>
                  </a:lnTo>
                  <a:lnTo>
                    <a:pt x="1181" y="129"/>
                  </a:lnTo>
                  <a:lnTo>
                    <a:pt x="1052" y="55"/>
                  </a:lnTo>
                  <a:lnTo>
                    <a:pt x="9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 name="Google Shape;838;p3"/>
            <p:cNvSpPr/>
            <p:nvPr/>
          </p:nvSpPr>
          <p:spPr>
            <a:xfrm>
              <a:off x="6327025" y="1836700"/>
              <a:ext cx="38750" cy="38750"/>
            </a:xfrm>
            <a:custGeom>
              <a:avLst/>
              <a:gdLst/>
              <a:ahLst/>
              <a:cxnLst/>
              <a:rect l="l" t="t" r="r" b="b"/>
              <a:pathLst>
                <a:path w="1550" h="1550" extrusionOk="0">
                  <a:moveTo>
                    <a:pt x="793" y="1"/>
                  </a:moveTo>
                  <a:lnTo>
                    <a:pt x="646" y="19"/>
                  </a:lnTo>
                  <a:lnTo>
                    <a:pt x="498" y="56"/>
                  </a:lnTo>
                  <a:lnTo>
                    <a:pt x="369" y="130"/>
                  </a:lnTo>
                  <a:lnTo>
                    <a:pt x="259" y="222"/>
                  </a:lnTo>
                  <a:lnTo>
                    <a:pt x="148" y="333"/>
                  </a:lnTo>
                  <a:lnTo>
                    <a:pt x="74" y="462"/>
                  </a:lnTo>
                  <a:lnTo>
                    <a:pt x="19" y="591"/>
                  </a:lnTo>
                  <a:lnTo>
                    <a:pt x="0" y="757"/>
                  </a:lnTo>
                  <a:lnTo>
                    <a:pt x="19" y="904"/>
                  </a:lnTo>
                  <a:lnTo>
                    <a:pt x="56" y="1052"/>
                  </a:lnTo>
                  <a:lnTo>
                    <a:pt x="130" y="1199"/>
                  </a:lnTo>
                  <a:lnTo>
                    <a:pt x="222" y="1310"/>
                  </a:lnTo>
                  <a:lnTo>
                    <a:pt x="351" y="1420"/>
                  </a:lnTo>
                  <a:lnTo>
                    <a:pt x="480" y="1494"/>
                  </a:lnTo>
                  <a:lnTo>
                    <a:pt x="627" y="1531"/>
                  </a:lnTo>
                  <a:lnTo>
                    <a:pt x="793" y="1549"/>
                  </a:lnTo>
                  <a:lnTo>
                    <a:pt x="941" y="1531"/>
                  </a:lnTo>
                  <a:lnTo>
                    <a:pt x="1088" y="1494"/>
                  </a:lnTo>
                  <a:lnTo>
                    <a:pt x="1217" y="1402"/>
                  </a:lnTo>
                  <a:lnTo>
                    <a:pt x="1328" y="1310"/>
                  </a:lnTo>
                  <a:lnTo>
                    <a:pt x="1420" y="1199"/>
                  </a:lnTo>
                  <a:lnTo>
                    <a:pt x="1494" y="1070"/>
                  </a:lnTo>
                  <a:lnTo>
                    <a:pt x="1531" y="923"/>
                  </a:lnTo>
                  <a:lnTo>
                    <a:pt x="1549" y="775"/>
                  </a:lnTo>
                  <a:lnTo>
                    <a:pt x="1531" y="628"/>
                  </a:lnTo>
                  <a:lnTo>
                    <a:pt x="1494" y="480"/>
                  </a:lnTo>
                  <a:lnTo>
                    <a:pt x="1420" y="351"/>
                  </a:lnTo>
                  <a:lnTo>
                    <a:pt x="1328" y="240"/>
                  </a:lnTo>
                  <a:lnTo>
                    <a:pt x="1217" y="148"/>
                  </a:lnTo>
                  <a:lnTo>
                    <a:pt x="1088" y="74"/>
                  </a:lnTo>
                  <a:lnTo>
                    <a:pt x="941" y="19"/>
                  </a:lnTo>
                  <a:lnTo>
                    <a:pt x="7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9" name="Google Shape;839;p3"/>
            <p:cNvSpPr/>
            <p:nvPr/>
          </p:nvSpPr>
          <p:spPr>
            <a:xfrm>
              <a:off x="5770650" y="1739900"/>
              <a:ext cx="38275" cy="38275"/>
            </a:xfrm>
            <a:custGeom>
              <a:avLst/>
              <a:gdLst/>
              <a:ahLst/>
              <a:cxnLst/>
              <a:rect l="l" t="t" r="r" b="b"/>
              <a:pathLst>
                <a:path w="1531" h="1531" extrusionOk="0">
                  <a:moveTo>
                    <a:pt x="757" y="1"/>
                  </a:moveTo>
                  <a:lnTo>
                    <a:pt x="609" y="19"/>
                  </a:lnTo>
                  <a:lnTo>
                    <a:pt x="462" y="74"/>
                  </a:lnTo>
                  <a:lnTo>
                    <a:pt x="333" y="148"/>
                  </a:lnTo>
                  <a:lnTo>
                    <a:pt x="222" y="240"/>
                  </a:lnTo>
                  <a:lnTo>
                    <a:pt x="130" y="351"/>
                  </a:lnTo>
                  <a:lnTo>
                    <a:pt x="56" y="480"/>
                  </a:lnTo>
                  <a:lnTo>
                    <a:pt x="19" y="628"/>
                  </a:lnTo>
                  <a:lnTo>
                    <a:pt x="1" y="775"/>
                  </a:lnTo>
                  <a:lnTo>
                    <a:pt x="19" y="941"/>
                  </a:lnTo>
                  <a:lnTo>
                    <a:pt x="74" y="1070"/>
                  </a:lnTo>
                  <a:lnTo>
                    <a:pt x="148" y="1199"/>
                  </a:lnTo>
                  <a:lnTo>
                    <a:pt x="240" y="1310"/>
                  </a:lnTo>
                  <a:lnTo>
                    <a:pt x="369" y="1402"/>
                  </a:lnTo>
                  <a:lnTo>
                    <a:pt x="498" y="1476"/>
                  </a:lnTo>
                  <a:lnTo>
                    <a:pt x="628" y="1531"/>
                  </a:lnTo>
                  <a:lnTo>
                    <a:pt x="793" y="1531"/>
                  </a:lnTo>
                  <a:lnTo>
                    <a:pt x="941" y="1513"/>
                  </a:lnTo>
                  <a:lnTo>
                    <a:pt x="1070" y="1476"/>
                  </a:lnTo>
                  <a:lnTo>
                    <a:pt x="1199" y="1383"/>
                  </a:lnTo>
                  <a:lnTo>
                    <a:pt x="1310" y="1291"/>
                  </a:lnTo>
                  <a:lnTo>
                    <a:pt x="1420" y="1181"/>
                  </a:lnTo>
                  <a:lnTo>
                    <a:pt x="1476" y="1052"/>
                  </a:lnTo>
                  <a:lnTo>
                    <a:pt x="1531" y="904"/>
                  </a:lnTo>
                  <a:lnTo>
                    <a:pt x="1531" y="757"/>
                  </a:lnTo>
                  <a:lnTo>
                    <a:pt x="1513" y="609"/>
                  </a:lnTo>
                  <a:lnTo>
                    <a:pt x="1476" y="462"/>
                  </a:lnTo>
                  <a:lnTo>
                    <a:pt x="1402" y="333"/>
                  </a:lnTo>
                  <a:lnTo>
                    <a:pt x="1291" y="222"/>
                  </a:lnTo>
                  <a:lnTo>
                    <a:pt x="1181" y="130"/>
                  </a:lnTo>
                  <a:lnTo>
                    <a:pt x="1052" y="56"/>
                  </a:lnTo>
                  <a:lnTo>
                    <a:pt x="904" y="19"/>
                  </a:lnTo>
                  <a:lnTo>
                    <a:pt x="75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0" name="Google Shape;840;p3"/>
            <p:cNvSpPr/>
            <p:nvPr/>
          </p:nvSpPr>
          <p:spPr>
            <a:xfrm>
              <a:off x="5322150" y="1494225"/>
              <a:ext cx="39200" cy="39200"/>
            </a:xfrm>
            <a:custGeom>
              <a:avLst/>
              <a:gdLst/>
              <a:ahLst/>
              <a:cxnLst/>
              <a:rect l="l" t="t" r="r" b="b"/>
              <a:pathLst>
                <a:path w="1568" h="1568" extrusionOk="0">
                  <a:moveTo>
                    <a:pt x="683" y="0"/>
                  </a:moveTo>
                  <a:lnTo>
                    <a:pt x="535" y="37"/>
                  </a:lnTo>
                  <a:lnTo>
                    <a:pt x="406" y="111"/>
                  </a:lnTo>
                  <a:lnTo>
                    <a:pt x="277" y="203"/>
                  </a:lnTo>
                  <a:lnTo>
                    <a:pt x="166" y="314"/>
                  </a:lnTo>
                  <a:lnTo>
                    <a:pt x="93" y="443"/>
                  </a:lnTo>
                  <a:lnTo>
                    <a:pt x="37" y="590"/>
                  </a:lnTo>
                  <a:lnTo>
                    <a:pt x="0" y="756"/>
                  </a:lnTo>
                  <a:lnTo>
                    <a:pt x="19" y="904"/>
                  </a:lnTo>
                  <a:lnTo>
                    <a:pt x="56" y="1033"/>
                  </a:lnTo>
                  <a:lnTo>
                    <a:pt x="129" y="1180"/>
                  </a:lnTo>
                  <a:lnTo>
                    <a:pt x="203" y="1291"/>
                  </a:lnTo>
                  <a:lnTo>
                    <a:pt x="314" y="1401"/>
                  </a:lnTo>
                  <a:lnTo>
                    <a:pt x="443" y="1475"/>
                  </a:lnTo>
                  <a:lnTo>
                    <a:pt x="590" y="1530"/>
                  </a:lnTo>
                  <a:lnTo>
                    <a:pt x="738" y="1567"/>
                  </a:lnTo>
                  <a:lnTo>
                    <a:pt x="885" y="1549"/>
                  </a:lnTo>
                  <a:lnTo>
                    <a:pt x="1033" y="1512"/>
                  </a:lnTo>
                  <a:lnTo>
                    <a:pt x="1180" y="1457"/>
                  </a:lnTo>
                  <a:lnTo>
                    <a:pt x="1309" y="1346"/>
                  </a:lnTo>
                  <a:lnTo>
                    <a:pt x="1402" y="1235"/>
                  </a:lnTo>
                  <a:lnTo>
                    <a:pt x="1494" y="1106"/>
                  </a:lnTo>
                  <a:lnTo>
                    <a:pt x="1549" y="959"/>
                  </a:lnTo>
                  <a:lnTo>
                    <a:pt x="1568" y="811"/>
                  </a:lnTo>
                  <a:lnTo>
                    <a:pt x="1568" y="664"/>
                  </a:lnTo>
                  <a:lnTo>
                    <a:pt x="1531" y="516"/>
                  </a:lnTo>
                  <a:lnTo>
                    <a:pt x="1457" y="387"/>
                  </a:lnTo>
                  <a:lnTo>
                    <a:pt x="1365" y="258"/>
                  </a:lnTo>
                  <a:lnTo>
                    <a:pt x="1254" y="166"/>
                  </a:lnTo>
                  <a:lnTo>
                    <a:pt x="1125" y="74"/>
                  </a:lnTo>
                  <a:lnTo>
                    <a:pt x="996" y="19"/>
                  </a:lnTo>
                  <a:lnTo>
                    <a:pt x="84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1" name="Google Shape;841;p3"/>
            <p:cNvSpPr/>
            <p:nvPr/>
          </p:nvSpPr>
          <p:spPr>
            <a:xfrm>
              <a:off x="4615500" y="387925"/>
              <a:ext cx="36900" cy="36900"/>
            </a:xfrm>
            <a:custGeom>
              <a:avLst/>
              <a:gdLst/>
              <a:ahLst/>
              <a:cxnLst/>
              <a:rect l="l" t="t" r="r" b="b"/>
              <a:pathLst>
                <a:path w="1476" h="1476" extrusionOk="0">
                  <a:moveTo>
                    <a:pt x="738" y="0"/>
                  </a:moveTo>
                  <a:lnTo>
                    <a:pt x="572" y="19"/>
                  </a:lnTo>
                  <a:lnTo>
                    <a:pt x="443" y="56"/>
                  </a:lnTo>
                  <a:lnTo>
                    <a:pt x="314" y="129"/>
                  </a:lnTo>
                  <a:lnTo>
                    <a:pt x="222" y="203"/>
                  </a:lnTo>
                  <a:lnTo>
                    <a:pt x="130" y="295"/>
                  </a:lnTo>
                  <a:lnTo>
                    <a:pt x="74" y="424"/>
                  </a:lnTo>
                  <a:lnTo>
                    <a:pt x="38" y="554"/>
                  </a:lnTo>
                  <a:lnTo>
                    <a:pt x="1" y="720"/>
                  </a:lnTo>
                  <a:lnTo>
                    <a:pt x="19" y="867"/>
                  </a:lnTo>
                  <a:lnTo>
                    <a:pt x="56" y="1015"/>
                  </a:lnTo>
                  <a:lnTo>
                    <a:pt x="111" y="1144"/>
                  </a:lnTo>
                  <a:lnTo>
                    <a:pt x="222" y="1254"/>
                  </a:lnTo>
                  <a:lnTo>
                    <a:pt x="333" y="1346"/>
                  </a:lnTo>
                  <a:lnTo>
                    <a:pt x="462" y="1420"/>
                  </a:lnTo>
                  <a:lnTo>
                    <a:pt x="609" y="1457"/>
                  </a:lnTo>
                  <a:lnTo>
                    <a:pt x="775" y="1475"/>
                  </a:lnTo>
                  <a:lnTo>
                    <a:pt x="923" y="1457"/>
                  </a:lnTo>
                  <a:lnTo>
                    <a:pt x="1052" y="1420"/>
                  </a:lnTo>
                  <a:lnTo>
                    <a:pt x="1181" y="1346"/>
                  </a:lnTo>
                  <a:lnTo>
                    <a:pt x="1273" y="1273"/>
                  </a:lnTo>
                  <a:lnTo>
                    <a:pt x="1347" y="1180"/>
                  </a:lnTo>
                  <a:lnTo>
                    <a:pt x="1420" y="1051"/>
                  </a:lnTo>
                  <a:lnTo>
                    <a:pt x="1457" y="922"/>
                  </a:lnTo>
                  <a:lnTo>
                    <a:pt x="1476" y="756"/>
                  </a:lnTo>
                  <a:lnTo>
                    <a:pt x="1476" y="609"/>
                  </a:lnTo>
                  <a:lnTo>
                    <a:pt x="1439" y="461"/>
                  </a:lnTo>
                  <a:lnTo>
                    <a:pt x="1365" y="332"/>
                  </a:lnTo>
                  <a:lnTo>
                    <a:pt x="1273" y="222"/>
                  </a:lnTo>
                  <a:lnTo>
                    <a:pt x="1162" y="129"/>
                  </a:lnTo>
                  <a:lnTo>
                    <a:pt x="1033" y="56"/>
                  </a:lnTo>
                  <a:lnTo>
                    <a:pt x="886" y="19"/>
                  </a:lnTo>
                  <a:lnTo>
                    <a:pt x="73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2" name="Google Shape;842;p3"/>
            <p:cNvSpPr/>
            <p:nvPr/>
          </p:nvSpPr>
          <p:spPr>
            <a:xfrm>
              <a:off x="4717825" y="732725"/>
              <a:ext cx="37825" cy="37825"/>
            </a:xfrm>
            <a:custGeom>
              <a:avLst/>
              <a:gdLst/>
              <a:ahLst/>
              <a:cxnLst/>
              <a:rect l="l" t="t" r="r" b="b"/>
              <a:pathLst>
                <a:path w="1513" h="1513" extrusionOk="0">
                  <a:moveTo>
                    <a:pt x="738" y="0"/>
                  </a:moveTo>
                  <a:lnTo>
                    <a:pt x="591" y="19"/>
                  </a:lnTo>
                  <a:lnTo>
                    <a:pt x="443" y="74"/>
                  </a:lnTo>
                  <a:lnTo>
                    <a:pt x="314" y="148"/>
                  </a:lnTo>
                  <a:lnTo>
                    <a:pt x="204" y="258"/>
                  </a:lnTo>
                  <a:lnTo>
                    <a:pt x="112" y="369"/>
                  </a:lnTo>
                  <a:lnTo>
                    <a:pt x="38" y="498"/>
                  </a:lnTo>
                  <a:lnTo>
                    <a:pt x="19" y="646"/>
                  </a:lnTo>
                  <a:lnTo>
                    <a:pt x="1" y="793"/>
                  </a:lnTo>
                  <a:lnTo>
                    <a:pt x="38" y="959"/>
                  </a:lnTo>
                  <a:lnTo>
                    <a:pt x="93" y="1088"/>
                  </a:lnTo>
                  <a:lnTo>
                    <a:pt x="148" y="1217"/>
                  </a:lnTo>
                  <a:lnTo>
                    <a:pt x="241" y="1309"/>
                  </a:lnTo>
                  <a:lnTo>
                    <a:pt x="351" y="1383"/>
                  </a:lnTo>
                  <a:lnTo>
                    <a:pt x="462" y="1457"/>
                  </a:lnTo>
                  <a:lnTo>
                    <a:pt x="609" y="1494"/>
                  </a:lnTo>
                  <a:lnTo>
                    <a:pt x="757" y="1512"/>
                  </a:lnTo>
                  <a:lnTo>
                    <a:pt x="904" y="1494"/>
                  </a:lnTo>
                  <a:lnTo>
                    <a:pt x="1052" y="1457"/>
                  </a:lnTo>
                  <a:lnTo>
                    <a:pt x="1181" y="1383"/>
                  </a:lnTo>
                  <a:lnTo>
                    <a:pt x="1292" y="1291"/>
                  </a:lnTo>
                  <a:lnTo>
                    <a:pt x="1384" y="1180"/>
                  </a:lnTo>
                  <a:lnTo>
                    <a:pt x="1458" y="1033"/>
                  </a:lnTo>
                  <a:lnTo>
                    <a:pt x="1513" y="904"/>
                  </a:lnTo>
                  <a:lnTo>
                    <a:pt x="1513" y="738"/>
                  </a:lnTo>
                  <a:lnTo>
                    <a:pt x="1494" y="590"/>
                  </a:lnTo>
                  <a:lnTo>
                    <a:pt x="1458" y="461"/>
                  </a:lnTo>
                  <a:lnTo>
                    <a:pt x="1365" y="332"/>
                  </a:lnTo>
                  <a:lnTo>
                    <a:pt x="1273" y="221"/>
                  </a:lnTo>
                  <a:lnTo>
                    <a:pt x="1163" y="129"/>
                  </a:lnTo>
                  <a:lnTo>
                    <a:pt x="1033" y="55"/>
                  </a:lnTo>
                  <a:lnTo>
                    <a:pt x="886" y="19"/>
                  </a:lnTo>
                  <a:lnTo>
                    <a:pt x="73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3" name="Google Shape;843;p3"/>
            <p:cNvSpPr/>
            <p:nvPr/>
          </p:nvSpPr>
          <p:spPr>
            <a:xfrm>
              <a:off x="5468275" y="1603450"/>
              <a:ext cx="37825" cy="37375"/>
            </a:xfrm>
            <a:custGeom>
              <a:avLst/>
              <a:gdLst/>
              <a:ahLst/>
              <a:cxnLst/>
              <a:rect l="l" t="t" r="r" b="b"/>
              <a:pathLst>
                <a:path w="1513" h="1495" extrusionOk="0">
                  <a:moveTo>
                    <a:pt x="664" y="1"/>
                  </a:moveTo>
                  <a:lnTo>
                    <a:pt x="516" y="38"/>
                  </a:lnTo>
                  <a:lnTo>
                    <a:pt x="387" y="93"/>
                  </a:lnTo>
                  <a:lnTo>
                    <a:pt x="258" y="185"/>
                  </a:lnTo>
                  <a:lnTo>
                    <a:pt x="166" y="296"/>
                  </a:lnTo>
                  <a:lnTo>
                    <a:pt x="92" y="425"/>
                  </a:lnTo>
                  <a:lnTo>
                    <a:pt x="37" y="572"/>
                  </a:lnTo>
                  <a:lnTo>
                    <a:pt x="0" y="720"/>
                  </a:lnTo>
                  <a:lnTo>
                    <a:pt x="19" y="868"/>
                  </a:lnTo>
                  <a:lnTo>
                    <a:pt x="56" y="1015"/>
                  </a:lnTo>
                  <a:lnTo>
                    <a:pt x="129" y="1144"/>
                  </a:lnTo>
                  <a:lnTo>
                    <a:pt x="221" y="1255"/>
                  </a:lnTo>
                  <a:lnTo>
                    <a:pt x="332" y="1365"/>
                  </a:lnTo>
                  <a:lnTo>
                    <a:pt x="461" y="1439"/>
                  </a:lnTo>
                  <a:lnTo>
                    <a:pt x="590" y="1476"/>
                  </a:lnTo>
                  <a:lnTo>
                    <a:pt x="756" y="1494"/>
                  </a:lnTo>
                  <a:lnTo>
                    <a:pt x="904" y="1494"/>
                  </a:lnTo>
                  <a:lnTo>
                    <a:pt x="1051" y="1439"/>
                  </a:lnTo>
                  <a:lnTo>
                    <a:pt x="1180" y="1384"/>
                  </a:lnTo>
                  <a:lnTo>
                    <a:pt x="1291" y="1292"/>
                  </a:lnTo>
                  <a:lnTo>
                    <a:pt x="1383" y="1163"/>
                  </a:lnTo>
                  <a:lnTo>
                    <a:pt x="1457" y="1033"/>
                  </a:lnTo>
                  <a:lnTo>
                    <a:pt x="1512" y="904"/>
                  </a:lnTo>
                  <a:lnTo>
                    <a:pt x="1512" y="757"/>
                  </a:lnTo>
                  <a:lnTo>
                    <a:pt x="1494" y="591"/>
                  </a:lnTo>
                  <a:lnTo>
                    <a:pt x="1457" y="443"/>
                  </a:lnTo>
                  <a:lnTo>
                    <a:pt x="1402" y="333"/>
                  </a:lnTo>
                  <a:lnTo>
                    <a:pt x="1328" y="222"/>
                  </a:lnTo>
                  <a:lnTo>
                    <a:pt x="1217" y="130"/>
                  </a:lnTo>
                  <a:lnTo>
                    <a:pt x="1107" y="75"/>
                  </a:lnTo>
                  <a:lnTo>
                    <a:pt x="959" y="19"/>
                  </a:lnTo>
                  <a:lnTo>
                    <a:pt x="81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4" name="Google Shape;844;p3"/>
            <p:cNvSpPr/>
            <p:nvPr/>
          </p:nvSpPr>
          <p:spPr>
            <a:xfrm>
              <a:off x="4901750" y="1095950"/>
              <a:ext cx="35525" cy="35975"/>
            </a:xfrm>
            <a:custGeom>
              <a:avLst/>
              <a:gdLst/>
              <a:ahLst/>
              <a:cxnLst/>
              <a:rect l="l" t="t" r="r" b="b"/>
              <a:pathLst>
                <a:path w="1421" h="1439" extrusionOk="0">
                  <a:moveTo>
                    <a:pt x="701" y="0"/>
                  </a:moveTo>
                  <a:lnTo>
                    <a:pt x="535" y="37"/>
                  </a:lnTo>
                  <a:lnTo>
                    <a:pt x="406" y="74"/>
                  </a:lnTo>
                  <a:lnTo>
                    <a:pt x="277" y="148"/>
                  </a:lnTo>
                  <a:lnTo>
                    <a:pt x="185" y="222"/>
                  </a:lnTo>
                  <a:lnTo>
                    <a:pt x="111" y="314"/>
                  </a:lnTo>
                  <a:lnTo>
                    <a:pt x="38" y="443"/>
                  </a:lnTo>
                  <a:lnTo>
                    <a:pt x="19" y="572"/>
                  </a:lnTo>
                  <a:lnTo>
                    <a:pt x="1" y="738"/>
                  </a:lnTo>
                  <a:lnTo>
                    <a:pt x="19" y="904"/>
                  </a:lnTo>
                  <a:lnTo>
                    <a:pt x="56" y="1033"/>
                  </a:lnTo>
                  <a:lnTo>
                    <a:pt x="111" y="1162"/>
                  </a:lnTo>
                  <a:lnTo>
                    <a:pt x="204" y="1254"/>
                  </a:lnTo>
                  <a:lnTo>
                    <a:pt x="296" y="1328"/>
                  </a:lnTo>
                  <a:lnTo>
                    <a:pt x="425" y="1383"/>
                  </a:lnTo>
                  <a:lnTo>
                    <a:pt x="554" y="1420"/>
                  </a:lnTo>
                  <a:lnTo>
                    <a:pt x="720" y="1439"/>
                  </a:lnTo>
                  <a:lnTo>
                    <a:pt x="886" y="1420"/>
                  </a:lnTo>
                  <a:lnTo>
                    <a:pt x="1015" y="1383"/>
                  </a:lnTo>
                  <a:lnTo>
                    <a:pt x="1144" y="1328"/>
                  </a:lnTo>
                  <a:lnTo>
                    <a:pt x="1236" y="1236"/>
                  </a:lnTo>
                  <a:lnTo>
                    <a:pt x="1310" y="1144"/>
                  </a:lnTo>
                  <a:lnTo>
                    <a:pt x="1384" y="1015"/>
                  </a:lnTo>
                  <a:lnTo>
                    <a:pt x="1402" y="886"/>
                  </a:lnTo>
                  <a:lnTo>
                    <a:pt x="1420" y="720"/>
                  </a:lnTo>
                  <a:lnTo>
                    <a:pt x="1402" y="554"/>
                  </a:lnTo>
                  <a:lnTo>
                    <a:pt x="1365" y="425"/>
                  </a:lnTo>
                  <a:lnTo>
                    <a:pt x="1310" y="295"/>
                  </a:lnTo>
                  <a:lnTo>
                    <a:pt x="1218" y="203"/>
                  </a:lnTo>
                  <a:lnTo>
                    <a:pt x="1125" y="130"/>
                  </a:lnTo>
                  <a:lnTo>
                    <a:pt x="996" y="74"/>
                  </a:lnTo>
                  <a:lnTo>
                    <a:pt x="867" y="37"/>
                  </a:lnTo>
                  <a:lnTo>
                    <a:pt x="7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5" name="Google Shape;845;p3"/>
            <p:cNvSpPr/>
            <p:nvPr/>
          </p:nvSpPr>
          <p:spPr>
            <a:xfrm>
              <a:off x="4967200" y="1187675"/>
              <a:ext cx="36000" cy="35525"/>
            </a:xfrm>
            <a:custGeom>
              <a:avLst/>
              <a:gdLst/>
              <a:ahLst/>
              <a:cxnLst/>
              <a:rect l="l" t="t" r="r" b="b"/>
              <a:pathLst>
                <a:path w="1440" h="1421" extrusionOk="0">
                  <a:moveTo>
                    <a:pt x="720" y="1"/>
                  </a:moveTo>
                  <a:lnTo>
                    <a:pt x="573" y="19"/>
                  </a:lnTo>
                  <a:lnTo>
                    <a:pt x="425" y="38"/>
                  </a:lnTo>
                  <a:lnTo>
                    <a:pt x="296" y="111"/>
                  </a:lnTo>
                  <a:lnTo>
                    <a:pt x="204" y="185"/>
                  </a:lnTo>
                  <a:lnTo>
                    <a:pt x="130" y="277"/>
                  </a:lnTo>
                  <a:lnTo>
                    <a:pt x="56" y="406"/>
                  </a:lnTo>
                  <a:lnTo>
                    <a:pt x="19" y="535"/>
                  </a:lnTo>
                  <a:lnTo>
                    <a:pt x="1" y="701"/>
                  </a:lnTo>
                  <a:lnTo>
                    <a:pt x="19" y="867"/>
                  </a:lnTo>
                  <a:lnTo>
                    <a:pt x="56" y="996"/>
                  </a:lnTo>
                  <a:lnTo>
                    <a:pt x="112" y="1125"/>
                  </a:lnTo>
                  <a:lnTo>
                    <a:pt x="185" y="1218"/>
                  </a:lnTo>
                  <a:lnTo>
                    <a:pt x="296" y="1310"/>
                  </a:lnTo>
                  <a:lnTo>
                    <a:pt x="407" y="1365"/>
                  </a:lnTo>
                  <a:lnTo>
                    <a:pt x="554" y="1402"/>
                  </a:lnTo>
                  <a:lnTo>
                    <a:pt x="702" y="1420"/>
                  </a:lnTo>
                  <a:lnTo>
                    <a:pt x="868" y="1402"/>
                  </a:lnTo>
                  <a:lnTo>
                    <a:pt x="1015" y="1384"/>
                  </a:lnTo>
                  <a:lnTo>
                    <a:pt x="1126" y="1310"/>
                  </a:lnTo>
                  <a:lnTo>
                    <a:pt x="1218" y="1236"/>
                  </a:lnTo>
                  <a:lnTo>
                    <a:pt x="1310" y="1144"/>
                  </a:lnTo>
                  <a:lnTo>
                    <a:pt x="1365" y="1015"/>
                  </a:lnTo>
                  <a:lnTo>
                    <a:pt x="1421" y="886"/>
                  </a:lnTo>
                  <a:lnTo>
                    <a:pt x="1439" y="720"/>
                  </a:lnTo>
                  <a:lnTo>
                    <a:pt x="1421" y="572"/>
                  </a:lnTo>
                  <a:lnTo>
                    <a:pt x="1384" y="425"/>
                  </a:lnTo>
                  <a:lnTo>
                    <a:pt x="1310" y="296"/>
                  </a:lnTo>
                  <a:lnTo>
                    <a:pt x="1236" y="203"/>
                  </a:lnTo>
                  <a:lnTo>
                    <a:pt x="1144" y="111"/>
                  </a:lnTo>
                  <a:lnTo>
                    <a:pt x="1033" y="56"/>
                  </a:lnTo>
                  <a:lnTo>
                    <a:pt x="886" y="19"/>
                  </a:lnTo>
                  <a:lnTo>
                    <a:pt x="72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6" name="Google Shape;846;p3"/>
            <p:cNvSpPr/>
            <p:nvPr/>
          </p:nvSpPr>
          <p:spPr>
            <a:xfrm>
              <a:off x="5692300" y="1727000"/>
              <a:ext cx="35975" cy="35525"/>
            </a:xfrm>
            <a:custGeom>
              <a:avLst/>
              <a:gdLst/>
              <a:ahLst/>
              <a:cxnLst/>
              <a:rect l="l" t="t" r="r" b="b"/>
              <a:pathLst>
                <a:path w="1439" h="1421" extrusionOk="0">
                  <a:moveTo>
                    <a:pt x="719" y="0"/>
                  </a:moveTo>
                  <a:lnTo>
                    <a:pt x="553" y="19"/>
                  </a:lnTo>
                  <a:lnTo>
                    <a:pt x="424" y="56"/>
                  </a:lnTo>
                  <a:lnTo>
                    <a:pt x="295" y="111"/>
                  </a:lnTo>
                  <a:lnTo>
                    <a:pt x="185" y="185"/>
                  </a:lnTo>
                  <a:lnTo>
                    <a:pt x="111" y="277"/>
                  </a:lnTo>
                  <a:lnTo>
                    <a:pt x="55" y="406"/>
                  </a:lnTo>
                  <a:lnTo>
                    <a:pt x="19" y="553"/>
                  </a:lnTo>
                  <a:lnTo>
                    <a:pt x="0" y="701"/>
                  </a:lnTo>
                  <a:lnTo>
                    <a:pt x="19" y="867"/>
                  </a:lnTo>
                  <a:lnTo>
                    <a:pt x="37" y="996"/>
                  </a:lnTo>
                  <a:lnTo>
                    <a:pt x="92" y="1125"/>
                  </a:lnTo>
                  <a:lnTo>
                    <a:pt x="185" y="1236"/>
                  </a:lnTo>
                  <a:lnTo>
                    <a:pt x="277" y="1309"/>
                  </a:lnTo>
                  <a:lnTo>
                    <a:pt x="406" y="1365"/>
                  </a:lnTo>
                  <a:lnTo>
                    <a:pt x="535" y="1402"/>
                  </a:lnTo>
                  <a:lnTo>
                    <a:pt x="701" y="1420"/>
                  </a:lnTo>
                  <a:lnTo>
                    <a:pt x="867" y="1420"/>
                  </a:lnTo>
                  <a:lnTo>
                    <a:pt x="996" y="1383"/>
                  </a:lnTo>
                  <a:lnTo>
                    <a:pt x="1125" y="1309"/>
                  </a:lnTo>
                  <a:lnTo>
                    <a:pt x="1217" y="1236"/>
                  </a:lnTo>
                  <a:lnTo>
                    <a:pt x="1291" y="1125"/>
                  </a:lnTo>
                  <a:lnTo>
                    <a:pt x="1365" y="1014"/>
                  </a:lnTo>
                  <a:lnTo>
                    <a:pt x="1401" y="867"/>
                  </a:lnTo>
                  <a:lnTo>
                    <a:pt x="1438" y="701"/>
                  </a:lnTo>
                  <a:lnTo>
                    <a:pt x="1401" y="553"/>
                  </a:lnTo>
                  <a:lnTo>
                    <a:pt x="1365" y="406"/>
                  </a:lnTo>
                  <a:lnTo>
                    <a:pt x="1309" y="295"/>
                  </a:lnTo>
                  <a:lnTo>
                    <a:pt x="1236" y="203"/>
                  </a:lnTo>
                  <a:lnTo>
                    <a:pt x="1125" y="111"/>
                  </a:lnTo>
                  <a:lnTo>
                    <a:pt x="1014" y="56"/>
                  </a:lnTo>
                  <a:lnTo>
                    <a:pt x="885" y="19"/>
                  </a:lnTo>
                  <a:lnTo>
                    <a:pt x="7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3"/>
            <p:cNvSpPr/>
            <p:nvPr/>
          </p:nvSpPr>
          <p:spPr>
            <a:xfrm>
              <a:off x="5245175" y="1485450"/>
              <a:ext cx="34125" cy="33675"/>
            </a:xfrm>
            <a:custGeom>
              <a:avLst/>
              <a:gdLst/>
              <a:ahLst/>
              <a:cxnLst/>
              <a:rect l="l" t="t" r="r" b="b"/>
              <a:pathLst>
                <a:path w="1365" h="1347" extrusionOk="0">
                  <a:moveTo>
                    <a:pt x="516" y="1"/>
                  </a:moveTo>
                  <a:lnTo>
                    <a:pt x="387" y="38"/>
                  </a:lnTo>
                  <a:lnTo>
                    <a:pt x="258" y="93"/>
                  </a:lnTo>
                  <a:lnTo>
                    <a:pt x="166" y="185"/>
                  </a:lnTo>
                  <a:lnTo>
                    <a:pt x="92" y="277"/>
                  </a:lnTo>
                  <a:lnTo>
                    <a:pt x="37" y="388"/>
                  </a:lnTo>
                  <a:lnTo>
                    <a:pt x="0" y="517"/>
                  </a:lnTo>
                  <a:lnTo>
                    <a:pt x="0" y="683"/>
                  </a:lnTo>
                  <a:lnTo>
                    <a:pt x="0" y="830"/>
                  </a:lnTo>
                  <a:lnTo>
                    <a:pt x="37" y="960"/>
                  </a:lnTo>
                  <a:lnTo>
                    <a:pt x="92" y="1070"/>
                  </a:lnTo>
                  <a:lnTo>
                    <a:pt x="166" y="1181"/>
                  </a:lnTo>
                  <a:lnTo>
                    <a:pt x="277" y="1255"/>
                  </a:lnTo>
                  <a:lnTo>
                    <a:pt x="387" y="1310"/>
                  </a:lnTo>
                  <a:lnTo>
                    <a:pt x="516" y="1347"/>
                  </a:lnTo>
                  <a:lnTo>
                    <a:pt x="830" y="1347"/>
                  </a:lnTo>
                  <a:lnTo>
                    <a:pt x="959" y="1310"/>
                  </a:lnTo>
                  <a:lnTo>
                    <a:pt x="1070" y="1236"/>
                  </a:lnTo>
                  <a:lnTo>
                    <a:pt x="1162" y="1162"/>
                  </a:lnTo>
                  <a:lnTo>
                    <a:pt x="1236" y="1052"/>
                  </a:lnTo>
                  <a:lnTo>
                    <a:pt x="1291" y="941"/>
                  </a:lnTo>
                  <a:lnTo>
                    <a:pt x="1346" y="794"/>
                  </a:lnTo>
                  <a:lnTo>
                    <a:pt x="1365" y="646"/>
                  </a:lnTo>
                  <a:lnTo>
                    <a:pt x="1346" y="499"/>
                  </a:lnTo>
                  <a:lnTo>
                    <a:pt x="1291" y="370"/>
                  </a:lnTo>
                  <a:lnTo>
                    <a:pt x="1236" y="259"/>
                  </a:lnTo>
                  <a:lnTo>
                    <a:pt x="1162" y="167"/>
                  </a:lnTo>
                  <a:lnTo>
                    <a:pt x="1070" y="93"/>
                  </a:lnTo>
                  <a:lnTo>
                    <a:pt x="959" y="38"/>
                  </a:lnTo>
                  <a:lnTo>
                    <a:pt x="83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8" name="Google Shape;848;p3"/>
            <p:cNvSpPr/>
            <p:nvPr/>
          </p:nvSpPr>
          <p:spPr>
            <a:xfrm>
              <a:off x="4836300" y="1002375"/>
              <a:ext cx="35525" cy="35050"/>
            </a:xfrm>
            <a:custGeom>
              <a:avLst/>
              <a:gdLst/>
              <a:ahLst/>
              <a:cxnLst/>
              <a:rect l="l" t="t" r="r" b="b"/>
              <a:pathLst>
                <a:path w="1421" h="1402" extrusionOk="0">
                  <a:moveTo>
                    <a:pt x="683" y="1"/>
                  </a:moveTo>
                  <a:lnTo>
                    <a:pt x="535" y="19"/>
                  </a:lnTo>
                  <a:lnTo>
                    <a:pt x="406" y="56"/>
                  </a:lnTo>
                  <a:lnTo>
                    <a:pt x="277" y="111"/>
                  </a:lnTo>
                  <a:lnTo>
                    <a:pt x="185" y="185"/>
                  </a:lnTo>
                  <a:lnTo>
                    <a:pt x="111" y="277"/>
                  </a:lnTo>
                  <a:lnTo>
                    <a:pt x="56" y="406"/>
                  </a:lnTo>
                  <a:lnTo>
                    <a:pt x="19" y="535"/>
                  </a:lnTo>
                  <a:lnTo>
                    <a:pt x="1" y="683"/>
                  </a:lnTo>
                  <a:lnTo>
                    <a:pt x="19" y="849"/>
                  </a:lnTo>
                  <a:lnTo>
                    <a:pt x="37" y="978"/>
                  </a:lnTo>
                  <a:lnTo>
                    <a:pt x="93" y="1107"/>
                  </a:lnTo>
                  <a:lnTo>
                    <a:pt x="166" y="1199"/>
                  </a:lnTo>
                  <a:lnTo>
                    <a:pt x="277" y="1291"/>
                  </a:lnTo>
                  <a:lnTo>
                    <a:pt x="388" y="1347"/>
                  </a:lnTo>
                  <a:lnTo>
                    <a:pt x="535" y="1383"/>
                  </a:lnTo>
                  <a:lnTo>
                    <a:pt x="701" y="1402"/>
                  </a:lnTo>
                  <a:lnTo>
                    <a:pt x="849" y="1402"/>
                  </a:lnTo>
                  <a:lnTo>
                    <a:pt x="996" y="1365"/>
                  </a:lnTo>
                  <a:lnTo>
                    <a:pt x="1107" y="1291"/>
                  </a:lnTo>
                  <a:lnTo>
                    <a:pt x="1217" y="1217"/>
                  </a:lnTo>
                  <a:lnTo>
                    <a:pt x="1291" y="1107"/>
                  </a:lnTo>
                  <a:lnTo>
                    <a:pt x="1347" y="978"/>
                  </a:lnTo>
                  <a:lnTo>
                    <a:pt x="1402" y="830"/>
                  </a:lnTo>
                  <a:lnTo>
                    <a:pt x="1420" y="664"/>
                  </a:lnTo>
                  <a:lnTo>
                    <a:pt x="1383" y="517"/>
                  </a:lnTo>
                  <a:lnTo>
                    <a:pt x="1347" y="388"/>
                  </a:lnTo>
                  <a:lnTo>
                    <a:pt x="1273" y="277"/>
                  </a:lnTo>
                  <a:lnTo>
                    <a:pt x="1199" y="185"/>
                  </a:lnTo>
                  <a:lnTo>
                    <a:pt x="1107" y="93"/>
                  </a:lnTo>
                  <a:lnTo>
                    <a:pt x="978" y="37"/>
                  </a:lnTo>
                  <a:lnTo>
                    <a:pt x="849" y="19"/>
                  </a:lnTo>
                  <a:lnTo>
                    <a:pt x="6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3"/>
            <p:cNvSpPr/>
            <p:nvPr/>
          </p:nvSpPr>
          <p:spPr>
            <a:xfrm>
              <a:off x="4657000" y="643300"/>
              <a:ext cx="34575" cy="34125"/>
            </a:xfrm>
            <a:custGeom>
              <a:avLst/>
              <a:gdLst/>
              <a:ahLst/>
              <a:cxnLst/>
              <a:rect l="l" t="t" r="r" b="b"/>
              <a:pathLst>
                <a:path w="1383" h="1365" extrusionOk="0">
                  <a:moveTo>
                    <a:pt x="664" y="0"/>
                  </a:moveTo>
                  <a:lnTo>
                    <a:pt x="498" y="19"/>
                  </a:lnTo>
                  <a:lnTo>
                    <a:pt x="369" y="55"/>
                  </a:lnTo>
                  <a:lnTo>
                    <a:pt x="258" y="129"/>
                  </a:lnTo>
                  <a:lnTo>
                    <a:pt x="166" y="203"/>
                  </a:lnTo>
                  <a:lnTo>
                    <a:pt x="92" y="314"/>
                  </a:lnTo>
                  <a:lnTo>
                    <a:pt x="37" y="424"/>
                  </a:lnTo>
                  <a:lnTo>
                    <a:pt x="19" y="553"/>
                  </a:lnTo>
                  <a:lnTo>
                    <a:pt x="0" y="701"/>
                  </a:lnTo>
                  <a:lnTo>
                    <a:pt x="19" y="867"/>
                  </a:lnTo>
                  <a:lnTo>
                    <a:pt x="55" y="996"/>
                  </a:lnTo>
                  <a:lnTo>
                    <a:pt x="129" y="1106"/>
                  </a:lnTo>
                  <a:lnTo>
                    <a:pt x="203" y="1199"/>
                  </a:lnTo>
                  <a:lnTo>
                    <a:pt x="314" y="1272"/>
                  </a:lnTo>
                  <a:lnTo>
                    <a:pt x="424" y="1328"/>
                  </a:lnTo>
                  <a:lnTo>
                    <a:pt x="553" y="1365"/>
                  </a:lnTo>
                  <a:lnTo>
                    <a:pt x="719" y="1365"/>
                  </a:lnTo>
                  <a:lnTo>
                    <a:pt x="867" y="1346"/>
                  </a:lnTo>
                  <a:lnTo>
                    <a:pt x="996" y="1309"/>
                  </a:lnTo>
                  <a:lnTo>
                    <a:pt x="1106" y="1236"/>
                  </a:lnTo>
                  <a:lnTo>
                    <a:pt x="1199" y="1162"/>
                  </a:lnTo>
                  <a:lnTo>
                    <a:pt x="1272" y="1051"/>
                  </a:lnTo>
                  <a:lnTo>
                    <a:pt x="1328" y="922"/>
                  </a:lnTo>
                  <a:lnTo>
                    <a:pt x="1365" y="775"/>
                  </a:lnTo>
                  <a:lnTo>
                    <a:pt x="1383" y="609"/>
                  </a:lnTo>
                  <a:lnTo>
                    <a:pt x="1346" y="480"/>
                  </a:lnTo>
                  <a:lnTo>
                    <a:pt x="1291" y="369"/>
                  </a:lnTo>
                  <a:lnTo>
                    <a:pt x="1235" y="258"/>
                  </a:lnTo>
                  <a:lnTo>
                    <a:pt x="1143" y="166"/>
                  </a:lnTo>
                  <a:lnTo>
                    <a:pt x="1051" y="92"/>
                  </a:lnTo>
                  <a:lnTo>
                    <a:pt x="940" y="37"/>
                  </a:lnTo>
                  <a:lnTo>
                    <a:pt x="81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0" name="Google Shape;850;p3"/>
            <p:cNvSpPr/>
            <p:nvPr/>
          </p:nvSpPr>
          <p:spPr>
            <a:xfrm>
              <a:off x="5033600" y="1282625"/>
              <a:ext cx="34575" cy="34150"/>
            </a:xfrm>
            <a:custGeom>
              <a:avLst/>
              <a:gdLst/>
              <a:ahLst/>
              <a:cxnLst/>
              <a:rect l="l" t="t" r="r" b="b"/>
              <a:pathLst>
                <a:path w="1383" h="1366" extrusionOk="0">
                  <a:moveTo>
                    <a:pt x="535" y="1"/>
                  </a:moveTo>
                  <a:lnTo>
                    <a:pt x="406" y="38"/>
                  </a:lnTo>
                  <a:lnTo>
                    <a:pt x="295" y="93"/>
                  </a:lnTo>
                  <a:lnTo>
                    <a:pt x="184" y="185"/>
                  </a:lnTo>
                  <a:lnTo>
                    <a:pt x="111" y="278"/>
                  </a:lnTo>
                  <a:lnTo>
                    <a:pt x="55" y="388"/>
                  </a:lnTo>
                  <a:lnTo>
                    <a:pt x="18" y="517"/>
                  </a:lnTo>
                  <a:lnTo>
                    <a:pt x="0" y="665"/>
                  </a:lnTo>
                  <a:lnTo>
                    <a:pt x="0" y="812"/>
                  </a:lnTo>
                  <a:lnTo>
                    <a:pt x="37" y="960"/>
                  </a:lnTo>
                  <a:lnTo>
                    <a:pt x="111" y="1070"/>
                  </a:lnTo>
                  <a:lnTo>
                    <a:pt x="203" y="1181"/>
                  </a:lnTo>
                  <a:lnTo>
                    <a:pt x="313" y="1273"/>
                  </a:lnTo>
                  <a:lnTo>
                    <a:pt x="424" y="1328"/>
                  </a:lnTo>
                  <a:lnTo>
                    <a:pt x="572" y="1365"/>
                  </a:lnTo>
                  <a:lnTo>
                    <a:pt x="719" y="1365"/>
                  </a:lnTo>
                  <a:lnTo>
                    <a:pt x="867" y="1347"/>
                  </a:lnTo>
                  <a:lnTo>
                    <a:pt x="996" y="1310"/>
                  </a:lnTo>
                  <a:lnTo>
                    <a:pt x="1106" y="1255"/>
                  </a:lnTo>
                  <a:lnTo>
                    <a:pt x="1199" y="1163"/>
                  </a:lnTo>
                  <a:lnTo>
                    <a:pt x="1272" y="1070"/>
                  </a:lnTo>
                  <a:lnTo>
                    <a:pt x="1328" y="978"/>
                  </a:lnTo>
                  <a:lnTo>
                    <a:pt x="1364" y="868"/>
                  </a:lnTo>
                  <a:lnTo>
                    <a:pt x="1383" y="738"/>
                  </a:lnTo>
                  <a:lnTo>
                    <a:pt x="1364" y="573"/>
                  </a:lnTo>
                  <a:lnTo>
                    <a:pt x="1328" y="425"/>
                  </a:lnTo>
                  <a:lnTo>
                    <a:pt x="1254" y="296"/>
                  </a:lnTo>
                  <a:lnTo>
                    <a:pt x="1180" y="185"/>
                  </a:lnTo>
                  <a:lnTo>
                    <a:pt x="1069" y="93"/>
                  </a:lnTo>
                  <a:lnTo>
                    <a:pt x="959" y="38"/>
                  </a:lnTo>
                  <a:lnTo>
                    <a:pt x="83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1" name="Google Shape;851;p3"/>
            <p:cNvSpPr/>
            <p:nvPr/>
          </p:nvSpPr>
          <p:spPr>
            <a:xfrm>
              <a:off x="5390375" y="1591025"/>
              <a:ext cx="34600" cy="33675"/>
            </a:xfrm>
            <a:custGeom>
              <a:avLst/>
              <a:gdLst/>
              <a:ahLst/>
              <a:cxnLst/>
              <a:rect l="l" t="t" r="r" b="b"/>
              <a:pathLst>
                <a:path w="1384" h="1347" extrusionOk="0">
                  <a:moveTo>
                    <a:pt x="535" y="0"/>
                  </a:moveTo>
                  <a:lnTo>
                    <a:pt x="387" y="37"/>
                  </a:lnTo>
                  <a:lnTo>
                    <a:pt x="277" y="92"/>
                  </a:lnTo>
                  <a:lnTo>
                    <a:pt x="185" y="184"/>
                  </a:lnTo>
                  <a:lnTo>
                    <a:pt x="111" y="277"/>
                  </a:lnTo>
                  <a:lnTo>
                    <a:pt x="55" y="387"/>
                  </a:lnTo>
                  <a:lnTo>
                    <a:pt x="19" y="535"/>
                  </a:lnTo>
                  <a:lnTo>
                    <a:pt x="0" y="682"/>
                  </a:lnTo>
                  <a:lnTo>
                    <a:pt x="19" y="830"/>
                  </a:lnTo>
                  <a:lnTo>
                    <a:pt x="55" y="959"/>
                  </a:lnTo>
                  <a:lnTo>
                    <a:pt x="111" y="1088"/>
                  </a:lnTo>
                  <a:lnTo>
                    <a:pt x="185" y="1180"/>
                  </a:lnTo>
                  <a:lnTo>
                    <a:pt x="295" y="1254"/>
                  </a:lnTo>
                  <a:lnTo>
                    <a:pt x="406" y="1309"/>
                  </a:lnTo>
                  <a:lnTo>
                    <a:pt x="535" y="1346"/>
                  </a:lnTo>
                  <a:lnTo>
                    <a:pt x="848" y="1346"/>
                  </a:lnTo>
                  <a:lnTo>
                    <a:pt x="977" y="1309"/>
                  </a:lnTo>
                  <a:lnTo>
                    <a:pt x="1088" y="1235"/>
                  </a:lnTo>
                  <a:lnTo>
                    <a:pt x="1180" y="1162"/>
                  </a:lnTo>
                  <a:lnTo>
                    <a:pt x="1254" y="1069"/>
                  </a:lnTo>
                  <a:lnTo>
                    <a:pt x="1309" y="940"/>
                  </a:lnTo>
                  <a:lnTo>
                    <a:pt x="1346" y="811"/>
                  </a:lnTo>
                  <a:lnTo>
                    <a:pt x="1383" y="664"/>
                  </a:lnTo>
                  <a:lnTo>
                    <a:pt x="1346" y="516"/>
                  </a:lnTo>
                  <a:lnTo>
                    <a:pt x="1309" y="387"/>
                  </a:lnTo>
                  <a:lnTo>
                    <a:pt x="1254" y="277"/>
                  </a:lnTo>
                  <a:lnTo>
                    <a:pt x="1162" y="166"/>
                  </a:lnTo>
                  <a:lnTo>
                    <a:pt x="1070" y="92"/>
                  </a:lnTo>
                  <a:lnTo>
                    <a:pt x="959" y="37"/>
                  </a:lnTo>
                  <a:lnTo>
                    <a:pt x="83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2" name="Google Shape;852;p3"/>
            <p:cNvSpPr/>
            <p:nvPr/>
          </p:nvSpPr>
          <p:spPr>
            <a:xfrm>
              <a:off x="4770850" y="908350"/>
              <a:ext cx="34600" cy="35050"/>
            </a:xfrm>
            <a:custGeom>
              <a:avLst/>
              <a:gdLst/>
              <a:ahLst/>
              <a:cxnLst/>
              <a:rect l="l" t="t" r="r" b="b"/>
              <a:pathLst>
                <a:path w="1384" h="1402" extrusionOk="0">
                  <a:moveTo>
                    <a:pt x="627" y="0"/>
                  </a:moveTo>
                  <a:lnTo>
                    <a:pt x="480" y="37"/>
                  </a:lnTo>
                  <a:lnTo>
                    <a:pt x="351" y="92"/>
                  </a:lnTo>
                  <a:lnTo>
                    <a:pt x="240" y="166"/>
                  </a:lnTo>
                  <a:lnTo>
                    <a:pt x="148" y="258"/>
                  </a:lnTo>
                  <a:lnTo>
                    <a:pt x="74" y="387"/>
                  </a:lnTo>
                  <a:lnTo>
                    <a:pt x="19" y="516"/>
                  </a:lnTo>
                  <a:lnTo>
                    <a:pt x="0" y="664"/>
                  </a:lnTo>
                  <a:lnTo>
                    <a:pt x="19" y="811"/>
                  </a:lnTo>
                  <a:lnTo>
                    <a:pt x="37" y="959"/>
                  </a:lnTo>
                  <a:lnTo>
                    <a:pt x="92" y="1070"/>
                  </a:lnTo>
                  <a:lnTo>
                    <a:pt x="166" y="1162"/>
                  </a:lnTo>
                  <a:lnTo>
                    <a:pt x="258" y="1254"/>
                  </a:lnTo>
                  <a:lnTo>
                    <a:pt x="369" y="1309"/>
                  </a:lnTo>
                  <a:lnTo>
                    <a:pt x="498" y="1365"/>
                  </a:lnTo>
                  <a:lnTo>
                    <a:pt x="646" y="1401"/>
                  </a:lnTo>
                  <a:lnTo>
                    <a:pt x="793" y="1383"/>
                  </a:lnTo>
                  <a:lnTo>
                    <a:pt x="922" y="1346"/>
                  </a:lnTo>
                  <a:lnTo>
                    <a:pt x="1051" y="1291"/>
                  </a:lnTo>
                  <a:lnTo>
                    <a:pt x="1162" y="1235"/>
                  </a:lnTo>
                  <a:lnTo>
                    <a:pt x="1236" y="1143"/>
                  </a:lnTo>
                  <a:lnTo>
                    <a:pt x="1309" y="1033"/>
                  </a:lnTo>
                  <a:lnTo>
                    <a:pt x="1365" y="904"/>
                  </a:lnTo>
                  <a:lnTo>
                    <a:pt x="1383" y="756"/>
                  </a:lnTo>
                  <a:lnTo>
                    <a:pt x="1383" y="609"/>
                  </a:lnTo>
                  <a:lnTo>
                    <a:pt x="1365" y="461"/>
                  </a:lnTo>
                  <a:lnTo>
                    <a:pt x="1309" y="350"/>
                  </a:lnTo>
                  <a:lnTo>
                    <a:pt x="1254" y="240"/>
                  </a:lnTo>
                  <a:lnTo>
                    <a:pt x="1162" y="166"/>
                  </a:lnTo>
                  <a:lnTo>
                    <a:pt x="1051" y="92"/>
                  </a:lnTo>
                  <a:lnTo>
                    <a:pt x="922" y="37"/>
                  </a:lnTo>
                  <a:lnTo>
                    <a:pt x="775" y="19"/>
                  </a:lnTo>
                  <a:lnTo>
                    <a:pt x="62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3" name="Google Shape;853;p3"/>
            <p:cNvSpPr/>
            <p:nvPr/>
          </p:nvSpPr>
          <p:spPr>
            <a:xfrm>
              <a:off x="4709550" y="815225"/>
              <a:ext cx="31825" cy="35050"/>
            </a:xfrm>
            <a:custGeom>
              <a:avLst/>
              <a:gdLst/>
              <a:ahLst/>
              <a:cxnLst/>
              <a:rect l="l" t="t" r="r" b="b"/>
              <a:pathLst>
                <a:path w="1273" h="1402" extrusionOk="0">
                  <a:moveTo>
                    <a:pt x="645" y="1"/>
                  </a:moveTo>
                  <a:lnTo>
                    <a:pt x="498" y="19"/>
                  </a:lnTo>
                  <a:lnTo>
                    <a:pt x="369" y="56"/>
                  </a:lnTo>
                  <a:lnTo>
                    <a:pt x="258" y="111"/>
                  </a:lnTo>
                  <a:lnTo>
                    <a:pt x="166" y="185"/>
                  </a:lnTo>
                  <a:lnTo>
                    <a:pt x="92" y="277"/>
                  </a:lnTo>
                  <a:lnTo>
                    <a:pt x="37" y="388"/>
                  </a:lnTo>
                  <a:lnTo>
                    <a:pt x="0" y="498"/>
                  </a:lnTo>
                  <a:lnTo>
                    <a:pt x="0" y="646"/>
                  </a:lnTo>
                  <a:lnTo>
                    <a:pt x="37" y="738"/>
                  </a:lnTo>
                  <a:lnTo>
                    <a:pt x="74" y="830"/>
                  </a:lnTo>
                  <a:lnTo>
                    <a:pt x="203" y="1033"/>
                  </a:lnTo>
                  <a:lnTo>
                    <a:pt x="350" y="1218"/>
                  </a:lnTo>
                  <a:lnTo>
                    <a:pt x="479" y="1402"/>
                  </a:lnTo>
                  <a:lnTo>
                    <a:pt x="756" y="1402"/>
                  </a:lnTo>
                  <a:lnTo>
                    <a:pt x="904" y="1236"/>
                  </a:lnTo>
                  <a:lnTo>
                    <a:pt x="1051" y="1052"/>
                  </a:lnTo>
                  <a:lnTo>
                    <a:pt x="1199" y="867"/>
                  </a:lnTo>
                  <a:lnTo>
                    <a:pt x="1235" y="757"/>
                  </a:lnTo>
                  <a:lnTo>
                    <a:pt x="1272" y="664"/>
                  </a:lnTo>
                  <a:lnTo>
                    <a:pt x="1272" y="535"/>
                  </a:lnTo>
                  <a:lnTo>
                    <a:pt x="1254" y="406"/>
                  </a:lnTo>
                  <a:lnTo>
                    <a:pt x="1199" y="296"/>
                  </a:lnTo>
                  <a:lnTo>
                    <a:pt x="1125" y="203"/>
                  </a:lnTo>
                  <a:lnTo>
                    <a:pt x="1033" y="130"/>
                  </a:lnTo>
                  <a:lnTo>
                    <a:pt x="922" y="56"/>
                  </a:lnTo>
                  <a:lnTo>
                    <a:pt x="793" y="19"/>
                  </a:lnTo>
                  <a:lnTo>
                    <a:pt x="64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4" name="Google Shape;854;p3"/>
            <p:cNvSpPr/>
            <p:nvPr/>
          </p:nvSpPr>
          <p:spPr>
            <a:xfrm>
              <a:off x="4605825" y="469500"/>
              <a:ext cx="34125" cy="33675"/>
            </a:xfrm>
            <a:custGeom>
              <a:avLst/>
              <a:gdLst/>
              <a:ahLst/>
              <a:cxnLst/>
              <a:rect l="l" t="t" r="r" b="b"/>
              <a:pathLst>
                <a:path w="1365" h="1347" extrusionOk="0">
                  <a:moveTo>
                    <a:pt x="646" y="1"/>
                  </a:moveTo>
                  <a:lnTo>
                    <a:pt x="498" y="19"/>
                  </a:lnTo>
                  <a:lnTo>
                    <a:pt x="388" y="56"/>
                  </a:lnTo>
                  <a:lnTo>
                    <a:pt x="277" y="112"/>
                  </a:lnTo>
                  <a:lnTo>
                    <a:pt x="185" y="185"/>
                  </a:lnTo>
                  <a:lnTo>
                    <a:pt x="111" y="278"/>
                  </a:lnTo>
                  <a:lnTo>
                    <a:pt x="56" y="388"/>
                  </a:lnTo>
                  <a:lnTo>
                    <a:pt x="19" y="517"/>
                  </a:lnTo>
                  <a:lnTo>
                    <a:pt x="0" y="665"/>
                  </a:lnTo>
                  <a:lnTo>
                    <a:pt x="19" y="812"/>
                  </a:lnTo>
                  <a:lnTo>
                    <a:pt x="56" y="941"/>
                  </a:lnTo>
                  <a:lnTo>
                    <a:pt x="111" y="1070"/>
                  </a:lnTo>
                  <a:lnTo>
                    <a:pt x="185" y="1163"/>
                  </a:lnTo>
                  <a:lnTo>
                    <a:pt x="277" y="1236"/>
                  </a:lnTo>
                  <a:lnTo>
                    <a:pt x="388" y="1292"/>
                  </a:lnTo>
                  <a:lnTo>
                    <a:pt x="535" y="1329"/>
                  </a:lnTo>
                  <a:lnTo>
                    <a:pt x="683" y="1347"/>
                  </a:lnTo>
                  <a:lnTo>
                    <a:pt x="830" y="1329"/>
                  </a:lnTo>
                  <a:lnTo>
                    <a:pt x="959" y="1292"/>
                  </a:lnTo>
                  <a:lnTo>
                    <a:pt x="1070" y="1236"/>
                  </a:lnTo>
                  <a:lnTo>
                    <a:pt x="1162" y="1144"/>
                  </a:lnTo>
                  <a:lnTo>
                    <a:pt x="1236" y="1052"/>
                  </a:lnTo>
                  <a:lnTo>
                    <a:pt x="1291" y="923"/>
                  </a:lnTo>
                  <a:lnTo>
                    <a:pt x="1346" y="775"/>
                  </a:lnTo>
                  <a:lnTo>
                    <a:pt x="1365" y="628"/>
                  </a:lnTo>
                  <a:lnTo>
                    <a:pt x="1328" y="480"/>
                  </a:lnTo>
                  <a:lnTo>
                    <a:pt x="1291" y="370"/>
                  </a:lnTo>
                  <a:lnTo>
                    <a:pt x="1217" y="259"/>
                  </a:lnTo>
                  <a:lnTo>
                    <a:pt x="1144" y="167"/>
                  </a:lnTo>
                  <a:lnTo>
                    <a:pt x="1051" y="93"/>
                  </a:lnTo>
                  <a:lnTo>
                    <a:pt x="922" y="38"/>
                  </a:lnTo>
                  <a:lnTo>
                    <a:pt x="7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5" name="Google Shape;855;p3"/>
            <p:cNvSpPr/>
            <p:nvPr/>
          </p:nvSpPr>
          <p:spPr>
            <a:xfrm>
              <a:off x="5100425" y="1377600"/>
              <a:ext cx="35050" cy="31825"/>
            </a:xfrm>
            <a:custGeom>
              <a:avLst/>
              <a:gdLst/>
              <a:ahLst/>
              <a:cxnLst/>
              <a:rect l="l" t="t" r="r" b="b"/>
              <a:pathLst>
                <a:path w="1402" h="1273" extrusionOk="0">
                  <a:moveTo>
                    <a:pt x="517" y="0"/>
                  </a:moveTo>
                  <a:lnTo>
                    <a:pt x="388" y="37"/>
                  </a:lnTo>
                  <a:lnTo>
                    <a:pt x="277" y="74"/>
                  </a:lnTo>
                  <a:lnTo>
                    <a:pt x="185" y="148"/>
                  </a:lnTo>
                  <a:lnTo>
                    <a:pt x="111" y="240"/>
                  </a:lnTo>
                  <a:lnTo>
                    <a:pt x="56" y="369"/>
                  </a:lnTo>
                  <a:lnTo>
                    <a:pt x="1" y="498"/>
                  </a:lnTo>
                  <a:lnTo>
                    <a:pt x="1" y="627"/>
                  </a:lnTo>
                  <a:lnTo>
                    <a:pt x="1" y="775"/>
                  </a:lnTo>
                  <a:lnTo>
                    <a:pt x="37" y="904"/>
                  </a:lnTo>
                  <a:lnTo>
                    <a:pt x="93" y="1033"/>
                  </a:lnTo>
                  <a:lnTo>
                    <a:pt x="167" y="1125"/>
                  </a:lnTo>
                  <a:lnTo>
                    <a:pt x="259" y="1199"/>
                  </a:lnTo>
                  <a:lnTo>
                    <a:pt x="369" y="1254"/>
                  </a:lnTo>
                  <a:lnTo>
                    <a:pt x="480" y="1272"/>
                  </a:lnTo>
                  <a:lnTo>
                    <a:pt x="627" y="1272"/>
                  </a:lnTo>
                  <a:lnTo>
                    <a:pt x="720" y="1254"/>
                  </a:lnTo>
                  <a:lnTo>
                    <a:pt x="812" y="1217"/>
                  </a:lnTo>
                  <a:lnTo>
                    <a:pt x="1015" y="1088"/>
                  </a:lnTo>
                  <a:lnTo>
                    <a:pt x="1199" y="941"/>
                  </a:lnTo>
                  <a:lnTo>
                    <a:pt x="1383" y="793"/>
                  </a:lnTo>
                  <a:lnTo>
                    <a:pt x="1402" y="535"/>
                  </a:lnTo>
                  <a:lnTo>
                    <a:pt x="1217" y="387"/>
                  </a:lnTo>
                  <a:lnTo>
                    <a:pt x="1033" y="221"/>
                  </a:lnTo>
                  <a:lnTo>
                    <a:pt x="849" y="92"/>
                  </a:lnTo>
                  <a:lnTo>
                    <a:pt x="757" y="37"/>
                  </a:lnTo>
                  <a:lnTo>
                    <a:pt x="646" y="19"/>
                  </a:lnTo>
                  <a:lnTo>
                    <a:pt x="5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6" name="Google Shape;856;p3"/>
            <p:cNvSpPr/>
            <p:nvPr/>
          </p:nvSpPr>
          <p:spPr>
            <a:xfrm>
              <a:off x="5613475" y="1713625"/>
              <a:ext cx="34125" cy="33675"/>
            </a:xfrm>
            <a:custGeom>
              <a:avLst/>
              <a:gdLst/>
              <a:ahLst/>
              <a:cxnLst/>
              <a:rect l="l" t="t" r="r" b="b"/>
              <a:pathLst>
                <a:path w="1365" h="1347" extrusionOk="0">
                  <a:moveTo>
                    <a:pt x="646" y="1"/>
                  </a:moveTo>
                  <a:lnTo>
                    <a:pt x="516" y="19"/>
                  </a:lnTo>
                  <a:lnTo>
                    <a:pt x="387" y="56"/>
                  </a:lnTo>
                  <a:lnTo>
                    <a:pt x="277" y="111"/>
                  </a:lnTo>
                  <a:lnTo>
                    <a:pt x="185" y="185"/>
                  </a:lnTo>
                  <a:lnTo>
                    <a:pt x="92" y="277"/>
                  </a:lnTo>
                  <a:lnTo>
                    <a:pt x="37" y="388"/>
                  </a:lnTo>
                  <a:lnTo>
                    <a:pt x="0" y="517"/>
                  </a:lnTo>
                  <a:lnTo>
                    <a:pt x="0" y="646"/>
                  </a:lnTo>
                  <a:lnTo>
                    <a:pt x="0" y="793"/>
                  </a:lnTo>
                  <a:lnTo>
                    <a:pt x="37" y="941"/>
                  </a:lnTo>
                  <a:lnTo>
                    <a:pt x="92" y="1052"/>
                  </a:lnTo>
                  <a:lnTo>
                    <a:pt x="166" y="1162"/>
                  </a:lnTo>
                  <a:lnTo>
                    <a:pt x="258" y="1236"/>
                  </a:lnTo>
                  <a:lnTo>
                    <a:pt x="369" y="1291"/>
                  </a:lnTo>
                  <a:lnTo>
                    <a:pt x="498" y="1328"/>
                  </a:lnTo>
                  <a:lnTo>
                    <a:pt x="646" y="1347"/>
                  </a:lnTo>
                  <a:lnTo>
                    <a:pt x="812" y="1347"/>
                  </a:lnTo>
                  <a:lnTo>
                    <a:pt x="941" y="1310"/>
                  </a:lnTo>
                  <a:lnTo>
                    <a:pt x="1051" y="1254"/>
                  </a:lnTo>
                  <a:lnTo>
                    <a:pt x="1143" y="1162"/>
                  </a:lnTo>
                  <a:lnTo>
                    <a:pt x="1217" y="1070"/>
                  </a:lnTo>
                  <a:lnTo>
                    <a:pt x="1291" y="941"/>
                  </a:lnTo>
                  <a:lnTo>
                    <a:pt x="1328" y="812"/>
                  </a:lnTo>
                  <a:lnTo>
                    <a:pt x="1365" y="646"/>
                  </a:lnTo>
                  <a:lnTo>
                    <a:pt x="1328" y="517"/>
                  </a:lnTo>
                  <a:lnTo>
                    <a:pt x="1272" y="388"/>
                  </a:lnTo>
                  <a:lnTo>
                    <a:pt x="1217" y="277"/>
                  </a:lnTo>
                  <a:lnTo>
                    <a:pt x="1143" y="185"/>
                  </a:lnTo>
                  <a:lnTo>
                    <a:pt x="1051" y="111"/>
                  </a:lnTo>
                  <a:lnTo>
                    <a:pt x="941" y="56"/>
                  </a:lnTo>
                  <a:lnTo>
                    <a:pt x="793" y="19"/>
                  </a:lnTo>
                  <a:lnTo>
                    <a:pt x="64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7" name="Google Shape;857;p3"/>
            <p:cNvSpPr/>
            <p:nvPr/>
          </p:nvSpPr>
          <p:spPr>
            <a:xfrm>
              <a:off x="4566175" y="238125"/>
              <a:ext cx="33225" cy="13850"/>
            </a:xfrm>
            <a:custGeom>
              <a:avLst/>
              <a:gdLst/>
              <a:ahLst/>
              <a:cxnLst/>
              <a:rect l="l" t="t" r="r" b="b"/>
              <a:pathLst>
                <a:path w="1329" h="554" extrusionOk="0">
                  <a:moveTo>
                    <a:pt x="1" y="0"/>
                  </a:moveTo>
                  <a:lnTo>
                    <a:pt x="19" y="129"/>
                  </a:lnTo>
                  <a:lnTo>
                    <a:pt x="56" y="221"/>
                  </a:lnTo>
                  <a:lnTo>
                    <a:pt x="130" y="313"/>
                  </a:lnTo>
                  <a:lnTo>
                    <a:pt x="204" y="406"/>
                  </a:lnTo>
                  <a:lnTo>
                    <a:pt x="296" y="461"/>
                  </a:lnTo>
                  <a:lnTo>
                    <a:pt x="388" y="516"/>
                  </a:lnTo>
                  <a:lnTo>
                    <a:pt x="517" y="535"/>
                  </a:lnTo>
                  <a:lnTo>
                    <a:pt x="646" y="553"/>
                  </a:lnTo>
                  <a:lnTo>
                    <a:pt x="775" y="553"/>
                  </a:lnTo>
                  <a:lnTo>
                    <a:pt x="904" y="516"/>
                  </a:lnTo>
                  <a:lnTo>
                    <a:pt x="1015" y="479"/>
                  </a:lnTo>
                  <a:lnTo>
                    <a:pt x="1107" y="406"/>
                  </a:lnTo>
                  <a:lnTo>
                    <a:pt x="1181" y="332"/>
                  </a:lnTo>
                  <a:lnTo>
                    <a:pt x="1236" y="240"/>
                  </a:lnTo>
                  <a:lnTo>
                    <a:pt x="1291" y="129"/>
                  </a:lnTo>
                  <a:lnTo>
                    <a:pt x="1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3"/>
            <p:cNvSpPr/>
            <p:nvPr/>
          </p:nvSpPr>
          <p:spPr>
            <a:xfrm>
              <a:off x="6000200" y="1863450"/>
              <a:ext cx="33225" cy="29975"/>
            </a:xfrm>
            <a:custGeom>
              <a:avLst/>
              <a:gdLst/>
              <a:ahLst/>
              <a:cxnLst/>
              <a:rect l="l" t="t" r="r" b="b"/>
              <a:pathLst>
                <a:path w="1329" h="1199" extrusionOk="0">
                  <a:moveTo>
                    <a:pt x="517" y="0"/>
                  </a:moveTo>
                  <a:lnTo>
                    <a:pt x="388" y="18"/>
                  </a:lnTo>
                  <a:lnTo>
                    <a:pt x="259" y="55"/>
                  </a:lnTo>
                  <a:lnTo>
                    <a:pt x="167" y="129"/>
                  </a:lnTo>
                  <a:lnTo>
                    <a:pt x="93" y="221"/>
                  </a:lnTo>
                  <a:lnTo>
                    <a:pt x="38" y="332"/>
                  </a:lnTo>
                  <a:lnTo>
                    <a:pt x="1" y="461"/>
                  </a:lnTo>
                  <a:lnTo>
                    <a:pt x="1" y="590"/>
                  </a:lnTo>
                  <a:lnTo>
                    <a:pt x="38" y="682"/>
                  </a:lnTo>
                  <a:lnTo>
                    <a:pt x="75" y="793"/>
                  </a:lnTo>
                  <a:lnTo>
                    <a:pt x="148" y="885"/>
                  </a:lnTo>
                  <a:lnTo>
                    <a:pt x="222" y="977"/>
                  </a:lnTo>
                  <a:lnTo>
                    <a:pt x="296" y="1069"/>
                  </a:lnTo>
                  <a:lnTo>
                    <a:pt x="388" y="1143"/>
                  </a:lnTo>
                  <a:lnTo>
                    <a:pt x="480" y="1180"/>
                  </a:lnTo>
                  <a:lnTo>
                    <a:pt x="572" y="1199"/>
                  </a:lnTo>
                  <a:lnTo>
                    <a:pt x="646" y="1199"/>
                  </a:lnTo>
                  <a:lnTo>
                    <a:pt x="738" y="1180"/>
                  </a:lnTo>
                  <a:lnTo>
                    <a:pt x="849" y="1125"/>
                  </a:lnTo>
                  <a:lnTo>
                    <a:pt x="941" y="1069"/>
                  </a:lnTo>
                  <a:lnTo>
                    <a:pt x="1126" y="922"/>
                  </a:lnTo>
                  <a:lnTo>
                    <a:pt x="1328" y="774"/>
                  </a:lnTo>
                  <a:lnTo>
                    <a:pt x="1328" y="516"/>
                  </a:lnTo>
                  <a:lnTo>
                    <a:pt x="1162" y="369"/>
                  </a:lnTo>
                  <a:lnTo>
                    <a:pt x="996" y="221"/>
                  </a:lnTo>
                  <a:lnTo>
                    <a:pt x="831" y="92"/>
                  </a:lnTo>
                  <a:lnTo>
                    <a:pt x="738" y="37"/>
                  </a:lnTo>
                  <a:lnTo>
                    <a:pt x="646" y="18"/>
                  </a:lnTo>
                  <a:lnTo>
                    <a:pt x="5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3"/>
            <p:cNvSpPr/>
            <p:nvPr/>
          </p:nvSpPr>
          <p:spPr>
            <a:xfrm>
              <a:off x="5537875" y="1694275"/>
              <a:ext cx="30450" cy="37350"/>
            </a:xfrm>
            <a:custGeom>
              <a:avLst/>
              <a:gdLst/>
              <a:ahLst/>
              <a:cxnLst/>
              <a:rect l="l" t="t" r="r" b="b"/>
              <a:pathLst>
                <a:path w="1218" h="1494" extrusionOk="0">
                  <a:moveTo>
                    <a:pt x="572" y="0"/>
                  </a:moveTo>
                  <a:lnTo>
                    <a:pt x="369" y="277"/>
                  </a:lnTo>
                  <a:lnTo>
                    <a:pt x="203" y="498"/>
                  </a:lnTo>
                  <a:lnTo>
                    <a:pt x="74" y="701"/>
                  </a:lnTo>
                  <a:lnTo>
                    <a:pt x="19" y="793"/>
                  </a:lnTo>
                  <a:lnTo>
                    <a:pt x="0" y="885"/>
                  </a:lnTo>
                  <a:lnTo>
                    <a:pt x="0" y="1014"/>
                  </a:lnTo>
                  <a:lnTo>
                    <a:pt x="19" y="1143"/>
                  </a:lnTo>
                  <a:lnTo>
                    <a:pt x="74" y="1254"/>
                  </a:lnTo>
                  <a:lnTo>
                    <a:pt x="148" y="1346"/>
                  </a:lnTo>
                  <a:lnTo>
                    <a:pt x="240" y="1420"/>
                  </a:lnTo>
                  <a:lnTo>
                    <a:pt x="351" y="1457"/>
                  </a:lnTo>
                  <a:lnTo>
                    <a:pt x="480" y="1494"/>
                  </a:lnTo>
                  <a:lnTo>
                    <a:pt x="627" y="1494"/>
                  </a:lnTo>
                  <a:lnTo>
                    <a:pt x="775" y="1475"/>
                  </a:lnTo>
                  <a:lnTo>
                    <a:pt x="904" y="1438"/>
                  </a:lnTo>
                  <a:lnTo>
                    <a:pt x="1014" y="1383"/>
                  </a:lnTo>
                  <a:lnTo>
                    <a:pt x="1107" y="1309"/>
                  </a:lnTo>
                  <a:lnTo>
                    <a:pt x="1162" y="1199"/>
                  </a:lnTo>
                  <a:lnTo>
                    <a:pt x="1217" y="1088"/>
                  </a:lnTo>
                  <a:lnTo>
                    <a:pt x="1217" y="977"/>
                  </a:lnTo>
                  <a:lnTo>
                    <a:pt x="1217" y="830"/>
                  </a:lnTo>
                  <a:lnTo>
                    <a:pt x="1180" y="738"/>
                  </a:lnTo>
                  <a:lnTo>
                    <a:pt x="1125" y="646"/>
                  </a:lnTo>
                  <a:lnTo>
                    <a:pt x="978" y="461"/>
                  </a:lnTo>
                  <a:lnTo>
                    <a:pt x="793" y="258"/>
                  </a:lnTo>
                  <a:lnTo>
                    <a:pt x="57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3"/>
            <p:cNvSpPr/>
            <p:nvPr/>
          </p:nvSpPr>
          <p:spPr>
            <a:xfrm>
              <a:off x="6079950" y="1877725"/>
              <a:ext cx="33225" cy="30000"/>
            </a:xfrm>
            <a:custGeom>
              <a:avLst/>
              <a:gdLst/>
              <a:ahLst/>
              <a:cxnLst/>
              <a:rect l="l" t="t" r="r" b="b"/>
              <a:pathLst>
                <a:path w="1329" h="1200" extrusionOk="0">
                  <a:moveTo>
                    <a:pt x="480" y="1"/>
                  </a:moveTo>
                  <a:lnTo>
                    <a:pt x="351" y="38"/>
                  </a:lnTo>
                  <a:lnTo>
                    <a:pt x="240" y="74"/>
                  </a:lnTo>
                  <a:lnTo>
                    <a:pt x="148" y="148"/>
                  </a:lnTo>
                  <a:lnTo>
                    <a:pt x="74" y="259"/>
                  </a:lnTo>
                  <a:lnTo>
                    <a:pt x="19" y="369"/>
                  </a:lnTo>
                  <a:lnTo>
                    <a:pt x="1" y="480"/>
                  </a:lnTo>
                  <a:lnTo>
                    <a:pt x="19" y="628"/>
                  </a:lnTo>
                  <a:lnTo>
                    <a:pt x="38" y="720"/>
                  </a:lnTo>
                  <a:lnTo>
                    <a:pt x="93" y="812"/>
                  </a:lnTo>
                  <a:lnTo>
                    <a:pt x="167" y="904"/>
                  </a:lnTo>
                  <a:lnTo>
                    <a:pt x="240" y="996"/>
                  </a:lnTo>
                  <a:lnTo>
                    <a:pt x="333" y="1088"/>
                  </a:lnTo>
                  <a:lnTo>
                    <a:pt x="425" y="1144"/>
                  </a:lnTo>
                  <a:lnTo>
                    <a:pt x="517" y="1181"/>
                  </a:lnTo>
                  <a:lnTo>
                    <a:pt x="591" y="1199"/>
                  </a:lnTo>
                  <a:lnTo>
                    <a:pt x="683" y="1199"/>
                  </a:lnTo>
                  <a:lnTo>
                    <a:pt x="775" y="1162"/>
                  </a:lnTo>
                  <a:lnTo>
                    <a:pt x="867" y="1107"/>
                  </a:lnTo>
                  <a:lnTo>
                    <a:pt x="959" y="1052"/>
                  </a:lnTo>
                  <a:lnTo>
                    <a:pt x="1144" y="886"/>
                  </a:lnTo>
                  <a:lnTo>
                    <a:pt x="1328" y="738"/>
                  </a:lnTo>
                  <a:lnTo>
                    <a:pt x="1328" y="480"/>
                  </a:lnTo>
                  <a:lnTo>
                    <a:pt x="1162" y="351"/>
                  </a:lnTo>
                  <a:lnTo>
                    <a:pt x="978" y="203"/>
                  </a:lnTo>
                  <a:lnTo>
                    <a:pt x="812" y="74"/>
                  </a:lnTo>
                  <a:lnTo>
                    <a:pt x="720" y="38"/>
                  </a:lnTo>
                  <a:lnTo>
                    <a:pt x="628" y="19"/>
                  </a:lnTo>
                  <a:lnTo>
                    <a:pt x="48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1" name="Google Shape;861;p3"/>
            <p:cNvSpPr/>
            <p:nvPr/>
          </p:nvSpPr>
          <p:spPr>
            <a:xfrm>
              <a:off x="4594750" y="549250"/>
              <a:ext cx="28150" cy="30925"/>
            </a:xfrm>
            <a:custGeom>
              <a:avLst/>
              <a:gdLst/>
              <a:ahLst/>
              <a:cxnLst/>
              <a:rect l="l" t="t" r="r" b="b"/>
              <a:pathLst>
                <a:path w="1126" h="1237" extrusionOk="0">
                  <a:moveTo>
                    <a:pt x="646" y="1"/>
                  </a:moveTo>
                  <a:lnTo>
                    <a:pt x="388" y="19"/>
                  </a:lnTo>
                  <a:lnTo>
                    <a:pt x="259" y="185"/>
                  </a:lnTo>
                  <a:lnTo>
                    <a:pt x="130" y="351"/>
                  </a:lnTo>
                  <a:lnTo>
                    <a:pt x="75" y="443"/>
                  </a:lnTo>
                  <a:lnTo>
                    <a:pt x="38" y="535"/>
                  </a:lnTo>
                  <a:lnTo>
                    <a:pt x="1" y="609"/>
                  </a:lnTo>
                  <a:lnTo>
                    <a:pt x="1" y="683"/>
                  </a:lnTo>
                  <a:lnTo>
                    <a:pt x="38" y="775"/>
                  </a:lnTo>
                  <a:lnTo>
                    <a:pt x="75" y="849"/>
                  </a:lnTo>
                  <a:lnTo>
                    <a:pt x="130" y="941"/>
                  </a:lnTo>
                  <a:lnTo>
                    <a:pt x="204" y="1015"/>
                  </a:lnTo>
                  <a:lnTo>
                    <a:pt x="296" y="1089"/>
                  </a:lnTo>
                  <a:lnTo>
                    <a:pt x="370" y="1162"/>
                  </a:lnTo>
                  <a:lnTo>
                    <a:pt x="462" y="1199"/>
                  </a:lnTo>
                  <a:lnTo>
                    <a:pt x="554" y="1236"/>
                  </a:lnTo>
                  <a:lnTo>
                    <a:pt x="683" y="1236"/>
                  </a:lnTo>
                  <a:lnTo>
                    <a:pt x="812" y="1218"/>
                  </a:lnTo>
                  <a:lnTo>
                    <a:pt x="904" y="1181"/>
                  </a:lnTo>
                  <a:lnTo>
                    <a:pt x="997" y="1107"/>
                  </a:lnTo>
                  <a:lnTo>
                    <a:pt x="1052" y="1015"/>
                  </a:lnTo>
                  <a:lnTo>
                    <a:pt x="1107" y="904"/>
                  </a:lnTo>
                  <a:lnTo>
                    <a:pt x="1126" y="775"/>
                  </a:lnTo>
                  <a:lnTo>
                    <a:pt x="1107" y="646"/>
                  </a:lnTo>
                  <a:lnTo>
                    <a:pt x="1070" y="554"/>
                  </a:lnTo>
                  <a:lnTo>
                    <a:pt x="1033" y="480"/>
                  </a:lnTo>
                  <a:lnTo>
                    <a:pt x="923" y="314"/>
                  </a:lnTo>
                  <a:lnTo>
                    <a:pt x="775" y="167"/>
                  </a:lnTo>
                  <a:lnTo>
                    <a:pt x="64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2" name="Google Shape;862;p3"/>
            <p:cNvSpPr/>
            <p:nvPr/>
          </p:nvSpPr>
          <p:spPr>
            <a:xfrm>
              <a:off x="5312925" y="1579025"/>
              <a:ext cx="29075" cy="31375"/>
            </a:xfrm>
            <a:custGeom>
              <a:avLst/>
              <a:gdLst/>
              <a:ahLst/>
              <a:cxnLst/>
              <a:rect l="l" t="t" r="r" b="b"/>
              <a:pathLst>
                <a:path w="1163" h="1255" extrusionOk="0">
                  <a:moveTo>
                    <a:pt x="720" y="1"/>
                  </a:moveTo>
                  <a:lnTo>
                    <a:pt x="591" y="19"/>
                  </a:lnTo>
                  <a:lnTo>
                    <a:pt x="498" y="56"/>
                  </a:lnTo>
                  <a:lnTo>
                    <a:pt x="406" y="93"/>
                  </a:lnTo>
                  <a:lnTo>
                    <a:pt x="332" y="148"/>
                  </a:lnTo>
                  <a:lnTo>
                    <a:pt x="240" y="222"/>
                  </a:lnTo>
                  <a:lnTo>
                    <a:pt x="167" y="314"/>
                  </a:lnTo>
                  <a:lnTo>
                    <a:pt x="111" y="388"/>
                  </a:lnTo>
                  <a:lnTo>
                    <a:pt x="56" y="480"/>
                  </a:lnTo>
                  <a:lnTo>
                    <a:pt x="19" y="572"/>
                  </a:lnTo>
                  <a:lnTo>
                    <a:pt x="1" y="701"/>
                  </a:lnTo>
                  <a:lnTo>
                    <a:pt x="19" y="812"/>
                  </a:lnTo>
                  <a:lnTo>
                    <a:pt x="74" y="923"/>
                  </a:lnTo>
                  <a:lnTo>
                    <a:pt x="148" y="1015"/>
                  </a:lnTo>
                  <a:lnTo>
                    <a:pt x="259" y="1089"/>
                  </a:lnTo>
                  <a:lnTo>
                    <a:pt x="388" y="1162"/>
                  </a:lnTo>
                  <a:lnTo>
                    <a:pt x="535" y="1218"/>
                  </a:lnTo>
                  <a:lnTo>
                    <a:pt x="720" y="1254"/>
                  </a:lnTo>
                  <a:lnTo>
                    <a:pt x="849" y="1107"/>
                  </a:lnTo>
                  <a:lnTo>
                    <a:pt x="978" y="941"/>
                  </a:lnTo>
                  <a:lnTo>
                    <a:pt x="1088" y="775"/>
                  </a:lnTo>
                  <a:lnTo>
                    <a:pt x="1125" y="683"/>
                  </a:lnTo>
                  <a:lnTo>
                    <a:pt x="1162" y="609"/>
                  </a:lnTo>
                  <a:lnTo>
                    <a:pt x="1162" y="462"/>
                  </a:lnTo>
                  <a:lnTo>
                    <a:pt x="1144" y="351"/>
                  </a:lnTo>
                  <a:lnTo>
                    <a:pt x="1107" y="240"/>
                  </a:lnTo>
                  <a:lnTo>
                    <a:pt x="1033" y="148"/>
                  </a:lnTo>
                  <a:lnTo>
                    <a:pt x="941" y="74"/>
                  </a:lnTo>
                  <a:lnTo>
                    <a:pt x="849" y="19"/>
                  </a:lnTo>
                  <a:lnTo>
                    <a:pt x="72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3"/>
            <p:cNvSpPr/>
            <p:nvPr/>
          </p:nvSpPr>
          <p:spPr>
            <a:xfrm>
              <a:off x="4645475" y="723950"/>
              <a:ext cx="31350" cy="27700"/>
            </a:xfrm>
            <a:custGeom>
              <a:avLst/>
              <a:gdLst/>
              <a:ahLst/>
              <a:cxnLst/>
              <a:rect l="l" t="t" r="r" b="b"/>
              <a:pathLst>
                <a:path w="1254" h="1108" extrusionOk="0">
                  <a:moveTo>
                    <a:pt x="590" y="1"/>
                  </a:moveTo>
                  <a:lnTo>
                    <a:pt x="498" y="19"/>
                  </a:lnTo>
                  <a:lnTo>
                    <a:pt x="406" y="56"/>
                  </a:lnTo>
                  <a:lnTo>
                    <a:pt x="332" y="111"/>
                  </a:lnTo>
                  <a:lnTo>
                    <a:pt x="240" y="185"/>
                  </a:lnTo>
                  <a:lnTo>
                    <a:pt x="166" y="277"/>
                  </a:lnTo>
                  <a:lnTo>
                    <a:pt x="92" y="351"/>
                  </a:lnTo>
                  <a:lnTo>
                    <a:pt x="55" y="443"/>
                  </a:lnTo>
                  <a:lnTo>
                    <a:pt x="19" y="536"/>
                  </a:lnTo>
                  <a:lnTo>
                    <a:pt x="0" y="665"/>
                  </a:lnTo>
                  <a:lnTo>
                    <a:pt x="19" y="775"/>
                  </a:lnTo>
                  <a:lnTo>
                    <a:pt x="74" y="886"/>
                  </a:lnTo>
                  <a:lnTo>
                    <a:pt x="129" y="978"/>
                  </a:lnTo>
                  <a:lnTo>
                    <a:pt x="221" y="1033"/>
                  </a:lnTo>
                  <a:lnTo>
                    <a:pt x="332" y="1089"/>
                  </a:lnTo>
                  <a:lnTo>
                    <a:pt x="461" y="1107"/>
                  </a:lnTo>
                  <a:lnTo>
                    <a:pt x="590" y="1089"/>
                  </a:lnTo>
                  <a:lnTo>
                    <a:pt x="682" y="1070"/>
                  </a:lnTo>
                  <a:lnTo>
                    <a:pt x="775" y="1033"/>
                  </a:lnTo>
                  <a:lnTo>
                    <a:pt x="922" y="923"/>
                  </a:lnTo>
                  <a:lnTo>
                    <a:pt x="1088" y="794"/>
                  </a:lnTo>
                  <a:lnTo>
                    <a:pt x="1254" y="665"/>
                  </a:lnTo>
                  <a:lnTo>
                    <a:pt x="1235" y="388"/>
                  </a:lnTo>
                  <a:lnTo>
                    <a:pt x="1070" y="259"/>
                  </a:lnTo>
                  <a:lnTo>
                    <a:pt x="904" y="130"/>
                  </a:lnTo>
                  <a:lnTo>
                    <a:pt x="830" y="75"/>
                  </a:lnTo>
                  <a:lnTo>
                    <a:pt x="738" y="19"/>
                  </a:lnTo>
                  <a:lnTo>
                    <a:pt x="66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4" name="Google Shape;864;p3"/>
            <p:cNvSpPr/>
            <p:nvPr/>
          </p:nvSpPr>
          <p:spPr>
            <a:xfrm>
              <a:off x="5840725" y="1833025"/>
              <a:ext cx="28600" cy="31350"/>
            </a:xfrm>
            <a:custGeom>
              <a:avLst/>
              <a:gdLst/>
              <a:ahLst/>
              <a:cxnLst/>
              <a:rect l="l" t="t" r="r" b="b"/>
              <a:pathLst>
                <a:path w="1144" h="1254" extrusionOk="0">
                  <a:moveTo>
                    <a:pt x="516" y="0"/>
                  </a:moveTo>
                  <a:lnTo>
                    <a:pt x="387" y="166"/>
                  </a:lnTo>
                  <a:lnTo>
                    <a:pt x="240" y="314"/>
                  </a:lnTo>
                  <a:lnTo>
                    <a:pt x="111" y="461"/>
                  </a:lnTo>
                  <a:lnTo>
                    <a:pt x="56" y="535"/>
                  </a:lnTo>
                  <a:lnTo>
                    <a:pt x="37" y="627"/>
                  </a:lnTo>
                  <a:lnTo>
                    <a:pt x="0" y="756"/>
                  </a:lnTo>
                  <a:lnTo>
                    <a:pt x="19" y="885"/>
                  </a:lnTo>
                  <a:lnTo>
                    <a:pt x="56" y="996"/>
                  </a:lnTo>
                  <a:lnTo>
                    <a:pt x="111" y="1088"/>
                  </a:lnTo>
                  <a:lnTo>
                    <a:pt x="185" y="1180"/>
                  </a:lnTo>
                  <a:lnTo>
                    <a:pt x="295" y="1235"/>
                  </a:lnTo>
                  <a:lnTo>
                    <a:pt x="406" y="1254"/>
                  </a:lnTo>
                  <a:lnTo>
                    <a:pt x="535" y="1254"/>
                  </a:lnTo>
                  <a:lnTo>
                    <a:pt x="627" y="1235"/>
                  </a:lnTo>
                  <a:lnTo>
                    <a:pt x="719" y="1199"/>
                  </a:lnTo>
                  <a:lnTo>
                    <a:pt x="830" y="1143"/>
                  </a:lnTo>
                  <a:lnTo>
                    <a:pt x="922" y="1070"/>
                  </a:lnTo>
                  <a:lnTo>
                    <a:pt x="996" y="996"/>
                  </a:lnTo>
                  <a:lnTo>
                    <a:pt x="1070" y="922"/>
                  </a:lnTo>
                  <a:lnTo>
                    <a:pt x="1107" y="848"/>
                  </a:lnTo>
                  <a:lnTo>
                    <a:pt x="1143" y="756"/>
                  </a:lnTo>
                  <a:lnTo>
                    <a:pt x="1143" y="682"/>
                  </a:lnTo>
                  <a:lnTo>
                    <a:pt x="1125" y="590"/>
                  </a:lnTo>
                  <a:lnTo>
                    <a:pt x="1070" y="498"/>
                  </a:lnTo>
                  <a:lnTo>
                    <a:pt x="1033" y="406"/>
                  </a:lnTo>
                  <a:lnTo>
                    <a:pt x="904" y="221"/>
                  </a:lnTo>
                  <a:lnTo>
                    <a:pt x="793" y="37"/>
                  </a:lnTo>
                  <a:lnTo>
                    <a:pt x="51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5" name="Google Shape;865;p3"/>
            <p:cNvSpPr/>
            <p:nvPr/>
          </p:nvSpPr>
          <p:spPr>
            <a:xfrm>
              <a:off x="5920475" y="1849600"/>
              <a:ext cx="29975" cy="32775"/>
            </a:xfrm>
            <a:custGeom>
              <a:avLst/>
              <a:gdLst/>
              <a:ahLst/>
              <a:cxnLst/>
              <a:rect l="l" t="t" r="r" b="b"/>
              <a:pathLst>
                <a:path w="1199" h="1311" extrusionOk="0">
                  <a:moveTo>
                    <a:pt x="590" y="1"/>
                  </a:moveTo>
                  <a:lnTo>
                    <a:pt x="443" y="19"/>
                  </a:lnTo>
                  <a:lnTo>
                    <a:pt x="332" y="56"/>
                  </a:lnTo>
                  <a:lnTo>
                    <a:pt x="221" y="93"/>
                  </a:lnTo>
                  <a:lnTo>
                    <a:pt x="129" y="167"/>
                  </a:lnTo>
                  <a:lnTo>
                    <a:pt x="55" y="259"/>
                  </a:lnTo>
                  <a:lnTo>
                    <a:pt x="18" y="370"/>
                  </a:lnTo>
                  <a:lnTo>
                    <a:pt x="0" y="480"/>
                  </a:lnTo>
                  <a:lnTo>
                    <a:pt x="18" y="609"/>
                  </a:lnTo>
                  <a:lnTo>
                    <a:pt x="37" y="702"/>
                  </a:lnTo>
                  <a:lnTo>
                    <a:pt x="92" y="794"/>
                  </a:lnTo>
                  <a:lnTo>
                    <a:pt x="203" y="960"/>
                  </a:lnTo>
                  <a:lnTo>
                    <a:pt x="350" y="1144"/>
                  </a:lnTo>
                  <a:lnTo>
                    <a:pt x="479" y="1310"/>
                  </a:lnTo>
                  <a:lnTo>
                    <a:pt x="756" y="1310"/>
                  </a:lnTo>
                  <a:lnTo>
                    <a:pt x="885" y="1126"/>
                  </a:lnTo>
                  <a:lnTo>
                    <a:pt x="1014" y="960"/>
                  </a:lnTo>
                  <a:lnTo>
                    <a:pt x="1125" y="775"/>
                  </a:lnTo>
                  <a:lnTo>
                    <a:pt x="1162" y="683"/>
                  </a:lnTo>
                  <a:lnTo>
                    <a:pt x="1180" y="591"/>
                  </a:lnTo>
                  <a:lnTo>
                    <a:pt x="1199" y="462"/>
                  </a:lnTo>
                  <a:lnTo>
                    <a:pt x="1162" y="333"/>
                  </a:lnTo>
                  <a:lnTo>
                    <a:pt x="1125" y="241"/>
                  </a:lnTo>
                  <a:lnTo>
                    <a:pt x="1051" y="148"/>
                  </a:lnTo>
                  <a:lnTo>
                    <a:pt x="959" y="93"/>
                  </a:lnTo>
                  <a:lnTo>
                    <a:pt x="848" y="38"/>
                  </a:lnTo>
                  <a:lnTo>
                    <a:pt x="7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6" name="Google Shape;866;p3"/>
            <p:cNvSpPr/>
            <p:nvPr/>
          </p:nvSpPr>
          <p:spPr>
            <a:xfrm>
              <a:off x="6157400" y="1889725"/>
              <a:ext cx="29975" cy="32750"/>
            </a:xfrm>
            <a:custGeom>
              <a:avLst/>
              <a:gdLst/>
              <a:ahLst/>
              <a:cxnLst/>
              <a:rect l="l" t="t" r="r" b="b"/>
              <a:pathLst>
                <a:path w="1199" h="1310" extrusionOk="0">
                  <a:moveTo>
                    <a:pt x="719" y="0"/>
                  </a:moveTo>
                  <a:lnTo>
                    <a:pt x="461" y="18"/>
                  </a:lnTo>
                  <a:lnTo>
                    <a:pt x="332" y="184"/>
                  </a:lnTo>
                  <a:lnTo>
                    <a:pt x="185" y="350"/>
                  </a:lnTo>
                  <a:lnTo>
                    <a:pt x="74" y="535"/>
                  </a:lnTo>
                  <a:lnTo>
                    <a:pt x="37" y="627"/>
                  </a:lnTo>
                  <a:lnTo>
                    <a:pt x="19" y="719"/>
                  </a:lnTo>
                  <a:lnTo>
                    <a:pt x="0" y="848"/>
                  </a:lnTo>
                  <a:lnTo>
                    <a:pt x="19" y="959"/>
                  </a:lnTo>
                  <a:lnTo>
                    <a:pt x="74" y="1069"/>
                  </a:lnTo>
                  <a:lnTo>
                    <a:pt x="148" y="1162"/>
                  </a:lnTo>
                  <a:lnTo>
                    <a:pt x="221" y="1217"/>
                  </a:lnTo>
                  <a:lnTo>
                    <a:pt x="332" y="1272"/>
                  </a:lnTo>
                  <a:lnTo>
                    <a:pt x="461" y="1309"/>
                  </a:lnTo>
                  <a:lnTo>
                    <a:pt x="738" y="1309"/>
                  </a:lnTo>
                  <a:lnTo>
                    <a:pt x="867" y="1272"/>
                  </a:lnTo>
                  <a:lnTo>
                    <a:pt x="977" y="1217"/>
                  </a:lnTo>
                  <a:lnTo>
                    <a:pt x="1051" y="1143"/>
                  </a:lnTo>
                  <a:lnTo>
                    <a:pt x="1125" y="1069"/>
                  </a:lnTo>
                  <a:lnTo>
                    <a:pt x="1180" y="959"/>
                  </a:lnTo>
                  <a:lnTo>
                    <a:pt x="1199" y="848"/>
                  </a:lnTo>
                  <a:lnTo>
                    <a:pt x="1180" y="719"/>
                  </a:lnTo>
                  <a:lnTo>
                    <a:pt x="1162" y="608"/>
                  </a:lnTo>
                  <a:lnTo>
                    <a:pt x="1125" y="535"/>
                  </a:lnTo>
                  <a:lnTo>
                    <a:pt x="996" y="350"/>
                  </a:lnTo>
                  <a:lnTo>
                    <a:pt x="867" y="184"/>
                  </a:lnTo>
                  <a:lnTo>
                    <a:pt x="7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7" name="Google Shape;867;p3"/>
            <p:cNvSpPr/>
            <p:nvPr/>
          </p:nvSpPr>
          <p:spPr>
            <a:xfrm>
              <a:off x="6238525" y="1907700"/>
              <a:ext cx="28150" cy="31350"/>
            </a:xfrm>
            <a:custGeom>
              <a:avLst/>
              <a:gdLst/>
              <a:ahLst/>
              <a:cxnLst/>
              <a:rect l="l" t="t" r="r" b="b"/>
              <a:pathLst>
                <a:path w="1126" h="1254" extrusionOk="0">
                  <a:moveTo>
                    <a:pt x="590" y="0"/>
                  </a:moveTo>
                  <a:lnTo>
                    <a:pt x="517" y="19"/>
                  </a:lnTo>
                  <a:lnTo>
                    <a:pt x="406" y="55"/>
                  </a:lnTo>
                  <a:lnTo>
                    <a:pt x="314" y="111"/>
                  </a:lnTo>
                  <a:lnTo>
                    <a:pt x="222" y="185"/>
                  </a:lnTo>
                  <a:lnTo>
                    <a:pt x="148" y="258"/>
                  </a:lnTo>
                  <a:lnTo>
                    <a:pt x="74" y="332"/>
                  </a:lnTo>
                  <a:lnTo>
                    <a:pt x="19" y="424"/>
                  </a:lnTo>
                  <a:lnTo>
                    <a:pt x="0" y="498"/>
                  </a:lnTo>
                  <a:lnTo>
                    <a:pt x="0" y="572"/>
                  </a:lnTo>
                  <a:lnTo>
                    <a:pt x="19" y="664"/>
                  </a:lnTo>
                  <a:lnTo>
                    <a:pt x="56" y="756"/>
                  </a:lnTo>
                  <a:lnTo>
                    <a:pt x="111" y="848"/>
                  </a:lnTo>
                  <a:lnTo>
                    <a:pt x="240" y="1033"/>
                  </a:lnTo>
                  <a:lnTo>
                    <a:pt x="351" y="1235"/>
                  </a:lnTo>
                  <a:lnTo>
                    <a:pt x="627" y="1254"/>
                  </a:lnTo>
                  <a:lnTo>
                    <a:pt x="756" y="1106"/>
                  </a:lnTo>
                  <a:lnTo>
                    <a:pt x="904" y="959"/>
                  </a:lnTo>
                  <a:lnTo>
                    <a:pt x="1033" y="793"/>
                  </a:lnTo>
                  <a:lnTo>
                    <a:pt x="1088" y="719"/>
                  </a:lnTo>
                  <a:lnTo>
                    <a:pt x="1107" y="627"/>
                  </a:lnTo>
                  <a:lnTo>
                    <a:pt x="1125" y="498"/>
                  </a:lnTo>
                  <a:lnTo>
                    <a:pt x="1125" y="369"/>
                  </a:lnTo>
                  <a:lnTo>
                    <a:pt x="1088" y="258"/>
                  </a:lnTo>
                  <a:lnTo>
                    <a:pt x="1033" y="166"/>
                  </a:lnTo>
                  <a:lnTo>
                    <a:pt x="959" y="92"/>
                  </a:lnTo>
                  <a:lnTo>
                    <a:pt x="848" y="37"/>
                  </a:lnTo>
                  <a:lnTo>
                    <a:pt x="73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8" name="Google Shape;868;p3"/>
            <p:cNvSpPr/>
            <p:nvPr/>
          </p:nvSpPr>
          <p:spPr>
            <a:xfrm>
              <a:off x="4553725" y="294350"/>
              <a:ext cx="30000" cy="32750"/>
            </a:xfrm>
            <a:custGeom>
              <a:avLst/>
              <a:gdLst/>
              <a:ahLst/>
              <a:cxnLst/>
              <a:rect l="l" t="t" r="r" b="b"/>
              <a:pathLst>
                <a:path w="1200" h="1310" extrusionOk="0">
                  <a:moveTo>
                    <a:pt x="702" y="0"/>
                  </a:moveTo>
                  <a:lnTo>
                    <a:pt x="425" y="19"/>
                  </a:lnTo>
                  <a:lnTo>
                    <a:pt x="296" y="203"/>
                  </a:lnTo>
                  <a:lnTo>
                    <a:pt x="167" y="369"/>
                  </a:lnTo>
                  <a:lnTo>
                    <a:pt x="56" y="554"/>
                  </a:lnTo>
                  <a:lnTo>
                    <a:pt x="19" y="646"/>
                  </a:lnTo>
                  <a:lnTo>
                    <a:pt x="1" y="738"/>
                  </a:lnTo>
                  <a:lnTo>
                    <a:pt x="1" y="867"/>
                  </a:lnTo>
                  <a:lnTo>
                    <a:pt x="19" y="996"/>
                  </a:lnTo>
                  <a:lnTo>
                    <a:pt x="75" y="1088"/>
                  </a:lnTo>
                  <a:lnTo>
                    <a:pt x="148" y="1181"/>
                  </a:lnTo>
                  <a:lnTo>
                    <a:pt x="241" y="1236"/>
                  </a:lnTo>
                  <a:lnTo>
                    <a:pt x="351" y="1291"/>
                  </a:lnTo>
                  <a:lnTo>
                    <a:pt x="480" y="1310"/>
                  </a:lnTo>
                  <a:lnTo>
                    <a:pt x="757" y="1310"/>
                  </a:lnTo>
                  <a:lnTo>
                    <a:pt x="886" y="1273"/>
                  </a:lnTo>
                  <a:lnTo>
                    <a:pt x="978" y="1217"/>
                  </a:lnTo>
                  <a:lnTo>
                    <a:pt x="1070" y="1144"/>
                  </a:lnTo>
                  <a:lnTo>
                    <a:pt x="1126" y="1051"/>
                  </a:lnTo>
                  <a:lnTo>
                    <a:pt x="1181" y="941"/>
                  </a:lnTo>
                  <a:lnTo>
                    <a:pt x="1199" y="830"/>
                  </a:lnTo>
                  <a:lnTo>
                    <a:pt x="1181" y="701"/>
                  </a:lnTo>
                  <a:lnTo>
                    <a:pt x="1144" y="609"/>
                  </a:lnTo>
                  <a:lnTo>
                    <a:pt x="1107" y="517"/>
                  </a:lnTo>
                  <a:lnTo>
                    <a:pt x="978" y="351"/>
                  </a:lnTo>
                  <a:lnTo>
                    <a:pt x="831" y="185"/>
                  </a:lnTo>
                  <a:lnTo>
                    <a:pt x="7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9" name="Google Shape;869;p3"/>
            <p:cNvSpPr/>
            <p:nvPr/>
          </p:nvSpPr>
          <p:spPr>
            <a:xfrm>
              <a:off x="5168650" y="1471175"/>
              <a:ext cx="26750" cy="29975"/>
            </a:xfrm>
            <a:custGeom>
              <a:avLst/>
              <a:gdLst/>
              <a:ahLst/>
              <a:cxnLst/>
              <a:rect l="l" t="t" r="r" b="b"/>
              <a:pathLst>
                <a:path w="1070" h="1199" extrusionOk="0">
                  <a:moveTo>
                    <a:pt x="425" y="0"/>
                  </a:moveTo>
                  <a:lnTo>
                    <a:pt x="295" y="166"/>
                  </a:lnTo>
                  <a:lnTo>
                    <a:pt x="148" y="332"/>
                  </a:lnTo>
                  <a:lnTo>
                    <a:pt x="93" y="406"/>
                  </a:lnTo>
                  <a:lnTo>
                    <a:pt x="37" y="498"/>
                  </a:lnTo>
                  <a:lnTo>
                    <a:pt x="0" y="572"/>
                  </a:lnTo>
                  <a:lnTo>
                    <a:pt x="0" y="645"/>
                  </a:lnTo>
                  <a:lnTo>
                    <a:pt x="19" y="738"/>
                  </a:lnTo>
                  <a:lnTo>
                    <a:pt x="56" y="830"/>
                  </a:lnTo>
                  <a:lnTo>
                    <a:pt x="129" y="922"/>
                  </a:lnTo>
                  <a:lnTo>
                    <a:pt x="185" y="996"/>
                  </a:lnTo>
                  <a:lnTo>
                    <a:pt x="277" y="1088"/>
                  </a:lnTo>
                  <a:lnTo>
                    <a:pt x="351" y="1143"/>
                  </a:lnTo>
                  <a:lnTo>
                    <a:pt x="443" y="1180"/>
                  </a:lnTo>
                  <a:lnTo>
                    <a:pt x="517" y="1199"/>
                  </a:lnTo>
                  <a:lnTo>
                    <a:pt x="590" y="1199"/>
                  </a:lnTo>
                  <a:lnTo>
                    <a:pt x="683" y="1162"/>
                  </a:lnTo>
                  <a:lnTo>
                    <a:pt x="756" y="1106"/>
                  </a:lnTo>
                  <a:lnTo>
                    <a:pt x="849" y="1033"/>
                  </a:lnTo>
                  <a:lnTo>
                    <a:pt x="922" y="941"/>
                  </a:lnTo>
                  <a:lnTo>
                    <a:pt x="996" y="867"/>
                  </a:lnTo>
                  <a:lnTo>
                    <a:pt x="1051" y="775"/>
                  </a:lnTo>
                  <a:lnTo>
                    <a:pt x="1070" y="682"/>
                  </a:lnTo>
                  <a:lnTo>
                    <a:pt x="1070" y="609"/>
                  </a:lnTo>
                  <a:lnTo>
                    <a:pt x="1051" y="535"/>
                  </a:lnTo>
                  <a:lnTo>
                    <a:pt x="996" y="443"/>
                  </a:lnTo>
                  <a:lnTo>
                    <a:pt x="941" y="369"/>
                  </a:lnTo>
                  <a:lnTo>
                    <a:pt x="812" y="185"/>
                  </a:lnTo>
                  <a:lnTo>
                    <a:pt x="701" y="19"/>
                  </a:lnTo>
                  <a:lnTo>
                    <a:pt x="42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0" name="Google Shape;870;p3"/>
            <p:cNvSpPr/>
            <p:nvPr/>
          </p:nvSpPr>
          <p:spPr>
            <a:xfrm>
              <a:off x="4892075" y="1178000"/>
              <a:ext cx="26750" cy="29975"/>
            </a:xfrm>
            <a:custGeom>
              <a:avLst/>
              <a:gdLst/>
              <a:ahLst/>
              <a:cxnLst/>
              <a:rect l="l" t="t" r="r" b="b"/>
              <a:pathLst>
                <a:path w="1070" h="1199" extrusionOk="0">
                  <a:moveTo>
                    <a:pt x="517" y="0"/>
                  </a:moveTo>
                  <a:lnTo>
                    <a:pt x="443" y="19"/>
                  </a:lnTo>
                  <a:lnTo>
                    <a:pt x="351" y="56"/>
                  </a:lnTo>
                  <a:lnTo>
                    <a:pt x="277" y="111"/>
                  </a:lnTo>
                  <a:lnTo>
                    <a:pt x="185" y="185"/>
                  </a:lnTo>
                  <a:lnTo>
                    <a:pt x="111" y="277"/>
                  </a:lnTo>
                  <a:lnTo>
                    <a:pt x="56" y="369"/>
                  </a:lnTo>
                  <a:lnTo>
                    <a:pt x="19" y="461"/>
                  </a:lnTo>
                  <a:lnTo>
                    <a:pt x="1" y="535"/>
                  </a:lnTo>
                  <a:lnTo>
                    <a:pt x="1" y="627"/>
                  </a:lnTo>
                  <a:lnTo>
                    <a:pt x="19" y="701"/>
                  </a:lnTo>
                  <a:lnTo>
                    <a:pt x="74" y="775"/>
                  </a:lnTo>
                  <a:lnTo>
                    <a:pt x="130" y="867"/>
                  </a:lnTo>
                  <a:lnTo>
                    <a:pt x="277" y="1033"/>
                  </a:lnTo>
                  <a:lnTo>
                    <a:pt x="406" y="1199"/>
                  </a:lnTo>
                  <a:lnTo>
                    <a:pt x="664" y="1181"/>
                  </a:lnTo>
                  <a:lnTo>
                    <a:pt x="793" y="1015"/>
                  </a:lnTo>
                  <a:lnTo>
                    <a:pt x="922" y="849"/>
                  </a:lnTo>
                  <a:lnTo>
                    <a:pt x="996" y="756"/>
                  </a:lnTo>
                  <a:lnTo>
                    <a:pt x="1033" y="683"/>
                  </a:lnTo>
                  <a:lnTo>
                    <a:pt x="1052" y="590"/>
                  </a:lnTo>
                  <a:lnTo>
                    <a:pt x="1070" y="517"/>
                  </a:lnTo>
                  <a:lnTo>
                    <a:pt x="1033" y="443"/>
                  </a:lnTo>
                  <a:lnTo>
                    <a:pt x="996" y="351"/>
                  </a:lnTo>
                  <a:lnTo>
                    <a:pt x="922" y="259"/>
                  </a:lnTo>
                  <a:lnTo>
                    <a:pt x="849" y="185"/>
                  </a:lnTo>
                  <a:lnTo>
                    <a:pt x="757" y="111"/>
                  </a:lnTo>
                  <a:lnTo>
                    <a:pt x="683" y="56"/>
                  </a:lnTo>
                  <a:lnTo>
                    <a:pt x="591" y="19"/>
                  </a:lnTo>
                  <a:lnTo>
                    <a:pt x="5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1" name="Google Shape;871;p3"/>
            <p:cNvSpPr/>
            <p:nvPr/>
          </p:nvSpPr>
          <p:spPr>
            <a:xfrm>
              <a:off x="4825250" y="1086275"/>
              <a:ext cx="30900" cy="26750"/>
            </a:xfrm>
            <a:custGeom>
              <a:avLst/>
              <a:gdLst/>
              <a:ahLst/>
              <a:cxnLst/>
              <a:rect l="l" t="t" r="r" b="b"/>
              <a:pathLst>
                <a:path w="1236" h="1070" extrusionOk="0">
                  <a:moveTo>
                    <a:pt x="572" y="0"/>
                  </a:moveTo>
                  <a:lnTo>
                    <a:pt x="498" y="37"/>
                  </a:lnTo>
                  <a:lnTo>
                    <a:pt x="424" y="74"/>
                  </a:lnTo>
                  <a:lnTo>
                    <a:pt x="350" y="148"/>
                  </a:lnTo>
                  <a:lnTo>
                    <a:pt x="277" y="222"/>
                  </a:lnTo>
                  <a:lnTo>
                    <a:pt x="148" y="387"/>
                  </a:lnTo>
                  <a:lnTo>
                    <a:pt x="0" y="535"/>
                  </a:lnTo>
                  <a:lnTo>
                    <a:pt x="148" y="701"/>
                  </a:lnTo>
                  <a:lnTo>
                    <a:pt x="277" y="867"/>
                  </a:lnTo>
                  <a:lnTo>
                    <a:pt x="350" y="941"/>
                  </a:lnTo>
                  <a:lnTo>
                    <a:pt x="424" y="1014"/>
                  </a:lnTo>
                  <a:lnTo>
                    <a:pt x="498" y="1051"/>
                  </a:lnTo>
                  <a:lnTo>
                    <a:pt x="572" y="1070"/>
                  </a:lnTo>
                  <a:lnTo>
                    <a:pt x="664" y="1070"/>
                  </a:lnTo>
                  <a:lnTo>
                    <a:pt x="738" y="1051"/>
                  </a:lnTo>
                  <a:lnTo>
                    <a:pt x="811" y="996"/>
                  </a:lnTo>
                  <a:lnTo>
                    <a:pt x="903" y="941"/>
                  </a:lnTo>
                  <a:lnTo>
                    <a:pt x="1069" y="812"/>
                  </a:lnTo>
                  <a:lnTo>
                    <a:pt x="1235" y="682"/>
                  </a:lnTo>
                  <a:lnTo>
                    <a:pt x="1235" y="406"/>
                  </a:lnTo>
                  <a:lnTo>
                    <a:pt x="1069" y="277"/>
                  </a:lnTo>
                  <a:lnTo>
                    <a:pt x="903" y="148"/>
                  </a:lnTo>
                  <a:lnTo>
                    <a:pt x="811" y="92"/>
                  </a:lnTo>
                  <a:lnTo>
                    <a:pt x="738" y="37"/>
                  </a:lnTo>
                  <a:lnTo>
                    <a:pt x="664" y="19"/>
                  </a:lnTo>
                  <a:lnTo>
                    <a:pt x="57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2" name="Google Shape;872;p3"/>
            <p:cNvSpPr/>
            <p:nvPr/>
          </p:nvSpPr>
          <p:spPr>
            <a:xfrm>
              <a:off x="6318725" y="1919675"/>
              <a:ext cx="26750" cy="29525"/>
            </a:xfrm>
            <a:custGeom>
              <a:avLst/>
              <a:gdLst/>
              <a:ahLst/>
              <a:cxnLst/>
              <a:rect l="l" t="t" r="r" b="b"/>
              <a:pathLst>
                <a:path w="1070" h="1181" extrusionOk="0">
                  <a:moveTo>
                    <a:pt x="443" y="1"/>
                  </a:moveTo>
                  <a:lnTo>
                    <a:pt x="314" y="148"/>
                  </a:lnTo>
                  <a:lnTo>
                    <a:pt x="167" y="314"/>
                  </a:lnTo>
                  <a:lnTo>
                    <a:pt x="111" y="406"/>
                  </a:lnTo>
                  <a:lnTo>
                    <a:pt x="56" y="480"/>
                  </a:lnTo>
                  <a:lnTo>
                    <a:pt x="19" y="554"/>
                  </a:lnTo>
                  <a:lnTo>
                    <a:pt x="1" y="646"/>
                  </a:lnTo>
                  <a:lnTo>
                    <a:pt x="19" y="720"/>
                  </a:lnTo>
                  <a:lnTo>
                    <a:pt x="56" y="812"/>
                  </a:lnTo>
                  <a:lnTo>
                    <a:pt x="111" y="904"/>
                  </a:lnTo>
                  <a:lnTo>
                    <a:pt x="185" y="996"/>
                  </a:lnTo>
                  <a:lnTo>
                    <a:pt x="259" y="1070"/>
                  </a:lnTo>
                  <a:lnTo>
                    <a:pt x="332" y="1125"/>
                  </a:lnTo>
                  <a:lnTo>
                    <a:pt x="406" y="1162"/>
                  </a:lnTo>
                  <a:lnTo>
                    <a:pt x="480" y="1181"/>
                  </a:lnTo>
                  <a:lnTo>
                    <a:pt x="572" y="1162"/>
                  </a:lnTo>
                  <a:lnTo>
                    <a:pt x="664" y="1125"/>
                  </a:lnTo>
                  <a:lnTo>
                    <a:pt x="757" y="1070"/>
                  </a:lnTo>
                  <a:lnTo>
                    <a:pt x="830" y="996"/>
                  </a:lnTo>
                  <a:lnTo>
                    <a:pt x="922" y="922"/>
                  </a:lnTo>
                  <a:lnTo>
                    <a:pt x="978" y="849"/>
                  </a:lnTo>
                  <a:lnTo>
                    <a:pt x="1033" y="775"/>
                  </a:lnTo>
                  <a:lnTo>
                    <a:pt x="1070" y="683"/>
                  </a:lnTo>
                  <a:lnTo>
                    <a:pt x="1070" y="609"/>
                  </a:lnTo>
                  <a:lnTo>
                    <a:pt x="1033" y="535"/>
                  </a:lnTo>
                  <a:lnTo>
                    <a:pt x="996" y="443"/>
                  </a:lnTo>
                  <a:lnTo>
                    <a:pt x="941" y="369"/>
                  </a:lnTo>
                  <a:lnTo>
                    <a:pt x="812" y="185"/>
                  </a:lnTo>
                  <a:lnTo>
                    <a:pt x="7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3" name="Google Shape;873;p3"/>
            <p:cNvSpPr/>
            <p:nvPr/>
          </p:nvSpPr>
          <p:spPr>
            <a:xfrm>
              <a:off x="5762825" y="1825175"/>
              <a:ext cx="25825" cy="33675"/>
            </a:xfrm>
            <a:custGeom>
              <a:avLst/>
              <a:gdLst/>
              <a:ahLst/>
              <a:cxnLst/>
              <a:rect l="l" t="t" r="r" b="b"/>
              <a:pathLst>
                <a:path w="1033" h="1347" extrusionOk="0">
                  <a:moveTo>
                    <a:pt x="516" y="1"/>
                  </a:moveTo>
                  <a:lnTo>
                    <a:pt x="369" y="148"/>
                  </a:lnTo>
                  <a:lnTo>
                    <a:pt x="203" y="296"/>
                  </a:lnTo>
                  <a:lnTo>
                    <a:pt x="129" y="369"/>
                  </a:lnTo>
                  <a:lnTo>
                    <a:pt x="55" y="443"/>
                  </a:lnTo>
                  <a:lnTo>
                    <a:pt x="19" y="517"/>
                  </a:lnTo>
                  <a:lnTo>
                    <a:pt x="0" y="591"/>
                  </a:lnTo>
                  <a:lnTo>
                    <a:pt x="0" y="664"/>
                  </a:lnTo>
                  <a:lnTo>
                    <a:pt x="37" y="738"/>
                  </a:lnTo>
                  <a:lnTo>
                    <a:pt x="92" y="812"/>
                  </a:lnTo>
                  <a:lnTo>
                    <a:pt x="166" y="904"/>
                  </a:lnTo>
                  <a:lnTo>
                    <a:pt x="351" y="1107"/>
                  </a:lnTo>
                  <a:lnTo>
                    <a:pt x="553" y="1347"/>
                  </a:lnTo>
                  <a:lnTo>
                    <a:pt x="738" y="1089"/>
                  </a:lnTo>
                  <a:lnTo>
                    <a:pt x="885" y="886"/>
                  </a:lnTo>
                  <a:lnTo>
                    <a:pt x="959" y="794"/>
                  </a:lnTo>
                  <a:lnTo>
                    <a:pt x="996" y="701"/>
                  </a:lnTo>
                  <a:lnTo>
                    <a:pt x="1033" y="628"/>
                  </a:lnTo>
                  <a:lnTo>
                    <a:pt x="1033" y="554"/>
                  </a:lnTo>
                  <a:lnTo>
                    <a:pt x="1014" y="480"/>
                  </a:lnTo>
                  <a:lnTo>
                    <a:pt x="977" y="406"/>
                  </a:lnTo>
                  <a:lnTo>
                    <a:pt x="904" y="333"/>
                  </a:lnTo>
                  <a:lnTo>
                    <a:pt x="830" y="259"/>
                  </a:lnTo>
                  <a:lnTo>
                    <a:pt x="664" y="130"/>
                  </a:lnTo>
                  <a:lnTo>
                    <a:pt x="51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4" name="Google Shape;874;p3"/>
            <p:cNvSpPr/>
            <p:nvPr/>
          </p:nvSpPr>
          <p:spPr>
            <a:xfrm>
              <a:off x="4957075" y="1272500"/>
              <a:ext cx="33675" cy="25825"/>
            </a:xfrm>
            <a:custGeom>
              <a:avLst/>
              <a:gdLst/>
              <a:ahLst/>
              <a:cxnLst/>
              <a:rect l="l" t="t" r="r" b="b"/>
              <a:pathLst>
                <a:path w="1347" h="1033" extrusionOk="0">
                  <a:moveTo>
                    <a:pt x="553" y="0"/>
                  </a:moveTo>
                  <a:lnTo>
                    <a:pt x="480" y="19"/>
                  </a:lnTo>
                  <a:lnTo>
                    <a:pt x="406" y="56"/>
                  </a:lnTo>
                  <a:lnTo>
                    <a:pt x="332" y="111"/>
                  </a:lnTo>
                  <a:lnTo>
                    <a:pt x="258" y="185"/>
                  </a:lnTo>
                  <a:lnTo>
                    <a:pt x="129" y="351"/>
                  </a:lnTo>
                  <a:lnTo>
                    <a:pt x="0" y="517"/>
                  </a:lnTo>
                  <a:lnTo>
                    <a:pt x="148" y="664"/>
                  </a:lnTo>
                  <a:lnTo>
                    <a:pt x="295" y="830"/>
                  </a:lnTo>
                  <a:lnTo>
                    <a:pt x="369" y="904"/>
                  </a:lnTo>
                  <a:lnTo>
                    <a:pt x="443" y="959"/>
                  </a:lnTo>
                  <a:lnTo>
                    <a:pt x="517" y="1014"/>
                  </a:lnTo>
                  <a:lnTo>
                    <a:pt x="590" y="1033"/>
                  </a:lnTo>
                  <a:lnTo>
                    <a:pt x="664" y="1033"/>
                  </a:lnTo>
                  <a:lnTo>
                    <a:pt x="738" y="996"/>
                  </a:lnTo>
                  <a:lnTo>
                    <a:pt x="812" y="941"/>
                  </a:lnTo>
                  <a:lnTo>
                    <a:pt x="904" y="867"/>
                  </a:lnTo>
                  <a:lnTo>
                    <a:pt x="1107" y="683"/>
                  </a:lnTo>
                  <a:lnTo>
                    <a:pt x="1346" y="480"/>
                  </a:lnTo>
                  <a:lnTo>
                    <a:pt x="1088" y="295"/>
                  </a:lnTo>
                  <a:lnTo>
                    <a:pt x="885" y="129"/>
                  </a:lnTo>
                  <a:lnTo>
                    <a:pt x="793" y="74"/>
                  </a:lnTo>
                  <a:lnTo>
                    <a:pt x="701" y="19"/>
                  </a:lnTo>
                  <a:lnTo>
                    <a:pt x="62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5" name="Google Shape;875;p3"/>
            <p:cNvSpPr/>
            <p:nvPr/>
          </p:nvSpPr>
          <p:spPr>
            <a:xfrm>
              <a:off x="4763000" y="992700"/>
              <a:ext cx="33675" cy="25825"/>
            </a:xfrm>
            <a:custGeom>
              <a:avLst/>
              <a:gdLst/>
              <a:ahLst/>
              <a:cxnLst/>
              <a:rect l="l" t="t" r="r" b="b"/>
              <a:pathLst>
                <a:path w="1347" h="1033" extrusionOk="0">
                  <a:moveTo>
                    <a:pt x="572" y="0"/>
                  </a:moveTo>
                  <a:lnTo>
                    <a:pt x="499" y="19"/>
                  </a:lnTo>
                  <a:lnTo>
                    <a:pt x="425" y="56"/>
                  </a:lnTo>
                  <a:lnTo>
                    <a:pt x="351" y="111"/>
                  </a:lnTo>
                  <a:lnTo>
                    <a:pt x="277" y="185"/>
                  </a:lnTo>
                  <a:lnTo>
                    <a:pt x="130" y="332"/>
                  </a:lnTo>
                  <a:lnTo>
                    <a:pt x="1" y="480"/>
                  </a:lnTo>
                  <a:lnTo>
                    <a:pt x="130" y="646"/>
                  </a:lnTo>
                  <a:lnTo>
                    <a:pt x="277" y="812"/>
                  </a:lnTo>
                  <a:lnTo>
                    <a:pt x="333" y="904"/>
                  </a:lnTo>
                  <a:lnTo>
                    <a:pt x="406" y="959"/>
                  </a:lnTo>
                  <a:lnTo>
                    <a:pt x="499" y="1014"/>
                  </a:lnTo>
                  <a:lnTo>
                    <a:pt x="572" y="1033"/>
                  </a:lnTo>
                  <a:lnTo>
                    <a:pt x="646" y="1033"/>
                  </a:lnTo>
                  <a:lnTo>
                    <a:pt x="720" y="1014"/>
                  </a:lnTo>
                  <a:lnTo>
                    <a:pt x="794" y="959"/>
                  </a:lnTo>
                  <a:lnTo>
                    <a:pt x="886" y="885"/>
                  </a:lnTo>
                  <a:lnTo>
                    <a:pt x="1089" y="719"/>
                  </a:lnTo>
                  <a:lnTo>
                    <a:pt x="1347" y="535"/>
                  </a:lnTo>
                  <a:lnTo>
                    <a:pt x="1107" y="332"/>
                  </a:lnTo>
                  <a:lnTo>
                    <a:pt x="904" y="166"/>
                  </a:lnTo>
                  <a:lnTo>
                    <a:pt x="812" y="93"/>
                  </a:lnTo>
                  <a:lnTo>
                    <a:pt x="720" y="37"/>
                  </a:lnTo>
                  <a:lnTo>
                    <a:pt x="64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6" name="Google Shape;876;p3"/>
            <p:cNvSpPr/>
            <p:nvPr/>
          </p:nvSpPr>
          <p:spPr>
            <a:xfrm>
              <a:off x="4544050" y="378250"/>
              <a:ext cx="26300" cy="33675"/>
            </a:xfrm>
            <a:custGeom>
              <a:avLst/>
              <a:gdLst/>
              <a:ahLst/>
              <a:cxnLst/>
              <a:rect l="l" t="t" r="r" b="b"/>
              <a:pathLst>
                <a:path w="1052" h="1347" extrusionOk="0">
                  <a:moveTo>
                    <a:pt x="517" y="0"/>
                  </a:moveTo>
                  <a:lnTo>
                    <a:pt x="370" y="148"/>
                  </a:lnTo>
                  <a:lnTo>
                    <a:pt x="204" y="295"/>
                  </a:lnTo>
                  <a:lnTo>
                    <a:pt x="130" y="369"/>
                  </a:lnTo>
                  <a:lnTo>
                    <a:pt x="74" y="443"/>
                  </a:lnTo>
                  <a:lnTo>
                    <a:pt x="19" y="516"/>
                  </a:lnTo>
                  <a:lnTo>
                    <a:pt x="1" y="609"/>
                  </a:lnTo>
                  <a:lnTo>
                    <a:pt x="1" y="664"/>
                  </a:lnTo>
                  <a:lnTo>
                    <a:pt x="38" y="738"/>
                  </a:lnTo>
                  <a:lnTo>
                    <a:pt x="93" y="811"/>
                  </a:lnTo>
                  <a:lnTo>
                    <a:pt x="167" y="904"/>
                  </a:lnTo>
                  <a:lnTo>
                    <a:pt x="351" y="1107"/>
                  </a:lnTo>
                  <a:lnTo>
                    <a:pt x="554" y="1346"/>
                  </a:lnTo>
                  <a:lnTo>
                    <a:pt x="738" y="1088"/>
                  </a:lnTo>
                  <a:lnTo>
                    <a:pt x="904" y="885"/>
                  </a:lnTo>
                  <a:lnTo>
                    <a:pt x="960" y="793"/>
                  </a:lnTo>
                  <a:lnTo>
                    <a:pt x="1015" y="701"/>
                  </a:lnTo>
                  <a:lnTo>
                    <a:pt x="1033" y="627"/>
                  </a:lnTo>
                  <a:lnTo>
                    <a:pt x="1052" y="553"/>
                  </a:lnTo>
                  <a:lnTo>
                    <a:pt x="1015" y="480"/>
                  </a:lnTo>
                  <a:lnTo>
                    <a:pt x="978" y="406"/>
                  </a:lnTo>
                  <a:lnTo>
                    <a:pt x="923" y="332"/>
                  </a:lnTo>
                  <a:lnTo>
                    <a:pt x="849" y="258"/>
                  </a:lnTo>
                  <a:lnTo>
                    <a:pt x="683" y="129"/>
                  </a:lnTo>
                  <a:lnTo>
                    <a:pt x="5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7" name="Google Shape;877;p3"/>
            <p:cNvSpPr/>
            <p:nvPr/>
          </p:nvSpPr>
          <p:spPr>
            <a:xfrm>
              <a:off x="5459050" y="1688725"/>
              <a:ext cx="34125" cy="26300"/>
            </a:xfrm>
            <a:custGeom>
              <a:avLst/>
              <a:gdLst/>
              <a:ahLst/>
              <a:cxnLst/>
              <a:rect l="l" t="t" r="r" b="b"/>
              <a:pathLst>
                <a:path w="1365" h="1052" extrusionOk="0">
                  <a:moveTo>
                    <a:pt x="590" y="1"/>
                  </a:moveTo>
                  <a:lnTo>
                    <a:pt x="517" y="19"/>
                  </a:lnTo>
                  <a:lnTo>
                    <a:pt x="443" y="75"/>
                  </a:lnTo>
                  <a:lnTo>
                    <a:pt x="369" y="130"/>
                  </a:lnTo>
                  <a:lnTo>
                    <a:pt x="295" y="185"/>
                  </a:lnTo>
                  <a:lnTo>
                    <a:pt x="148" y="351"/>
                  </a:lnTo>
                  <a:lnTo>
                    <a:pt x="0" y="499"/>
                  </a:lnTo>
                  <a:lnTo>
                    <a:pt x="148" y="665"/>
                  </a:lnTo>
                  <a:lnTo>
                    <a:pt x="277" y="831"/>
                  </a:lnTo>
                  <a:lnTo>
                    <a:pt x="351" y="904"/>
                  </a:lnTo>
                  <a:lnTo>
                    <a:pt x="425" y="978"/>
                  </a:lnTo>
                  <a:lnTo>
                    <a:pt x="498" y="1015"/>
                  </a:lnTo>
                  <a:lnTo>
                    <a:pt x="572" y="1052"/>
                  </a:lnTo>
                  <a:lnTo>
                    <a:pt x="646" y="1052"/>
                  </a:lnTo>
                  <a:lnTo>
                    <a:pt x="720" y="1034"/>
                  </a:lnTo>
                  <a:lnTo>
                    <a:pt x="793" y="978"/>
                  </a:lnTo>
                  <a:lnTo>
                    <a:pt x="885" y="904"/>
                  </a:lnTo>
                  <a:lnTo>
                    <a:pt x="1107" y="739"/>
                  </a:lnTo>
                  <a:lnTo>
                    <a:pt x="1365" y="554"/>
                  </a:lnTo>
                  <a:lnTo>
                    <a:pt x="1107" y="351"/>
                  </a:lnTo>
                  <a:lnTo>
                    <a:pt x="904" y="167"/>
                  </a:lnTo>
                  <a:lnTo>
                    <a:pt x="830" y="112"/>
                  </a:lnTo>
                  <a:lnTo>
                    <a:pt x="738" y="56"/>
                  </a:lnTo>
                  <a:lnTo>
                    <a:pt x="664" y="19"/>
                  </a:lnTo>
                  <a:lnTo>
                    <a:pt x="5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8" name="Google Shape;878;p3"/>
            <p:cNvSpPr/>
            <p:nvPr/>
          </p:nvSpPr>
          <p:spPr>
            <a:xfrm>
              <a:off x="4698475" y="899575"/>
              <a:ext cx="30900" cy="24000"/>
            </a:xfrm>
            <a:custGeom>
              <a:avLst/>
              <a:gdLst/>
              <a:ahLst/>
              <a:cxnLst/>
              <a:rect l="l" t="t" r="r" b="b"/>
              <a:pathLst>
                <a:path w="1236" h="960" extrusionOk="0">
                  <a:moveTo>
                    <a:pt x="480" y="1"/>
                  </a:moveTo>
                  <a:lnTo>
                    <a:pt x="406" y="38"/>
                  </a:lnTo>
                  <a:lnTo>
                    <a:pt x="277" y="148"/>
                  </a:lnTo>
                  <a:lnTo>
                    <a:pt x="130" y="296"/>
                  </a:lnTo>
                  <a:lnTo>
                    <a:pt x="1" y="425"/>
                  </a:lnTo>
                  <a:lnTo>
                    <a:pt x="111" y="572"/>
                  </a:lnTo>
                  <a:lnTo>
                    <a:pt x="240" y="738"/>
                  </a:lnTo>
                  <a:lnTo>
                    <a:pt x="369" y="886"/>
                  </a:lnTo>
                  <a:lnTo>
                    <a:pt x="425" y="923"/>
                  </a:lnTo>
                  <a:lnTo>
                    <a:pt x="498" y="960"/>
                  </a:lnTo>
                  <a:lnTo>
                    <a:pt x="572" y="960"/>
                  </a:lnTo>
                  <a:lnTo>
                    <a:pt x="627" y="941"/>
                  </a:lnTo>
                  <a:lnTo>
                    <a:pt x="793" y="831"/>
                  </a:lnTo>
                  <a:lnTo>
                    <a:pt x="996" y="683"/>
                  </a:lnTo>
                  <a:lnTo>
                    <a:pt x="1236" y="517"/>
                  </a:lnTo>
                  <a:lnTo>
                    <a:pt x="1015" y="333"/>
                  </a:lnTo>
                  <a:lnTo>
                    <a:pt x="849" y="167"/>
                  </a:lnTo>
                  <a:lnTo>
                    <a:pt x="683" y="38"/>
                  </a:lnTo>
                  <a:lnTo>
                    <a:pt x="6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3"/>
            <p:cNvSpPr/>
            <p:nvPr/>
          </p:nvSpPr>
          <p:spPr>
            <a:xfrm>
              <a:off x="5684450" y="1813200"/>
              <a:ext cx="29525" cy="23075"/>
            </a:xfrm>
            <a:custGeom>
              <a:avLst/>
              <a:gdLst/>
              <a:ahLst/>
              <a:cxnLst/>
              <a:rect l="l" t="t" r="r" b="b"/>
              <a:pathLst>
                <a:path w="1181" h="923" extrusionOk="0">
                  <a:moveTo>
                    <a:pt x="443" y="0"/>
                  </a:moveTo>
                  <a:lnTo>
                    <a:pt x="369" y="19"/>
                  </a:lnTo>
                  <a:lnTo>
                    <a:pt x="296" y="56"/>
                  </a:lnTo>
                  <a:lnTo>
                    <a:pt x="148" y="166"/>
                  </a:lnTo>
                  <a:lnTo>
                    <a:pt x="74" y="240"/>
                  </a:lnTo>
                  <a:lnTo>
                    <a:pt x="38" y="314"/>
                  </a:lnTo>
                  <a:lnTo>
                    <a:pt x="1" y="369"/>
                  </a:lnTo>
                  <a:lnTo>
                    <a:pt x="1" y="424"/>
                  </a:lnTo>
                  <a:lnTo>
                    <a:pt x="19" y="498"/>
                  </a:lnTo>
                  <a:lnTo>
                    <a:pt x="56" y="590"/>
                  </a:lnTo>
                  <a:lnTo>
                    <a:pt x="167" y="738"/>
                  </a:lnTo>
                  <a:lnTo>
                    <a:pt x="222" y="812"/>
                  </a:lnTo>
                  <a:lnTo>
                    <a:pt x="296" y="867"/>
                  </a:lnTo>
                  <a:lnTo>
                    <a:pt x="369" y="904"/>
                  </a:lnTo>
                  <a:lnTo>
                    <a:pt x="443" y="922"/>
                  </a:lnTo>
                  <a:lnTo>
                    <a:pt x="517" y="922"/>
                  </a:lnTo>
                  <a:lnTo>
                    <a:pt x="572" y="885"/>
                  </a:lnTo>
                  <a:lnTo>
                    <a:pt x="738" y="793"/>
                  </a:lnTo>
                  <a:lnTo>
                    <a:pt x="941" y="627"/>
                  </a:lnTo>
                  <a:lnTo>
                    <a:pt x="1181" y="461"/>
                  </a:lnTo>
                  <a:lnTo>
                    <a:pt x="941" y="295"/>
                  </a:lnTo>
                  <a:lnTo>
                    <a:pt x="738" y="129"/>
                  </a:lnTo>
                  <a:lnTo>
                    <a:pt x="591" y="37"/>
                  </a:lnTo>
                  <a:lnTo>
                    <a:pt x="5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3"/>
            <p:cNvSpPr/>
            <p:nvPr/>
          </p:nvSpPr>
          <p:spPr>
            <a:xfrm>
              <a:off x="5024825" y="1367900"/>
              <a:ext cx="30000" cy="23075"/>
            </a:xfrm>
            <a:custGeom>
              <a:avLst/>
              <a:gdLst/>
              <a:ahLst/>
              <a:cxnLst/>
              <a:rect l="l" t="t" r="r" b="b"/>
              <a:pathLst>
                <a:path w="1200" h="923" extrusionOk="0">
                  <a:moveTo>
                    <a:pt x="443" y="1"/>
                  </a:moveTo>
                  <a:lnTo>
                    <a:pt x="369" y="19"/>
                  </a:lnTo>
                  <a:lnTo>
                    <a:pt x="296" y="56"/>
                  </a:lnTo>
                  <a:lnTo>
                    <a:pt x="148" y="185"/>
                  </a:lnTo>
                  <a:lnTo>
                    <a:pt x="93" y="259"/>
                  </a:lnTo>
                  <a:lnTo>
                    <a:pt x="38" y="314"/>
                  </a:lnTo>
                  <a:lnTo>
                    <a:pt x="19" y="388"/>
                  </a:lnTo>
                  <a:lnTo>
                    <a:pt x="1" y="444"/>
                  </a:lnTo>
                  <a:lnTo>
                    <a:pt x="38" y="517"/>
                  </a:lnTo>
                  <a:lnTo>
                    <a:pt x="74" y="591"/>
                  </a:lnTo>
                  <a:lnTo>
                    <a:pt x="185" y="739"/>
                  </a:lnTo>
                  <a:lnTo>
                    <a:pt x="259" y="812"/>
                  </a:lnTo>
                  <a:lnTo>
                    <a:pt x="333" y="868"/>
                  </a:lnTo>
                  <a:lnTo>
                    <a:pt x="406" y="904"/>
                  </a:lnTo>
                  <a:lnTo>
                    <a:pt x="462" y="923"/>
                  </a:lnTo>
                  <a:lnTo>
                    <a:pt x="535" y="923"/>
                  </a:lnTo>
                  <a:lnTo>
                    <a:pt x="609" y="886"/>
                  </a:lnTo>
                  <a:lnTo>
                    <a:pt x="775" y="794"/>
                  </a:lnTo>
                  <a:lnTo>
                    <a:pt x="960" y="628"/>
                  </a:lnTo>
                  <a:lnTo>
                    <a:pt x="1199" y="444"/>
                  </a:lnTo>
                  <a:lnTo>
                    <a:pt x="960" y="278"/>
                  </a:lnTo>
                  <a:lnTo>
                    <a:pt x="757" y="130"/>
                  </a:lnTo>
                  <a:lnTo>
                    <a:pt x="591" y="38"/>
                  </a:lnTo>
                  <a:lnTo>
                    <a:pt x="517" y="19"/>
                  </a:lnTo>
                  <a:lnTo>
                    <a:pt x="44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3"/>
            <p:cNvSpPr/>
            <p:nvPr/>
          </p:nvSpPr>
          <p:spPr>
            <a:xfrm>
              <a:off x="5235950" y="1568425"/>
              <a:ext cx="28600" cy="21700"/>
            </a:xfrm>
            <a:custGeom>
              <a:avLst/>
              <a:gdLst/>
              <a:ahLst/>
              <a:cxnLst/>
              <a:rect l="l" t="t" r="r" b="b"/>
              <a:pathLst>
                <a:path w="1144" h="868" extrusionOk="0">
                  <a:moveTo>
                    <a:pt x="498" y="1"/>
                  </a:moveTo>
                  <a:lnTo>
                    <a:pt x="443" y="19"/>
                  </a:lnTo>
                  <a:lnTo>
                    <a:pt x="369" y="37"/>
                  </a:lnTo>
                  <a:lnTo>
                    <a:pt x="259" y="148"/>
                  </a:lnTo>
                  <a:lnTo>
                    <a:pt x="129" y="277"/>
                  </a:lnTo>
                  <a:lnTo>
                    <a:pt x="0" y="388"/>
                  </a:lnTo>
                  <a:lnTo>
                    <a:pt x="111" y="535"/>
                  </a:lnTo>
                  <a:lnTo>
                    <a:pt x="222" y="683"/>
                  </a:lnTo>
                  <a:lnTo>
                    <a:pt x="351" y="793"/>
                  </a:lnTo>
                  <a:lnTo>
                    <a:pt x="406" y="849"/>
                  </a:lnTo>
                  <a:lnTo>
                    <a:pt x="480" y="867"/>
                  </a:lnTo>
                  <a:lnTo>
                    <a:pt x="535" y="867"/>
                  </a:lnTo>
                  <a:lnTo>
                    <a:pt x="590" y="849"/>
                  </a:lnTo>
                  <a:lnTo>
                    <a:pt x="738" y="757"/>
                  </a:lnTo>
                  <a:lnTo>
                    <a:pt x="922" y="628"/>
                  </a:lnTo>
                  <a:lnTo>
                    <a:pt x="1144" y="462"/>
                  </a:lnTo>
                  <a:lnTo>
                    <a:pt x="941" y="296"/>
                  </a:lnTo>
                  <a:lnTo>
                    <a:pt x="775" y="130"/>
                  </a:lnTo>
                  <a:lnTo>
                    <a:pt x="627" y="37"/>
                  </a:lnTo>
                  <a:lnTo>
                    <a:pt x="5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3"/>
            <p:cNvSpPr/>
            <p:nvPr/>
          </p:nvSpPr>
          <p:spPr>
            <a:xfrm>
              <a:off x="5382525" y="1677225"/>
              <a:ext cx="21225" cy="26750"/>
            </a:xfrm>
            <a:custGeom>
              <a:avLst/>
              <a:gdLst/>
              <a:ahLst/>
              <a:cxnLst/>
              <a:rect l="l" t="t" r="r" b="b"/>
              <a:pathLst>
                <a:path w="849" h="1070" extrusionOk="0">
                  <a:moveTo>
                    <a:pt x="369" y="0"/>
                  </a:moveTo>
                  <a:lnTo>
                    <a:pt x="314" y="37"/>
                  </a:lnTo>
                  <a:lnTo>
                    <a:pt x="185" y="129"/>
                  </a:lnTo>
                  <a:lnTo>
                    <a:pt x="56" y="258"/>
                  </a:lnTo>
                  <a:lnTo>
                    <a:pt x="19" y="332"/>
                  </a:lnTo>
                  <a:lnTo>
                    <a:pt x="1" y="387"/>
                  </a:lnTo>
                  <a:lnTo>
                    <a:pt x="19" y="461"/>
                  </a:lnTo>
                  <a:lnTo>
                    <a:pt x="38" y="516"/>
                  </a:lnTo>
                  <a:lnTo>
                    <a:pt x="130" y="682"/>
                  </a:lnTo>
                  <a:lnTo>
                    <a:pt x="259" y="848"/>
                  </a:lnTo>
                  <a:lnTo>
                    <a:pt x="406" y="1069"/>
                  </a:lnTo>
                  <a:lnTo>
                    <a:pt x="572" y="867"/>
                  </a:lnTo>
                  <a:lnTo>
                    <a:pt x="720" y="701"/>
                  </a:lnTo>
                  <a:lnTo>
                    <a:pt x="830" y="572"/>
                  </a:lnTo>
                  <a:lnTo>
                    <a:pt x="849" y="516"/>
                  </a:lnTo>
                  <a:lnTo>
                    <a:pt x="849" y="461"/>
                  </a:lnTo>
                  <a:lnTo>
                    <a:pt x="830" y="387"/>
                  </a:lnTo>
                  <a:lnTo>
                    <a:pt x="794" y="313"/>
                  </a:lnTo>
                  <a:lnTo>
                    <a:pt x="701" y="184"/>
                  </a:lnTo>
                  <a:lnTo>
                    <a:pt x="572" y="74"/>
                  </a:lnTo>
                  <a:lnTo>
                    <a:pt x="499" y="37"/>
                  </a:lnTo>
                  <a:lnTo>
                    <a:pt x="42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3"/>
            <p:cNvSpPr/>
            <p:nvPr/>
          </p:nvSpPr>
          <p:spPr>
            <a:xfrm>
              <a:off x="4635325" y="801400"/>
              <a:ext cx="20300" cy="26300"/>
            </a:xfrm>
            <a:custGeom>
              <a:avLst/>
              <a:gdLst/>
              <a:ahLst/>
              <a:cxnLst/>
              <a:rect l="l" t="t" r="r" b="b"/>
              <a:pathLst>
                <a:path w="812" h="1052" extrusionOk="0">
                  <a:moveTo>
                    <a:pt x="388" y="0"/>
                  </a:moveTo>
                  <a:lnTo>
                    <a:pt x="240" y="203"/>
                  </a:lnTo>
                  <a:lnTo>
                    <a:pt x="111" y="388"/>
                  </a:lnTo>
                  <a:lnTo>
                    <a:pt x="19" y="535"/>
                  </a:lnTo>
                  <a:lnTo>
                    <a:pt x="0" y="590"/>
                  </a:lnTo>
                  <a:lnTo>
                    <a:pt x="0" y="646"/>
                  </a:lnTo>
                  <a:lnTo>
                    <a:pt x="19" y="720"/>
                  </a:lnTo>
                  <a:lnTo>
                    <a:pt x="56" y="775"/>
                  </a:lnTo>
                  <a:lnTo>
                    <a:pt x="166" y="904"/>
                  </a:lnTo>
                  <a:lnTo>
                    <a:pt x="296" y="1015"/>
                  </a:lnTo>
                  <a:lnTo>
                    <a:pt x="369" y="1033"/>
                  </a:lnTo>
                  <a:lnTo>
                    <a:pt x="425" y="1051"/>
                  </a:lnTo>
                  <a:lnTo>
                    <a:pt x="480" y="1033"/>
                  </a:lnTo>
                  <a:lnTo>
                    <a:pt x="554" y="996"/>
                  </a:lnTo>
                  <a:lnTo>
                    <a:pt x="664" y="885"/>
                  </a:lnTo>
                  <a:lnTo>
                    <a:pt x="775" y="756"/>
                  </a:lnTo>
                  <a:lnTo>
                    <a:pt x="812" y="683"/>
                  </a:lnTo>
                  <a:lnTo>
                    <a:pt x="812" y="627"/>
                  </a:lnTo>
                  <a:lnTo>
                    <a:pt x="812" y="554"/>
                  </a:lnTo>
                  <a:lnTo>
                    <a:pt x="793" y="498"/>
                  </a:lnTo>
                  <a:lnTo>
                    <a:pt x="683" y="369"/>
                  </a:lnTo>
                  <a:lnTo>
                    <a:pt x="554" y="203"/>
                  </a:lnTo>
                  <a:lnTo>
                    <a:pt x="38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3"/>
            <p:cNvSpPr/>
            <p:nvPr/>
          </p:nvSpPr>
          <p:spPr>
            <a:xfrm>
              <a:off x="4532075" y="455675"/>
              <a:ext cx="21225" cy="26775"/>
            </a:xfrm>
            <a:custGeom>
              <a:avLst/>
              <a:gdLst/>
              <a:ahLst/>
              <a:cxnLst/>
              <a:rect l="l" t="t" r="r" b="b"/>
              <a:pathLst>
                <a:path w="849" h="1071" extrusionOk="0">
                  <a:moveTo>
                    <a:pt x="461" y="1"/>
                  </a:moveTo>
                  <a:lnTo>
                    <a:pt x="295" y="204"/>
                  </a:lnTo>
                  <a:lnTo>
                    <a:pt x="148" y="351"/>
                  </a:lnTo>
                  <a:lnTo>
                    <a:pt x="37" y="499"/>
                  </a:lnTo>
                  <a:lnTo>
                    <a:pt x="19" y="554"/>
                  </a:lnTo>
                  <a:lnTo>
                    <a:pt x="0" y="609"/>
                  </a:lnTo>
                  <a:lnTo>
                    <a:pt x="19" y="665"/>
                  </a:lnTo>
                  <a:lnTo>
                    <a:pt x="56" y="738"/>
                  </a:lnTo>
                  <a:lnTo>
                    <a:pt x="166" y="886"/>
                  </a:lnTo>
                  <a:lnTo>
                    <a:pt x="277" y="996"/>
                  </a:lnTo>
                  <a:lnTo>
                    <a:pt x="351" y="1052"/>
                  </a:lnTo>
                  <a:lnTo>
                    <a:pt x="424" y="1070"/>
                  </a:lnTo>
                  <a:lnTo>
                    <a:pt x="461" y="1070"/>
                  </a:lnTo>
                  <a:lnTo>
                    <a:pt x="535" y="1052"/>
                  </a:lnTo>
                  <a:lnTo>
                    <a:pt x="664" y="960"/>
                  </a:lnTo>
                  <a:lnTo>
                    <a:pt x="793" y="831"/>
                  </a:lnTo>
                  <a:lnTo>
                    <a:pt x="830" y="757"/>
                  </a:lnTo>
                  <a:lnTo>
                    <a:pt x="849" y="701"/>
                  </a:lnTo>
                  <a:lnTo>
                    <a:pt x="849" y="628"/>
                  </a:lnTo>
                  <a:lnTo>
                    <a:pt x="830" y="554"/>
                  </a:lnTo>
                  <a:lnTo>
                    <a:pt x="738" y="406"/>
                  </a:lnTo>
                  <a:lnTo>
                    <a:pt x="609" y="222"/>
                  </a:lnTo>
                  <a:lnTo>
                    <a:pt x="4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3"/>
            <p:cNvSpPr/>
            <p:nvPr/>
          </p:nvSpPr>
          <p:spPr>
            <a:xfrm>
              <a:off x="5604700" y="1800300"/>
              <a:ext cx="27225" cy="20300"/>
            </a:xfrm>
            <a:custGeom>
              <a:avLst/>
              <a:gdLst/>
              <a:ahLst/>
              <a:cxnLst/>
              <a:rect l="l" t="t" r="r" b="b"/>
              <a:pathLst>
                <a:path w="1089" h="812" extrusionOk="0">
                  <a:moveTo>
                    <a:pt x="462" y="0"/>
                  </a:moveTo>
                  <a:lnTo>
                    <a:pt x="407" y="18"/>
                  </a:lnTo>
                  <a:lnTo>
                    <a:pt x="351" y="37"/>
                  </a:lnTo>
                  <a:lnTo>
                    <a:pt x="222" y="148"/>
                  </a:lnTo>
                  <a:lnTo>
                    <a:pt x="112" y="277"/>
                  </a:lnTo>
                  <a:lnTo>
                    <a:pt x="1" y="387"/>
                  </a:lnTo>
                  <a:lnTo>
                    <a:pt x="112" y="516"/>
                  </a:lnTo>
                  <a:lnTo>
                    <a:pt x="222" y="645"/>
                  </a:lnTo>
                  <a:lnTo>
                    <a:pt x="314" y="756"/>
                  </a:lnTo>
                  <a:lnTo>
                    <a:pt x="370" y="793"/>
                  </a:lnTo>
                  <a:lnTo>
                    <a:pt x="443" y="811"/>
                  </a:lnTo>
                  <a:lnTo>
                    <a:pt x="499" y="811"/>
                  </a:lnTo>
                  <a:lnTo>
                    <a:pt x="554" y="793"/>
                  </a:lnTo>
                  <a:lnTo>
                    <a:pt x="702" y="701"/>
                  </a:lnTo>
                  <a:lnTo>
                    <a:pt x="867" y="572"/>
                  </a:lnTo>
                  <a:lnTo>
                    <a:pt x="1089" y="424"/>
                  </a:lnTo>
                  <a:lnTo>
                    <a:pt x="886" y="258"/>
                  </a:lnTo>
                  <a:lnTo>
                    <a:pt x="720" y="129"/>
                  </a:lnTo>
                  <a:lnTo>
                    <a:pt x="591" y="37"/>
                  </a:lnTo>
                  <a:lnTo>
                    <a:pt x="5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6" name="Google Shape;886;p3"/>
            <p:cNvSpPr/>
            <p:nvPr/>
          </p:nvSpPr>
          <p:spPr>
            <a:xfrm>
              <a:off x="4582325" y="635000"/>
              <a:ext cx="28600" cy="22150"/>
            </a:xfrm>
            <a:custGeom>
              <a:avLst/>
              <a:gdLst/>
              <a:ahLst/>
              <a:cxnLst/>
              <a:rect l="l" t="t" r="r" b="b"/>
              <a:pathLst>
                <a:path w="1144" h="886" extrusionOk="0">
                  <a:moveTo>
                    <a:pt x="480" y="0"/>
                  </a:moveTo>
                  <a:lnTo>
                    <a:pt x="406" y="19"/>
                  </a:lnTo>
                  <a:lnTo>
                    <a:pt x="350" y="56"/>
                  </a:lnTo>
                  <a:lnTo>
                    <a:pt x="240" y="166"/>
                  </a:lnTo>
                  <a:lnTo>
                    <a:pt x="129" y="314"/>
                  </a:lnTo>
                  <a:lnTo>
                    <a:pt x="0" y="443"/>
                  </a:lnTo>
                  <a:lnTo>
                    <a:pt x="129" y="572"/>
                  </a:lnTo>
                  <a:lnTo>
                    <a:pt x="258" y="701"/>
                  </a:lnTo>
                  <a:lnTo>
                    <a:pt x="387" y="812"/>
                  </a:lnTo>
                  <a:lnTo>
                    <a:pt x="443" y="867"/>
                  </a:lnTo>
                  <a:lnTo>
                    <a:pt x="516" y="885"/>
                  </a:lnTo>
                  <a:lnTo>
                    <a:pt x="572" y="885"/>
                  </a:lnTo>
                  <a:lnTo>
                    <a:pt x="627" y="848"/>
                  </a:lnTo>
                  <a:lnTo>
                    <a:pt x="775" y="738"/>
                  </a:lnTo>
                  <a:lnTo>
                    <a:pt x="940" y="590"/>
                  </a:lnTo>
                  <a:lnTo>
                    <a:pt x="1143" y="406"/>
                  </a:lnTo>
                  <a:lnTo>
                    <a:pt x="940" y="258"/>
                  </a:lnTo>
                  <a:lnTo>
                    <a:pt x="756" y="129"/>
                  </a:lnTo>
                  <a:lnTo>
                    <a:pt x="609" y="37"/>
                  </a:lnTo>
                  <a:lnTo>
                    <a:pt x="535" y="19"/>
                  </a:lnTo>
                  <a:lnTo>
                    <a:pt x="48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3"/>
            <p:cNvSpPr/>
            <p:nvPr/>
          </p:nvSpPr>
          <p:spPr>
            <a:xfrm>
              <a:off x="5092125" y="1463800"/>
              <a:ext cx="19850" cy="25375"/>
            </a:xfrm>
            <a:custGeom>
              <a:avLst/>
              <a:gdLst/>
              <a:ahLst/>
              <a:cxnLst/>
              <a:rect l="l" t="t" r="r" b="b"/>
              <a:pathLst>
                <a:path w="794" h="1015" extrusionOk="0">
                  <a:moveTo>
                    <a:pt x="425" y="0"/>
                  </a:moveTo>
                  <a:lnTo>
                    <a:pt x="369" y="19"/>
                  </a:lnTo>
                  <a:lnTo>
                    <a:pt x="296" y="55"/>
                  </a:lnTo>
                  <a:lnTo>
                    <a:pt x="167" y="148"/>
                  </a:lnTo>
                  <a:lnTo>
                    <a:pt x="56" y="277"/>
                  </a:lnTo>
                  <a:lnTo>
                    <a:pt x="19" y="332"/>
                  </a:lnTo>
                  <a:lnTo>
                    <a:pt x="1" y="387"/>
                  </a:lnTo>
                  <a:lnTo>
                    <a:pt x="1" y="443"/>
                  </a:lnTo>
                  <a:lnTo>
                    <a:pt x="38" y="516"/>
                  </a:lnTo>
                  <a:lnTo>
                    <a:pt x="130" y="645"/>
                  </a:lnTo>
                  <a:lnTo>
                    <a:pt x="259" y="811"/>
                  </a:lnTo>
                  <a:lnTo>
                    <a:pt x="406" y="1014"/>
                  </a:lnTo>
                  <a:lnTo>
                    <a:pt x="554" y="811"/>
                  </a:lnTo>
                  <a:lnTo>
                    <a:pt x="683" y="645"/>
                  </a:lnTo>
                  <a:lnTo>
                    <a:pt x="775" y="498"/>
                  </a:lnTo>
                  <a:lnTo>
                    <a:pt x="794" y="443"/>
                  </a:lnTo>
                  <a:lnTo>
                    <a:pt x="794" y="369"/>
                  </a:lnTo>
                  <a:lnTo>
                    <a:pt x="794" y="314"/>
                  </a:lnTo>
                  <a:lnTo>
                    <a:pt x="757" y="258"/>
                  </a:lnTo>
                  <a:lnTo>
                    <a:pt x="646" y="129"/>
                  </a:lnTo>
                  <a:lnTo>
                    <a:pt x="535" y="37"/>
                  </a:lnTo>
                  <a:lnTo>
                    <a:pt x="48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8" name="Google Shape;888;p3"/>
            <p:cNvSpPr/>
            <p:nvPr/>
          </p:nvSpPr>
          <p:spPr>
            <a:xfrm>
              <a:off x="4885625" y="1258200"/>
              <a:ext cx="16625" cy="21700"/>
            </a:xfrm>
            <a:custGeom>
              <a:avLst/>
              <a:gdLst/>
              <a:ahLst/>
              <a:cxnLst/>
              <a:rect l="l" t="t" r="r" b="b"/>
              <a:pathLst>
                <a:path w="665" h="868" extrusionOk="0">
                  <a:moveTo>
                    <a:pt x="295" y="1"/>
                  </a:moveTo>
                  <a:lnTo>
                    <a:pt x="185" y="185"/>
                  </a:lnTo>
                  <a:lnTo>
                    <a:pt x="74" y="314"/>
                  </a:lnTo>
                  <a:lnTo>
                    <a:pt x="0" y="443"/>
                  </a:lnTo>
                  <a:lnTo>
                    <a:pt x="0" y="499"/>
                  </a:lnTo>
                  <a:lnTo>
                    <a:pt x="0" y="535"/>
                  </a:lnTo>
                  <a:lnTo>
                    <a:pt x="19" y="591"/>
                  </a:lnTo>
                  <a:lnTo>
                    <a:pt x="37" y="628"/>
                  </a:lnTo>
                  <a:lnTo>
                    <a:pt x="129" y="720"/>
                  </a:lnTo>
                  <a:lnTo>
                    <a:pt x="351" y="867"/>
                  </a:lnTo>
                  <a:lnTo>
                    <a:pt x="554" y="683"/>
                  </a:lnTo>
                  <a:lnTo>
                    <a:pt x="627" y="591"/>
                  </a:lnTo>
                  <a:lnTo>
                    <a:pt x="646" y="535"/>
                  </a:lnTo>
                  <a:lnTo>
                    <a:pt x="664" y="480"/>
                  </a:lnTo>
                  <a:lnTo>
                    <a:pt x="646" y="443"/>
                  </a:lnTo>
                  <a:lnTo>
                    <a:pt x="627" y="388"/>
                  </a:lnTo>
                  <a:lnTo>
                    <a:pt x="554" y="277"/>
                  </a:lnTo>
                  <a:lnTo>
                    <a:pt x="424" y="148"/>
                  </a:lnTo>
                  <a:lnTo>
                    <a:pt x="2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9" name="Google Shape;889;p3"/>
            <p:cNvSpPr/>
            <p:nvPr/>
          </p:nvSpPr>
          <p:spPr>
            <a:xfrm>
              <a:off x="4754250" y="1072900"/>
              <a:ext cx="16150" cy="20775"/>
            </a:xfrm>
            <a:custGeom>
              <a:avLst/>
              <a:gdLst/>
              <a:ahLst/>
              <a:cxnLst/>
              <a:rect l="l" t="t" r="r" b="b"/>
              <a:pathLst>
                <a:path w="646" h="831" extrusionOk="0">
                  <a:moveTo>
                    <a:pt x="332" y="1"/>
                  </a:moveTo>
                  <a:lnTo>
                    <a:pt x="203" y="167"/>
                  </a:lnTo>
                  <a:lnTo>
                    <a:pt x="111" y="314"/>
                  </a:lnTo>
                  <a:lnTo>
                    <a:pt x="37" y="425"/>
                  </a:lnTo>
                  <a:lnTo>
                    <a:pt x="19" y="480"/>
                  </a:lnTo>
                  <a:lnTo>
                    <a:pt x="1" y="517"/>
                  </a:lnTo>
                  <a:lnTo>
                    <a:pt x="19" y="572"/>
                  </a:lnTo>
                  <a:lnTo>
                    <a:pt x="37" y="627"/>
                  </a:lnTo>
                  <a:lnTo>
                    <a:pt x="130" y="720"/>
                  </a:lnTo>
                  <a:lnTo>
                    <a:pt x="222" y="812"/>
                  </a:lnTo>
                  <a:lnTo>
                    <a:pt x="259" y="830"/>
                  </a:lnTo>
                  <a:lnTo>
                    <a:pt x="296" y="830"/>
                  </a:lnTo>
                  <a:lnTo>
                    <a:pt x="406" y="793"/>
                  </a:lnTo>
                  <a:lnTo>
                    <a:pt x="517" y="701"/>
                  </a:lnTo>
                  <a:lnTo>
                    <a:pt x="609" y="609"/>
                  </a:lnTo>
                  <a:lnTo>
                    <a:pt x="646" y="572"/>
                  </a:lnTo>
                  <a:lnTo>
                    <a:pt x="646" y="517"/>
                  </a:lnTo>
                  <a:lnTo>
                    <a:pt x="646" y="462"/>
                  </a:lnTo>
                  <a:lnTo>
                    <a:pt x="627" y="425"/>
                  </a:lnTo>
                  <a:lnTo>
                    <a:pt x="554" y="314"/>
                  </a:lnTo>
                  <a:lnTo>
                    <a:pt x="443" y="167"/>
                  </a:lnTo>
                  <a:lnTo>
                    <a:pt x="3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0" name="Google Shape;890;p3"/>
            <p:cNvSpPr/>
            <p:nvPr/>
          </p:nvSpPr>
          <p:spPr>
            <a:xfrm>
              <a:off x="5530950" y="1788300"/>
              <a:ext cx="20325" cy="15700"/>
            </a:xfrm>
            <a:custGeom>
              <a:avLst/>
              <a:gdLst/>
              <a:ahLst/>
              <a:cxnLst/>
              <a:rect l="l" t="t" r="r" b="b"/>
              <a:pathLst>
                <a:path w="813" h="628" extrusionOk="0">
                  <a:moveTo>
                    <a:pt x="240" y="1"/>
                  </a:moveTo>
                  <a:lnTo>
                    <a:pt x="185" y="38"/>
                  </a:lnTo>
                  <a:lnTo>
                    <a:pt x="93" y="130"/>
                  </a:lnTo>
                  <a:lnTo>
                    <a:pt x="19" y="222"/>
                  </a:lnTo>
                  <a:lnTo>
                    <a:pt x="1" y="277"/>
                  </a:lnTo>
                  <a:lnTo>
                    <a:pt x="1" y="314"/>
                  </a:lnTo>
                  <a:lnTo>
                    <a:pt x="38" y="406"/>
                  </a:lnTo>
                  <a:lnTo>
                    <a:pt x="130" y="517"/>
                  </a:lnTo>
                  <a:lnTo>
                    <a:pt x="222" y="591"/>
                  </a:lnTo>
                  <a:lnTo>
                    <a:pt x="277" y="628"/>
                  </a:lnTo>
                  <a:lnTo>
                    <a:pt x="370" y="628"/>
                  </a:lnTo>
                  <a:lnTo>
                    <a:pt x="425" y="609"/>
                  </a:lnTo>
                  <a:lnTo>
                    <a:pt x="536" y="535"/>
                  </a:lnTo>
                  <a:lnTo>
                    <a:pt x="665" y="406"/>
                  </a:lnTo>
                  <a:lnTo>
                    <a:pt x="812" y="277"/>
                  </a:lnTo>
                  <a:lnTo>
                    <a:pt x="646" y="167"/>
                  </a:lnTo>
                  <a:lnTo>
                    <a:pt x="499" y="74"/>
                  </a:lnTo>
                  <a:lnTo>
                    <a:pt x="388" y="19"/>
                  </a:lnTo>
                  <a:lnTo>
                    <a:pt x="33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1" name="Google Shape;891;p3"/>
            <p:cNvSpPr/>
            <p:nvPr/>
          </p:nvSpPr>
          <p:spPr>
            <a:xfrm>
              <a:off x="4483200" y="289750"/>
              <a:ext cx="16175" cy="20750"/>
            </a:xfrm>
            <a:custGeom>
              <a:avLst/>
              <a:gdLst/>
              <a:ahLst/>
              <a:cxnLst/>
              <a:rect l="l" t="t" r="r" b="b"/>
              <a:pathLst>
                <a:path w="647" h="830" extrusionOk="0">
                  <a:moveTo>
                    <a:pt x="370" y="0"/>
                  </a:moveTo>
                  <a:lnTo>
                    <a:pt x="259" y="37"/>
                  </a:lnTo>
                  <a:lnTo>
                    <a:pt x="148" y="111"/>
                  </a:lnTo>
                  <a:lnTo>
                    <a:pt x="56" y="203"/>
                  </a:lnTo>
                  <a:lnTo>
                    <a:pt x="19" y="258"/>
                  </a:lnTo>
                  <a:lnTo>
                    <a:pt x="1" y="295"/>
                  </a:lnTo>
                  <a:lnTo>
                    <a:pt x="1" y="350"/>
                  </a:lnTo>
                  <a:lnTo>
                    <a:pt x="19" y="406"/>
                  </a:lnTo>
                  <a:lnTo>
                    <a:pt x="93" y="516"/>
                  </a:lnTo>
                  <a:lnTo>
                    <a:pt x="185" y="664"/>
                  </a:lnTo>
                  <a:lnTo>
                    <a:pt x="296" y="830"/>
                  </a:lnTo>
                  <a:lnTo>
                    <a:pt x="425" y="664"/>
                  </a:lnTo>
                  <a:lnTo>
                    <a:pt x="536" y="535"/>
                  </a:lnTo>
                  <a:lnTo>
                    <a:pt x="628" y="424"/>
                  </a:lnTo>
                  <a:lnTo>
                    <a:pt x="646" y="387"/>
                  </a:lnTo>
                  <a:lnTo>
                    <a:pt x="646" y="332"/>
                  </a:lnTo>
                  <a:lnTo>
                    <a:pt x="646" y="277"/>
                  </a:lnTo>
                  <a:lnTo>
                    <a:pt x="628" y="240"/>
                  </a:lnTo>
                  <a:lnTo>
                    <a:pt x="554" y="129"/>
                  </a:lnTo>
                  <a:lnTo>
                    <a:pt x="462" y="37"/>
                  </a:lnTo>
                  <a:lnTo>
                    <a:pt x="407" y="19"/>
                  </a:lnTo>
                  <a:lnTo>
                    <a:pt x="3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2" name="Google Shape;892;p3"/>
            <p:cNvSpPr/>
            <p:nvPr/>
          </p:nvSpPr>
          <p:spPr>
            <a:xfrm>
              <a:off x="4819250" y="1167400"/>
              <a:ext cx="17525" cy="22150"/>
            </a:xfrm>
            <a:custGeom>
              <a:avLst/>
              <a:gdLst/>
              <a:ahLst/>
              <a:cxnLst/>
              <a:rect l="l" t="t" r="r" b="b"/>
              <a:pathLst>
                <a:path w="701" h="886" extrusionOk="0">
                  <a:moveTo>
                    <a:pt x="388" y="0"/>
                  </a:moveTo>
                  <a:lnTo>
                    <a:pt x="166" y="185"/>
                  </a:lnTo>
                  <a:lnTo>
                    <a:pt x="56" y="295"/>
                  </a:lnTo>
                  <a:lnTo>
                    <a:pt x="37" y="332"/>
                  </a:lnTo>
                  <a:lnTo>
                    <a:pt x="0" y="388"/>
                  </a:lnTo>
                  <a:lnTo>
                    <a:pt x="0" y="443"/>
                  </a:lnTo>
                  <a:lnTo>
                    <a:pt x="19" y="480"/>
                  </a:lnTo>
                  <a:lnTo>
                    <a:pt x="93" y="590"/>
                  </a:lnTo>
                  <a:lnTo>
                    <a:pt x="203" y="738"/>
                  </a:lnTo>
                  <a:lnTo>
                    <a:pt x="332" y="885"/>
                  </a:lnTo>
                  <a:lnTo>
                    <a:pt x="461" y="738"/>
                  </a:lnTo>
                  <a:lnTo>
                    <a:pt x="590" y="627"/>
                  </a:lnTo>
                  <a:lnTo>
                    <a:pt x="683" y="517"/>
                  </a:lnTo>
                  <a:lnTo>
                    <a:pt x="701" y="480"/>
                  </a:lnTo>
                  <a:lnTo>
                    <a:pt x="701" y="443"/>
                  </a:lnTo>
                  <a:lnTo>
                    <a:pt x="683" y="369"/>
                  </a:lnTo>
                  <a:lnTo>
                    <a:pt x="664" y="314"/>
                  </a:lnTo>
                  <a:lnTo>
                    <a:pt x="572" y="222"/>
                  </a:lnTo>
                  <a:lnTo>
                    <a:pt x="38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3" name="Google Shape;893;p3"/>
            <p:cNvSpPr/>
            <p:nvPr/>
          </p:nvSpPr>
          <p:spPr>
            <a:xfrm>
              <a:off x="6150025" y="1979600"/>
              <a:ext cx="19375" cy="15700"/>
            </a:xfrm>
            <a:custGeom>
              <a:avLst/>
              <a:gdLst/>
              <a:ahLst/>
              <a:cxnLst/>
              <a:rect l="l" t="t" r="r" b="b"/>
              <a:pathLst>
                <a:path w="775" h="628" extrusionOk="0">
                  <a:moveTo>
                    <a:pt x="314" y="0"/>
                  </a:moveTo>
                  <a:lnTo>
                    <a:pt x="277" y="19"/>
                  </a:lnTo>
                  <a:lnTo>
                    <a:pt x="185" y="93"/>
                  </a:lnTo>
                  <a:lnTo>
                    <a:pt x="0" y="259"/>
                  </a:lnTo>
                  <a:lnTo>
                    <a:pt x="148" y="480"/>
                  </a:lnTo>
                  <a:lnTo>
                    <a:pt x="221" y="572"/>
                  </a:lnTo>
                  <a:lnTo>
                    <a:pt x="277" y="590"/>
                  </a:lnTo>
                  <a:lnTo>
                    <a:pt x="314" y="627"/>
                  </a:lnTo>
                  <a:lnTo>
                    <a:pt x="351" y="627"/>
                  </a:lnTo>
                  <a:lnTo>
                    <a:pt x="406" y="609"/>
                  </a:lnTo>
                  <a:lnTo>
                    <a:pt x="498" y="554"/>
                  </a:lnTo>
                  <a:lnTo>
                    <a:pt x="627" y="461"/>
                  </a:lnTo>
                  <a:lnTo>
                    <a:pt x="775" y="351"/>
                  </a:lnTo>
                  <a:lnTo>
                    <a:pt x="646" y="222"/>
                  </a:lnTo>
                  <a:lnTo>
                    <a:pt x="535" y="111"/>
                  </a:lnTo>
                  <a:lnTo>
                    <a:pt x="443" y="37"/>
                  </a:lnTo>
                  <a:lnTo>
                    <a:pt x="4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4" name="Google Shape;894;p3"/>
            <p:cNvSpPr/>
            <p:nvPr/>
          </p:nvSpPr>
          <p:spPr>
            <a:xfrm>
              <a:off x="5993300" y="1947325"/>
              <a:ext cx="15700" cy="19850"/>
            </a:xfrm>
            <a:custGeom>
              <a:avLst/>
              <a:gdLst/>
              <a:ahLst/>
              <a:cxnLst/>
              <a:rect l="l" t="t" r="r" b="b"/>
              <a:pathLst>
                <a:path w="628" h="794" extrusionOk="0">
                  <a:moveTo>
                    <a:pt x="295" y="1"/>
                  </a:moveTo>
                  <a:lnTo>
                    <a:pt x="185" y="148"/>
                  </a:lnTo>
                  <a:lnTo>
                    <a:pt x="92" y="259"/>
                  </a:lnTo>
                  <a:lnTo>
                    <a:pt x="19" y="370"/>
                  </a:lnTo>
                  <a:lnTo>
                    <a:pt x="0" y="406"/>
                  </a:lnTo>
                  <a:lnTo>
                    <a:pt x="0" y="462"/>
                  </a:lnTo>
                  <a:lnTo>
                    <a:pt x="19" y="499"/>
                  </a:lnTo>
                  <a:lnTo>
                    <a:pt x="37" y="536"/>
                  </a:lnTo>
                  <a:lnTo>
                    <a:pt x="111" y="628"/>
                  </a:lnTo>
                  <a:lnTo>
                    <a:pt x="295" y="794"/>
                  </a:lnTo>
                  <a:lnTo>
                    <a:pt x="498" y="628"/>
                  </a:lnTo>
                  <a:lnTo>
                    <a:pt x="572" y="536"/>
                  </a:lnTo>
                  <a:lnTo>
                    <a:pt x="609" y="480"/>
                  </a:lnTo>
                  <a:lnTo>
                    <a:pt x="627" y="425"/>
                  </a:lnTo>
                  <a:lnTo>
                    <a:pt x="627" y="388"/>
                  </a:lnTo>
                  <a:lnTo>
                    <a:pt x="609" y="351"/>
                  </a:lnTo>
                  <a:lnTo>
                    <a:pt x="535" y="259"/>
                  </a:lnTo>
                  <a:lnTo>
                    <a:pt x="424" y="130"/>
                  </a:lnTo>
                  <a:lnTo>
                    <a:pt x="2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5" name="Google Shape;895;p3"/>
            <p:cNvSpPr/>
            <p:nvPr/>
          </p:nvSpPr>
          <p:spPr>
            <a:xfrm>
              <a:off x="6072575" y="1965300"/>
              <a:ext cx="19850" cy="15700"/>
            </a:xfrm>
            <a:custGeom>
              <a:avLst/>
              <a:gdLst/>
              <a:ahLst/>
              <a:cxnLst/>
              <a:rect l="l" t="t" r="r" b="b"/>
              <a:pathLst>
                <a:path w="794" h="628" extrusionOk="0">
                  <a:moveTo>
                    <a:pt x="333" y="1"/>
                  </a:moveTo>
                  <a:lnTo>
                    <a:pt x="296" y="19"/>
                  </a:lnTo>
                  <a:lnTo>
                    <a:pt x="259" y="38"/>
                  </a:lnTo>
                  <a:lnTo>
                    <a:pt x="167" y="112"/>
                  </a:lnTo>
                  <a:lnTo>
                    <a:pt x="1" y="296"/>
                  </a:lnTo>
                  <a:lnTo>
                    <a:pt x="185" y="499"/>
                  </a:lnTo>
                  <a:lnTo>
                    <a:pt x="277" y="572"/>
                  </a:lnTo>
                  <a:lnTo>
                    <a:pt x="314" y="609"/>
                  </a:lnTo>
                  <a:lnTo>
                    <a:pt x="369" y="628"/>
                  </a:lnTo>
                  <a:lnTo>
                    <a:pt x="406" y="628"/>
                  </a:lnTo>
                  <a:lnTo>
                    <a:pt x="443" y="609"/>
                  </a:lnTo>
                  <a:lnTo>
                    <a:pt x="554" y="517"/>
                  </a:lnTo>
                  <a:lnTo>
                    <a:pt x="664" y="407"/>
                  </a:lnTo>
                  <a:lnTo>
                    <a:pt x="793" y="296"/>
                  </a:lnTo>
                  <a:lnTo>
                    <a:pt x="646" y="185"/>
                  </a:lnTo>
                  <a:lnTo>
                    <a:pt x="535" y="93"/>
                  </a:lnTo>
                  <a:lnTo>
                    <a:pt x="425" y="19"/>
                  </a:lnTo>
                  <a:lnTo>
                    <a:pt x="38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6" name="Google Shape;896;p3"/>
          <p:cNvGrpSpPr/>
          <p:nvPr/>
        </p:nvGrpSpPr>
        <p:grpSpPr>
          <a:xfrm flipH="1">
            <a:off x="16" y="-15"/>
            <a:ext cx="2557400" cy="2342900"/>
            <a:chOff x="4483200" y="238125"/>
            <a:chExt cx="1918050" cy="1757175"/>
          </a:xfrm>
        </p:grpSpPr>
        <p:sp>
          <p:nvSpPr>
            <p:cNvPr id="897" name="Google Shape;897;p3"/>
            <p:cNvSpPr/>
            <p:nvPr/>
          </p:nvSpPr>
          <p:spPr>
            <a:xfrm>
              <a:off x="5339650" y="238125"/>
              <a:ext cx="1061600" cy="1005350"/>
            </a:xfrm>
            <a:custGeom>
              <a:avLst/>
              <a:gdLst/>
              <a:ahLst/>
              <a:cxnLst/>
              <a:rect l="l" t="t" r="r" b="b"/>
              <a:pathLst>
                <a:path w="42464" h="40214" extrusionOk="0">
                  <a:moveTo>
                    <a:pt x="20523" y="74"/>
                  </a:moveTo>
                  <a:lnTo>
                    <a:pt x="21002" y="719"/>
                  </a:lnTo>
                  <a:lnTo>
                    <a:pt x="20338" y="1217"/>
                  </a:lnTo>
                  <a:lnTo>
                    <a:pt x="19840" y="535"/>
                  </a:lnTo>
                  <a:lnTo>
                    <a:pt x="20523" y="74"/>
                  </a:lnTo>
                  <a:close/>
                  <a:moveTo>
                    <a:pt x="23694" y="719"/>
                  </a:moveTo>
                  <a:lnTo>
                    <a:pt x="24044" y="1198"/>
                  </a:lnTo>
                  <a:lnTo>
                    <a:pt x="23510" y="1623"/>
                  </a:lnTo>
                  <a:lnTo>
                    <a:pt x="23122" y="1125"/>
                  </a:lnTo>
                  <a:lnTo>
                    <a:pt x="23694" y="719"/>
                  </a:lnTo>
                  <a:close/>
                  <a:moveTo>
                    <a:pt x="7284" y="701"/>
                  </a:moveTo>
                  <a:lnTo>
                    <a:pt x="8058" y="1733"/>
                  </a:lnTo>
                  <a:lnTo>
                    <a:pt x="7026" y="2544"/>
                  </a:lnTo>
                  <a:lnTo>
                    <a:pt x="6196" y="1328"/>
                  </a:lnTo>
                  <a:lnTo>
                    <a:pt x="7284" y="701"/>
                  </a:lnTo>
                  <a:close/>
                  <a:moveTo>
                    <a:pt x="10437" y="1235"/>
                  </a:moveTo>
                  <a:lnTo>
                    <a:pt x="11119" y="2268"/>
                  </a:lnTo>
                  <a:lnTo>
                    <a:pt x="10216" y="2913"/>
                  </a:lnTo>
                  <a:lnTo>
                    <a:pt x="9441" y="1936"/>
                  </a:lnTo>
                  <a:lnTo>
                    <a:pt x="10437" y="1235"/>
                  </a:lnTo>
                  <a:close/>
                  <a:moveTo>
                    <a:pt x="13608" y="1899"/>
                  </a:moveTo>
                  <a:lnTo>
                    <a:pt x="14235" y="2821"/>
                  </a:lnTo>
                  <a:lnTo>
                    <a:pt x="13332" y="3485"/>
                  </a:lnTo>
                  <a:lnTo>
                    <a:pt x="12668" y="2544"/>
                  </a:lnTo>
                  <a:lnTo>
                    <a:pt x="13608" y="1899"/>
                  </a:lnTo>
                  <a:close/>
                  <a:moveTo>
                    <a:pt x="16798" y="2563"/>
                  </a:moveTo>
                  <a:lnTo>
                    <a:pt x="17278" y="3300"/>
                  </a:lnTo>
                  <a:lnTo>
                    <a:pt x="16503" y="3890"/>
                  </a:lnTo>
                  <a:lnTo>
                    <a:pt x="15932" y="3134"/>
                  </a:lnTo>
                  <a:lnTo>
                    <a:pt x="16798" y="2563"/>
                  </a:lnTo>
                  <a:close/>
                  <a:moveTo>
                    <a:pt x="19969" y="3208"/>
                  </a:moveTo>
                  <a:lnTo>
                    <a:pt x="20394" y="3872"/>
                  </a:lnTo>
                  <a:lnTo>
                    <a:pt x="19767" y="4370"/>
                  </a:lnTo>
                  <a:lnTo>
                    <a:pt x="19287" y="3688"/>
                  </a:lnTo>
                  <a:lnTo>
                    <a:pt x="19969" y="3208"/>
                  </a:lnTo>
                  <a:close/>
                  <a:moveTo>
                    <a:pt x="23178" y="3835"/>
                  </a:moveTo>
                  <a:lnTo>
                    <a:pt x="23602" y="4388"/>
                  </a:lnTo>
                  <a:lnTo>
                    <a:pt x="22956" y="4868"/>
                  </a:lnTo>
                  <a:lnTo>
                    <a:pt x="22569" y="4278"/>
                  </a:lnTo>
                  <a:lnTo>
                    <a:pt x="23178" y="3835"/>
                  </a:lnTo>
                  <a:close/>
                  <a:moveTo>
                    <a:pt x="3578" y="3005"/>
                  </a:moveTo>
                  <a:lnTo>
                    <a:pt x="4500" y="4351"/>
                  </a:lnTo>
                  <a:lnTo>
                    <a:pt x="3154" y="5366"/>
                  </a:lnTo>
                  <a:lnTo>
                    <a:pt x="3117" y="5144"/>
                  </a:lnTo>
                  <a:lnTo>
                    <a:pt x="3043" y="4923"/>
                  </a:lnTo>
                  <a:lnTo>
                    <a:pt x="2951" y="4720"/>
                  </a:lnTo>
                  <a:lnTo>
                    <a:pt x="2822" y="4517"/>
                  </a:lnTo>
                  <a:lnTo>
                    <a:pt x="2675" y="4333"/>
                  </a:lnTo>
                  <a:lnTo>
                    <a:pt x="2490" y="4185"/>
                  </a:lnTo>
                  <a:lnTo>
                    <a:pt x="2269" y="4038"/>
                  </a:lnTo>
                  <a:lnTo>
                    <a:pt x="2011" y="3927"/>
                  </a:lnTo>
                  <a:lnTo>
                    <a:pt x="2287" y="3890"/>
                  </a:lnTo>
                  <a:lnTo>
                    <a:pt x="2527" y="3835"/>
                  </a:lnTo>
                  <a:lnTo>
                    <a:pt x="2767" y="3743"/>
                  </a:lnTo>
                  <a:lnTo>
                    <a:pt x="2970" y="3632"/>
                  </a:lnTo>
                  <a:lnTo>
                    <a:pt x="3154" y="3503"/>
                  </a:lnTo>
                  <a:lnTo>
                    <a:pt x="3320" y="3356"/>
                  </a:lnTo>
                  <a:lnTo>
                    <a:pt x="3467" y="3190"/>
                  </a:lnTo>
                  <a:lnTo>
                    <a:pt x="3578" y="3005"/>
                  </a:lnTo>
                  <a:close/>
                  <a:moveTo>
                    <a:pt x="26331" y="4407"/>
                  </a:moveTo>
                  <a:lnTo>
                    <a:pt x="26718" y="4941"/>
                  </a:lnTo>
                  <a:lnTo>
                    <a:pt x="26183" y="5366"/>
                  </a:lnTo>
                  <a:lnTo>
                    <a:pt x="25759" y="4794"/>
                  </a:lnTo>
                  <a:lnTo>
                    <a:pt x="26331" y="4407"/>
                  </a:lnTo>
                  <a:close/>
                  <a:moveTo>
                    <a:pt x="6805" y="3761"/>
                  </a:moveTo>
                  <a:lnTo>
                    <a:pt x="7616" y="4923"/>
                  </a:lnTo>
                  <a:lnTo>
                    <a:pt x="6454" y="5790"/>
                  </a:lnTo>
                  <a:lnTo>
                    <a:pt x="5588" y="4536"/>
                  </a:lnTo>
                  <a:lnTo>
                    <a:pt x="6805" y="3761"/>
                  </a:lnTo>
                  <a:close/>
                  <a:moveTo>
                    <a:pt x="9902" y="4517"/>
                  </a:moveTo>
                  <a:lnTo>
                    <a:pt x="10548" y="5402"/>
                  </a:lnTo>
                  <a:lnTo>
                    <a:pt x="9626" y="6214"/>
                  </a:lnTo>
                  <a:lnTo>
                    <a:pt x="8870" y="5126"/>
                  </a:lnTo>
                  <a:lnTo>
                    <a:pt x="9902" y="4517"/>
                  </a:lnTo>
                  <a:close/>
                  <a:moveTo>
                    <a:pt x="13055" y="5034"/>
                  </a:moveTo>
                  <a:lnTo>
                    <a:pt x="13627" y="5956"/>
                  </a:lnTo>
                  <a:lnTo>
                    <a:pt x="12834" y="6546"/>
                  </a:lnTo>
                  <a:lnTo>
                    <a:pt x="12207" y="5661"/>
                  </a:lnTo>
                  <a:lnTo>
                    <a:pt x="13055" y="5034"/>
                  </a:lnTo>
                  <a:close/>
                  <a:moveTo>
                    <a:pt x="16263" y="5661"/>
                  </a:moveTo>
                  <a:lnTo>
                    <a:pt x="16835" y="6472"/>
                  </a:lnTo>
                  <a:lnTo>
                    <a:pt x="15968" y="7117"/>
                  </a:lnTo>
                  <a:lnTo>
                    <a:pt x="15415" y="6287"/>
                  </a:lnTo>
                  <a:lnTo>
                    <a:pt x="16263" y="5661"/>
                  </a:lnTo>
                  <a:close/>
                  <a:moveTo>
                    <a:pt x="19416" y="6251"/>
                  </a:moveTo>
                  <a:lnTo>
                    <a:pt x="19969" y="7025"/>
                  </a:lnTo>
                  <a:lnTo>
                    <a:pt x="19195" y="7615"/>
                  </a:lnTo>
                  <a:lnTo>
                    <a:pt x="18605" y="6804"/>
                  </a:lnTo>
                  <a:lnTo>
                    <a:pt x="19416" y="6251"/>
                  </a:lnTo>
                  <a:close/>
                  <a:moveTo>
                    <a:pt x="22588" y="6896"/>
                  </a:moveTo>
                  <a:lnTo>
                    <a:pt x="23104" y="7597"/>
                  </a:lnTo>
                  <a:lnTo>
                    <a:pt x="22385" y="8131"/>
                  </a:lnTo>
                  <a:lnTo>
                    <a:pt x="21850" y="7375"/>
                  </a:lnTo>
                  <a:lnTo>
                    <a:pt x="22588" y="6896"/>
                  </a:lnTo>
                  <a:close/>
                  <a:moveTo>
                    <a:pt x="25759" y="7541"/>
                  </a:moveTo>
                  <a:lnTo>
                    <a:pt x="26220" y="8150"/>
                  </a:lnTo>
                  <a:lnTo>
                    <a:pt x="25593" y="8648"/>
                  </a:lnTo>
                  <a:lnTo>
                    <a:pt x="25132" y="7965"/>
                  </a:lnTo>
                  <a:lnTo>
                    <a:pt x="25759" y="7541"/>
                  </a:lnTo>
                  <a:close/>
                  <a:moveTo>
                    <a:pt x="6270" y="6859"/>
                  </a:moveTo>
                  <a:lnTo>
                    <a:pt x="6971" y="8039"/>
                  </a:lnTo>
                  <a:lnTo>
                    <a:pt x="5864" y="8961"/>
                  </a:lnTo>
                  <a:lnTo>
                    <a:pt x="5108" y="7707"/>
                  </a:lnTo>
                  <a:lnTo>
                    <a:pt x="6270" y="6859"/>
                  </a:lnTo>
                  <a:close/>
                  <a:moveTo>
                    <a:pt x="28949" y="8168"/>
                  </a:moveTo>
                  <a:lnTo>
                    <a:pt x="29391" y="8721"/>
                  </a:lnTo>
                  <a:lnTo>
                    <a:pt x="28801" y="9145"/>
                  </a:lnTo>
                  <a:lnTo>
                    <a:pt x="28396" y="8555"/>
                  </a:lnTo>
                  <a:lnTo>
                    <a:pt x="28949" y="8168"/>
                  </a:lnTo>
                  <a:close/>
                  <a:moveTo>
                    <a:pt x="9460" y="7523"/>
                  </a:moveTo>
                  <a:lnTo>
                    <a:pt x="10197" y="8555"/>
                  </a:lnTo>
                  <a:lnTo>
                    <a:pt x="9073" y="9422"/>
                  </a:lnTo>
                  <a:lnTo>
                    <a:pt x="8353" y="8297"/>
                  </a:lnTo>
                  <a:lnTo>
                    <a:pt x="9460" y="7523"/>
                  </a:lnTo>
                  <a:close/>
                  <a:moveTo>
                    <a:pt x="32083" y="8832"/>
                  </a:moveTo>
                  <a:lnTo>
                    <a:pt x="32434" y="9293"/>
                  </a:lnTo>
                  <a:lnTo>
                    <a:pt x="31991" y="9606"/>
                  </a:lnTo>
                  <a:lnTo>
                    <a:pt x="31622" y="9164"/>
                  </a:lnTo>
                  <a:lnTo>
                    <a:pt x="32083" y="8832"/>
                  </a:lnTo>
                  <a:close/>
                  <a:moveTo>
                    <a:pt x="12520" y="8187"/>
                  </a:moveTo>
                  <a:lnTo>
                    <a:pt x="13203" y="9127"/>
                  </a:lnTo>
                  <a:lnTo>
                    <a:pt x="12262" y="9791"/>
                  </a:lnTo>
                  <a:lnTo>
                    <a:pt x="11525" y="8795"/>
                  </a:lnTo>
                  <a:lnTo>
                    <a:pt x="12520" y="8187"/>
                  </a:lnTo>
                  <a:close/>
                  <a:moveTo>
                    <a:pt x="35255" y="9348"/>
                  </a:moveTo>
                  <a:lnTo>
                    <a:pt x="35587" y="9846"/>
                  </a:lnTo>
                  <a:lnTo>
                    <a:pt x="35107" y="10215"/>
                  </a:lnTo>
                  <a:lnTo>
                    <a:pt x="34757" y="9717"/>
                  </a:lnTo>
                  <a:lnTo>
                    <a:pt x="35255" y="9348"/>
                  </a:lnTo>
                  <a:close/>
                  <a:moveTo>
                    <a:pt x="15673" y="8740"/>
                  </a:moveTo>
                  <a:lnTo>
                    <a:pt x="16319" y="9680"/>
                  </a:lnTo>
                  <a:lnTo>
                    <a:pt x="15397" y="10362"/>
                  </a:lnTo>
                  <a:lnTo>
                    <a:pt x="14696" y="9403"/>
                  </a:lnTo>
                  <a:lnTo>
                    <a:pt x="15673" y="8740"/>
                  </a:lnTo>
                  <a:close/>
                  <a:moveTo>
                    <a:pt x="38426" y="9957"/>
                  </a:moveTo>
                  <a:lnTo>
                    <a:pt x="38795" y="10436"/>
                  </a:lnTo>
                  <a:lnTo>
                    <a:pt x="38315" y="10768"/>
                  </a:lnTo>
                  <a:lnTo>
                    <a:pt x="37984" y="10307"/>
                  </a:lnTo>
                  <a:lnTo>
                    <a:pt x="38426" y="9957"/>
                  </a:lnTo>
                  <a:close/>
                  <a:moveTo>
                    <a:pt x="18863" y="9385"/>
                  </a:moveTo>
                  <a:lnTo>
                    <a:pt x="19453" y="10233"/>
                  </a:lnTo>
                  <a:lnTo>
                    <a:pt x="18605" y="10860"/>
                  </a:lnTo>
                  <a:lnTo>
                    <a:pt x="17960" y="9993"/>
                  </a:lnTo>
                  <a:lnTo>
                    <a:pt x="18863" y="9385"/>
                  </a:lnTo>
                  <a:close/>
                  <a:moveTo>
                    <a:pt x="41653" y="10528"/>
                  </a:moveTo>
                  <a:lnTo>
                    <a:pt x="42003" y="11008"/>
                  </a:lnTo>
                  <a:lnTo>
                    <a:pt x="41524" y="11339"/>
                  </a:lnTo>
                  <a:lnTo>
                    <a:pt x="41155" y="10860"/>
                  </a:lnTo>
                  <a:lnTo>
                    <a:pt x="41653" y="10528"/>
                  </a:lnTo>
                  <a:close/>
                  <a:moveTo>
                    <a:pt x="22053" y="10012"/>
                  </a:moveTo>
                  <a:lnTo>
                    <a:pt x="22588" y="10805"/>
                  </a:lnTo>
                  <a:lnTo>
                    <a:pt x="21813" y="11376"/>
                  </a:lnTo>
                  <a:lnTo>
                    <a:pt x="21223" y="10565"/>
                  </a:lnTo>
                  <a:lnTo>
                    <a:pt x="22053" y="10012"/>
                  </a:lnTo>
                  <a:close/>
                  <a:moveTo>
                    <a:pt x="25224" y="10657"/>
                  </a:moveTo>
                  <a:lnTo>
                    <a:pt x="25722" y="11376"/>
                  </a:lnTo>
                  <a:lnTo>
                    <a:pt x="25022" y="11911"/>
                  </a:lnTo>
                  <a:lnTo>
                    <a:pt x="24487" y="11137"/>
                  </a:lnTo>
                  <a:lnTo>
                    <a:pt x="25224" y="10657"/>
                  </a:lnTo>
                  <a:close/>
                  <a:moveTo>
                    <a:pt x="5643" y="9809"/>
                  </a:moveTo>
                  <a:lnTo>
                    <a:pt x="6602" y="11210"/>
                  </a:lnTo>
                  <a:lnTo>
                    <a:pt x="5219" y="12225"/>
                  </a:lnTo>
                  <a:lnTo>
                    <a:pt x="5164" y="11966"/>
                  </a:lnTo>
                  <a:lnTo>
                    <a:pt x="5071" y="11727"/>
                  </a:lnTo>
                  <a:lnTo>
                    <a:pt x="4961" y="11487"/>
                  </a:lnTo>
                  <a:lnTo>
                    <a:pt x="4887" y="11376"/>
                  </a:lnTo>
                  <a:lnTo>
                    <a:pt x="4795" y="11284"/>
                  </a:lnTo>
                  <a:lnTo>
                    <a:pt x="4721" y="11192"/>
                  </a:lnTo>
                  <a:lnTo>
                    <a:pt x="4611" y="11100"/>
                  </a:lnTo>
                  <a:lnTo>
                    <a:pt x="4500" y="11026"/>
                  </a:lnTo>
                  <a:lnTo>
                    <a:pt x="4389" y="10952"/>
                  </a:lnTo>
                  <a:lnTo>
                    <a:pt x="4242" y="10897"/>
                  </a:lnTo>
                  <a:lnTo>
                    <a:pt x="4113" y="10860"/>
                  </a:lnTo>
                  <a:lnTo>
                    <a:pt x="3947" y="10823"/>
                  </a:lnTo>
                  <a:lnTo>
                    <a:pt x="3781" y="10786"/>
                  </a:lnTo>
                  <a:lnTo>
                    <a:pt x="4076" y="10749"/>
                  </a:lnTo>
                  <a:lnTo>
                    <a:pt x="4352" y="10713"/>
                  </a:lnTo>
                  <a:lnTo>
                    <a:pt x="4629" y="10657"/>
                  </a:lnTo>
                  <a:lnTo>
                    <a:pt x="4887" y="10565"/>
                  </a:lnTo>
                  <a:lnTo>
                    <a:pt x="5016" y="10510"/>
                  </a:lnTo>
                  <a:lnTo>
                    <a:pt x="5127" y="10436"/>
                  </a:lnTo>
                  <a:lnTo>
                    <a:pt x="5219" y="10362"/>
                  </a:lnTo>
                  <a:lnTo>
                    <a:pt x="5330" y="10289"/>
                  </a:lnTo>
                  <a:lnTo>
                    <a:pt x="5422" y="10178"/>
                  </a:lnTo>
                  <a:lnTo>
                    <a:pt x="5496" y="10086"/>
                  </a:lnTo>
                  <a:lnTo>
                    <a:pt x="5569" y="9957"/>
                  </a:lnTo>
                  <a:lnTo>
                    <a:pt x="5643" y="9809"/>
                  </a:lnTo>
                  <a:close/>
                  <a:moveTo>
                    <a:pt x="28414" y="11284"/>
                  </a:moveTo>
                  <a:lnTo>
                    <a:pt x="28894" y="11930"/>
                  </a:lnTo>
                  <a:lnTo>
                    <a:pt x="28211" y="12446"/>
                  </a:lnTo>
                  <a:lnTo>
                    <a:pt x="27750" y="11745"/>
                  </a:lnTo>
                  <a:lnTo>
                    <a:pt x="28414" y="11284"/>
                  </a:lnTo>
                  <a:close/>
                  <a:moveTo>
                    <a:pt x="8870" y="10602"/>
                  </a:moveTo>
                  <a:lnTo>
                    <a:pt x="9699" y="11764"/>
                  </a:lnTo>
                  <a:lnTo>
                    <a:pt x="8501" y="12649"/>
                  </a:lnTo>
                  <a:lnTo>
                    <a:pt x="7597" y="11376"/>
                  </a:lnTo>
                  <a:lnTo>
                    <a:pt x="8870" y="10602"/>
                  </a:lnTo>
                  <a:close/>
                  <a:moveTo>
                    <a:pt x="31530" y="11966"/>
                  </a:moveTo>
                  <a:lnTo>
                    <a:pt x="31973" y="12538"/>
                  </a:lnTo>
                  <a:lnTo>
                    <a:pt x="31420" y="12999"/>
                  </a:lnTo>
                  <a:lnTo>
                    <a:pt x="30977" y="12298"/>
                  </a:lnTo>
                  <a:lnTo>
                    <a:pt x="31530" y="11966"/>
                  </a:lnTo>
                  <a:close/>
                  <a:moveTo>
                    <a:pt x="11967" y="11339"/>
                  </a:moveTo>
                  <a:lnTo>
                    <a:pt x="12742" y="12354"/>
                  </a:lnTo>
                  <a:lnTo>
                    <a:pt x="11709" y="13165"/>
                  </a:lnTo>
                  <a:lnTo>
                    <a:pt x="10898" y="11966"/>
                  </a:lnTo>
                  <a:lnTo>
                    <a:pt x="11967" y="11339"/>
                  </a:lnTo>
                  <a:close/>
                  <a:moveTo>
                    <a:pt x="34702" y="12501"/>
                  </a:moveTo>
                  <a:lnTo>
                    <a:pt x="35107" y="13073"/>
                  </a:lnTo>
                  <a:lnTo>
                    <a:pt x="34591" y="13441"/>
                  </a:lnTo>
                  <a:lnTo>
                    <a:pt x="34167" y="12851"/>
                  </a:lnTo>
                  <a:lnTo>
                    <a:pt x="34702" y="12501"/>
                  </a:lnTo>
                  <a:close/>
                  <a:moveTo>
                    <a:pt x="15120" y="11874"/>
                  </a:moveTo>
                  <a:lnTo>
                    <a:pt x="15821" y="12907"/>
                  </a:lnTo>
                  <a:lnTo>
                    <a:pt x="14881" y="13552"/>
                  </a:lnTo>
                  <a:lnTo>
                    <a:pt x="14143" y="12556"/>
                  </a:lnTo>
                  <a:lnTo>
                    <a:pt x="15120" y="11874"/>
                  </a:lnTo>
                  <a:close/>
                  <a:moveTo>
                    <a:pt x="37873" y="13091"/>
                  </a:moveTo>
                  <a:lnTo>
                    <a:pt x="38315" y="13626"/>
                  </a:lnTo>
                  <a:lnTo>
                    <a:pt x="37725" y="14087"/>
                  </a:lnTo>
                  <a:lnTo>
                    <a:pt x="37320" y="13478"/>
                  </a:lnTo>
                  <a:lnTo>
                    <a:pt x="37873" y="13091"/>
                  </a:lnTo>
                  <a:close/>
                  <a:moveTo>
                    <a:pt x="18292" y="12520"/>
                  </a:moveTo>
                  <a:lnTo>
                    <a:pt x="18937" y="13460"/>
                  </a:lnTo>
                  <a:lnTo>
                    <a:pt x="18015" y="14142"/>
                  </a:lnTo>
                  <a:lnTo>
                    <a:pt x="17333" y="13165"/>
                  </a:lnTo>
                  <a:lnTo>
                    <a:pt x="18292" y="12520"/>
                  </a:lnTo>
                  <a:close/>
                  <a:moveTo>
                    <a:pt x="21481" y="13146"/>
                  </a:moveTo>
                  <a:lnTo>
                    <a:pt x="22090" y="14013"/>
                  </a:lnTo>
                  <a:lnTo>
                    <a:pt x="21223" y="14658"/>
                  </a:lnTo>
                  <a:lnTo>
                    <a:pt x="20578" y="13755"/>
                  </a:lnTo>
                  <a:lnTo>
                    <a:pt x="21481" y="13146"/>
                  </a:lnTo>
                  <a:close/>
                  <a:moveTo>
                    <a:pt x="41100" y="13644"/>
                  </a:moveTo>
                  <a:lnTo>
                    <a:pt x="41524" y="14216"/>
                  </a:lnTo>
                  <a:lnTo>
                    <a:pt x="40934" y="14658"/>
                  </a:lnTo>
                  <a:lnTo>
                    <a:pt x="40491" y="14050"/>
                  </a:lnTo>
                  <a:lnTo>
                    <a:pt x="41100" y="13644"/>
                  </a:lnTo>
                  <a:close/>
                  <a:moveTo>
                    <a:pt x="24671" y="13773"/>
                  </a:moveTo>
                  <a:lnTo>
                    <a:pt x="25243" y="14585"/>
                  </a:lnTo>
                  <a:lnTo>
                    <a:pt x="24432" y="15175"/>
                  </a:lnTo>
                  <a:lnTo>
                    <a:pt x="23841" y="14326"/>
                  </a:lnTo>
                  <a:lnTo>
                    <a:pt x="24671" y="13773"/>
                  </a:lnTo>
                  <a:close/>
                  <a:moveTo>
                    <a:pt x="27879" y="14400"/>
                  </a:moveTo>
                  <a:lnTo>
                    <a:pt x="28396" y="15138"/>
                  </a:lnTo>
                  <a:lnTo>
                    <a:pt x="27640" y="15728"/>
                  </a:lnTo>
                  <a:lnTo>
                    <a:pt x="27087" y="14916"/>
                  </a:lnTo>
                  <a:lnTo>
                    <a:pt x="27879" y="14400"/>
                  </a:lnTo>
                  <a:close/>
                  <a:moveTo>
                    <a:pt x="8261" y="13626"/>
                  </a:moveTo>
                  <a:lnTo>
                    <a:pt x="9183" y="14990"/>
                  </a:lnTo>
                  <a:lnTo>
                    <a:pt x="7856" y="15967"/>
                  </a:lnTo>
                  <a:lnTo>
                    <a:pt x="7800" y="15765"/>
                  </a:lnTo>
                  <a:lnTo>
                    <a:pt x="7727" y="15543"/>
                  </a:lnTo>
                  <a:lnTo>
                    <a:pt x="7634" y="15341"/>
                  </a:lnTo>
                  <a:lnTo>
                    <a:pt x="7524" y="15156"/>
                  </a:lnTo>
                  <a:lnTo>
                    <a:pt x="7376" y="14972"/>
                  </a:lnTo>
                  <a:lnTo>
                    <a:pt x="7192" y="14806"/>
                  </a:lnTo>
                  <a:lnTo>
                    <a:pt x="6971" y="14677"/>
                  </a:lnTo>
                  <a:lnTo>
                    <a:pt x="6712" y="14548"/>
                  </a:lnTo>
                  <a:lnTo>
                    <a:pt x="6971" y="14511"/>
                  </a:lnTo>
                  <a:lnTo>
                    <a:pt x="7229" y="14456"/>
                  </a:lnTo>
                  <a:lnTo>
                    <a:pt x="7450" y="14363"/>
                  </a:lnTo>
                  <a:lnTo>
                    <a:pt x="7653" y="14253"/>
                  </a:lnTo>
                  <a:lnTo>
                    <a:pt x="7856" y="14124"/>
                  </a:lnTo>
                  <a:lnTo>
                    <a:pt x="8003" y="13976"/>
                  </a:lnTo>
                  <a:lnTo>
                    <a:pt x="8151" y="13810"/>
                  </a:lnTo>
                  <a:lnTo>
                    <a:pt x="8261" y="13626"/>
                  </a:lnTo>
                  <a:close/>
                  <a:moveTo>
                    <a:pt x="31051" y="14990"/>
                  </a:moveTo>
                  <a:lnTo>
                    <a:pt x="31586" y="15709"/>
                  </a:lnTo>
                  <a:lnTo>
                    <a:pt x="30848" y="16262"/>
                  </a:lnTo>
                  <a:lnTo>
                    <a:pt x="30313" y="15488"/>
                  </a:lnTo>
                  <a:lnTo>
                    <a:pt x="31051" y="14990"/>
                  </a:lnTo>
                  <a:close/>
                  <a:moveTo>
                    <a:pt x="11488" y="14400"/>
                  </a:moveTo>
                  <a:lnTo>
                    <a:pt x="12318" y="15543"/>
                  </a:lnTo>
                  <a:lnTo>
                    <a:pt x="11119" y="16428"/>
                  </a:lnTo>
                  <a:lnTo>
                    <a:pt x="10253" y="15138"/>
                  </a:lnTo>
                  <a:lnTo>
                    <a:pt x="11488" y="14400"/>
                  </a:lnTo>
                  <a:close/>
                  <a:moveTo>
                    <a:pt x="34167" y="15654"/>
                  </a:moveTo>
                  <a:lnTo>
                    <a:pt x="34646" y="16281"/>
                  </a:lnTo>
                  <a:lnTo>
                    <a:pt x="34019" y="16742"/>
                  </a:lnTo>
                  <a:lnTo>
                    <a:pt x="33540" y="16078"/>
                  </a:lnTo>
                  <a:lnTo>
                    <a:pt x="34167" y="15654"/>
                  </a:lnTo>
                  <a:close/>
                  <a:moveTo>
                    <a:pt x="14586" y="15119"/>
                  </a:moveTo>
                  <a:lnTo>
                    <a:pt x="15360" y="16115"/>
                  </a:lnTo>
                  <a:lnTo>
                    <a:pt x="14309" y="16816"/>
                  </a:lnTo>
                  <a:lnTo>
                    <a:pt x="13516" y="15746"/>
                  </a:lnTo>
                  <a:lnTo>
                    <a:pt x="14586" y="15119"/>
                  </a:lnTo>
                  <a:close/>
                  <a:moveTo>
                    <a:pt x="37338" y="16170"/>
                  </a:moveTo>
                  <a:lnTo>
                    <a:pt x="37762" y="16760"/>
                  </a:lnTo>
                  <a:lnTo>
                    <a:pt x="37099" y="17295"/>
                  </a:lnTo>
                  <a:lnTo>
                    <a:pt x="36619" y="16650"/>
                  </a:lnTo>
                  <a:lnTo>
                    <a:pt x="37338" y="16170"/>
                  </a:lnTo>
                  <a:close/>
                  <a:moveTo>
                    <a:pt x="17757" y="15654"/>
                  </a:moveTo>
                  <a:lnTo>
                    <a:pt x="18458" y="16668"/>
                  </a:lnTo>
                  <a:lnTo>
                    <a:pt x="17425" y="17424"/>
                  </a:lnTo>
                  <a:lnTo>
                    <a:pt x="16687" y="16336"/>
                  </a:lnTo>
                  <a:lnTo>
                    <a:pt x="17757" y="15654"/>
                  </a:lnTo>
                  <a:close/>
                  <a:moveTo>
                    <a:pt x="40546" y="16723"/>
                  </a:moveTo>
                  <a:lnTo>
                    <a:pt x="40971" y="17332"/>
                  </a:lnTo>
                  <a:lnTo>
                    <a:pt x="40344" y="17848"/>
                  </a:lnTo>
                  <a:lnTo>
                    <a:pt x="39920" y="17184"/>
                  </a:lnTo>
                  <a:lnTo>
                    <a:pt x="40546" y="16723"/>
                  </a:lnTo>
                  <a:close/>
                  <a:moveTo>
                    <a:pt x="20928" y="16262"/>
                  </a:moveTo>
                  <a:lnTo>
                    <a:pt x="21610" y="17221"/>
                  </a:lnTo>
                  <a:lnTo>
                    <a:pt x="20652" y="17940"/>
                  </a:lnTo>
                  <a:lnTo>
                    <a:pt x="19933" y="16926"/>
                  </a:lnTo>
                  <a:lnTo>
                    <a:pt x="20928" y="16262"/>
                  </a:lnTo>
                  <a:close/>
                  <a:moveTo>
                    <a:pt x="24118" y="16889"/>
                  </a:moveTo>
                  <a:lnTo>
                    <a:pt x="24745" y="17793"/>
                  </a:lnTo>
                  <a:lnTo>
                    <a:pt x="23841" y="18457"/>
                  </a:lnTo>
                  <a:lnTo>
                    <a:pt x="23178" y="17516"/>
                  </a:lnTo>
                  <a:lnTo>
                    <a:pt x="24118" y="16889"/>
                  </a:lnTo>
                  <a:close/>
                  <a:moveTo>
                    <a:pt x="27308" y="17498"/>
                  </a:moveTo>
                  <a:lnTo>
                    <a:pt x="27916" y="18364"/>
                  </a:lnTo>
                  <a:lnTo>
                    <a:pt x="27068" y="19010"/>
                  </a:lnTo>
                  <a:lnTo>
                    <a:pt x="26423" y="18088"/>
                  </a:lnTo>
                  <a:lnTo>
                    <a:pt x="27308" y="17498"/>
                  </a:lnTo>
                  <a:close/>
                  <a:moveTo>
                    <a:pt x="30516" y="18088"/>
                  </a:moveTo>
                  <a:lnTo>
                    <a:pt x="31014" y="18844"/>
                  </a:lnTo>
                  <a:lnTo>
                    <a:pt x="30221" y="19471"/>
                  </a:lnTo>
                  <a:lnTo>
                    <a:pt x="29650" y="18678"/>
                  </a:lnTo>
                  <a:lnTo>
                    <a:pt x="30516" y="18088"/>
                  </a:lnTo>
                  <a:close/>
                  <a:moveTo>
                    <a:pt x="10953" y="17498"/>
                  </a:moveTo>
                  <a:lnTo>
                    <a:pt x="11820" y="18752"/>
                  </a:lnTo>
                  <a:lnTo>
                    <a:pt x="10474" y="19747"/>
                  </a:lnTo>
                  <a:lnTo>
                    <a:pt x="10437" y="19544"/>
                  </a:lnTo>
                  <a:lnTo>
                    <a:pt x="10363" y="19323"/>
                  </a:lnTo>
                  <a:lnTo>
                    <a:pt x="10271" y="19120"/>
                  </a:lnTo>
                  <a:lnTo>
                    <a:pt x="10160" y="18936"/>
                  </a:lnTo>
                  <a:lnTo>
                    <a:pt x="10031" y="18770"/>
                  </a:lnTo>
                  <a:lnTo>
                    <a:pt x="9865" y="18623"/>
                  </a:lnTo>
                  <a:lnTo>
                    <a:pt x="9681" y="18494"/>
                  </a:lnTo>
                  <a:lnTo>
                    <a:pt x="9478" y="18401"/>
                  </a:lnTo>
                  <a:lnTo>
                    <a:pt x="10953" y="17498"/>
                  </a:lnTo>
                  <a:close/>
                  <a:moveTo>
                    <a:pt x="33614" y="18752"/>
                  </a:moveTo>
                  <a:lnTo>
                    <a:pt x="34130" y="19452"/>
                  </a:lnTo>
                  <a:lnTo>
                    <a:pt x="33466" y="20005"/>
                  </a:lnTo>
                  <a:lnTo>
                    <a:pt x="32950" y="19213"/>
                  </a:lnTo>
                  <a:lnTo>
                    <a:pt x="33614" y="18752"/>
                  </a:lnTo>
                  <a:close/>
                  <a:moveTo>
                    <a:pt x="14051" y="18254"/>
                  </a:moveTo>
                  <a:lnTo>
                    <a:pt x="14881" y="19323"/>
                  </a:lnTo>
                  <a:lnTo>
                    <a:pt x="13756" y="20227"/>
                  </a:lnTo>
                  <a:lnTo>
                    <a:pt x="12871" y="18918"/>
                  </a:lnTo>
                  <a:lnTo>
                    <a:pt x="14051" y="18254"/>
                  </a:lnTo>
                  <a:close/>
                  <a:moveTo>
                    <a:pt x="36803" y="19231"/>
                  </a:moveTo>
                  <a:lnTo>
                    <a:pt x="37375" y="19950"/>
                  </a:lnTo>
                  <a:lnTo>
                    <a:pt x="36619" y="20466"/>
                  </a:lnTo>
                  <a:lnTo>
                    <a:pt x="36140" y="19766"/>
                  </a:lnTo>
                  <a:lnTo>
                    <a:pt x="36803" y="19231"/>
                  </a:lnTo>
                  <a:close/>
                  <a:moveTo>
                    <a:pt x="17185" y="18770"/>
                  </a:moveTo>
                  <a:lnTo>
                    <a:pt x="17997" y="19895"/>
                  </a:lnTo>
                  <a:lnTo>
                    <a:pt x="16927" y="20595"/>
                  </a:lnTo>
                  <a:lnTo>
                    <a:pt x="16097" y="19508"/>
                  </a:lnTo>
                  <a:lnTo>
                    <a:pt x="17185" y="18770"/>
                  </a:lnTo>
                  <a:close/>
                  <a:moveTo>
                    <a:pt x="39993" y="19729"/>
                  </a:moveTo>
                  <a:lnTo>
                    <a:pt x="40565" y="20522"/>
                  </a:lnTo>
                  <a:lnTo>
                    <a:pt x="39735" y="21130"/>
                  </a:lnTo>
                  <a:lnTo>
                    <a:pt x="39182" y="20282"/>
                  </a:lnTo>
                  <a:lnTo>
                    <a:pt x="39993" y="19729"/>
                  </a:lnTo>
                  <a:close/>
                  <a:moveTo>
                    <a:pt x="20375" y="19379"/>
                  </a:moveTo>
                  <a:lnTo>
                    <a:pt x="21113" y="20430"/>
                  </a:lnTo>
                  <a:lnTo>
                    <a:pt x="20043" y="21241"/>
                  </a:lnTo>
                  <a:lnTo>
                    <a:pt x="19287" y="20098"/>
                  </a:lnTo>
                  <a:lnTo>
                    <a:pt x="20375" y="19379"/>
                  </a:lnTo>
                  <a:close/>
                  <a:moveTo>
                    <a:pt x="23583" y="20005"/>
                  </a:moveTo>
                  <a:lnTo>
                    <a:pt x="24192" y="20927"/>
                  </a:lnTo>
                  <a:lnTo>
                    <a:pt x="23233" y="21702"/>
                  </a:lnTo>
                  <a:lnTo>
                    <a:pt x="22532" y="20688"/>
                  </a:lnTo>
                  <a:lnTo>
                    <a:pt x="23583" y="20005"/>
                  </a:lnTo>
                  <a:close/>
                  <a:moveTo>
                    <a:pt x="26755" y="20595"/>
                  </a:moveTo>
                  <a:lnTo>
                    <a:pt x="27363" y="21499"/>
                  </a:lnTo>
                  <a:lnTo>
                    <a:pt x="26460" y="22181"/>
                  </a:lnTo>
                  <a:lnTo>
                    <a:pt x="25870" y="21259"/>
                  </a:lnTo>
                  <a:lnTo>
                    <a:pt x="26755" y="20595"/>
                  </a:lnTo>
                  <a:close/>
                  <a:moveTo>
                    <a:pt x="29981" y="21167"/>
                  </a:moveTo>
                  <a:lnTo>
                    <a:pt x="30627" y="22015"/>
                  </a:lnTo>
                  <a:lnTo>
                    <a:pt x="29650" y="22716"/>
                  </a:lnTo>
                  <a:lnTo>
                    <a:pt x="29096" y="21831"/>
                  </a:lnTo>
                  <a:lnTo>
                    <a:pt x="29981" y="21167"/>
                  </a:lnTo>
                  <a:close/>
                  <a:moveTo>
                    <a:pt x="33153" y="21683"/>
                  </a:moveTo>
                  <a:lnTo>
                    <a:pt x="33798" y="22587"/>
                  </a:lnTo>
                  <a:lnTo>
                    <a:pt x="32876" y="23269"/>
                  </a:lnTo>
                  <a:lnTo>
                    <a:pt x="32212" y="22310"/>
                  </a:lnTo>
                  <a:lnTo>
                    <a:pt x="33153" y="21683"/>
                  </a:lnTo>
                  <a:close/>
                  <a:moveTo>
                    <a:pt x="16687" y="21978"/>
                  </a:moveTo>
                  <a:lnTo>
                    <a:pt x="17407" y="23011"/>
                  </a:lnTo>
                  <a:lnTo>
                    <a:pt x="16337" y="23767"/>
                  </a:lnTo>
                  <a:lnTo>
                    <a:pt x="15434" y="22697"/>
                  </a:lnTo>
                  <a:lnTo>
                    <a:pt x="16687" y="21978"/>
                  </a:lnTo>
                  <a:close/>
                  <a:moveTo>
                    <a:pt x="36269" y="22366"/>
                  </a:moveTo>
                  <a:lnTo>
                    <a:pt x="36933" y="23195"/>
                  </a:lnTo>
                  <a:lnTo>
                    <a:pt x="36084" y="23841"/>
                  </a:lnTo>
                  <a:lnTo>
                    <a:pt x="35421" y="22882"/>
                  </a:lnTo>
                  <a:lnTo>
                    <a:pt x="36269" y="22366"/>
                  </a:lnTo>
                  <a:close/>
                  <a:moveTo>
                    <a:pt x="13516" y="21130"/>
                  </a:moveTo>
                  <a:lnTo>
                    <a:pt x="14512" y="22587"/>
                  </a:lnTo>
                  <a:lnTo>
                    <a:pt x="14291" y="22661"/>
                  </a:lnTo>
                  <a:lnTo>
                    <a:pt x="14069" y="22734"/>
                  </a:lnTo>
                  <a:lnTo>
                    <a:pt x="13848" y="22845"/>
                  </a:lnTo>
                  <a:lnTo>
                    <a:pt x="13645" y="22992"/>
                  </a:lnTo>
                  <a:lnTo>
                    <a:pt x="13553" y="23066"/>
                  </a:lnTo>
                  <a:lnTo>
                    <a:pt x="13479" y="23158"/>
                  </a:lnTo>
                  <a:lnTo>
                    <a:pt x="13406" y="23269"/>
                  </a:lnTo>
                  <a:lnTo>
                    <a:pt x="13332" y="23380"/>
                  </a:lnTo>
                  <a:lnTo>
                    <a:pt x="13276" y="23509"/>
                  </a:lnTo>
                  <a:lnTo>
                    <a:pt x="13240" y="23638"/>
                  </a:lnTo>
                  <a:lnTo>
                    <a:pt x="13203" y="23785"/>
                  </a:lnTo>
                  <a:lnTo>
                    <a:pt x="13184" y="23951"/>
                  </a:lnTo>
                  <a:lnTo>
                    <a:pt x="13110" y="23656"/>
                  </a:lnTo>
                  <a:lnTo>
                    <a:pt x="13037" y="23361"/>
                  </a:lnTo>
                  <a:lnTo>
                    <a:pt x="12945" y="23085"/>
                  </a:lnTo>
                  <a:lnTo>
                    <a:pt x="12834" y="22826"/>
                  </a:lnTo>
                  <a:lnTo>
                    <a:pt x="12760" y="22697"/>
                  </a:lnTo>
                  <a:lnTo>
                    <a:pt x="12668" y="22587"/>
                  </a:lnTo>
                  <a:lnTo>
                    <a:pt x="12576" y="22476"/>
                  </a:lnTo>
                  <a:lnTo>
                    <a:pt x="12484" y="22384"/>
                  </a:lnTo>
                  <a:lnTo>
                    <a:pt x="12355" y="22292"/>
                  </a:lnTo>
                  <a:lnTo>
                    <a:pt x="12225" y="22218"/>
                  </a:lnTo>
                  <a:lnTo>
                    <a:pt x="12060" y="22144"/>
                  </a:lnTo>
                  <a:lnTo>
                    <a:pt x="11894" y="22089"/>
                  </a:lnTo>
                  <a:lnTo>
                    <a:pt x="12170" y="22052"/>
                  </a:lnTo>
                  <a:lnTo>
                    <a:pt x="12428" y="21997"/>
                  </a:lnTo>
                  <a:lnTo>
                    <a:pt x="12668" y="21923"/>
                  </a:lnTo>
                  <a:lnTo>
                    <a:pt x="12889" y="21812"/>
                  </a:lnTo>
                  <a:lnTo>
                    <a:pt x="13074" y="21683"/>
                  </a:lnTo>
                  <a:lnTo>
                    <a:pt x="13258" y="21517"/>
                  </a:lnTo>
                  <a:lnTo>
                    <a:pt x="13406" y="21351"/>
                  </a:lnTo>
                  <a:lnTo>
                    <a:pt x="13516" y="21130"/>
                  </a:lnTo>
                  <a:close/>
                  <a:moveTo>
                    <a:pt x="39422" y="22826"/>
                  </a:moveTo>
                  <a:lnTo>
                    <a:pt x="40104" y="23748"/>
                  </a:lnTo>
                  <a:lnTo>
                    <a:pt x="39237" y="24320"/>
                  </a:lnTo>
                  <a:lnTo>
                    <a:pt x="38574" y="23435"/>
                  </a:lnTo>
                  <a:lnTo>
                    <a:pt x="39422" y="22826"/>
                  </a:lnTo>
                  <a:close/>
                  <a:moveTo>
                    <a:pt x="19822" y="22495"/>
                  </a:moveTo>
                  <a:lnTo>
                    <a:pt x="20541" y="23564"/>
                  </a:lnTo>
                  <a:lnTo>
                    <a:pt x="19453" y="24449"/>
                  </a:lnTo>
                  <a:lnTo>
                    <a:pt x="18753" y="23232"/>
                  </a:lnTo>
                  <a:lnTo>
                    <a:pt x="19822" y="22495"/>
                  </a:lnTo>
                  <a:close/>
                  <a:moveTo>
                    <a:pt x="23049" y="23066"/>
                  </a:moveTo>
                  <a:lnTo>
                    <a:pt x="23823" y="24099"/>
                  </a:lnTo>
                  <a:lnTo>
                    <a:pt x="22643" y="24947"/>
                  </a:lnTo>
                  <a:lnTo>
                    <a:pt x="21979" y="23822"/>
                  </a:lnTo>
                  <a:lnTo>
                    <a:pt x="23049" y="23066"/>
                  </a:lnTo>
                  <a:close/>
                  <a:moveTo>
                    <a:pt x="26202" y="23601"/>
                  </a:moveTo>
                  <a:lnTo>
                    <a:pt x="26976" y="24670"/>
                  </a:lnTo>
                  <a:lnTo>
                    <a:pt x="25870" y="25463"/>
                  </a:lnTo>
                  <a:lnTo>
                    <a:pt x="25114" y="24320"/>
                  </a:lnTo>
                  <a:lnTo>
                    <a:pt x="26202" y="23601"/>
                  </a:lnTo>
                  <a:close/>
                  <a:moveTo>
                    <a:pt x="29391" y="24209"/>
                  </a:moveTo>
                  <a:lnTo>
                    <a:pt x="30147" y="25242"/>
                  </a:lnTo>
                  <a:lnTo>
                    <a:pt x="29078" y="26016"/>
                  </a:lnTo>
                  <a:lnTo>
                    <a:pt x="28340" y="24910"/>
                  </a:lnTo>
                  <a:lnTo>
                    <a:pt x="29391" y="24209"/>
                  </a:lnTo>
                  <a:close/>
                  <a:moveTo>
                    <a:pt x="32600" y="24799"/>
                  </a:moveTo>
                  <a:lnTo>
                    <a:pt x="33337" y="25813"/>
                  </a:lnTo>
                  <a:lnTo>
                    <a:pt x="32268" y="26569"/>
                  </a:lnTo>
                  <a:lnTo>
                    <a:pt x="31549" y="25482"/>
                  </a:lnTo>
                  <a:lnTo>
                    <a:pt x="32600" y="24799"/>
                  </a:lnTo>
                  <a:close/>
                  <a:moveTo>
                    <a:pt x="35789" y="25371"/>
                  </a:moveTo>
                  <a:lnTo>
                    <a:pt x="36527" y="26385"/>
                  </a:lnTo>
                  <a:lnTo>
                    <a:pt x="35476" y="27141"/>
                  </a:lnTo>
                  <a:lnTo>
                    <a:pt x="34757" y="26053"/>
                  </a:lnTo>
                  <a:lnTo>
                    <a:pt x="35789" y="25371"/>
                  </a:lnTo>
                  <a:close/>
                  <a:moveTo>
                    <a:pt x="19269" y="25482"/>
                  </a:moveTo>
                  <a:lnTo>
                    <a:pt x="20209" y="26809"/>
                  </a:lnTo>
                  <a:lnTo>
                    <a:pt x="19933" y="26901"/>
                  </a:lnTo>
                  <a:lnTo>
                    <a:pt x="19767" y="26975"/>
                  </a:lnTo>
                  <a:lnTo>
                    <a:pt x="19582" y="27067"/>
                  </a:lnTo>
                  <a:lnTo>
                    <a:pt x="19416" y="27196"/>
                  </a:lnTo>
                  <a:lnTo>
                    <a:pt x="19269" y="27325"/>
                  </a:lnTo>
                  <a:lnTo>
                    <a:pt x="19011" y="27584"/>
                  </a:lnTo>
                  <a:lnTo>
                    <a:pt x="17997" y="26330"/>
                  </a:lnTo>
                  <a:lnTo>
                    <a:pt x="19269" y="25482"/>
                  </a:lnTo>
                  <a:close/>
                  <a:moveTo>
                    <a:pt x="38924" y="26035"/>
                  </a:moveTo>
                  <a:lnTo>
                    <a:pt x="39625" y="26957"/>
                  </a:lnTo>
                  <a:lnTo>
                    <a:pt x="38647" y="27620"/>
                  </a:lnTo>
                  <a:lnTo>
                    <a:pt x="37928" y="26625"/>
                  </a:lnTo>
                  <a:lnTo>
                    <a:pt x="38924" y="26035"/>
                  </a:lnTo>
                  <a:close/>
                  <a:moveTo>
                    <a:pt x="22477" y="26127"/>
                  </a:moveTo>
                  <a:lnTo>
                    <a:pt x="23344" y="27307"/>
                  </a:lnTo>
                  <a:lnTo>
                    <a:pt x="22090" y="28229"/>
                  </a:lnTo>
                  <a:lnTo>
                    <a:pt x="21186" y="26901"/>
                  </a:lnTo>
                  <a:lnTo>
                    <a:pt x="22477" y="26127"/>
                  </a:lnTo>
                  <a:close/>
                  <a:moveTo>
                    <a:pt x="25648" y="26735"/>
                  </a:moveTo>
                  <a:lnTo>
                    <a:pt x="26497" y="27879"/>
                  </a:lnTo>
                  <a:lnTo>
                    <a:pt x="25280" y="28800"/>
                  </a:lnTo>
                  <a:lnTo>
                    <a:pt x="24450" y="27491"/>
                  </a:lnTo>
                  <a:lnTo>
                    <a:pt x="25648" y="26735"/>
                  </a:lnTo>
                  <a:close/>
                  <a:moveTo>
                    <a:pt x="28857" y="27307"/>
                  </a:moveTo>
                  <a:lnTo>
                    <a:pt x="29686" y="28450"/>
                  </a:lnTo>
                  <a:lnTo>
                    <a:pt x="28469" y="29335"/>
                  </a:lnTo>
                  <a:lnTo>
                    <a:pt x="27677" y="28081"/>
                  </a:lnTo>
                  <a:lnTo>
                    <a:pt x="28857" y="27307"/>
                  </a:lnTo>
                  <a:close/>
                  <a:moveTo>
                    <a:pt x="32046" y="27897"/>
                  </a:moveTo>
                  <a:lnTo>
                    <a:pt x="32876" y="29022"/>
                  </a:lnTo>
                  <a:lnTo>
                    <a:pt x="31678" y="29888"/>
                  </a:lnTo>
                  <a:lnTo>
                    <a:pt x="30903" y="28653"/>
                  </a:lnTo>
                  <a:lnTo>
                    <a:pt x="32046" y="27897"/>
                  </a:lnTo>
                  <a:close/>
                  <a:moveTo>
                    <a:pt x="35236" y="28469"/>
                  </a:moveTo>
                  <a:lnTo>
                    <a:pt x="36066" y="29575"/>
                  </a:lnTo>
                  <a:lnTo>
                    <a:pt x="34867" y="30460"/>
                  </a:lnTo>
                  <a:lnTo>
                    <a:pt x="34112" y="29225"/>
                  </a:lnTo>
                  <a:lnTo>
                    <a:pt x="35236" y="28469"/>
                  </a:lnTo>
                  <a:close/>
                  <a:moveTo>
                    <a:pt x="38352" y="29132"/>
                  </a:moveTo>
                  <a:lnTo>
                    <a:pt x="39200" y="30183"/>
                  </a:lnTo>
                  <a:lnTo>
                    <a:pt x="38076" y="31031"/>
                  </a:lnTo>
                  <a:lnTo>
                    <a:pt x="37301" y="29778"/>
                  </a:lnTo>
                  <a:lnTo>
                    <a:pt x="38352" y="29132"/>
                  </a:lnTo>
                  <a:close/>
                  <a:moveTo>
                    <a:pt x="41524" y="29593"/>
                  </a:moveTo>
                  <a:lnTo>
                    <a:pt x="42390" y="30755"/>
                  </a:lnTo>
                  <a:lnTo>
                    <a:pt x="41247" y="31474"/>
                  </a:lnTo>
                  <a:lnTo>
                    <a:pt x="40436" y="30349"/>
                  </a:lnTo>
                  <a:lnTo>
                    <a:pt x="41524" y="29593"/>
                  </a:lnTo>
                  <a:close/>
                  <a:moveTo>
                    <a:pt x="25058" y="29704"/>
                  </a:moveTo>
                  <a:lnTo>
                    <a:pt x="26073" y="31179"/>
                  </a:lnTo>
                  <a:lnTo>
                    <a:pt x="25851" y="31216"/>
                  </a:lnTo>
                  <a:lnTo>
                    <a:pt x="25612" y="31290"/>
                  </a:lnTo>
                  <a:lnTo>
                    <a:pt x="25409" y="31400"/>
                  </a:lnTo>
                  <a:lnTo>
                    <a:pt x="25224" y="31548"/>
                  </a:lnTo>
                  <a:lnTo>
                    <a:pt x="25040" y="31714"/>
                  </a:lnTo>
                  <a:lnTo>
                    <a:pt x="24892" y="31917"/>
                  </a:lnTo>
                  <a:lnTo>
                    <a:pt x="24782" y="32156"/>
                  </a:lnTo>
                  <a:lnTo>
                    <a:pt x="24671" y="32433"/>
                  </a:lnTo>
                  <a:lnTo>
                    <a:pt x="24616" y="32138"/>
                  </a:lnTo>
                  <a:lnTo>
                    <a:pt x="24542" y="31861"/>
                  </a:lnTo>
                  <a:lnTo>
                    <a:pt x="24468" y="31603"/>
                  </a:lnTo>
                  <a:lnTo>
                    <a:pt x="24339" y="31363"/>
                  </a:lnTo>
                  <a:lnTo>
                    <a:pt x="24266" y="31234"/>
                  </a:lnTo>
                  <a:lnTo>
                    <a:pt x="24192" y="31124"/>
                  </a:lnTo>
                  <a:lnTo>
                    <a:pt x="24100" y="31031"/>
                  </a:lnTo>
                  <a:lnTo>
                    <a:pt x="23989" y="30939"/>
                  </a:lnTo>
                  <a:lnTo>
                    <a:pt x="23878" y="30847"/>
                  </a:lnTo>
                  <a:lnTo>
                    <a:pt x="23749" y="30773"/>
                  </a:lnTo>
                  <a:lnTo>
                    <a:pt x="23602" y="30700"/>
                  </a:lnTo>
                  <a:lnTo>
                    <a:pt x="23436" y="30644"/>
                  </a:lnTo>
                  <a:lnTo>
                    <a:pt x="23712" y="30626"/>
                  </a:lnTo>
                  <a:lnTo>
                    <a:pt x="23971" y="30552"/>
                  </a:lnTo>
                  <a:lnTo>
                    <a:pt x="24210" y="30478"/>
                  </a:lnTo>
                  <a:lnTo>
                    <a:pt x="24432" y="30368"/>
                  </a:lnTo>
                  <a:lnTo>
                    <a:pt x="24616" y="30239"/>
                  </a:lnTo>
                  <a:lnTo>
                    <a:pt x="24800" y="30091"/>
                  </a:lnTo>
                  <a:lnTo>
                    <a:pt x="24929" y="29907"/>
                  </a:lnTo>
                  <a:lnTo>
                    <a:pt x="25058" y="29704"/>
                  </a:lnTo>
                  <a:close/>
                  <a:moveTo>
                    <a:pt x="28304" y="30405"/>
                  </a:moveTo>
                  <a:lnTo>
                    <a:pt x="29262" y="31732"/>
                  </a:lnTo>
                  <a:lnTo>
                    <a:pt x="29059" y="31769"/>
                  </a:lnTo>
                  <a:lnTo>
                    <a:pt x="28838" y="31843"/>
                  </a:lnTo>
                  <a:lnTo>
                    <a:pt x="28654" y="31953"/>
                  </a:lnTo>
                  <a:lnTo>
                    <a:pt x="28451" y="32082"/>
                  </a:lnTo>
                  <a:lnTo>
                    <a:pt x="28285" y="32267"/>
                  </a:lnTo>
                  <a:lnTo>
                    <a:pt x="28119" y="32470"/>
                  </a:lnTo>
                  <a:lnTo>
                    <a:pt x="27972" y="32728"/>
                  </a:lnTo>
                  <a:lnTo>
                    <a:pt x="27861" y="33023"/>
                  </a:lnTo>
                  <a:lnTo>
                    <a:pt x="27824" y="32691"/>
                  </a:lnTo>
                  <a:lnTo>
                    <a:pt x="27750" y="32414"/>
                  </a:lnTo>
                  <a:lnTo>
                    <a:pt x="27658" y="32138"/>
                  </a:lnTo>
                  <a:lnTo>
                    <a:pt x="27548" y="31917"/>
                  </a:lnTo>
                  <a:lnTo>
                    <a:pt x="27418" y="31714"/>
                  </a:lnTo>
                  <a:lnTo>
                    <a:pt x="27271" y="31548"/>
                  </a:lnTo>
                  <a:lnTo>
                    <a:pt x="27087" y="31419"/>
                  </a:lnTo>
                  <a:lnTo>
                    <a:pt x="26884" y="31308"/>
                  </a:lnTo>
                  <a:lnTo>
                    <a:pt x="28304" y="30405"/>
                  </a:lnTo>
                  <a:close/>
                  <a:moveTo>
                    <a:pt x="31493" y="30995"/>
                  </a:moveTo>
                  <a:lnTo>
                    <a:pt x="32378" y="32212"/>
                  </a:lnTo>
                  <a:lnTo>
                    <a:pt x="31032" y="33262"/>
                  </a:lnTo>
                  <a:lnTo>
                    <a:pt x="30995" y="33041"/>
                  </a:lnTo>
                  <a:lnTo>
                    <a:pt x="30940" y="32838"/>
                  </a:lnTo>
                  <a:lnTo>
                    <a:pt x="30848" y="32636"/>
                  </a:lnTo>
                  <a:lnTo>
                    <a:pt x="30756" y="32433"/>
                  </a:lnTo>
                  <a:lnTo>
                    <a:pt x="30608" y="32267"/>
                  </a:lnTo>
                  <a:lnTo>
                    <a:pt x="30461" y="32119"/>
                  </a:lnTo>
                  <a:lnTo>
                    <a:pt x="30295" y="31972"/>
                  </a:lnTo>
                  <a:lnTo>
                    <a:pt x="30092" y="31880"/>
                  </a:lnTo>
                  <a:lnTo>
                    <a:pt x="31493" y="30995"/>
                  </a:lnTo>
                  <a:close/>
                  <a:moveTo>
                    <a:pt x="34683" y="31566"/>
                  </a:moveTo>
                  <a:lnTo>
                    <a:pt x="35642" y="32875"/>
                  </a:lnTo>
                  <a:lnTo>
                    <a:pt x="35439" y="32931"/>
                  </a:lnTo>
                  <a:lnTo>
                    <a:pt x="35218" y="33004"/>
                  </a:lnTo>
                  <a:lnTo>
                    <a:pt x="35033" y="33097"/>
                  </a:lnTo>
                  <a:lnTo>
                    <a:pt x="34831" y="33244"/>
                  </a:lnTo>
                  <a:lnTo>
                    <a:pt x="34665" y="33410"/>
                  </a:lnTo>
                  <a:lnTo>
                    <a:pt x="34499" y="33631"/>
                  </a:lnTo>
                  <a:lnTo>
                    <a:pt x="34351" y="33889"/>
                  </a:lnTo>
                  <a:lnTo>
                    <a:pt x="34241" y="34184"/>
                  </a:lnTo>
                  <a:lnTo>
                    <a:pt x="34204" y="33871"/>
                  </a:lnTo>
                  <a:lnTo>
                    <a:pt x="34148" y="33576"/>
                  </a:lnTo>
                  <a:lnTo>
                    <a:pt x="34075" y="33318"/>
                  </a:lnTo>
                  <a:lnTo>
                    <a:pt x="33964" y="33078"/>
                  </a:lnTo>
                  <a:lnTo>
                    <a:pt x="33835" y="32894"/>
                  </a:lnTo>
                  <a:lnTo>
                    <a:pt x="33687" y="32709"/>
                  </a:lnTo>
                  <a:lnTo>
                    <a:pt x="33522" y="32580"/>
                  </a:lnTo>
                  <a:lnTo>
                    <a:pt x="33319" y="32451"/>
                  </a:lnTo>
                  <a:lnTo>
                    <a:pt x="34683" y="31566"/>
                  </a:lnTo>
                  <a:close/>
                  <a:moveTo>
                    <a:pt x="37910" y="32138"/>
                  </a:moveTo>
                  <a:lnTo>
                    <a:pt x="38869" y="33447"/>
                  </a:lnTo>
                  <a:lnTo>
                    <a:pt x="38647" y="33484"/>
                  </a:lnTo>
                  <a:lnTo>
                    <a:pt x="38444" y="33558"/>
                  </a:lnTo>
                  <a:lnTo>
                    <a:pt x="38242" y="33650"/>
                  </a:lnTo>
                  <a:lnTo>
                    <a:pt x="38057" y="33797"/>
                  </a:lnTo>
                  <a:lnTo>
                    <a:pt x="37873" y="33963"/>
                  </a:lnTo>
                  <a:lnTo>
                    <a:pt x="37725" y="34166"/>
                  </a:lnTo>
                  <a:lnTo>
                    <a:pt x="37578" y="34406"/>
                  </a:lnTo>
                  <a:lnTo>
                    <a:pt x="37449" y="34682"/>
                  </a:lnTo>
                  <a:lnTo>
                    <a:pt x="37412" y="34387"/>
                  </a:lnTo>
                  <a:lnTo>
                    <a:pt x="37357" y="34111"/>
                  </a:lnTo>
                  <a:lnTo>
                    <a:pt x="37264" y="33853"/>
                  </a:lnTo>
                  <a:lnTo>
                    <a:pt x="37154" y="33631"/>
                  </a:lnTo>
                  <a:lnTo>
                    <a:pt x="37025" y="33447"/>
                  </a:lnTo>
                  <a:lnTo>
                    <a:pt x="36877" y="33281"/>
                  </a:lnTo>
                  <a:lnTo>
                    <a:pt x="36693" y="33133"/>
                  </a:lnTo>
                  <a:lnTo>
                    <a:pt x="36508" y="33023"/>
                  </a:lnTo>
                  <a:lnTo>
                    <a:pt x="37910" y="32138"/>
                  </a:lnTo>
                  <a:close/>
                  <a:moveTo>
                    <a:pt x="41007" y="32820"/>
                  </a:moveTo>
                  <a:lnTo>
                    <a:pt x="41948" y="33963"/>
                  </a:lnTo>
                  <a:lnTo>
                    <a:pt x="40657" y="34738"/>
                  </a:lnTo>
                  <a:lnTo>
                    <a:pt x="39735" y="33521"/>
                  </a:lnTo>
                  <a:lnTo>
                    <a:pt x="41007" y="32820"/>
                  </a:lnTo>
                  <a:close/>
                  <a:moveTo>
                    <a:pt x="1421" y="0"/>
                  </a:moveTo>
                  <a:lnTo>
                    <a:pt x="1587" y="184"/>
                  </a:lnTo>
                  <a:lnTo>
                    <a:pt x="1771" y="350"/>
                  </a:lnTo>
                  <a:lnTo>
                    <a:pt x="1974" y="516"/>
                  </a:lnTo>
                  <a:lnTo>
                    <a:pt x="2232" y="664"/>
                  </a:lnTo>
                  <a:lnTo>
                    <a:pt x="1900" y="701"/>
                  </a:lnTo>
                  <a:lnTo>
                    <a:pt x="1605" y="793"/>
                  </a:lnTo>
                  <a:lnTo>
                    <a:pt x="1347" y="903"/>
                  </a:lnTo>
                  <a:lnTo>
                    <a:pt x="1236" y="977"/>
                  </a:lnTo>
                  <a:lnTo>
                    <a:pt x="1126" y="1051"/>
                  </a:lnTo>
                  <a:lnTo>
                    <a:pt x="1015" y="1143"/>
                  </a:lnTo>
                  <a:lnTo>
                    <a:pt x="923" y="1235"/>
                  </a:lnTo>
                  <a:lnTo>
                    <a:pt x="849" y="1346"/>
                  </a:lnTo>
                  <a:lnTo>
                    <a:pt x="775" y="1457"/>
                  </a:lnTo>
                  <a:lnTo>
                    <a:pt x="702" y="1586"/>
                  </a:lnTo>
                  <a:lnTo>
                    <a:pt x="665" y="1715"/>
                  </a:lnTo>
                  <a:lnTo>
                    <a:pt x="609" y="1844"/>
                  </a:lnTo>
                  <a:lnTo>
                    <a:pt x="573" y="2010"/>
                  </a:lnTo>
                  <a:lnTo>
                    <a:pt x="554" y="2157"/>
                  </a:lnTo>
                  <a:lnTo>
                    <a:pt x="554" y="2305"/>
                  </a:lnTo>
                  <a:lnTo>
                    <a:pt x="554" y="2452"/>
                  </a:lnTo>
                  <a:lnTo>
                    <a:pt x="573" y="2600"/>
                  </a:lnTo>
                  <a:lnTo>
                    <a:pt x="609" y="2729"/>
                  </a:lnTo>
                  <a:lnTo>
                    <a:pt x="646" y="2858"/>
                  </a:lnTo>
                  <a:lnTo>
                    <a:pt x="702" y="2987"/>
                  </a:lnTo>
                  <a:lnTo>
                    <a:pt x="775" y="3098"/>
                  </a:lnTo>
                  <a:lnTo>
                    <a:pt x="849" y="3208"/>
                  </a:lnTo>
                  <a:lnTo>
                    <a:pt x="941" y="3319"/>
                  </a:lnTo>
                  <a:lnTo>
                    <a:pt x="1163" y="3522"/>
                  </a:lnTo>
                  <a:lnTo>
                    <a:pt x="1402" y="3688"/>
                  </a:lnTo>
                  <a:lnTo>
                    <a:pt x="1697" y="3835"/>
                  </a:lnTo>
                  <a:lnTo>
                    <a:pt x="1310" y="3946"/>
                  </a:lnTo>
                  <a:lnTo>
                    <a:pt x="960" y="4075"/>
                  </a:lnTo>
                  <a:lnTo>
                    <a:pt x="812" y="4149"/>
                  </a:lnTo>
                  <a:lnTo>
                    <a:pt x="683" y="4222"/>
                  </a:lnTo>
                  <a:lnTo>
                    <a:pt x="554" y="4315"/>
                  </a:lnTo>
                  <a:lnTo>
                    <a:pt x="443" y="4407"/>
                  </a:lnTo>
                  <a:lnTo>
                    <a:pt x="351" y="4499"/>
                  </a:lnTo>
                  <a:lnTo>
                    <a:pt x="259" y="4610"/>
                  </a:lnTo>
                  <a:lnTo>
                    <a:pt x="185" y="4720"/>
                  </a:lnTo>
                  <a:lnTo>
                    <a:pt x="130" y="4849"/>
                  </a:lnTo>
                  <a:lnTo>
                    <a:pt x="75" y="4978"/>
                  </a:lnTo>
                  <a:lnTo>
                    <a:pt x="38" y="5107"/>
                  </a:lnTo>
                  <a:lnTo>
                    <a:pt x="19" y="5255"/>
                  </a:lnTo>
                  <a:lnTo>
                    <a:pt x="1" y="5402"/>
                  </a:lnTo>
                  <a:lnTo>
                    <a:pt x="1" y="5642"/>
                  </a:lnTo>
                  <a:lnTo>
                    <a:pt x="56" y="5900"/>
                  </a:lnTo>
                  <a:lnTo>
                    <a:pt x="148" y="6140"/>
                  </a:lnTo>
                  <a:lnTo>
                    <a:pt x="259" y="6361"/>
                  </a:lnTo>
                  <a:lnTo>
                    <a:pt x="425" y="6546"/>
                  </a:lnTo>
                  <a:lnTo>
                    <a:pt x="499" y="6638"/>
                  </a:lnTo>
                  <a:lnTo>
                    <a:pt x="591" y="6712"/>
                  </a:lnTo>
                  <a:lnTo>
                    <a:pt x="702" y="6785"/>
                  </a:lnTo>
                  <a:lnTo>
                    <a:pt x="812" y="6841"/>
                  </a:lnTo>
                  <a:lnTo>
                    <a:pt x="923" y="6896"/>
                  </a:lnTo>
                  <a:lnTo>
                    <a:pt x="1052" y="6933"/>
                  </a:lnTo>
                  <a:lnTo>
                    <a:pt x="1347" y="6970"/>
                  </a:lnTo>
                  <a:lnTo>
                    <a:pt x="1494" y="6988"/>
                  </a:lnTo>
                  <a:lnTo>
                    <a:pt x="1660" y="6988"/>
                  </a:lnTo>
                  <a:lnTo>
                    <a:pt x="1808" y="6970"/>
                  </a:lnTo>
                  <a:lnTo>
                    <a:pt x="1974" y="6951"/>
                  </a:lnTo>
                  <a:lnTo>
                    <a:pt x="2103" y="6896"/>
                  </a:lnTo>
                  <a:lnTo>
                    <a:pt x="2250" y="6859"/>
                  </a:lnTo>
                  <a:lnTo>
                    <a:pt x="2379" y="6785"/>
                  </a:lnTo>
                  <a:lnTo>
                    <a:pt x="2490" y="6693"/>
                  </a:lnTo>
                  <a:lnTo>
                    <a:pt x="2619" y="6601"/>
                  </a:lnTo>
                  <a:lnTo>
                    <a:pt x="2711" y="6490"/>
                  </a:lnTo>
                  <a:lnTo>
                    <a:pt x="2914" y="6287"/>
                  </a:lnTo>
                  <a:lnTo>
                    <a:pt x="3062" y="6103"/>
                  </a:lnTo>
                  <a:lnTo>
                    <a:pt x="3873" y="7560"/>
                  </a:lnTo>
                  <a:lnTo>
                    <a:pt x="3652" y="7615"/>
                  </a:lnTo>
                  <a:lnTo>
                    <a:pt x="3467" y="7707"/>
                  </a:lnTo>
                  <a:lnTo>
                    <a:pt x="3283" y="7818"/>
                  </a:lnTo>
                  <a:lnTo>
                    <a:pt x="3117" y="7965"/>
                  </a:lnTo>
                  <a:lnTo>
                    <a:pt x="2970" y="8131"/>
                  </a:lnTo>
                  <a:lnTo>
                    <a:pt x="2840" y="8316"/>
                  </a:lnTo>
                  <a:lnTo>
                    <a:pt x="2730" y="8500"/>
                  </a:lnTo>
                  <a:lnTo>
                    <a:pt x="2619" y="8721"/>
                  </a:lnTo>
                  <a:lnTo>
                    <a:pt x="2601" y="9035"/>
                  </a:lnTo>
                  <a:lnTo>
                    <a:pt x="2619" y="9330"/>
                  </a:lnTo>
                  <a:lnTo>
                    <a:pt x="2675" y="9588"/>
                  </a:lnTo>
                  <a:lnTo>
                    <a:pt x="2730" y="9717"/>
                  </a:lnTo>
                  <a:lnTo>
                    <a:pt x="2767" y="9846"/>
                  </a:lnTo>
                  <a:lnTo>
                    <a:pt x="2840" y="9957"/>
                  </a:lnTo>
                  <a:lnTo>
                    <a:pt x="2914" y="10067"/>
                  </a:lnTo>
                  <a:lnTo>
                    <a:pt x="3006" y="10159"/>
                  </a:lnTo>
                  <a:lnTo>
                    <a:pt x="3099" y="10270"/>
                  </a:lnTo>
                  <a:lnTo>
                    <a:pt x="3209" y="10362"/>
                  </a:lnTo>
                  <a:lnTo>
                    <a:pt x="3320" y="10454"/>
                  </a:lnTo>
                  <a:lnTo>
                    <a:pt x="3596" y="10602"/>
                  </a:lnTo>
                  <a:lnTo>
                    <a:pt x="3652" y="10639"/>
                  </a:lnTo>
                  <a:lnTo>
                    <a:pt x="3689" y="10694"/>
                  </a:lnTo>
                  <a:lnTo>
                    <a:pt x="3762" y="10786"/>
                  </a:lnTo>
                  <a:lnTo>
                    <a:pt x="3596" y="10786"/>
                  </a:lnTo>
                  <a:lnTo>
                    <a:pt x="3430" y="10805"/>
                  </a:lnTo>
                  <a:lnTo>
                    <a:pt x="3283" y="10823"/>
                  </a:lnTo>
                  <a:lnTo>
                    <a:pt x="3135" y="10860"/>
                  </a:lnTo>
                  <a:lnTo>
                    <a:pt x="3006" y="10915"/>
                  </a:lnTo>
                  <a:lnTo>
                    <a:pt x="2877" y="10971"/>
                  </a:lnTo>
                  <a:lnTo>
                    <a:pt x="2748" y="11044"/>
                  </a:lnTo>
                  <a:lnTo>
                    <a:pt x="2638" y="11118"/>
                  </a:lnTo>
                  <a:lnTo>
                    <a:pt x="2545" y="11192"/>
                  </a:lnTo>
                  <a:lnTo>
                    <a:pt x="2453" y="11303"/>
                  </a:lnTo>
                  <a:lnTo>
                    <a:pt x="2361" y="11395"/>
                  </a:lnTo>
                  <a:lnTo>
                    <a:pt x="2287" y="11524"/>
                  </a:lnTo>
                  <a:lnTo>
                    <a:pt x="2232" y="11634"/>
                  </a:lnTo>
                  <a:lnTo>
                    <a:pt x="2177" y="11782"/>
                  </a:lnTo>
                  <a:lnTo>
                    <a:pt x="2121" y="11911"/>
                  </a:lnTo>
                  <a:lnTo>
                    <a:pt x="2103" y="12077"/>
                  </a:lnTo>
                  <a:lnTo>
                    <a:pt x="2084" y="12206"/>
                  </a:lnTo>
                  <a:lnTo>
                    <a:pt x="2066" y="12335"/>
                  </a:lnTo>
                  <a:lnTo>
                    <a:pt x="2084" y="12483"/>
                  </a:lnTo>
                  <a:lnTo>
                    <a:pt x="2103" y="12612"/>
                  </a:lnTo>
                  <a:lnTo>
                    <a:pt x="2121" y="12741"/>
                  </a:lnTo>
                  <a:lnTo>
                    <a:pt x="2177" y="12870"/>
                  </a:lnTo>
                  <a:lnTo>
                    <a:pt x="2214" y="12980"/>
                  </a:lnTo>
                  <a:lnTo>
                    <a:pt x="2287" y="13110"/>
                  </a:lnTo>
                  <a:lnTo>
                    <a:pt x="2361" y="13220"/>
                  </a:lnTo>
                  <a:lnTo>
                    <a:pt x="2435" y="13331"/>
                  </a:lnTo>
                  <a:lnTo>
                    <a:pt x="2527" y="13423"/>
                  </a:lnTo>
                  <a:lnTo>
                    <a:pt x="2619" y="13515"/>
                  </a:lnTo>
                  <a:lnTo>
                    <a:pt x="2730" y="13607"/>
                  </a:lnTo>
                  <a:lnTo>
                    <a:pt x="2840" y="13681"/>
                  </a:lnTo>
                  <a:lnTo>
                    <a:pt x="2970" y="13736"/>
                  </a:lnTo>
                  <a:lnTo>
                    <a:pt x="3099" y="13792"/>
                  </a:lnTo>
                  <a:lnTo>
                    <a:pt x="3246" y="13847"/>
                  </a:lnTo>
                  <a:lnTo>
                    <a:pt x="3412" y="13866"/>
                  </a:lnTo>
                  <a:lnTo>
                    <a:pt x="3560" y="13884"/>
                  </a:lnTo>
                  <a:lnTo>
                    <a:pt x="3836" y="13884"/>
                  </a:lnTo>
                  <a:lnTo>
                    <a:pt x="3984" y="13847"/>
                  </a:lnTo>
                  <a:lnTo>
                    <a:pt x="4131" y="13792"/>
                  </a:lnTo>
                  <a:lnTo>
                    <a:pt x="4260" y="13736"/>
                  </a:lnTo>
                  <a:lnTo>
                    <a:pt x="4389" y="13663"/>
                  </a:lnTo>
                  <a:lnTo>
                    <a:pt x="4518" y="13571"/>
                  </a:lnTo>
                  <a:lnTo>
                    <a:pt x="4647" y="13460"/>
                  </a:lnTo>
                  <a:lnTo>
                    <a:pt x="4758" y="13331"/>
                  </a:lnTo>
                  <a:lnTo>
                    <a:pt x="4887" y="13202"/>
                  </a:lnTo>
                  <a:lnTo>
                    <a:pt x="4998" y="13036"/>
                  </a:lnTo>
                  <a:lnTo>
                    <a:pt x="5108" y="12870"/>
                  </a:lnTo>
                  <a:lnTo>
                    <a:pt x="5219" y="12685"/>
                  </a:lnTo>
                  <a:lnTo>
                    <a:pt x="5219" y="12980"/>
                  </a:lnTo>
                  <a:lnTo>
                    <a:pt x="5274" y="13257"/>
                  </a:lnTo>
                  <a:lnTo>
                    <a:pt x="5366" y="13515"/>
                  </a:lnTo>
                  <a:lnTo>
                    <a:pt x="5477" y="13755"/>
                  </a:lnTo>
                  <a:lnTo>
                    <a:pt x="5643" y="13958"/>
                  </a:lnTo>
                  <a:lnTo>
                    <a:pt x="5827" y="14142"/>
                  </a:lnTo>
                  <a:lnTo>
                    <a:pt x="6067" y="14308"/>
                  </a:lnTo>
                  <a:lnTo>
                    <a:pt x="6325" y="14437"/>
                  </a:lnTo>
                  <a:lnTo>
                    <a:pt x="5920" y="14585"/>
                  </a:lnTo>
                  <a:lnTo>
                    <a:pt x="5569" y="14732"/>
                  </a:lnTo>
                  <a:lnTo>
                    <a:pt x="5422" y="14824"/>
                  </a:lnTo>
                  <a:lnTo>
                    <a:pt x="5293" y="14898"/>
                  </a:lnTo>
                  <a:lnTo>
                    <a:pt x="5164" y="14990"/>
                  </a:lnTo>
                  <a:lnTo>
                    <a:pt x="5071" y="15101"/>
                  </a:lnTo>
                  <a:lnTo>
                    <a:pt x="4979" y="15193"/>
                  </a:lnTo>
                  <a:lnTo>
                    <a:pt x="4887" y="15304"/>
                  </a:lnTo>
                  <a:lnTo>
                    <a:pt x="4832" y="15414"/>
                  </a:lnTo>
                  <a:lnTo>
                    <a:pt x="4776" y="15543"/>
                  </a:lnTo>
                  <a:lnTo>
                    <a:pt x="4740" y="15672"/>
                  </a:lnTo>
                  <a:lnTo>
                    <a:pt x="4703" y="15802"/>
                  </a:lnTo>
                  <a:lnTo>
                    <a:pt x="4684" y="15949"/>
                  </a:lnTo>
                  <a:lnTo>
                    <a:pt x="4684" y="16097"/>
                  </a:lnTo>
                  <a:lnTo>
                    <a:pt x="4703" y="16336"/>
                  </a:lnTo>
                  <a:lnTo>
                    <a:pt x="4758" y="16594"/>
                  </a:lnTo>
                  <a:lnTo>
                    <a:pt x="4850" y="16816"/>
                  </a:lnTo>
                  <a:lnTo>
                    <a:pt x="4979" y="17037"/>
                  </a:lnTo>
                  <a:lnTo>
                    <a:pt x="5145" y="17221"/>
                  </a:lnTo>
                  <a:lnTo>
                    <a:pt x="5237" y="17295"/>
                  </a:lnTo>
                  <a:lnTo>
                    <a:pt x="5330" y="17369"/>
                  </a:lnTo>
                  <a:lnTo>
                    <a:pt x="5440" y="17443"/>
                  </a:lnTo>
                  <a:lnTo>
                    <a:pt x="5551" y="17498"/>
                  </a:lnTo>
                  <a:lnTo>
                    <a:pt x="5680" y="17535"/>
                  </a:lnTo>
                  <a:lnTo>
                    <a:pt x="5791" y="17572"/>
                  </a:lnTo>
                  <a:lnTo>
                    <a:pt x="5938" y="17590"/>
                  </a:lnTo>
                  <a:lnTo>
                    <a:pt x="6086" y="17590"/>
                  </a:lnTo>
                  <a:lnTo>
                    <a:pt x="6399" y="17572"/>
                  </a:lnTo>
                  <a:lnTo>
                    <a:pt x="6694" y="17535"/>
                  </a:lnTo>
                  <a:lnTo>
                    <a:pt x="6989" y="17443"/>
                  </a:lnTo>
                  <a:lnTo>
                    <a:pt x="7229" y="17350"/>
                  </a:lnTo>
                  <a:lnTo>
                    <a:pt x="7450" y="17221"/>
                  </a:lnTo>
                  <a:lnTo>
                    <a:pt x="7874" y="16945"/>
                  </a:lnTo>
                  <a:lnTo>
                    <a:pt x="7929" y="17148"/>
                  </a:lnTo>
                  <a:lnTo>
                    <a:pt x="8003" y="17350"/>
                  </a:lnTo>
                  <a:lnTo>
                    <a:pt x="8114" y="17535"/>
                  </a:lnTo>
                  <a:lnTo>
                    <a:pt x="8243" y="17682"/>
                  </a:lnTo>
                  <a:lnTo>
                    <a:pt x="8390" y="17848"/>
                  </a:lnTo>
                  <a:lnTo>
                    <a:pt x="8556" y="17977"/>
                  </a:lnTo>
                  <a:lnTo>
                    <a:pt x="8741" y="18106"/>
                  </a:lnTo>
                  <a:lnTo>
                    <a:pt x="8943" y="18217"/>
                  </a:lnTo>
                  <a:lnTo>
                    <a:pt x="8556" y="18346"/>
                  </a:lnTo>
                  <a:lnTo>
                    <a:pt x="8224" y="18475"/>
                  </a:lnTo>
                  <a:lnTo>
                    <a:pt x="7948" y="18641"/>
                  </a:lnTo>
                  <a:lnTo>
                    <a:pt x="7837" y="18715"/>
                  </a:lnTo>
                  <a:lnTo>
                    <a:pt x="7727" y="18807"/>
                  </a:lnTo>
                  <a:lnTo>
                    <a:pt x="7634" y="18899"/>
                  </a:lnTo>
                  <a:lnTo>
                    <a:pt x="7561" y="19010"/>
                  </a:lnTo>
                  <a:lnTo>
                    <a:pt x="7487" y="19120"/>
                  </a:lnTo>
                  <a:lnTo>
                    <a:pt x="7432" y="19231"/>
                  </a:lnTo>
                  <a:lnTo>
                    <a:pt x="7376" y="19360"/>
                  </a:lnTo>
                  <a:lnTo>
                    <a:pt x="7339" y="19489"/>
                  </a:lnTo>
                  <a:lnTo>
                    <a:pt x="7321" y="19618"/>
                  </a:lnTo>
                  <a:lnTo>
                    <a:pt x="7302" y="19766"/>
                  </a:lnTo>
                  <a:lnTo>
                    <a:pt x="7302" y="20024"/>
                  </a:lnTo>
                  <a:lnTo>
                    <a:pt x="7358" y="20264"/>
                  </a:lnTo>
                  <a:lnTo>
                    <a:pt x="7450" y="20503"/>
                  </a:lnTo>
                  <a:lnTo>
                    <a:pt x="7561" y="20725"/>
                  </a:lnTo>
                  <a:lnTo>
                    <a:pt x="7708" y="20927"/>
                  </a:lnTo>
                  <a:lnTo>
                    <a:pt x="7800" y="21020"/>
                  </a:lnTo>
                  <a:lnTo>
                    <a:pt x="7892" y="21093"/>
                  </a:lnTo>
                  <a:lnTo>
                    <a:pt x="8003" y="21167"/>
                  </a:lnTo>
                  <a:lnTo>
                    <a:pt x="8114" y="21222"/>
                  </a:lnTo>
                  <a:lnTo>
                    <a:pt x="8224" y="21278"/>
                  </a:lnTo>
                  <a:lnTo>
                    <a:pt x="8335" y="21315"/>
                  </a:lnTo>
                  <a:lnTo>
                    <a:pt x="8483" y="21333"/>
                  </a:lnTo>
                  <a:lnTo>
                    <a:pt x="8648" y="21351"/>
                  </a:lnTo>
                  <a:lnTo>
                    <a:pt x="8962" y="21351"/>
                  </a:lnTo>
                  <a:lnTo>
                    <a:pt x="9294" y="21296"/>
                  </a:lnTo>
                  <a:lnTo>
                    <a:pt x="9589" y="21222"/>
                  </a:lnTo>
                  <a:lnTo>
                    <a:pt x="9736" y="21167"/>
                  </a:lnTo>
                  <a:lnTo>
                    <a:pt x="9865" y="21093"/>
                  </a:lnTo>
                  <a:lnTo>
                    <a:pt x="10105" y="20927"/>
                  </a:lnTo>
                  <a:lnTo>
                    <a:pt x="10474" y="20632"/>
                  </a:lnTo>
                  <a:lnTo>
                    <a:pt x="10492" y="20817"/>
                  </a:lnTo>
                  <a:lnTo>
                    <a:pt x="10548" y="21001"/>
                  </a:lnTo>
                  <a:lnTo>
                    <a:pt x="10640" y="21185"/>
                  </a:lnTo>
                  <a:lnTo>
                    <a:pt x="10769" y="21370"/>
                  </a:lnTo>
                  <a:lnTo>
                    <a:pt x="10935" y="21536"/>
                  </a:lnTo>
                  <a:lnTo>
                    <a:pt x="11138" y="21702"/>
                  </a:lnTo>
                  <a:lnTo>
                    <a:pt x="11359" y="21868"/>
                  </a:lnTo>
                  <a:lnTo>
                    <a:pt x="11617" y="22015"/>
                  </a:lnTo>
                  <a:lnTo>
                    <a:pt x="11304" y="22071"/>
                  </a:lnTo>
                  <a:lnTo>
                    <a:pt x="11009" y="22163"/>
                  </a:lnTo>
                  <a:lnTo>
                    <a:pt x="10750" y="22273"/>
                  </a:lnTo>
                  <a:lnTo>
                    <a:pt x="10621" y="22347"/>
                  </a:lnTo>
                  <a:lnTo>
                    <a:pt x="10511" y="22421"/>
                  </a:lnTo>
                  <a:lnTo>
                    <a:pt x="10419" y="22513"/>
                  </a:lnTo>
                  <a:lnTo>
                    <a:pt x="10326" y="22605"/>
                  </a:lnTo>
                  <a:lnTo>
                    <a:pt x="10234" y="22697"/>
                  </a:lnTo>
                  <a:lnTo>
                    <a:pt x="10160" y="22826"/>
                  </a:lnTo>
                  <a:lnTo>
                    <a:pt x="10105" y="22937"/>
                  </a:lnTo>
                  <a:lnTo>
                    <a:pt x="10050" y="23066"/>
                  </a:lnTo>
                  <a:lnTo>
                    <a:pt x="10013" y="23214"/>
                  </a:lnTo>
                  <a:lnTo>
                    <a:pt x="9976" y="23380"/>
                  </a:lnTo>
                  <a:lnTo>
                    <a:pt x="9958" y="23527"/>
                  </a:lnTo>
                  <a:lnTo>
                    <a:pt x="9958" y="23675"/>
                  </a:lnTo>
                  <a:lnTo>
                    <a:pt x="9958" y="23822"/>
                  </a:lnTo>
                  <a:lnTo>
                    <a:pt x="9976" y="23970"/>
                  </a:lnTo>
                  <a:lnTo>
                    <a:pt x="10013" y="24099"/>
                  </a:lnTo>
                  <a:lnTo>
                    <a:pt x="10050" y="24228"/>
                  </a:lnTo>
                  <a:lnTo>
                    <a:pt x="10105" y="24338"/>
                  </a:lnTo>
                  <a:lnTo>
                    <a:pt x="10179" y="24449"/>
                  </a:lnTo>
                  <a:lnTo>
                    <a:pt x="10253" y="24560"/>
                  </a:lnTo>
                  <a:lnTo>
                    <a:pt x="10345" y="24670"/>
                  </a:lnTo>
                  <a:lnTo>
                    <a:pt x="10548" y="24855"/>
                  </a:lnTo>
                  <a:lnTo>
                    <a:pt x="10787" y="25021"/>
                  </a:lnTo>
                  <a:lnTo>
                    <a:pt x="11064" y="25187"/>
                  </a:lnTo>
                  <a:lnTo>
                    <a:pt x="10714" y="25223"/>
                  </a:lnTo>
                  <a:lnTo>
                    <a:pt x="10419" y="25316"/>
                  </a:lnTo>
                  <a:lnTo>
                    <a:pt x="10271" y="25371"/>
                  </a:lnTo>
                  <a:lnTo>
                    <a:pt x="10142" y="25426"/>
                  </a:lnTo>
                  <a:lnTo>
                    <a:pt x="10031" y="25500"/>
                  </a:lnTo>
                  <a:lnTo>
                    <a:pt x="9921" y="25574"/>
                  </a:lnTo>
                  <a:lnTo>
                    <a:pt x="9829" y="25666"/>
                  </a:lnTo>
                  <a:lnTo>
                    <a:pt x="9736" y="25758"/>
                  </a:lnTo>
                  <a:lnTo>
                    <a:pt x="9663" y="25869"/>
                  </a:lnTo>
                  <a:lnTo>
                    <a:pt x="9589" y="25979"/>
                  </a:lnTo>
                  <a:lnTo>
                    <a:pt x="9533" y="26090"/>
                  </a:lnTo>
                  <a:lnTo>
                    <a:pt x="9497" y="26201"/>
                  </a:lnTo>
                  <a:lnTo>
                    <a:pt x="9460" y="26330"/>
                  </a:lnTo>
                  <a:lnTo>
                    <a:pt x="9441" y="26477"/>
                  </a:lnTo>
                  <a:lnTo>
                    <a:pt x="9423" y="26754"/>
                  </a:lnTo>
                  <a:lnTo>
                    <a:pt x="9460" y="27012"/>
                  </a:lnTo>
                  <a:lnTo>
                    <a:pt x="9515" y="27252"/>
                  </a:lnTo>
                  <a:lnTo>
                    <a:pt x="9626" y="27473"/>
                  </a:lnTo>
                  <a:lnTo>
                    <a:pt x="9773" y="27676"/>
                  </a:lnTo>
                  <a:lnTo>
                    <a:pt x="9939" y="27860"/>
                  </a:lnTo>
                  <a:lnTo>
                    <a:pt x="10142" y="28008"/>
                  </a:lnTo>
                  <a:lnTo>
                    <a:pt x="10382" y="28118"/>
                  </a:lnTo>
                  <a:lnTo>
                    <a:pt x="10511" y="28155"/>
                  </a:lnTo>
                  <a:lnTo>
                    <a:pt x="10640" y="28192"/>
                  </a:lnTo>
                  <a:lnTo>
                    <a:pt x="10898" y="28229"/>
                  </a:lnTo>
                  <a:lnTo>
                    <a:pt x="11156" y="28210"/>
                  </a:lnTo>
                  <a:lnTo>
                    <a:pt x="11396" y="28174"/>
                  </a:lnTo>
                  <a:lnTo>
                    <a:pt x="11525" y="28118"/>
                  </a:lnTo>
                  <a:lnTo>
                    <a:pt x="11635" y="28081"/>
                  </a:lnTo>
                  <a:lnTo>
                    <a:pt x="11746" y="28008"/>
                  </a:lnTo>
                  <a:lnTo>
                    <a:pt x="11857" y="27934"/>
                  </a:lnTo>
                  <a:lnTo>
                    <a:pt x="11949" y="27860"/>
                  </a:lnTo>
                  <a:lnTo>
                    <a:pt x="12023" y="27768"/>
                  </a:lnTo>
                  <a:lnTo>
                    <a:pt x="12096" y="27657"/>
                  </a:lnTo>
                  <a:lnTo>
                    <a:pt x="12170" y="27547"/>
                  </a:lnTo>
                  <a:lnTo>
                    <a:pt x="12244" y="27399"/>
                  </a:lnTo>
                  <a:lnTo>
                    <a:pt x="12299" y="27233"/>
                  </a:lnTo>
                  <a:lnTo>
                    <a:pt x="12336" y="27067"/>
                  </a:lnTo>
                  <a:lnTo>
                    <a:pt x="12373" y="26901"/>
                  </a:lnTo>
                  <a:lnTo>
                    <a:pt x="12391" y="26735"/>
                  </a:lnTo>
                  <a:lnTo>
                    <a:pt x="12391" y="26569"/>
                  </a:lnTo>
                  <a:lnTo>
                    <a:pt x="12373" y="26403"/>
                  </a:lnTo>
                  <a:lnTo>
                    <a:pt x="12355" y="26256"/>
                  </a:lnTo>
                  <a:lnTo>
                    <a:pt x="12299" y="26108"/>
                  </a:lnTo>
                  <a:lnTo>
                    <a:pt x="12225" y="25979"/>
                  </a:lnTo>
                  <a:lnTo>
                    <a:pt x="12152" y="25850"/>
                  </a:lnTo>
                  <a:lnTo>
                    <a:pt x="12041" y="25721"/>
                  </a:lnTo>
                  <a:lnTo>
                    <a:pt x="11820" y="25463"/>
                  </a:lnTo>
                  <a:lnTo>
                    <a:pt x="11617" y="25205"/>
                  </a:lnTo>
                  <a:lnTo>
                    <a:pt x="11838" y="25150"/>
                  </a:lnTo>
                  <a:lnTo>
                    <a:pt x="12060" y="25076"/>
                  </a:lnTo>
                  <a:lnTo>
                    <a:pt x="12262" y="24984"/>
                  </a:lnTo>
                  <a:lnTo>
                    <a:pt x="12447" y="24873"/>
                  </a:lnTo>
                  <a:lnTo>
                    <a:pt x="12613" y="24726"/>
                  </a:lnTo>
                  <a:lnTo>
                    <a:pt x="12760" y="24560"/>
                  </a:lnTo>
                  <a:lnTo>
                    <a:pt x="12889" y="24357"/>
                  </a:lnTo>
                  <a:lnTo>
                    <a:pt x="12981" y="24117"/>
                  </a:lnTo>
                  <a:lnTo>
                    <a:pt x="13018" y="24080"/>
                  </a:lnTo>
                  <a:lnTo>
                    <a:pt x="13074" y="24025"/>
                  </a:lnTo>
                  <a:lnTo>
                    <a:pt x="13184" y="23951"/>
                  </a:lnTo>
                  <a:lnTo>
                    <a:pt x="13147" y="24099"/>
                  </a:lnTo>
                  <a:lnTo>
                    <a:pt x="13129" y="24228"/>
                  </a:lnTo>
                  <a:lnTo>
                    <a:pt x="13129" y="24357"/>
                  </a:lnTo>
                  <a:lnTo>
                    <a:pt x="13129" y="24486"/>
                  </a:lnTo>
                  <a:lnTo>
                    <a:pt x="13147" y="24597"/>
                  </a:lnTo>
                  <a:lnTo>
                    <a:pt x="13184" y="24726"/>
                  </a:lnTo>
                  <a:lnTo>
                    <a:pt x="13240" y="24836"/>
                  </a:lnTo>
                  <a:lnTo>
                    <a:pt x="13295" y="24928"/>
                  </a:lnTo>
                  <a:lnTo>
                    <a:pt x="13424" y="25131"/>
                  </a:lnTo>
                  <a:lnTo>
                    <a:pt x="13590" y="25316"/>
                  </a:lnTo>
                  <a:lnTo>
                    <a:pt x="13774" y="25500"/>
                  </a:lnTo>
                  <a:lnTo>
                    <a:pt x="13977" y="25666"/>
                  </a:lnTo>
                  <a:lnTo>
                    <a:pt x="13590" y="25850"/>
                  </a:lnTo>
                  <a:lnTo>
                    <a:pt x="13276" y="26035"/>
                  </a:lnTo>
                  <a:lnTo>
                    <a:pt x="13147" y="26145"/>
                  </a:lnTo>
                  <a:lnTo>
                    <a:pt x="13018" y="26238"/>
                  </a:lnTo>
                  <a:lnTo>
                    <a:pt x="12926" y="26348"/>
                  </a:lnTo>
                  <a:lnTo>
                    <a:pt x="12834" y="26459"/>
                  </a:lnTo>
                  <a:lnTo>
                    <a:pt x="12760" y="26569"/>
                  </a:lnTo>
                  <a:lnTo>
                    <a:pt x="12686" y="26680"/>
                  </a:lnTo>
                  <a:lnTo>
                    <a:pt x="12650" y="26809"/>
                  </a:lnTo>
                  <a:lnTo>
                    <a:pt x="12613" y="26938"/>
                  </a:lnTo>
                  <a:lnTo>
                    <a:pt x="12594" y="27067"/>
                  </a:lnTo>
                  <a:lnTo>
                    <a:pt x="12594" y="27215"/>
                  </a:lnTo>
                  <a:lnTo>
                    <a:pt x="12594" y="27344"/>
                  </a:lnTo>
                  <a:lnTo>
                    <a:pt x="12613" y="27510"/>
                  </a:lnTo>
                  <a:lnTo>
                    <a:pt x="12668" y="27749"/>
                  </a:lnTo>
                  <a:lnTo>
                    <a:pt x="12760" y="27989"/>
                  </a:lnTo>
                  <a:lnTo>
                    <a:pt x="12889" y="28192"/>
                  </a:lnTo>
                  <a:lnTo>
                    <a:pt x="13037" y="28376"/>
                  </a:lnTo>
                  <a:lnTo>
                    <a:pt x="13240" y="28542"/>
                  </a:lnTo>
                  <a:lnTo>
                    <a:pt x="13442" y="28653"/>
                  </a:lnTo>
                  <a:lnTo>
                    <a:pt x="13682" y="28745"/>
                  </a:lnTo>
                  <a:lnTo>
                    <a:pt x="13922" y="28800"/>
                  </a:lnTo>
                  <a:lnTo>
                    <a:pt x="14180" y="28819"/>
                  </a:lnTo>
                  <a:lnTo>
                    <a:pt x="14438" y="28782"/>
                  </a:lnTo>
                  <a:lnTo>
                    <a:pt x="14659" y="28727"/>
                  </a:lnTo>
                  <a:lnTo>
                    <a:pt x="14899" y="28616"/>
                  </a:lnTo>
                  <a:lnTo>
                    <a:pt x="15102" y="28487"/>
                  </a:lnTo>
                  <a:lnTo>
                    <a:pt x="15268" y="28321"/>
                  </a:lnTo>
                  <a:lnTo>
                    <a:pt x="15434" y="28118"/>
                  </a:lnTo>
                  <a:lnTo>
                    <a:pt x="15544" y="27897"/>
                  </a:lnTo>
                  <a:lnTo>
                    <a:pt x="15600" y="27749"/>
                  </a:lnTo>
                  <a:lnTo>
                    <a:pt x="15637" y="27620"/>
                  </a:lnTo>
                  <a:lnTo>
                    <a:pt x="15655" y="27491"/>
                  </a:lnTo>
                  <a:lnTo>
                    <a:pt x="15673" y="27362"/>
                  </a:lnTo>
                  <a:lnTo>
                    <a:pt x="15673" y="27233"/>
                  </a:lnTo>
                  <a:lnTo>
                    <a:pt x="15673" y="27104"/>
                  </a:lnTo>
                  <a:lnTo>
                    <a:pt x="15637" y="26975"/>
                  </a:lnTo>
                  <a:lnTo>
                    <a:pt x="15618" y="26846"/>
                  </a:lnTo>
                  <a:lnTo>
                    <a:pt x="15563" y="26735"/>
                  </a:lnTo>
                  <a:lnTo>
                    <a:pt x="15507" y="26606"/>
                  </a:lnTo>
                  <a:lnTo>
                    <a:pt x="15342" y="26367"/>
                  </a:lnTo>
                  <a:lnTo>
                    <a:pt x="15139" y="26127"/>
                  </a:lnTo>
                  <a:lnTo>
                    <a:pt x="14881" y="25887"/>
                  </a:lnTo>
                  <a:lnTo>
                    <a:pt x="16116" y="25076"/>
                  </a:lnTo>
                  <a:lnTo>
                    <a:pt x="17148" y="26274"/>
                  </a:lnTo>
                  <a:lnTo>
                    <a:pt x="16872" y="26348"/>
                  </a:lnTo>
                  <a:lnTo>
                    <a:pt x="16614" y="26440"/>
                  </a:lnTo>
                  <a:lnTo>
                    <a:pt x="16392" y="26569"/>
                  </a:lnTo>
                  <a:lnTo>
                    <a:pt x="16300" y="26662"/>
                  </a:lnTo>
                  <a:lnTo>
                    <a:pt x="16208" y="26754"/>
                  </a:lnTo>
                  <a:lnTo>
                    <a:pt x="16116" y="26846"/>
                  </a:lnTo>
                  <a:lnTo>
                    <a:pt x="16042" y="26938"/>
                  </a:lnTo>
                  <a:lnTo>
                    <a:pt x="15968" y="27067"/>
                  </a:lnTo>
                  <a:lnTo>
                    <a:pt x="15913" y="27178"/>
                  </a:lnTo>
                  <a:lnTo>
                    <a:pt x="15858" y="27307"/>
                  </a:lnTo>
                  <a:lnTo>
                    <a:pt x="15802" y="27454"/>
                  </a:lnTo>
                  <a:lnTo>
                    <a:pt x="15784" y="27602"/>
                  </a:lnTo>
                  <a:lnTo>
                    <a:pt x="15766" y="27768"/>
                  </a:lnTo>
                  <a:lnTo>
                    <a:pt x="15747" y="27989"/>
                  </a:lnTo>
                  <a:lnTo>
                    <a:pt x="15784" y="28210"/>
                  </a:lnTo>
                  <a:lnTo>
                    <a:pt x="15858" y="28432"/>
                  </a:lnTo>
                  <a:lnTo>
                    <a:pt x="15968" y="28635"/>
                  </a:lnTo>
                  <a:lnTo>
                    <a:pt x="16097" y="28819"/>
                  </a:lnTo>
                  <a:lnTo>
                    <a:pt x="16245" y="28985"/>
                  </a:lnTo>
                  <a:lnTo>
                    <a:pt x="16429" y="29132"/>
                  </a:lnTo>
                  <a:lnTo>
                    <a:pt x="16632" y="29243"/>
                  </a:lnTo>
                  <a:lnTo>
                    <a:pt x="16798" y="29317"/>
                  </a:lnTo>
                  <a:lnTo>
                    <a:pt x="16964" y="29372"/>
                  </a:lnTo>
                  <a:lnTo>
                    <a:pt x="17112" y="29409"/>
                  </a:lnTo>
                  <a:lnTo>
                    <a:pt x="17259" y="29427"/>
                  </a:lnTo>
                  <a:lnTo>
                    <a:pt x="17407" y="29427"/>
                  </a:lnTo>
                  <a:lnTo>
                    <a:pt x="17554" y="29409"/>
                  </a:lnTo>
                  <a:lnTo>
                    <a:pt x="17702" y="29372"/>
                  </a:lnTo>
                  <a:lnTo>
                    <a:pt x="17831" y="29335"/>
                  </a:lnTo>
                  <a:lnTo>
                    <a:pt x="17960" y="29280"/>
                  </a:lnTo>
                  <a:lnTo>
                    <a:pt x="18089" y="29206"/>
                  </a:lnTo>
                  <a:lnTo>
                    <a:pt x="18218" y="29114"/>
                  </a:lnTo>
                  <a:lnTo>
                    <a:pt x="18347" y="29022"/>
                  </a:lnTo>
                  <a:lnTo>
                    <a:pt x="18568" y="28800"/>
                  </a:lnTo>
                  <a:lnTo>
                    <a:pt x="18789" y="28524"/>
                  </a:lnTo>
                  <a:lnTo>
                    <a:pt x="18882" y="28837"/>
                  </a:lnTo>
                  <a:lnTo>
                    <a:pt x="18974" y="29095"/>
                  </a:lnTo>
                  <a:lnTo>
                    <a:pt x="19121" y="29335"/>
                  </a:lnTo>
                  <a:lnTo>
                    <a:pt x="19269" y="29538"/>
                  </a:lnTo>
                  <a:lnTo>
                    <a:pt x="19361" y="29630"/>
                  </a:lnTo>
                  <a:lnTo>
                    <a:pt x="19472" y="29704"/>
                  </a:lnTo>
                  <a:lnTo>
                    <a:pt x="19564" y="29778"/>
                  </a:lnTo>
                  <a:lnTo>
                    <a:pt x="19674" y="29851"/>
                  </a:lnTo>
                  <a:lnTo>
                    <a:pt x="19804" y="29888"/>
                  </a:lnTo>
                  <a:lnTo>
                    <a:pt x="19933" y="29944"/>
                  </a:lnTo>
                  <a:lnTo>
                    <a:pt x="20062" y="29962"/>
                  </a:lnTo>
                  <a:lnTo>
                    <a:pt x="20209" y="29999"/>
                  </a:lnTo>
                  <a:lnTo>
                    <a:pt x="20357" y="30017"/>
                  </a:lnTo>
                  <a:lnTo>
                    <a:pt x="20504" y="30017"/>
                  </a:lnTo>
                  <a:lnTo>
                    <a:pt x="20652" y="29999"/>
                  </a:lnTo>
                  <a:lnTo>
                    <a:pt x="20781" y="29980"/>
                  </a:lnTo>
                  <a:lnTo>
                    <a:pt x="20910" y="29944"/>
                  </a:lnTo>
                  <a:lnTo>
                    <a:pt x="21039" y="29888"/>
                  </a:lnTo>
                  <a:lnTo>
                    <a:pt x="21150" y="29833"/>
                  </a:lnTo>
                  <a:lnTo>
                    <a:pt x="21260" y="29759"/>
                  </a:lnTo>
                  <a:lnTo>
                    <a:pt x="21371" y="29685"/>
                  </a:lnTo>
                  <a:lnTo>
                    <a:pt x="21463" y="29593"/>
                  </a:lnTo>
                  <a:lnTo>
                    <a:pt x="21666" y="29390"/>
                  </a:lnTo>
                  <a:lnTo>
                    <a:pt x="21832" y="29132"/>
                  </a:lnTo>
                  <a:lnTo>
                    <a:pt x="21979" y="28856"/>
                  </a:lnTo>
                  <a:lnTo>
                    <a:pt x="22016" y="29151"/>
                  </a:lnTo>
                  <a:lnTo>
                    <a:pt x="22071" y="29427"/>
                  </a:lnTo>
                  <a:lnTo>
                    <a:pt x="22164" y="29667"/>
                  </a:lnTo>
                  <a:lnTo>
                    <a:pt x="22293" y="29888"/>
                  </a:lnTo>
                  <a:lnTo>
                    <a:pt x="22459" y="30091"/>
                  </a:lnTo>
                  <a:lnTo>
                    <a:pt x="22661" y="30276"/>
                  </a:lnTo>
                  <a:lnTo>
                    <a:pt x="22883" y="30423"/>
                  </a:lnTo>
                  <a:lnTo>
                    <a:pt x="23159" y="30552"/>
                  </a:lnTo>
                  <a:lnTo>
                    <a:pt x="22625" y="30681"/>
                  </a:lnTo>
                  <a:lnTo>
                    <a:pt x="22385" y="30773"/>
                  </a:lnTo>
                  <a:lnTo>
                    <a:pt x="22145" y="30902"/>
                  </a:lnTo>
                  <a:lnTo>
                    <a:pt x="21961" y="31068"/>
                  </a:lnTo>
                  <a:lnTo>
                    <a:pt x="21776" y="31253"/>
                  </a:lnTo>
                  <a:lnTo>
                    <a:pt x="21647" y="31474"/>
                  </a:lnTo>
                  <a:lnTo>
                    <a:pt x="21555" y="31695"/>
                  </a:lnTo>
                  <a:lnTo>
                    <a:pt x="21481" y="31935"/>
                  </a:lnTo>
                  <a:lnTo>
                    <a:pt x="21481" y="32064"/>
                  </a:lnTo>
                  <a:lnTo>
                    <a:pt x="21463" y="32193"/>
                  </a:lnTo>
                  <a:lnTo>
                    <a:pt x="21481" y="32341"/>
                  </a:lnTo>
                  <a:lnTo>
                    <a:pt x="21500" y="32470"/>
                  </a:lnTo>
                  <a:lnTo>
                    <a:pt x="21518" y="32599"/>
                  </a:lnTo>
                  <a:lnTo>
                    <a:pt x="21555" y="32709"/>
                  </a:lnTo>
                  <a:lnTo>
                    <a:pt x="21666" y="32949"/>
                  </a:lnTo>
                  <a:lnTo>
                    <a:pt x="21813" y="33170"/>
                  </a:lnTo>
                  <a:lnTo>
                    <a:pt x="21998" y="33355"/>
                  </a:lnTo>
                  <a:lnTo>
                    <a:pt x="22219" y="33502"/>
                  </a:lnTo>
                  <a:lnTo>
                    <a:pt x="22330" y="33576"/>
                  </a:lnTo>
                  <a:lnTo>
                    <a:pt x="22459" y="33631"/>
                  </a:lnTo>
                  <a:lnTo>
                    <a:pt x="22588" y="33668"/>
                  </a:lnTo>
                  <a:lnTo>
                    <a:pt x="22717" y="33705"/>
                  </a:lnTo>
                  <a:lnTo>
                    <a:pt x="22975" y="33742"/>
                  </a:lnTo>
                  <a:lnTo>
                    <a:pt x="23233" y="33723"/>
                  </a:lnTo>
                  <a:lnTo>
                    <a:pt x="23473" y="33687"/>
                  </a:lnTo>
                  <a:lnTo>
                    <a:pt x="23694" y="33594"/>
                  </a:lnTo>
                  <a:lnTo>
                    <a:pt x="23915" y="33465"/>
                  </a:lnTo>
                  <a:lnTo>
                    <a:pt x="24118" y="33299"/>
                  </a:lnTo>
                  <a:lnTo>
                    <a:pt x="24284" y="33115"/>
                  </a:lnTo>
                  <a:lnTo>
                    <a:pt x="24432" y="32875"/>
                  </a:lnTo>
                  <a:lnTo>
                    <a:pt x="24542" y="32672"/>
                  </a:lnTo>
                  <a:lnTo>
                    <a:pt x="24671" y="32488"/>
                  </a:lnTo>
                  <a:lnTo>
                    <a:pt x="24671" y="32802"/>
                  </a:lnTo>
                  <a:lnTo>
                    <a:pt x="24708" y="33097"/>
                  </a:lnTo>
                  <a:lnTo>
                    <a:pt x="24782" y="33373"/>
                  </a:lnTo>
                  <a:lnTo>
                    <a:pt x="24837" y="33502"/>
                  </a:lnTo>
                  <a:lnTo>
                    <a:pt x="24892" y="33613"/>
                  </a:lnTo>
                  <a:lnTo>
                    <a:pt x="24966" y="33723"/>
                  </a:lnTo>
                  <a:lnTo>
                    <a:pt x="25040" y="33816"/>
                  </a:lnTo>
                  <a:lnTo>
                    <a:pt x="25132" y="33908"/>
                  </a:lnTo>
                  <a:lnTo>
                    <a:pt x="25224" y="33982"/>
                  </a:lnTo>
                  <a:lnTo>
                    <a:pt x="25335" y="34055"/>
                  </a:lnTo>
                  <a:lnTo>
                    <a:pt x="25446" y="34129"/>
                  </a:lnTo>
                  <a:lnTo>
                    <a:pt x="25556" y="34166"/>
                  </a:lnTo>
                  <a:lnTo>
                    <a:pt x="25704" y="34203"/>
                  </a:lnTo>
                  <a:lnTo>
                    <a:pt x="25851" y="34240"/>
                  </a:lnTo>
                  <a:lnTo>
                    <a:pt x="25999" y="34258"/>
                  </a:lnTo>
                  <a:lnTo>
                    <a:pt x="26331" y="34258"/>
                  </a:lnTo>
                  <a:lnTo>
                    <a:pt x="26644" y="34203"/>
                  </a:lnTo>
                  <a:lnTo>
                    <a:pt x="26958" y="34129"/>
                  </a:lnTo>
                  <a:lnTo>
                    <a:pt x="27087" y="34074"/>
                  </a:lnTo>
                  <a:lnTo>
                    <a:pt x="27234" y="34000"/>
                  </a:lnTo>
                  <a:lnTo>
                    <a:pt x="27474" y="33834"/>
                  </a:lnTo>
                  <a:lnTo>
                    <a:pt x="27861" y="33558"/>
                  </a:lnTo>
                  <a:lnTo>
                    <a:pt x="27916" y="33797"/>
                  </a:lnTo>
                  <a:lnTo>
                    <a:pt x="28009" y="34018"/>
                  </a:lnTo>
                  <a:lnTo>
                    <a:pt x="28119" y="34221"/>
                  </a:lnTo>
                  <a:lnTo>
                    <a:pt x="28248" y="34406"/>
                  </a:lnTo>
                  <a:lnTo>
                    <a:pt x="28433" y="34572"/>
                  </a:lnTo>
                  <a:lnTo>
                    <a:pt x="28635" y="34701"/>
                  </a:lnTo>
                  <a:lnTo>
                    <a:pt x="28875" y="34811"/>
                  </a:lnTo>
                  <a:lnTo>
                    <a:pt x="29133" y="34867"/>
                  </a:lnTo>
                  <a:lnTo>
                    <a:pt x="29299" y="34903"/>
                  </a:lnTo>
                  <a:lnTo>
                    <a:pt x="29613" y="34903"/>
                  </a:lnTo>
                  <a:lnTo>
                    <a:pt x="29760" y="34885"/>
                  </a:lnTo>
                  <a:lnTo>
                    <a:pt x="29889" y="34848"/>
                  </a:lnTo>
                  <a:lnTo>
                    <a:pt x="30018" y="34793"/>
                  </a:lnTo>
                  <a:lnTo>
                    <a:pt x="30147" y="34738"/>
                  </a:lnTo>
                  <a:lnTo>
                    <a:pt x="30258" y="34682"/>
                  </a:lnTo>
                  <a:lnTo>
                    <a:pt x="30369" y="34590"/>
                  </a:lnTo>
                  <a:lnTo>
                    <a:pt x="30479" y="34498"/>
                  </a:lnTo>
                  <a:lnTo>
                    <a:pt x="30664" y="34295"/>
                  </a:lnTo>
                  <a:lnTo>
                    <a:pt x="30830" y="34037"/>
                  </a:lnTo>
                  <a:lnTo>
                    <a:pt x="30995" y="33760"/>
                  </a:lnTo>
                  <a:lnTo>
                    <a:pt x="31069" y="34129"/>
                  </a:lnTo>
                  <a:lnTo>
                    <a:pt x="31180" y="34461"/>
                  </a:lnTo>
                  <a:lnTo>
                    <a:pt x="31309" y="34738"/>
                  </a:lnTo>
                  <a:lnTo>
                    <a:pt x="31383" y="34848"/>
                  </a:lnTo>
                  <a:lnTo>
                    <a:pt x="31456" y="34959"/>
                  </a:lnTo>
                  <a:lnTo>
                    <a:pt x="31549" y="35069"/>
                  </a:lnTo>
                  <a:lnTo>
                    <a:pt x="31641" y="35162"/>
                  </a:lnTo>
                  <a:lnTo>
                    <a:pt x="31751" y="35235"/>
                  </a:lnTo>
                  <a:lnTo>
                    <a:pt x="31862" y="35291"/>
                  </a:lnTo>
                  <a:lnTo>
                    <a:pt x="31973" y="35346"/>
                  </a:lnTo>
                  <a:lnTo>
                    <a:pt x="32102" y="35401"/>
                  </a:lnTo>
                  <a:lnTo>
                    <a:pt x="32231" y="35438"/>
                  </a:lnTo>
                  <a:lnTo>
                    <a:pt x="32378" y="35457"/>
                  </a:lnTo>
                  <a:lnTo>
                    <a:pt x="32544" y="35475"/>
                  </a:lnTo>
                  <a:lnTo>
                    <a:pt x="32839" y="35475"/>
                  </a:lnTo>
                  <a:lnTo>
                    <a:pt x="32968" y="35438"/>
                  </a:lnTo>
                  <a:lnTo>
                    <a:pt x="33097" y="35420"/>
                  </a:lnTo>
                  <a:lnTo>
                    <a:pt x="33227" y="35364"/>
                  </a:lnTo>
                  <a:lnTo>
                    <a:pt x="33356" y="35309"/>
                  </a:lnTo>
                  <a:lnTo>
                    <a:pt x="33466" y="35235"/>
                  </a:lnTo>
                  <a:lnTo>
                    <a:pt x="33577" y="35162"/>
                  </a:lnTo>
                  <a:lnTo>
                    <a:pt x="33669" y="35069"/>
                  </a:lnTo>
                  <a:lnTo>
                    <a:pt x="33872" y="34867"/>
                  </a:lnTo>
                  <a:lnTo>
                    <a:pt x="34038" y="34608"/>
                  </a:lnTo>
                  <a:lnTo>
                    <a:pt x="34185" y="34332"/>
                  </a:lnTo>
                  <a:lnTo>
                    <a:pt x="34259" y="34719"/>
                  </a:lnTo>
                  <a:lnTo>
                    <a:pt x="34370" y="35033"/>
                  </a:lnTo>
                  <a:lnTo>
                    <a:pt x="34517" y="35309"/>
                  </a:lnTo>
                  <a:lnTo>
                    <a:pt x="34591" y="35438"/>
                  </a:lnTo>
                  <a:lnTo>
                    <a:pt x="34665" y="35549"/>
                  </a:lnTo>
                  <a:lnTo>
                    <a:pt x="34757" y="35641"/>
                  </a:lnTo>
                  <a:lnTo>
                    <a:pt x="34849" y="35733"/>
                  </a:lnTo>
                  <a:lnTo>
                    <a:pt x="34941" y="35807"/>
                  </a:lnTo>
                  <a:lnTo>
                    <a:pt x="35052" y="35881"/>
                  </a:lnTo>
                  <a:lnTo>
                    <a:pt x="35181" y="35936"/>
                  </a:lnTo>
                  <a:lnTo>
                    <a:pt x="35292" y="35973"/>
                  </a:lnTo>
                  <a:lnTo>
                    <a:pt x="35439" y="36010"/>
                  </a:lnTo>
                  <a:lnTo>
                    <a:pt x="35568" y="36028"/>
                  </a:lnTo>
                  <a:lnTo>
                    <a:pt x="35734" y="36047"/>
                  </a:lnTo>
                  <a:lnTo>
                    <a:pt x="36029" y="36047"/>
                  </a:lnTo>
                  <a:lnTo>
                    <a:pt x="36177" y="36010"/>
                  </a:lnTo>
                  <a:lnTo>
                    <a:pt x="36306" y="35973"/>
                  </a:lnTo>
                  <a:lnTo>
                    <a:pt x="36435" y="35936"/>
                  </a:lnTo>
                  <a:lnTo>
                    <a:pt x="36545" y="35881"/>
                  </a:lnTo>
                  <a:lnTo>
                    <a:pt x="36674" y="35807"/>
                  </a:lnTo>
                  <a:lnTo>
                    <a:pt x="36767" y="35715"/>
                  </a:lnTo>
                  <a:lnTo>
                    <a:pt x="36877" y="35623"/>
                  </a:lnTo>
                  <a:lnTo>
                    <a:pt x="37080" y="35401"/>
                  </a:lnTo>
                  <a:lnTo>
                    <a:pt x="37246" y="35143"/>
                  </a:lnTo>
                  <a:lnTo>
                    <a:pt x="37394" y="34848"/>
                  </a:lnTo>
                  <a:lnTo>
                    <a:pt x="37430" y="35143"/>
                  </a:lnTo>
                  <a:lnTo>
                    <a:pt x="37486" y="35401"/>
                  </a:lnTo>
                  <a:lnTo>
                    <a:pt x="37578" y="35641"/>
                  </a:lnTo>
                  <a:lnTo>
                    <a:pt x="37689" y="35862"/>
                  </a:lnTo>
                  <a:lnTo>
                    <a:pt x="37836" y="36065"/>
                  </a:lnTo>
                  <a:lnTo>
                    <a:pt x="38002" y="36249"/>
                  </a:lnTo>
                  <a:lnTo>
                    <a:pt x="38223" y="36415"/>
                  </a:lnTo>
                  <a:lnTo>
                    <a:pt x="38463" y="36544"/>
                  </a:lnTo>
                  <a:lnTo>
                    <a:pt x="38113" y="36655"/>
                  </a:lnTo>
                  <a:lnTo>
                    <a:pt x="37947" y="36710"/>
                  </a:lnTo>
                  <a:lnTo>
                    <a:pt x="37781" y="36784"/>
                  </a:lnTo>
                  <a:lnTo>
                    <a:pt x="37652" y="36858"/>
                  </a:lnTo>
                  <a:lnTo>
                    <a:pt x="37523" y="36932"/>
                  </a:lnTo>
                  <a:lnTo>
                    <a:pt x="37412" y="37024"/>
                  </a:lnTo>
                  <a:lnTo>
                    <a:pt x="37301" y="37116"/>
                  </a:lnTo>
                  <a:lnTo>
                    <a:pt x="37209" y="37208"/>
                  </a:lnTo>
                  <a:lnTo>
                    <a:pt x="37135" y="37319"/>
                  </a:lnTo>
                  <a:lnTo>
                    <a:pt x="37080" y="37430"/>
                  </a:lnTo>
                  <a:lnTo>
                    <a:pt x="37025" y="37559"/>
                  </a:lnTo>
                  <a:lnTo>
                    <a:pt x="36969" y="37688"/>
                  </a:lnTo>
                  <a:lnTo>
                    <a:pt x="36951" y="37817"/>
                  </a:lnTo>
                  <a:lnTo>
                    <a:pt x="36933" y="37946"/>
                  </a:lnTo>
                  <a:lnTo>
                    <a:pt x="36914" y="38093"/>
                  </a:lnTo>
                  <a:lnTo>
                    <a:pt x="36933" y="38351"/>
                  </a:lnTo>
                  <a:lnTo>
                    <a:pt x="36988" y="38591"/>
                  </a:lnTo>
                  <a:lnTo>
                    <a:pt x="37099" y="38831"/>
                  </a:lnTo>
                  <a:lnTo>
                    <a:pt x="37228" y="39034"/>
                  </a:lnTo>
                  <a:lnTo>
                    <a:pt x="37375" y="39218"/>
                  </a:lnTo>
                  <a:lnTo>
                    <a:pt x="37559" y="39384"/>
                  </a:lnTo>
                  <a:lnTo>
                    <a:pt x="37781" y="39513"/>
                  </a:lnTo>
                  <a:lnTo>
                    <a:pt x="37891" y="39550"/>
                  </a:lnTo>
                  <a:lnTo>
                    <a:pt x="38020" y="39587"/>
                  </a:lnTo>
                  <a:lnTo>
                    <a:pt x="38149" y="39624"/>
                  </a:lnTo>
                  <a:lnTo>
                    <a:pt x="38279" y="39642"/>
                  </a:lnTo>
                  <a:lnTo>
                    <a:pt x="38408" y="39661"/>
                  </a:lnTo>
                  <a:lnTo>
                    <a:pt x="38537" y="39642"/>
                  </a:lnTo>
                  <a:lnTo>
                    <a:pt x="38795" y="39605"/>
                  </a:lnTo>
                  <a:lnTo>
                    <a:pt x="39053" y="39531"/>
                  </a:lnTo>
                  <a:lnTo>
                    <a:pt x="39274" y="39402"/>
                  </a:lnTo>
                  <a:lnTo>
                    <a:pt x="39385" y="39329"/>
                  </a:lnTo>
                  <a:lnTo>
                    <a:pt x="39477" y="39255"/>
                  </a:lnTo>
                  <a:lnTo>
                    <a:pt x="39569" y="39163"/>
                  </a:lnTo>
                  <a:lnTo>
                    <a:pt x="39661" y="39052"/>
                  </a:lnTo>
                  <a:lnTo>
                    <a:pt x="39735" y="38941"/>
                  </a:lnTo>
                  <a:lnTo>
                    <a:pt x="39809" y="38831"/>
                  </a:lnTo>
                  <a:lnTo>
                    <a:pt x="39864" y="38683"/>
                  </a:lnTo>
                  <a:lnTo>
                    <a:pt x="39920" y="38554"/>
                  </a:lnTo>
                  <a:lnTo>
                    <a:pt x="39956" y="38425"/>
                  </a:lnTo>
                  <a:lnTo>
                    <a:pt x="39975" y="38296"/>
                  </a:lnTo>
                  <a:lnTo>
                    <a:pt x="39975" y="38149"/>
                  </a:lnTo>
                  <a:lnTo>
                    <a:pt x="39975" y="38020"/>
                  </a:lnTo>
                  <a:lnTo>
                    <a:pt x="39956" y="37890"/>
                  </a:lnTo>
                  <a:lnTo>
                    <a:pt x="39920" y="37761"/>
                  </a:lnTo>
                  <a:lnTo>
                    <a:pt x="39883" y="37632"/>
                  </a:lnTo>
                  <a:lnTo>
                    <a:pt x="39809" y="37503"/>
                  </a:lnTo>
                  <a:lnTo>
                    <a:pt x="39735" y="37374"/>
                  </a:lnTo>
                  <a:lnTo>
                    <a:pt x="39661" y="37245"/>
                  </a:lnTo>
                  <a:lnTo>
                    <a:pt x="39440" y="36987"/>
                  </a:lnTo>
                  <a:lnTo>
                    <a:pt x="39182" y="36729"/>
                  </a:lnTo>
                  <a:lnTo>
                    <a:pt x="40436" y="35899"/>
                  </a:lnTo>
                  <a:lnTo>
                    <a:pt x="41395" y="37171"/>
                  </a:lnTo>
                  <a:lnTo>
                    <a:pt x="41100" y="37282"/>
                  </a:lnTo>
                  <a:lnTo>
                    <a:pt x="40823" y="37411"/>
                  </a:lnTo>
                  <a:lnTo>
                    <a:pt x="40602" y="37577"/>
                  </a:lnTo>
                  <a:lnTo>
                    <a:pt x="40510" y="37669"/>
                  </a:lnTo>
                  <a:lnTo>
                    <a:pt x="40436" y="37761"/>
                  </a:lnTo>
                  <a:lnTo>
                    <a:pt x="40344" y="37872"/>
                  </a:lnTo>
                  <a:lnTo>
                    <a:pt x="40288" y="37964"/>
                  </a:lnTo>
                  <a:lnTo>
                    <a:pt x="40233" y="38093"/>
                  </a:lnTo>
                  <a:lnTo>
                    <a:pt x="40196" y="38204"/>
                  </a:lnTo>
                  <a:lnTo>
                    <a:pt x="40159" y="38333"/>
                  </a:lnTo>
                  <a:lnTo>
                    <a:pt x="40141" y="38480"/>
                  </a:lnTo>
                  <a:lnTo>
                    <a:pt x="40122" y="38757"/>
                  </a:lnTo>
                  <a:lnTo>
                    <a:pt x="40159" y="39015"/>
                  </a:lnTo>
                  <a:lnTo>
                    <a:pt x="40233" y="39236"/>
                  </a:lnTo>
                  <a:lnTo>
                    <a:pt x="40325" y="39458"/>
                  </a:lnTo>
                  <a:lnTo>
                    <a:pt x="40473" y="39661"/>
                  </a:lnTo>
                  <a:lnTo>
                    <a:pt x="40620" y="39826"/>
                  </a:lnTo>
                  <a:lnTo>
                    <a:pt x="40823" y="39974"/>
                  </a:lnTo>
                  <a:lnTo>
                    <a:pt x="41026" y="40085"/>
                  </a:lnTo>
                  <a:lnTo>
                    <a:pt x="41266" y="40177"/>
                  </a:lnTo>
                  <a:lnTo>
                    <a:pt x="41413" y="40195"/>
                  </a:lnTo>
                  <a:lnTo>
                    <a:pt x="41579" y="40214"/>
                  </a:lnTo>
                  <a:lnTo>
                    <a:pt x="41726" y="40214"/>
                  </a:lnTo>
                  <a:lnTo>
                    <a:pt x="41892" y="40195"/>
                  </a:lnTo>
                  <a:lnTo>
                    <a:pt x="42040" y="40158"/>
                  </a:lnTo>
                  <a:lnTo>
                    <a:pt x="42187" y="40121"/>
                  </a:lnTo>
                  <a:lnTo>
                    <a:pt x="42335" y="40066"/>
                  </a:lnTo>
                  <a:lnTo>
                    <a:pt x="42464" y="39992"/>
                  </a:lnTo>
                  <a:lnTo>
                    <a:pt x="42464" y="37393"/>
                  </a:lnTo>
                  <a:lnTo>
                    <a:pt x="42409" y="37319"/>
                  </a:lnTo>
                  <a:lnTo>
                    <a:pt x="42464" y="37264"/>
                  </a:lnTo>
                  <a:lnTo>
                    <a:pt x="42464" y="27786"/>
                  </a:lnTo>
                  <a:lnTo>
                    <a:pt x="41763" y="28284"/>
                  </a:lnTo>
                  <a:lnTo>
                    <a:pt x="41026" y="27196"/>
                  </a:lnTo>
                  <a:lnTo>
                    <a:pt x="42077" y="26496"/>
                  </a:lnTo>
                  <a:lnTo>
                    <a:pt x="42464" y="27012"/>
                  </a:lnTo>
                  <a:lnTo>
                    <a:pt x="42464" y="24928"/>
                  </a:lnTo>
                  <a:lnTo>
                    <a:pt x="42353" y="25002"/>
                  </a:lnTo>
                  <a:lnTo>
                    <a:pt x="41690" y="24025"/>
                  </a:lnTo>
                  <a:lnTo>
                    <a:pt x="42464" y="23490"/>
                  </a:lnTo>
                  <a:lnTo>
                    <a:pt x="42464" y="21001"/>
                  </a:lnTo>
                  <a:lnTo>
                    <a:pt x="42353" y="20854"/>
                  </a:lnTo>
                  <a:lnTo>
                    <a:pt x="42464" y="20780"/>
                  </a:lnTo>
                  <a:lnTo>
                    <a:pt x="42464" y="0"/>
                  </a:lnTo>
                  <a:lnTo>
                    <a:pt x="17775" y="0"/>
                  </a:lnTo>
                  <a:lnTo>
                    <a:pt x="17886" y="166"/>
                  </a:lnTo>
                  <a:lnTo>
                    <a:pt x="17130" y="738"/>
                  </a:lnTo>
                  <a:lnTo>
                    <a:pt x="16595" y="0"/>
                  </a:lnTo>
                  <a:lnTo>
                    <a:pt x="14235" y="0"/>
                  </a:lnTo>
                  <a:lnTo>
                    <a:pt x="13922" y="240"/>
                  </a:lnTo>
                  <a:lnTo>
                    <a:pt x="13737" y="0"/>
                  </a:lnTo>
                  <a:lnTo>
                    <a:pt x="4260" y="0"/>
                  </a:lnTo>
                  <a:lnTo>
                    <a:pt x="5016" y="1162"/>
                  </a:lnTo>
                  <a:lnTo>
                    <a:pt x="3836" y="2047"/>
                  </a:lnTo>
                  <a:lnTo>
                    <a:pt x="2859" y="756"/>
                  </a:lnTo>
                  <a:lnTo>
                    <a:pt x="411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8" name="Google Shape;898;p3"/>
            <p:cNvSpPr/>
            <p:nvPr/>
          </p:nvSpPr>
          <p:spPr>
            <a:xfrm>
              <a:off x="5312925" y="416500"/>
              <a:ext cx="92225" cy="153525"/>
            </a:xfrm>
            <a:custGeom>
              <a:avLst/>
              <a:gdLst/>
              <a:ahLst/>
              <a:cxnLst/>
              <a:rect l="l" t="t" r="r" b="b"/>
              <a:pathLst>
                <a:path w="3689" h="6141" extrusionOk="0">
                  <a:moveTo>
                    <a:pt x="3688" y="1586"/>
                  </a:moveTo>
                  <a:lnTo>
                    <a:pt x="3686" y="1595"/>
                  </a:lnTo>
                  <a:lnTo>
                    <a:pt x="3688" y="1605"/>
                  </a:lnTo>
                  <a:lnTo>
                    <a:pt x="3688" y="1586"/>
                  </a:lnTo>
                  <a:close/>
                  <a:moveTo>
                    <a:pt x="1900" y="1"/>
                  </a:moveTo>
                  <a:lnTo>
                    <a:pt x="1771" y="19"/>
                  </a:lnTo>
                  <a:lnTo>
                    <a:pt x="1623" y="56"/>
                  </a:lnTo>
                  <a:lnTo>
                    <a:pt x="1494" y="111"/>
                  </a:lnTo>
                  <a:lnTo>
                    <a:pt x="1365" y="167"/>
                  </a:lnTo>
                  <a:lnTo>
                    <a:pt x="1236" y="240"/>
                  </a:lnTo>
                  <a:lnTo>
                    <a:pt x="1125" y="314"/>
                  </a:lnTo>
                  <a:lnTo>
                    <a:pt x="1015" y="406"/>
                  </a:lnTo>
                  <a:lnTo>
                    <a:pt x="922" y="498"/>
                  </a:lnTo>
                  <a:lnTo>
                    <a:pt x="830" y="591"/>
                  </a:lnTo>
                  <a:lnTo>
                    <a:pt x="757" y="701"/>
                  </a:lnTo>
                  <a:lnTo>
                    <a:pt x="683" y="830"/>
                  </a:lnTo>
                  <a:lnTo>
                    <a:pt x="627" y="959"/>
                  </a:lnTo>
                  <a:lnTo>
                    <a:pt x="591" y="1088"/>
                  </a:lnTo>
                  <a:lnTo>
                    <a:pt x="554" y="1217"/>
                  </a:lnTo>
                  <a:lnTo>
                    <a:pt x="535" y="1347"/>
                  </a:lnTo>
                  <a:lnTo>
                    <a:pt x="535" y="1494"/>
                  </a:lnTo>
                  <a:lnTo>
                    <a:pt x="554" y="1789"/>
                  </a:lnTo>
                  <a:lnTo>
                    <a:pt x="572" y="1918"/>
                  </a:lnTo>
                  <a:lnTo>
                    <a:pt x="609" y="2047"/>
                  </a:lnTo>
                  <a:lnTo>
                    <a:pt x="646" y="2158"/>
                  </a:lnTo>
                  <a:lnTo>
                    <a:pt x="701" y="2268"/>
                  </a:lnTo>
                  <a:lnTo>
                    <a:pt x="849" y="2490"/>
                  </a:lnTo>
                  <a:lnTo>
                    <a:pt x="1015" y="2656"/>
                  </a:lnTo>
                  <a:lnTo>
                    <a:pt x="1217" y="2822"/>
                  </a:lnTo>
                  <a:lnTo>
                    <a:pt x="1439" y="2951"/>
                  </a:lnTo>
                  <a:lnTo>
                    <a:pt x="1697" y="3080"/>
                  </a:lnTo>
                  <a:lnTo>
                    <a:pt x="1328" y="3135"/>
                  </a:lnTo>
                  <a:lnTo>
                    <a:pt x="1162" y="3172"/>
                  </a:lnTo>
                  <a:lnTo>
                    <a:pt x="996" y="3227"/>
                  </a:lnTo>
                  <a:lnTo>
                    <a:pt x="849" y="3283"/>
                  </a:lnTo>
                  <a:lnTo>
                    <a:pt x="720" y="3338"/>
                  </a:lnTo>
                  <a:lnTo>
                    <a:pt x="591" y="3412"/>
                  </a:lnTo>
                  <a:lnTo>
                    <a:pt x="480" y="3504"/>
                  </a:lnTo>
                  <a:lnTo>
                    <a:pt x="369" y="3596"/>
                  </a:lnTo>
                  <a:lnTo>
                    <a:pt x="296" y="3688"/>
                  </a:lnTo>
                  <a:lnTo>
                    <a:pt x="203" y="3799"/>
                  </a:lnTo>
                  <a:lnTo>
                    <a:pt x="148" y="3909"/>
                  </a:lnTo>
                  <a:lnTo>
                    <a:pt x="93" y="4039"/>
                  </a:lnTo>
                  <a:lnTo>
                    <a:pt x="56" y="4168"/>
                  </a:lnTo>
                  <a:lnTo>
                    <a:pt x="19" y="4315"/>
                  </a:lnTo>
                  <a:lnTo>
                    <a:pt x="1" y="4463"/>
                  </a:lnTo>
                  <a:lnTo>
                    <a:pt x="1" y="4610"/>
                  </a:lnTo>
                  <a:lnTo>
                    <a:pt x="1" y="4739"/>
                  </a:lnTo>
                  <a:lnTo>
                    <a:pt x="19" y="4868"/>
                  </a:lnTo>
                  <a:lnTo>
                    <a:pt x="37" y="5016"/>
                  </a:lnTo>
                  <a:lnTo>
                    <a:pt x="74" y="5126"/>
                  </a:lnTo>
                  <a:lnTo>
                    <a:pt x="130" y="5255"/>
                  </a:lnTo>
                  <a:lnTo>
                    <a:pt x="259" y="5477"/>
                  </a:lnTo>
                  <a:lnTo>
                    <a:pt x="332" y="5587"/>
                  </a:lnTo>
                  <a:lnTo>
                    <a:pt x="406" y="5680"/>
                  </a:lnTo>
                  <a:lnTo>
                    <a:pt x="498" y="5772"/>
                  </a:lnTo>
                  <a:lnTo>
                    <a:pt x="609" y="5845"/>
                  </a:lnTo>
                  <a:lnTo>
                    <a:pt x="720" y="5919"/>
                  </a:lnTo>
                  <a:lnTo>
                    <a:pt x="830" y="5993"/>
                  </a:lnTo>
                  <a:lnTo>
                    <a:pt x="941" y="6048"/>
                  </a:lnTo>
                  <a:lnTo>
                    <a:pt x="1070" y="6085"/>
                  </a:lnTo>
                  <a:lnTo>
                    <a:pt x="1199" y="6104"/>
                  </a:lnTo>
                  <a:lnTo>
                    <a:pt x="1347" y="6122"/>
                  </a:lnTo>
                  <a:lnTo>
                    <a:pt x="1476" y="6140"/>
                  </a:lnTo>
                  <a:lnTo>
                    <a:pt x="1605" y="6140"/>
                  </a:lnTo>
                  <a:lnTo>
                    <a:pt x="1734" y="6122"/>
                  </a:lnTo>
                  <a:lnTo>
                    <a:pt x="1863" y="6085"/>
                  </a:lnTo>
                  <a:lnTo>
                    <a:pt x="2103" y="6011"/>
                  </a:lnTo>
                  <a:lnTo>
                    <a:pt x="2342" y="5882"/>
                  </a:lnTo>
                  <a:lnTo>
                    <a:pt x="2434" y="5809"/>
                  </a:lnTo>
                  <a:lnTo>
                    <a:pt x="2545" y="5716"/>
                  </a:lnTo>
                  <a:lnTo>
                    <a:pt x="2637" y="5624"/>
                  </a:lnTo>
                  <a:lnTo>
                    <a:pt x="2711" y="5532"/>
                  </a:lnTo>
                  <a:lnTo>
                    <a:pt x="2803" y="5421"/>
                  </a:lnTo>
                  <a:lnTo>
                    <a:pt x="2858" y="5292"/>
                  </a:lnTo>
                  <a:lnTo>
                    <a:pt x="2914" y="5163"/>
                  </a:lnTo>
                  <a:lnTo>
                    <a:pt x="2969" y="5016"/>
                  </a:lnTo>
                  <a:lnTo>
                    <a:pt x="3006" y="4887"/>
                  </a:lnTo>
                  <a:lnTo>
                    <a:pt x="3024" y="4739"/>
                  </a:lnTo>
                  <a:lnTo>
                    <a:pt x="3024" y="4610"/>
                  </a:lnTo>
                  <a:lnTo>
                    <a:pt x="3006" y="4481"/>
                  </a:lnTo>
                  <a:lnTo>
                    <a:pt x="2988" y="4334"/>
                  </a:lnTo>
                  <a:lnTo>
                    <a:pt x="2951" y="4204"/>
                  </a:lnTo>
                  <a:lnTo>
                    <a:pt x="2877" y="4075"/>
                  </a:lnTo>
                  <a:lnTo>
                    <a:pt x="2822" y="3928"/>
                  </a:lnTo>
                  <a:lnTo>
                    <a:pt x="2729" y="3799"/>
                  </a:lnTo>
                  <a:lnTo>
                    <a:pt x="2619" y="3651"/>
                  </a:lnTo>
                  <a:lnTo>
                    <a:pt x="2490" y="3522"/>
                  </a:lnTo>
                  <a:lnTo>
                    <a:pt x="2361" y="3393"/>
                  </a:lnTo>
                  <a:lnTo>
                    <a:pt x="2047" y="3117"/>
                  </a:lnTo>
                  <a:lnTo>
                    <a:pt x="2213" y="3098"/>
                  </a:lnTo>
                  <a:lnTo>
                    <a:pt x="2379" y="3061"/>
                  </a:lnTo>
                  <a:lnTo>
                    <a:pt x="2545" y="3006"/>
                  </a:lnTo>
                  <a:lnTo>
                    <a:pt x="2674" y="2951"/>
                  </a:lnTo>
                  <a:lnTo>
                    <a:pt x="2822" y="2895"/>
                  </a:lnTo>
                  <a:lnTo>
                    <a:pt x="2932" y="2803"/>
                  </a:lnTo>
                  <a:lnTo>
                    <a:pt x="3043" y="2729"/>
                  </a:lnTo>
                  <a:lnTo>
                    <a:pt x="3153" y="2637"/>
                  </a:lnTo>
                  <a:lnTo>
                    <a:pt x="3246" y="2527"/>
                  </a:lnTo>
                  <a:lnTo>
                    <a:pt x="3338" y="2416"/>
                  </a:lnTo>
                  <a:lnTo>
                    <a:pt x="3485" y="2158"/>
                  </a:lnTo>
                  <a:lnTo>
                    <a:pt x="3596" y="1881"/>
                  </a:lnTo>
                  <a:lnTo>
                    <a:pt x="3686" y="1595"/>
                  </a:lnTo>
                  <a:lnTo>
                    <a:pt x="3559" y="1107"/>
                  </a:lnTo>
                  <a:lnTo>
                    <a:pt x="3504" y="978"/>
                  </a:lnTo>
                  <a:lnTo>
                    <a:pt x="3448" y="849"/>
                  </a:lnTo>
                  <a:lnTo>
                    <a:pt x="3393" y="738"/>
                  </a:lnTo>
                  <a:lnTo>
                    <a:pt x="3319" y="627"/>
                  </a:lnTo>
                  <a:lnTo>
                    <a:pt x="3227" y="517"/>
                  </a:lnTo>
                  <a:lnTo>
                    <a:pt x="3135" y="425"/>
                  </a:lnTo>
                  <a:lnTo>
                    <a:pt x="3043" y="332"/>
                  </a:lnTo>
                  <a:lnTo>
                    <a:pt x="2932" y="259"/>
                  </a:lnTo>
                  <a:lnTo>
                    <a:pt x="2822" y="185"/>
                  </a:lnTo>
                  <a:lnTo>
                    <a:pt x="2711" y="130"/>
                  </a:lnTo>
                  <a:lnTo>
                    <a:pt x="2582" y="74"/>
                  </a:lnTo>
                  <a:lnTo>
                    <a:pt x="2453" y="37"/>
                  </a:lnTo>
                  <a:lnTo>
                    <a:pt x="2324" y="19"/>
                  </a:lnTo>
                  <a:lnTo>
                    <a:pt x="217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9" name="Google Shape;899;p3"/>
            <p:cNvSpPr/>
            <p:nvPr/>
          </p:nvSpPr>
          <p:spPr>
            <a:xfrm>
              <a:off x="5720400" y="976550"/>
              <a:ext cx="153525" cy="90375"/>
            </a:xfrm>
            <a:custGeom>
              <a:avLst/>
              <a:gdLst/>
              <a:ahLst/>
              <a:cxnLst/>
              <a:rect l="l" t="t" r="r" b="b"/>
              <a:pathLst>
                <a:path w="6141" h="3615" extrusionOk="0">
                  <a:moveTo>
                    <a:pt x="1384" y="1"/>
                  </a:moveTo>
                  <a:lnTo>
                    <a:pt x="1236" y="19"/>
                  </a:lnTo>
                  <a:lnTo>
                    <a:pt x="997" y="93"/>
                  </a:lnTo>
                  <a:lnTo>
                    <a:pt x="757" y="204"/>
                  </a:lnTo>
                  <a:lnTo>
                    <a:pt x="554" y="333"/>
                  </a:lnTo>
                  <a:lnTo>
                    <a:pt x="443" y="425"/>
                  </a:lnTo>
                  <a:lnTo>
                    <a:pt x="370" y="517"/>
                  </a:lnTo>
                  <a:lnTo>
                    <a:pt x="277" y="628"/>
                  </a:lnTo>
                  <a:lnTo>
                    <a:pt x="204" y="739"/>
                  </a:lnTo>
                  <a:lnTo>
                    <a:pt x="148" y="849"/>
                  </a:lnTo>
                  <a:lnTo>
                    <a:pt x="93" y="978"/>
                  </a:lnTo>
                  <a:lnTo>
                    <a:pt x="56" y="1107"/>
                  </a:lnTo>
                  <a:lnTo>
                    <a:pt x="19" y="1236"/>
                  </a:lnTo>
                  <a:lnTo>
                    <a:pt x="1" y="1494"/>
                  </a:lnTo>
                  <a:lnTo>
                    <a:pt x="19" y="1753"/>
                  </a:lnTo>
                  <a:lnTo>
                    <a:pt x="75" y="1992"/>
                  </a:lnTo>
                  <a:lnTo>
                    <a:pt x="112" y="2121"/>
                  </a:lnTo>
                  <a:lnTo>
                    <a:pt x="167" y="2232"/>
                  </a:lnTo>
                  <a:lnTo>
                    <a:pt x="222" y="2343"/>
                  </a:lnTo>
                  <a:lnTo>
                    <a:pt x="296" y="2435"/>
                  </a:lnTo>
                  <a:lnTo>
                    <a:pt x="388" y="2527"/>
                  </a:lnTo>
                  <a:lnTo>
                    <a:pt x="480" y="2619"/>
                  </a:lnTo>
                  <a:lnTo>
                    <a:pt x="591" y="2693"/>
                  </a:lnTo>
                  <a:lnTo>
                    <a:pt x="702" y="2748"/>
                  </a:lnTo>
                  <a:lnTo>
                    <a:pt x="849" y="2822"/>
                  </a:lnTo>
                  <a:lnTo>
                    <a:pt x="1015" y="2877"/>
                  </a:lnTo>
                  <a:lnTo>
                    <a:pt x="1162" y="2914"/>
                  </a:lnTo>
                  <a:lnTo>
                    <a:pt x="1347" y="2951"/>
                  </a:lnTo>
                  <a:lnTo>
                    <a:pt x="1513" y="2970"/>
                  </a:lnTo>
                  <a:lnTo>
                    <a:pt x="1679" y="2970"/>
                  </a:lnTo>
                  <a:lnTo>
                    <a:pt x="1845" y="2951"/>
                  </a:lnTo>
                  <a:lnTo>
                    <a:pt x="1992" y="2914"/>
                  </a:lnTo>
                  <a:lnTo>
                    <a:pt x="2140" y="2877"/>
                  </a:lnTo>
                  <a:lnTo>
                    <a:pt x="2269" y="2804"/>
                  </a:lnTo>
                  <a:lnTo>
                    <a:pt x="2398" y="2711"/>
                  </a:lnTo>
                  <a:lnTo>
                    <a:pt x="2527" y="2619"/>
                  </a:lnTo>
                  <a:lnTo>
                    <a:pt x="2785" y="2398"/>
                  </a:lnTo>
                  <a:lnTo>
                    <a:pt x="3025" y="2177"/>
                  </a:lnTo>
                  <a:lnTo>
                    <a:pt x="3154" y="2545"/>
                  </a:lnTo>
                  <a:lnTo>
                    <a:pt x="3320" y="2859"/>
                  </a:lnTo>
                  <a:lnTo>
                    <a:pt x="3393" y="2988"/>
                  </a:lnTo>
                  <a:lnTo>
                    <a:pt x="3486" y="3117"/>
                  </a:lnTo>
                  <a:lnTo>
                    <a:pt x="3596" y="3209"/>
                  </a:lnTo>
                  <a:lnTo>
                    <a:pt x="3689" y="3320"/>
                  </a:lnTo>
                  <a:lnTo>
                    <a:pt x="3799" y="3394"/>
                  </a:lnTo>
                  <a:lnTo>
                    <a:pt x="3910" y="3467"/>
                  </a:lnTo>
                  <a:lnTo>
                    <a:pt x="4039" y="3523"/>
                  </a:lnTo>
                  <a:lnTo>
                    <a:pt x="4168" y="3560"/>
                  </a:lnTo>
                  <a:lnTo>
                    <a:pt x="4297" y="3596"/>
                  </a:lnTo>
                  <a:lnTo>
                    <a:pt x="4444" y="3615"/>
                  </a:lnTo>
                  <a:lnTo>
                    <a:pt x="4739" y="3615"/>
                  </a:lnTo>
                  <a:lnTo>
                    <a:pt x="4887" y="3596"/>
                  </a:lnTo>
                  <a:lnTo>
                    <a:pt x="5016" y="3560"/>
                  </a:lnTo>
                  <a:lnTo>
                    <a:pt x="5145" y="3523"/>
                  </a:lnTo>
                  <a:lnTo>
                    <a:pt x="5274" y="3467"/>
                  </a:lnTo>
                  <a:lnTo>
                    <a:pt x="5385" y="3394"/>
                  </a:lnTo>
                  <a:lnTo>
                    <a:pt x="5495" y="3338"/>
                  </a:lnTo>
                  <a:lnTo>
                    <a:pt x="5606" y="3246"/>
                  </a:lnTo>
                  <a:lnTo>
                    <a:pt x="5698" y="3154"/>
                  </a:lnTo>
                  <a:lnTo>
                    <a:pt x="5790" y="3062"/>
                  </a:lnTo>
                  <a:lnTo>
                    <a:pt x="5864" y="2951"/>
                  </a:lnTo>
                  <a:lnTo>
                    <a:pt x="5938" y="2840"/>
                  </a:lnTo>
                  <a:lnTo>
                    <a:pt x="6012" y="2730"/>
                  </a:lnTo>
                  <a:lnTo>
                    <a:pt x="6049" y="2601"/>
                  </a:lnTo>
                  <a:lnTo>
                    <a:pt x="6085" y="2472"/>
                  </a:lnTo>
                  <a:lnTo>
                    <a:pt x="6122" y="2324"/>
                  </a:lnTo>
                  <a:lnTo>
                    <a:pt x="6141" y="2195"/>
                  </a:lnTo>
                  <a:lnTo>
                    <a:pt x="6141" y="2066"/>
                  </a:lnTo>
                  <a:lnTo>
                    <a:pt x="6141" y="1937"/>
                  </a:lnTo>
                  <a:lnTo>
                    <a:pt x="6085" y="1679"/>
                  </a:lnTo>
                  <a:lnTo>
                    <a:pt x="6012" y="1439"/>
                  </a:lnTo>
                  <a:lnTo>
                    <a:pt x="5883" y="1218"/>
                  </a:lnTo>
                  <a:lnTo>
                    <a:pt x="5717" y="1015"/>
                  </a:lnTo>
                  <a:lnTo>
                    <a:pt x="5532" y="849"/>
                  </a:lnTo>
                  <a:lnTo>
                    <a:pt x="5422" y="775"/>
                  </a:lnTo>
                  <a:lnTo>
                    <a:pt x="5311" y="702"/>
                  </a:lnTo>
                  <a:lnTo>
                    <a:pt x="5200" y="646"/>
                  </a:lnTo>
                  <a:lnTo>
                    <a:pt x="5090" y="609"/>
                  </a:lnTo>
                  <a:lnTo>
                    <a:pt x="4924" y="573"/>
                  </a:lnTo>
                  <a:lnTo>
                    <a:pt x="4776" y="536"/>
                  </a:lnTo>
                  <a:lnTo>
                    <a:pt x="4481" y="536"/>
                  </a:lnTo>
                  <a:lnTo>
                    <a:pt x="4352" y="554"/>
                  </a:lnTo>
                  <a:lnTo>
                    <a:pt x="4205" y="591"/>
                  </a:lnTo>
                  <a:lnTo>
                    <a:pt x="4076" y="628"/>
                  </a:lnTo>
                  <a:lnTo>
                    <a:pt x="3947" y="683"/>
                  </a:lnTo>
                  <a:lnTo>
                    <a:pt x="3818" y="775"/>
                  </a:lnTo>
                  <a:lnTo>
                    <a:pt x="3707" y="849"/>
                  </a:lnTo>
                  <a:lnTo>
                    <a:pt x="3578" y="960"/>
                  </a:lnTo>
                  <a:lnTo>
                    <a:pt x="3467" y="1089"/>
                  </a:lnTo>
                  <a:lnTo>
                    <a:pt x="3357" y="1218"/>
                  </a:lnTo>
                  <a:lnTo>
                    <a:pt x="3246" y="1365"/>
                  </a:lnTo>
                  <a:lnTo>
                    <a:pt x="3062" y="1716"/>
                  </a:lnTo>
                  <a:lnTo>
                    <a:pt x="3006" y="1365"/>
                  </a:lnTo>
                  <a:lnTo>
                    <a:pt x="2933" y="1052"/>
                  </a:lnTo>
                  <a:lnTo>
                    <a:pt x="2896" y="904"/>
                  </a:lnTo>
                  <a:lnTo>
                    <a:pt x="2840" y="775"/>
                  </a:lnTo>
                  <a:lnTo>
                    <a:pt x="2767" y="646"/>
                  </a:lnTo>
                  <a:lnTo>
                    <a:pt x="2693" y="536"/>
                  </a:lnTo>
                  <a:lnTo>
                    <a:pt x="2601" y="425"/>
                  </a:lnTo>
                  <a:lnTo>
                    <a:pt x="2508" y="333"/>
                  </a:lnTo>
                  <a:lnTo>
                    <a:pt x="2416" y="259"/>
                  </a:lnTo>
                  <a:lnTo>
                    <a:pt x="2306" y="185"/>
                  </a:lnTo>
                  <a:lnTo>
                    <a:pt x="2195" y="130"/>
                  </a:lnTo>
                  <a:lnTo>
                    <a:pt x="2066" y="75"/>
                  </a:lnTo>
                  <a:lnTo>
                    <a:pt x="1937" y="38"/>
                  </a:lnTo>
                  <a:lnTo>
                    <a:pt x="1789" y="19"/>
                  </a:lnTo>
                  <a:lnTo>
                    <a:pt x="164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0" name="Google Shape;900;p3"/>
            <p:cNvSpPr/>
            <p:nvPr/>
          </p:nvSpPr>
          <p:spPr>
            <a:xfrm>
              <a:off x="5274675" y="242250"/>
              <a:ext cx="77000" cy="77025"/>
            </a:xfrm>
            <a:custGeom>
              <a:avLst/>
              <a:gdLst/>
              <a:ahLst/>
              <a:cxnLst/>
              <a:rect l="l" t="t" r="r" b="b"/>
              <a:pathLst>
                <a:path w="3080" h="3081" extrusionOk="0">
                  <a:moveTo>
                    <a:pt x="1420" y="1"/>
                  </a:moveTo>
                  <a:lnTo>
                    <a:pt x="1272" y="19"/>
                  </a:lnTo>
                  <a:lnTo>
                    <a:pt x="1125" y="56"/>
                  </a:lnTo>
                  <a:lnTo>
                    <a:pt x="977" y="112"/>
                  </a:lnTo>
                  <a:lnTo>
                    <a:pt x="848" y="167"/>
                  </a:lnTo>
                  <a:lnTo>
                    <a:pt x="719" y="241"/>
                  </a:lnTo>
                  <a:lnTo>
                    <a:pt x="609" y="333"/>
                  </a:lnTo>
                  <a:lnTo>
                    <a:pt x="498" y="425"/>
                  </a:lnTo>
                  <a:lnTo>
                    <a:pt x="387" y="536"/>
                  </a:lnTo>
                  <a:lnTo>
                    <a:pt x="295" y="646"/>
                  </a:lnTo>
                  <a:lnTo>
                    <a:pt x="221" y="775"/>
                  </a:lnTo>
                  <a:lnTo>
                    <a:pt x="148" y="904"/>
                  </a:lnTo>
                  <a:lnTo>
                    <a:pt x="92" y="1033"/>
                  </a:lnTo>
                  <a:lnTo>
                    <a:pt x="56" y="1181"/>
                  </a:lnTo>
                  <a:lnTo>
                    <a:pt x="19" y="1328"/>
                  </a:lnTo>
                  <a:lnTo>
                    <a:pt x="0" y="1494"/>
                  </a:lnTo>
                  <a:lnTo>
                    <a:pt x="19" y="1642"/>
                  </a:lnTo>
                  <a:lnTo>
                    <a:pt x="37" y="1808"/>
                  </a:lnTo>
                  <a:lnTo>
                    <a:pt x="56" y="1955"/>
                  </a:lnTo>
                  <a:lnTo>
                    <a:pt x="111" y="2103"/>
                  </a:lnTo>
                  <a:lnTo>
                    <a:pt x="166" y="2232"/>
                  </a:lnTo>
                  <a:lnTo>
                    <a:pt x="240" y="2361"/>
                  </a:lnTo>
                  <a:lnTo>
                    <a:pt x="332" y="2490"/>
                  </a:lnTo>
                  <a:lnTo>
                    <a:pt x="424" y="2601"/>
                  </a:lnTo>
                  <a:lnTo>
                    <a:pt x="535" y="2711"/>
                  </a:lnTo>
                  <a:lnTo>
                    <a:pt x="646" y="2804"/>
                  </a:lnTo>
                  <a:lnTo>
                    <a:pt x="775" y="2877"/>
                  </a:lnTo>
                  <a:lnTo>
                    <a:pt x="922" y="2951"/>
                  </a:lnTo>
                  <a:lnTo>
                    <a:pt x="1051" y="3006"/>
                  </a:lnTo>
                  <a:lnTo>
                    <a:pt x="1199" y="3043"/>
                  </a:lnTo>
                  <a:lnTo>
                    <a:pt x="1365" y="3062"/>
                  </a:lnTo>
                  <a:lnTo>
                    <a:pt x="1512" y="3080"/>
                  </a:lnTo>
                  <a:lnTo>
                    <a:pt x="1678" y="3080"/>
                  </a:lnTo>
                  <a:lnTo>
                    <a:pt x="1826" y="3062"/>
                  </a:lnTo>
                  <a:lnTo>
                    <a:pt x="1973" y="3025"/>
                  </a:lnTo>
                  <a:lnTo>
                    <a:pt x="2121" y="2969"/>
                  </a:lnTo>
                  <a:lnTo>
                    <a:pt x="2250" y="2914"/>
                  </a:lnTo>
                  <a:lnTo>
                    <a:pt x="2379" y="2840"/>
                  </a:lnTo>
                  <a:lnTo>
                    <a:pt x="2489" y="2767"/>
                  </a:lnTo>
                  <a:lnTo>
                    <a:pt x="2600" y="2656"/>
                  </a:lnTo>
                  <a:lnTo>
                    <a:pt x="2711" y="2564"/>
                  </a:lnTo>
                  <a:lnTo>
                    <a:pt x="2803" y="2435"/>
                  </a:lnTo>
                  <a:lnTo>
                    <a:pt x="2877" y="2324"/>
                  </a:lnTo>
                  <a:lnTo>
                    <a:pt x="2950" y="2195"/>
                  </a:lnTo>
                  <a:lnTo>
                    <a:pt x="3006" y="2048"/>
                  </a:lnTo>
                  <a:lnTo>
                    <a:pt x="3042" y="1900"/>
                  </a:lnTo>
                  <a:lnTo>
                    <a:pt x="3079" y="1753"/>
                  </a:lnTo>
                  <a:lnTo>
                    <a:pt x="3079" y="1605"/>
                  </a:lnTo>
                  <a:lnTo>
                    <a:pt x="3079" y="1439"/>
                  </a:lnTo>
                  <a:lnTo>
                    <a:pt x="3061" y="1292"/>
                  </a:lnTo>
                  <a:lnTo>
                    <a:pt x="3024" y="1126"/>
                  </a:lnTo>
                  <a:lnTo>
                    <a:pt x="2987" y="997"/>
                  </a:lnTo>
                  <a:lnTo>
                    <a:pt x="2932" y="849"/>
                  </a:lnTo>
                  <a:lnTo>
                    <a:pt x="2840" y="720"/>
                  </a:lnTo>
                  <a:lnTo>
                    <a:pt x="2766" y="591"/>
                  </a:lnTo>
                  <a:lnTo>
                    <a:pt x="2674" y="480"/>
                  </a:lnTo>
                  <a:lnTo>
                    <a:pt x="2563" y="388"/>
                  </a:lnTo>
                  <a:lnTo>
                    <a:pt x="2434" y="296"/>
                  </a:lnTo>
                  <a:lnTo>
                    <a:pt x="2305" y="204"/>
                  </a:lnTo>
                  <a:lnTo>
                    <a:pt x="2176" y="130"/>
                  </a:lnTo>
                  <a:lnTo>
                    <a:pt x="2028" y="75"/>
                  </a:lnTo>
                  <a:lnTo>
                    <a:pt x="1881" y="38"/>
                  </a:lnTo>
                  <a:lnTo>
                    <a:pt x="1733" y="19"/>
                  </a:lnTo>
                  <a:lnTo>
                    <a:pt x="156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1" name="Google Shape;901;p3"/>
            <p:cNvSpPr/>
            <p:nvPr/>
          </p:nvSpPr>
          <p:spPr>
            <a:xfrm>
              <a:off x="6182750" y="1141575"/>
              <a:ext cx="76075" cy="76100"/>
            </a:xfrm>
            <a:custGeom>
              <a:avLst/>
              <a:gdLst/>
              <a:ahLst/>
              <a:cxnLst/>
              <a:rect l="l" t="t" r="r" b="b"/>
              <a:pathLst>
                <a:path w="3043" h="3044" extrusionOk="0">
                  <a:moveTo>
                    <a:pt x="1420" y="1"/>
                  </a:moveTo>
                  <a:lnTo>
                    <a:pt x="1254" y="19"/>
                  </a:lnTo>
                  <a:lnTo>
                    <a:pt x="1107" y="56"/>
                  </a:lnTo>
                  <a:lnTo>
                    <a:pt x="959" y="111"/>
                  </a:lnTo>
                  <a:lnTo>
                    <a:pt x="830" y="167"/>
                  </a:lnTo>
                  <a:lnTo>
                    <a:pt x="701" y="241"/>
                  </a:lnTo>
                  <a:lnTo>
                    <a:pt x="572" y="333"/>
                  </a:lnTo>
                  <a:lnTo>
                    <a:pt x="461" y="425"/>
                  </a:lnTo>
                  <a:lnTo>
                    <a:pt x="351" y="536"/>
                  </a:lnTo>
                  <a:lnTo>
                    <a:pt x="277" y="646"/>
                  </a:lnTo>
                  <a:lnTo>
                    <a:pt x="185" y="775"/>
                  </a:lnTo>
                  <a:lnTo>
                    <a:pt x="129" y="904"/>
                  </a:lnTo>
                  <a:lnTo>
                    <a:pt x="74" y="1052"/>
                  </a:lnTo>
                  <a:lnTo>
                    <a:pt x="37" y="1199"/>
                  </a:lnTo>
                  <a:lnTo>
                    <a:pt x="0" y="1365"/>
                  </a:lnTo>
                  <a:lnTo>
                    <a:pt x="0" y="1513"/>
                  </a:lnTo>
                  <a:lnTo>
                    <a:pt x="0" y="1679"/>
                  </a:lnTo>
                  <a:lnTo>
                    <a:pt x="37" y="1826"/>
                  </a:lnTo>
                  <a:lnTo>
                    <a:pt x="56" y="1974"/>
                  </a:lnTo>
                  <a:lnTo>
                    <a:pt x="111" y="2121"/>
                  </a:lnTo>
                  <a:lnTo>
                    <a:pt x="185" y="2250"/>
                  </a:lnTo>
                  <a:lnTo>
                    <a:pt x="258" y="2379"/>
                  </a:lnTo>
                  <a:lnTo>
                    <a:pt x="332" y="2490"/>
                  </a:lnTo>
                  <a:lnTo>
                    <a:pt x="424" y="2601"/>
                  </a:lnTo>
                  <a:lnTo>
                    <a:pt x="535" y="2693"/>
                  </a:lnTo>
                  <a:lnTo>
                    <a:pt x="646" y="2785"/>
                  </a:lnTo>
                  <a:lnTo>
                    <a:pt x="775" y="2859"/>
                  </a:lnTo>
                  <a:lnTo>
                    <a:pt x="904" y="2933"/>
                  </a:lnTo>
                  <a:lnTo>
                    <a:pt x="1051" y="2988"/>
                  </a:lnTo>
                  <a:lnTo>
                    <a:pt x="1199" y="3025"/>
                  </a:lnTo>
                  <a:lnTo>
                    <a:pt x="1346" y="3043"/>
                  </a:lnTo>
                  <a:lnTo>
                    <a:pt x="1660" y="3043"/>
                  </a:lnTo>
                  <a:lnTo>
                    <a:pt x="1807" y="3025"/>
                  </a:lnTo>
                  <a:lnTo>
                    <a:pt x="1955" y="2988"/>
                  </a:lnTo>
                  <a:lnTo>
                    <a:pt x="2102" y="2951"/>
                  </a:lnTo>
                  <a:lnTo>
                    <a:pt x="2231" y="2877"/>
                  </a:lnTo>
                  <a:lnTo>
                    <a:pt x="2360" y="2803"/>
                  </a:lnTo>
                  <a:lnTo>
                    <a:pt x="2471" y="2730"/>
                  </a:lnTo>
                  <a:lnTo>
                    <a:pt x="2582" y="2638"/>
                  </a:lnTo>
                  <a:lnTo>
                    <a:pt x="2692" y="2527"/>
                  </a:lnTo>
                  <a:lnTo>
                    <a:pt x="2784" y="2416"/>
                  </a:lnTo>
                  <a:lnTo>
                    <a:pt x="2858" y="2287"/>
                  </a:lnTo>
                  <a:lnTo>
                    <a:pt x="2914" y="2158"/>
                  </a:lnTo>
                  <a:lnTo>
                    <a:pt x="2969" y="2011"/>
                  </a:lnTo>
                  <a:lnTo>
                    <a:pt x="3006" y="1863"/>
                  </a:lnTo>
                  <a:lnTo>
                    <a:pt x="3043" y="1716"/>
                  </a:lnTo>
                  <a:lnTo>
                    <a:pt x="3043" y="1568"/>
                  </a:lnTo>
                  <a:lnTo>
                    <a:pt x="3043" y="1402"/>
                  </a:lnTo>
                  <a:lnTo>
                    <a:pt x="3024" y="1255"/>
                  </a:lnTo>
                  <a:lnTo>
                    <a:pt x="2987" y="1107"/>
                  </a:lnTo>
                  <a:lnTo>
                    <a:pt x="2950" y="960"/>
                  </a:lnTo>
                  <a:lnTo>
                    <a:pt x="2877" y="831"/>
                  </a:lnTo>
                  <a:lnTo>
                    <a:pt x="2803" y="702"/>
                  </a:lnTo>
                  <a:lnTo>
                    <a:pt x="2729" y="591"/>
                  </a:lnTo>
                  <a:lnTo>
                    <a:pt x="2637" y="480"/>
                  </a:lnTo>
                  <a:lnTo>
                    <a:pt x="2526" y="370"/>
                  </a:lnTo>
                  <a:lnTo>
                    <a:pt x="2416" y="277"/>
                  </a:lnTo>
                  <a:lnTo>
                    <a:pt x="2287" y="204"/>
                  </a:lnTo>
                  <a:lnTo>
                    <a:pt x="2158" y="130"/>
                  </a:lnTo>
                  <a:lnTo>
                    <a:pt x="2029" y="75"/>
                  </a:lnTo>
                  <a:lnTo>
                    <a:pt x="1881" y="38"/>
                  </a:lnTo>
                  <a:lnTo>
                    <a:pt x="1734" y="19"/>
                  </a:lnTo>
                  <a:lnTo>
                    <a:pt x="15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2" name="Google Shape;902;p3"/>
            <p:cNvSpPr/>
            <p:nvPr/>
          </p:nvSpPr>
          <p:spPr>
            <a:xfrm>
              <a:off x="6103000" y="1127300"/>
              <a:ext cx="76075" cy="76550"/>
            </a:xfrm>
            <a:custGeom>
              <a:avLst/>
              <a:gdLst/>
              <a:ahLst/>
              <a:cxnLst/>
              <a:rect l="l" t="t" r="r" b="b"/>
              <a:pathLst>
                <a:path w="3043" h="3062" extrusionOk="0">
                  <a:moveTo>
                    <a:pt x="1531" y="0"/>
                  </a:moveTo>
                  <a:lnTo>
                    <a:pt x="1383" y="19"/>
                  </a:lnTo>
                  <a:lnTo>
                    <a:pt x="1217" y="37"/>
                  </a:lnTo>
                  <a:lnTo>
                    <a:pt x="1070" y="74"/>
                  </a:lnTo>
                  <a:lnTo>
                    <a:pt x="941" y="111"/>
                  </a:lnTo>
                  <a:lnTo>
                    <a:pt x="793" y="185"/>
                  </a:lnTo>
                  <a:lnTo>
                    <a:pt x="683" y="258"/>
                  </a:lnTo>
                  <a:lnTo>
                    <a:pt x="554" y="332"/>
                  </a:lnTo>
                  <a:lnTo>
                    <a:pt x="443" y="424"/>
                  </a:lnTo>
                  <a:lnTo>
                    <a:pt x="351" y="535"/>
                  </a:lnTo>
                  <a:lnTo>
                    <a:pt x="259" y="646"/>
                  </a:lnTo>
                  <a:lnTo>
                    <a:pt x="185" y="775"/>
                  </a:lnTo>
                  <a:lnTo>
                    <a:pt x="111" y="904"/>
                  </a:lnTo>
                  <a:lnTo>
                    <a:pt x="74" y="1051"/>
                  </a:lnTo>
                  <a:lnTo>
                    <a:pt x="37" y="1199"/>
                  </a:lnTo>
                  <a:lnTo>
                    <a:pt x="1" y="1346"/>
                  </a:lnTo>
                  <a:lnTo>
                    <a:pt x="1" y="1494"/>
                  </a:lnTo>
                  <a:lnTo>
                    <a:pt x="1" y="1660"/>
                  </a:lnTo>
                  <a:lnTo>
                    <a:pt x="19" y="1807"/>
                  </a:lnTo>
                  <a:lnTo>
                    <a:pt x="56" y="1973"/>
                  </a:lnTo>
                  <a:lnTo>
                    <a:pt x="111" y="2102"/>
                  </a:lnTo>
                  <a:lnTo>
                    <a:pt x="166" y="2250"/>
                  </a:lnTo>
                  <a:lnTo>
                    <a:pt x="240" y="2379"/>
                  </a:lnTo>
                  <a:lnTo>
                    <a:pt x="332" y="2489"/>
                  </a:lnTo>
                  <a:lnTo>
                    <a:pt x="425" y="2600"/>
                  </a:lnTo>
                  <a:lnTo>
                    <a:pt x="535" y="2711"/>
                  </a:lnTo>
                  <a:lnTo>
                    <a:pt x="664" y="2803"/>
                  </a:lnTo>
                  <a:lnTo>
                    <a:pt x="793" y="2877"/>
                  </a:lnTo>
                  <a:lnTo>
                    <a:pt x="922" y="2932"/>
                  </a:lnTo>
                  <a:lnTo>
                    <a:pt x="1070" y="2987"/>
                  </a:lnTo>
                  <a:lnTo>
                    <a:pt x="1217" y="3024"/>
                  </a:lnTo>
                  <a:lnTo>
                    <a:pt x="1365" y="3043"/>
                  </a:lnTo>
                  <a:lnTo>
                    <a:pt x="1531" y="3061"/>
                  </a:lnTo>
                  <a:lnTo>
                    <a:pt x="1678" y="3043"/>
                  </a:lnTo>
                  <a:lnTo>
                    <a:pt x="1844" y="3024"/>
                  </a:lnTo>
                  <a:lnTo>
                    <a:pt x="1992" y="2987"/>
                  </a:lnTo>
                  <a:lnTo>
                    <a:pt x="2121" y="2932"/>
                  </a:lnTo>
                  <a:lnTo>
                    <a:pt x="2250" y="2858"/>
                  </a:lnTo>
                  <a:lnTo>
                    <a:pt x="2379" y="2784"/>
                  </a:lnTo>
                  <a:lnTo>
                    <a:pt x="2490" y="2711"/>
                  </a:lnTo>
                  <a:lnTo>
                    <a:pt x="2600" y="2600"/>
                  </a:lnTo>
                  <a:lnTo>
                    <a:pt x="2693" y="2508"/>
                  </a:lnTo>
                  <a:lnTo>
                    <a:pt x="2785" y="2379"/>
                  </a:lnTo>
                  <a:lnTo>
                    <a:pt x="2858" y="2250"/>
                  </a:lnTo>
                  <a:lnTo>
                    <a:pt x="2932" y="2121"/>
                  </a:lnTo>
                  <a:lnTo>
                    <a:pt x="2969" y="1992"/>
                  </a:lnTo>
                  <a:lnTo>
                    <a:pt x="3006" y="1844"/>
                  </a:lnTo>
                  <a:lnTo>
                    <a:pt x="3043" y="1678"/>
                  </a:lnTo>
                  <a:lnTo>
                    <a:pt x="3043" y="1531"/>
                  </a:lnTo>
                  <a:lnTo>
                    <a:pt x="3043" y="1365"/>
                  </a:lnTo>
                  <a:lnTo>
                    <a:pt x="3006" y="1217"/>
                  </a:lnTo>
                  <a:lnTo>
                    <a:pt x="2969" y="1070"/>
                  </a:lnTo>
                  <a:lnTo>
                    <a:pt x="2932" y="941"/>
                  </a:lnTo>
                  <a:lnTo>
                    <a:pt x="2858" y="793"/>
                  </a:lnTo>
                  <a:lnTo>
                    <a:pt x="2785" y="682"/>
                  </a:lnTo>
                  <a:lnTo>
                    <a:pt x="2711" y="553"/>
                  </a:lnTo>
                  <a:lnTo>
                    <a:pt x="2600" y="443"/>
                  </a:lnTo>
                  <a:lnTo>
                    <a:pt x="2508" y="351"/>
                  </a:lnTo>
                  <a:lnTo>
                    <a:pt x="2379" y="258"/>
                  </a:lnTo>
                  <a:lnTo>
                    <a:pt x="2250" y="185"/>
                  </a:lnTo>
                  <a:lnTo>
                    <a:pt x="2121" y="129"/>
                  </a:lnTo>
                  <a:lnTo>
                    <a:pt x="1992" y="74"/>
                  </a:lnTo>
                  <a:lnTo>
                    <a:pt x="1844" y="37"/>
                  </a:lnTo>
                  <a:lnTo>
                    <a:pt x="1697" y="19"/>
                  </a:lnTo>
                  <a:lnTo>
                    <a:pt x="15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3" name="Google Shape;903;p3"/>
            <p:cNvSpPr/>
            <p:nvPr/>
          </p:nvSpPr>
          <p:spPr>
            <a:xfrm>
              <a:off x="5443375" y="682000"/>
              <a:ext cx="76550" cy="76550"/>
            </a:xfrm>
            <a:custGeom>
              <a:avLst/>
              <a:gdLst/>
              <a:ahLst/>
              <a:cxnLst/>
              <a:rect l="l" t="t" r="r" b="b"/>
              <a:pathLst>
                <a:path w="3062" h="3062" extrusionOk="0">
                  <a:moveTo>
                    <a:pt x="1549" y="1"/>
                  </a:moveTo>
                  <a:lnTo>
                    <a:pt x="1383" y="19"/>
                  </a:lnTo>
                  <a:lnTo>
                    <a:pt x="1236" y="38"/>
                  </a:lnTo>
                  <a:lnTo>
                    <a:pt x="1070" y="75"/>
                  </a:lnTo>
                  <a:lnTo>
                    <a:pt x="941" y="130"/>
                  </a:lnTo>
                  <a:lnTo>
                    <a:pt x="793" y="185"/>
                  </a:lnTo>
                  <a:lnTo>
                    <a:pt x="664" y="259"/>
                  </a:lnTo>
                  <a:lnTo>
                    <a:pt x="554" y="351"/>
                  </a:lnTo>
                  <a:lnTo>
                    <a:pt x="443" y="462"/>
                  </a:lnTo>
                  <a:lnTo>
                    <a:pt x="351" y="573"/>
                  </a:lnTo>
                  <a:lnTo>
                    <a:pt x="259" y="683"/>
                  </a:lnTo>
                  <a:lnTo>
                    <a:pt x="185" y="812"/>
                  </a:lnTo>
                  <a:lnTo>
                    <a:pt x="111" y="941"/>
                  </a:lnTo>
                  <a:lnTo>
                    <a:pt x="74" y="1089"/>
                  </a:lnTo>
                  <a:lnTo>
                    <a:pt x="37" y="1236"/>
                  </a:lnTo>
                  <a:lnTo>
                    <a:pt x="19" y="1402"/>
                  </a:lnTo>
                  <a:lnTo>
                    <a:pt x="1" y="1568"/>
                  </a:lnTo>
                  <a:lnTo>
                    <a:pt x="19" y="1716"/>
                  </a:lnTo>
                  <a:lnTo>
                    <a:pt x="37" y="1863"/>
                  </a:lnTo>
                  <a:lnTo>
                    <a:pt x="93" y="2011"/>
                  </a:lnTo>
                  <a:lnTo>
                    <a:pt x="130" y="2158"/>
                  </a:lnTo>
                  <a:lnTo>
                    <a:pt x="203" y="2287"/>
                  </a:lnTo>
                  <a:lnTo>
                    <a:pt x="277" y="2416"/>
                  </a:lnTo>
                  <a:lnTo>
                    <a:pt x="369" y="2527"/>
                  </a:lnTo>
                  <a:lnTo>
                    <a:pt x="462" y="2638"/>
                  </a:lnTo>
                  <a:lnTo>
                    <a:pt x="572" y="2730"/>
                  </a:lnTo>
                  <a:lnTo>
                    <a:pt x="701" y="2804"/>
                  </a:lnTo>
                  <a:lnTo>
                    <a:pt x="812" y="2877"/>
                  </a:lnTo>
                  <a:lnTo>
                    <a:pt x="959" y="2951"/>
                  </a:lnTo>
                  <a:lnTo>
                    <a:pt x="1088" y="2988"/>
                  </a:lnTo>
                  <a:lnTo>
                    <a:pt x="1236" y="3025"/>
                  </a:lnTo>
                  <a:lnTo>
                    <a:pt x="1383" y="3043"/>
                  </a:lnTo>
                  <a:lnTo>
                    <a:pt x="1549" y="3062"/>
                  </a:lnTo>
                  <a:lnTo>
                    <a:pt x="1715" y="3043"/>
                  </a:lnTo>
                  <a:lnTo>
                    <a:pt x="1863" y="3025"/>
                  </a:lnTo>
                  <a:lnTo>
                    <a:pt x="2010" y="2988"/>
                  </a:lnTo>
                  <a:lnTo>
                    <a:pt x="2139" y="2933"/>
                  </a:lnTo>
                  <a:lnTo>
                    <a:pt x="2268" y="2877"/>
                  </a:lnTo>
                  <a:lnTo>
                    <a:pt x="2398" y="2785"/>
                  </a:lnTo>
                  <a:lnTo>
                    <a:pt x="2508" y="2711"/>
                  </a:lnTo>
                  <a:lnTo>
                    <a:pt x="2619" y="2601"/>
                  </a:lnTo>
                  <a:lnTo>
                    <a:pt x="2711" y="2509"/>
                  </a:lnTo>
                  <a:lnTo>
                    <a:pt x="2803" y="2380"/>
                  </a:lnTo>
                  <a:lnTo>
                    <a:pt x="2877" y="2250"/>
                  </a:lnTo>
                  <a:lnTo>
                    <a:pt x="2951" y="2121"/>
                  </a:lnTo>
                  <a:lnTo>
                    <a:pt x="2988" y="1992"/>
                  </a:lnTo>
                  <a:lnTo>
                    <a:pt x="3024" y="1845"/>
                  </a:lnTo>
                  <a:lnTo>
                    <a:pt x="3043" y="1679"/>
                  </a:lnTo>
                  <a:lnTo>
                    <a:pt x="3061" y="1531"/>
                  </a:lnTo>
                  <a:lnTo>
                    <a:pt x="3043" y="1365"/>
                  </a:lnTo>
                  <a:lnTo>
                    <a:pt x="3024" y="1218"/>
                  </a:lnTo>
                  <a:lnTo>
                    <a:pt x="2988" y="1070"/>
                  </a:lnTo>
                  <a:lnTo>
                    <a:pt x="2932" y="941"/>
                  </a:lnTo>
                  <a:lnTo>
                    <a:pt x="2877" y="794"/>
                  </a:lnTo>
                  <a:lnTo>
                    <a:pt x="2803" y="683"/>
                  </a:lnTo>
                  <a:lnTo>
                    <a:pt x="2711" y="554"/>
                  </a:lnTo>
                  <a:lnTo>
                    <a:pt x="2619" y="462"/>
                  </a:lnTo>
                  <a:lnTo>
                    <a:pt x="2508" y="351"/>
                  </a:lnTo>
                  <a:lnTo>
                    <a:pt x="2398" y="278"/>
                  </a:lnTo>
                  <a:lnTo>
                    <a:pt x="2268" y="185"/>
                  </a:lnTo>
                  <a:lnTo>
                    <a:pt x="2139" y="130"/>
                  </a:lnTo>
                  <a:lnTo>
                    <a:pt x="1992" y="75"/>
                  </a:lnTo>
                  <a:lnTo>
                    <a:pt x="1863" y="38"/>
                  </a:lnTo>
                  <a:lnTo>
                    <a:pt x="1697" y="19"/>
                  </a:lnTo>
                  <a:lnTo>
                    <a:pt x="154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4" name="Google Shape;904;p3"/>
            <p:cNvSpPr/>
            <p:nvPr/>
          </p:nvSpPr>
          <p:spPr>
            <a:xfrm>
              <a:off x="5509300" y="776500"/>
              <a:ext cx="76075" cy="76100"/>
            </a:xfrm>
            <a:custGeom>
              <a:avLst/>
              <a:gdLst/>
              <a:ahLst/>
              <a:cxnLst/>
              <a:rect l="l" t="t" r="r" b="b"/>
              <a:pathLst>
                <a:path w="3043" h="3044" extrusionOk="0">
                  <a:moveTo>
                    <a:pt x="1365" y="1"/>
                  </a:moveTo>
                  <a:lnTo>
                    <a:pt x="1217" y="38"/>
                  </a:lnTo>
                  <a:lnTo>
                    <a:pt x="1070" y="75"/>
                  </a:lnTo>
                  <a:lnTo>
                    <a:pt x="922" y="111"/>
                  </a:lnTo>
                  <a:lnTo>
                    <a:pt x="793" y="185"/>
                  </a:lnTo>
                  <a:lnTo>
                    <a:pt x="664" y="259"/>
                  </a:lnTo>
                  <a:lnTo>
                    <a:pt x="553" y="333"/>
                  </a:lnTo>
                  <a:lnTo>
                    <a:pt x="443" y="443"/>
                  </a:lnTo>
                  <a:lnTo>
                    <a:pt x="351" y="536"/>
                  </a:lnTo>
                  <a:lnTo>
                    <a:pt x="258" y="665"/>
                  </a:lnTo>
                  <a:lnTo>
                    <a:pt x="185" y="775"/>
                  </a:lnTo>
                  <a:lnTo>
                    <a:pt x="129" y="904"/>
                  </a:lnTo>
                  <a:lnTo>
                    <a:pt x="74" y="1052"/>
                  </a:lnTo>
                  <a:lnTo>
                    <a:pt x="37" y="1199"/>
                  </a:lnTo>
                  <a:lnTo>
                    <a:pt x="19" y="1347"/>
                  </a:lnTo>
                  <a:lnTo>
                    <a:pt x="0" y="1513"/>
                  </a:lnTo>
                  <a:lnTo>
                    <a:pt x="19" y="1660"/>
                  </a:lnTo>
                  <a:lnTo>
                    <a:pt x="37" y="1826"/>
                  </a:lnTo>
                  <a:lnTo>
                    <a:pt x="74" y="1974"/>
                  </a:lnTo>
                  <a:lnTo>
                    <a:pt x="111" y="2121"/>
                  </a:lnTo>
                  <a:lnTo>
                    <a:pt x="185" y="2250"/>
                  </a:lnTo>
                  <a:lnTo>
                    <a:pt x="258" y="2379"/>
                  </a:lnTo>
                  <a:lnTo>
                    <a:pt x="351" y="2490"/>
                  </a:lnTo>
                  <a:lnTo>
                    <a:pt x="443" y="2601"/>
                  </a:lnTo>
                  <a:lnTo>
                    <a:pt x="553" y="2711"/>
                  </a:lnTo>
                  <a:lnTo>
                    <a:pt x="682" y="2785"/>
                  </a:lnTo>
                  <a:lnTo>
                    <a:pt x="811" y="2859"/>
                  </a:lnTo>
                  <a:lnTo>
                    <a:pt x="941" y="2932"/>
                  </a:lnTo>
                  <a:lnTo>
                    <a:pt x="1088" y="2969"/>
                  </a:lnTo>
                  <a:lnTo>
                    <a:pt x="1236" y="3006"/>
                  </a:lnTo>
                  <a:lnTo>
                    <a:pt x="1383" y="3025"/>
                  </a:lnTo>
                  <a:lnTo>
                    <a:pt x="1549" y="3043"/>
                  </a:lnTo>
                  <a:lnTo>
                    <a:pt x="1715" y="3025"/>
                  </a:lnTo>
                  <a:lnTo>
                    <a:pt x="1862" y="3006"/>
                  </a:lnTo>
                  <a:lnTo>
                    <a:pt x="2010" y="2969"/>
                  </a:lnTo>
                  <a:lnTo>
                    <a:pt x="2139" y="2914"/>
                  </a:lnTo>
                  <a:lnTo>
                    <a:pt x="2268" y="2840"/>
                  </a:lnTo>
                  <a:lnTo>
                    <a:pt x="2397" y="2767"/>
                  </a:lnTo>
                  <a:lnTo>
                    <a:pt x="2508" y="2674"/>
                  </a:lnTo>
                  <a:lnTo>
                    <a:pt x="2618" y="2582"/>
                  </a:lnTo>
                  <a:lnTo>
                    <a:pt x="2711" y="2472"/>
                  </a:lnTo>
                  <a:lnTo>
                    <a:pt x="2803" y="2361"/>
                  </a:lnTo>
                  <a:lnTo>
                    <a:pt x="2877" y="2232"/>
                  </a:lnTo>
                  <a:lnTo>
                    <a:pt x="2932" y="2103"/>
                  </a:lnTo>
                  <a:lnTo>
                    <a:pt x="2987" y="1955"/>
                  </a:lnTo>
                  <a:lnTo>
                    <a:pt x="3006" y="1808"/>
                  </a:lnTo>
                  <a:lnTo>
                    <a:pt x="3043" y="1660"/>
                  </a:lnTo>
                  <a:lnTo>
                    <a:pt x="3043" y="1513"/>
                  </a:lnTo>
                  <a:lnTo>
                    <a:pt x="3024" y="1347"/>
                  </a:lnTo>
                  <a:lnTo>
                    <a:pt x="3006" y="1199"/>
                  </a:lnTo>
                  <a:lnTo>
                    <a:pt x="2969" y="1052"/>
                  </a:lnTo>
                  <a:lnTo>
                    <a:pt x="2913" y="904"/>
                  </a:lnTo>
                  <a:lnTo>
                    <a:pt x="2858" y="775"/>
                  </a:lnTo>
                  <a:lnTo>
                    <a:pt x="2784" y="665"/>
                  </a:lnTo>
                  <a:lnTo>
                    <a:pt x="2692" y="536"/>
                  </a:lnTo>
                  <a:lnTo>
                    <a:pt x="2600" y="443"/>
                  </a:lnTo>
                  <a:lnTo>
                    <a:pt x="2489" y="333"/>
                  </a:lnTo>
                  <a:lnTo>
                    <a:pt x="2379" y="259"/>
                  </a:lnTo>
                  <a:lnTo>
                    <a:pt x="2250" y="185"/>
                  </a:lnTo>
                  <a:lnTo>
                    <a:pt x="2121" y="111"/>
                  </a:lnTo>
                  <a:lnTo>
                    <a:pt x="1973" y="75"/>
                  </a:lnTo>
                  <a:lnTo>
                    <a:pt x="1826" y="38"/>
                  </a:lnTo>
                  <a:lnTo>
                    <a:pt x="16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5" name="Google Shape;905;p3"/>
            <p:cNvSpPr/>
            <p:nvPr/>
          </p:nvSpPr>
          <p:spPr>
            <a:xfrm>
              <a:off x="5943500" y="1099175"/>
              <a:ext cx="75175" cy="75625"/>
            </a:xfrm>
            <a:custGeom>
              <a:avLst/>
              <a:gdLst/>
              <a:ahLst/>
              <a:cxnLst/>
              <a:rect l="l" t="t" r="r" b="b"/>
              <a:pathLst>
                <a:path w="3007" h="3025" extrusionOk="0">
                  <a:moveTo>
                    <a:pt x="1365" y="1"/>
                  </a:moveTo>
                  <a:lnTo>
                    <a:pt x="1199" y="37"/>
                  </a:lnTo>
                  <a:lnTo>
                    <a:pt x="1052" y="74"/>
                  </a:lnTo>
                  <a:lnTo>
                    <a:pt x="923" y="111"/>
                  </a:lnTo>
                  <a:lnTo>
                    <a:pt x="794" y="166"/>
                  </a:lnTo>
                  <a:lnTo>
                    <a:pt x="665" y="240"/>
                  </a:lnTo>
                  <a:lnTo>
                    <a:pt x="554" y="332"/>
                  </a:lnTo>
                  <a:lnTo>
                    <a:pt x="443" y="425"/>
                  </a:lnTo>
                  <a:lnTo>
                    <a:pt x="333" y="535"/>
                  </a:lnTo>
                  <a:lnTo>
                    <a:pt x="259" y="646"/>
                  </a:lnTo>
                  <a:lnTo>
                    <a:pt x="185" y="775"/>
                  </a:lnTo>
                  <a:lnTo>
                    <a:pt x="112" y="904"/>
                  </a:lnTo>
                  <a:lnTo>
                    <a:pt x="56" y="1052"/>
                  </a:lnTo>
                  <a:lnTo>
                    <a:pt x="19" y="1181"/>
                  </a:lnTo>
                  <a:lnTo>
                    <a:pt x="1" y="1347"/>
                  </a:lnTo>
                  <a:lnTo>
                    <a:pt x="1" y="1494"/>
                  </a:lnTo>
                  <a:lnTo>
                    <a:pt x="1" y="1660"/>
                  </a:lnTo>
                  <a:lnTo>
                    <a:pt x="19" y="1807"/>
                  </a:lnTo>
                  <a:lnTo>
                    <a:pt x="56" y="1955"/>
                  </a:lnTo>
                  <a:lnTo>
                    <a:pt x="112" y="2102"/>
                  </a:lnTo>
                  <a:lnTo>
                    <a:pt x="167" y="2232"/>
                  </a:lnTo>
                  <a:lnTo>
                    <a:pt x="241" y="2361"/>
                  </a:lnTo>
                  <a:lnTo>
                    <a:pt x="333" y="2471"/>
                  </a:lnTo>
                  <a:lnTo>
                    <a:pt x="425" y="2582"/>
                  </a:lnTo>
                  <a:lnTo>
                    <a:pt x="536" y="2674"/>
                  </a:lnTo>
                  <a:lnTo>
                    <a:pt x="646" y="2766"/>
                  </a:lnTo>
                  <a:lnTo>
                    <a:pt x="757" y="2840"/>
                  </a:lnTo>
                  <a:lnTo>
                    <a:pt x="904" y="2895"/>
                  </a:lnTo>
                  <a:lnTo>
                    <a:pt x="1033" y="2951"/>
                  </a:lnTo>
                  <a:lnTo>
                    <a:pt x="1181" y="2988"/>
                  </a:lnTo>
                  <a:lnTo>
                    <a:pt x="1328" y="3006"/>
                  </a:lnTo>
                  <a:lnTo>
                    <a:pt x="1494" y="3024"/>
                  </a:lnTo>
                  <a:lnTo>
                    <a:pt x="1642" y="3006"/>
                  </a:lnTo>
                  <a:lnTo>
                    <a:pt x="1808" y="2988"/>
                  </a:lnTo>
                  <a:lnTo>
                    <a:pt x="1955" y="2951"/>
                  </a:lnTo>
                  <a:lnTo>
                    <a:pt x="2084" y="2914"/>
                  </a:lnTo>
                  <a:lnTo>
                    <a:pt x="2232" y="2840"/>
                  </a:lnTo>
                  <a:lnTo>
                    <a:pt x="2343" y="2766"/>
                  </a:lnTo>
                  <a:lnTo>
                    <a:pt x="2472" y="2693"/>
                  </a:lnTo>
                  <a:lnTo>
                    <a:pt x="2564" y="2600"/>
                  </a:lnTo>
                  <a:lnTo>
                    <a:pt x="2674" y="2490"/>
                  </a:lnTo>
                  <a:lnTo>
                    <a:pt x="2748" y="2379"/>
                  </a:lnTo>
                  <a:lnTo>
                    <a:pt x="2822" y="2250"/>
                  </a:lnTo>
                  <a:lnTo>
                    <a:pt x="2896" y="2121"/>
                  </a:lnTo>
                  <a:lnTo>
                    <a:pt x="2951" y="1973"/>
                  </a:lnTo>
                  <a:lnTo>
                    <a:pt x="2988" y="1826"/>
                  </a:lnTo>
                  <a:lnTo>
                    <a:pt x="3006" y="1678"/>
                  </a:lnTo>
                  <a:lnTo>
                    <a:pt x="3006" y="1531"/>
                  </a:lnTo>
                  <a:lnTo>
                    <a:pt x="3006" y="1365"/>
                  </a:lnTo>
                  <a:lnTo>
                    <a:pt x="2988" y="1217"/>
                  </a:lnTo>
                  <a:lnTo>
                    <a:pt x="2951" y="1070"/>
                  </a:lnTo>
                  <a:lnTo>
                    <a:pt x="2896" y="922"/>
                  </a:lnTo>
                  <a:lnTo>
                    <a:pt x="2840" y="793"/>
                  </a:lnTo>
                  <a:lnTo>
                    <a:pt x="2767" y="664"/>
                  </a:lnTo>
                  <a:lnTo>
                    <a:pt x="2674" y="554"/>
                  </a:lnTo>
                  <a:lnTo>
                    <a:pt x="2582" y="443"/>
                  </a:lnTo>
                  <a:lnTo>
                    <a:pt x="2490" y="351"/>
                  </a:lnTo>
                  <a:lnTo>
                    <a:pt x="2361" y="259"/>
                  </a:lnTo>
                  <a:lnTo>
                    <a:pt x="2250" y="185"/>
                  </a:lnTo>
                  <a:lnTo>
                    <a:pt x="2121" y="130"/>
                  </a:lnTo>
                  <a:lnTo>
                    <a:pt x="1974" y="74"/>
                  </a:lnTo>
                  <a:lnTo>
                    <a:pt x="1826" y="37"/>
                  </a:lnTo>
                  <a:lnTo>
                    <a:pt x="1679" y="19"/>
                  </a:lnTo>
                  <a:lnTo>
                    <a:pt x="15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6" name="Google Shape;906;p3"/>
            <p:cNvSpPr/>
            <p:nvPr/>
          </p:nvSpPr>
          <p:spPr>
            <a:xfrm>
              <a:off x="5261300" y="322925"/>
              <a:ext cx="75625" cy="75625"/>
            </a:xfrm>
            <a:custGeom>
              <a:avLst/>
              <a:gdLst/>
              <a:ahLst/>
              <a:cxnLst/>
              <a:rect l="l" t="t" r="r" b="b"/>
              <a:pathLst>
                <a:path w="3025" h="3025" extrusionOk="0">
                  <a:moveTo>
                    <a:pt x="1328" y="1"/>
                  </a:moveTo>
                  <a:lnTo>
                    <a:pt x="1181" y="38"/>
                  </a:lnTo>
                  <a:lnTo>
                    <a:pt x="1033" y="74"/>
                  </a:lnTo>
                  <a:lnTo>
                    <a:pt x="886" y="130"/>
                  </a:lnTo>
                  <a:lnTo>
                    <a:pt x="756" y="185"/>
                  </a:lnTo>
                  <a:lnTo>
                    <a:pt x="646" y="259"/>
                  </a:lnTo>
                  <a:lnTo>
                    <a:pt x="517" y="351"/>
                  </a:lnTo>
                  <a:lnTo>
                    <a:pt x="425" y="443"/>
                  </a:lnTo>
                  <a:lnTo>
                    <a:pt x="314" y="554"/>
                  </a:lnTo>
                  <a:lnTo>
                    <a:pt x="240" y="683"/>
                  </a:lnTo>
                  <a:lnTo>
                    <a:pt x="166" y="812"/>
                  </a:lnTo>
                  <a:lnTo>
                    <a:pt x="111" y="941"/>
                  </a:lnTo>
                  <a:lnTo>
                    <a:pt x="56" y="1070"/>
                  </a:lnTo>
                  <a:lnTo>
                    <a:pt x="19" y="1218"/>
                  </a:lnTo>
                  <a:lnTo>
                    <a:pt x="0" y="1383"/>
                  </a:lnTo>
                  <a:lnTo>
                    <a:pt x="0" y="1531"/>
                  </a:lnTo>
                  <a:lnTo>
                    <a:pt x="0" y="1697"/>
                  </a:lnTo>
                  <a:lnTo>
                    <a:pt x="37" y="1844"/>
                  </a:lnTo>
                  <a:lnTo>
                    <a:pt x="74" y="1992"/>
                  </a:lnTo>
                  <a:lnTo>
                    <a:pt x="130" y="2139"/>
                  </a:lnTo>
                  <a:lnTo>
                    <a:pt x="185" y="2269"/>
                  </a:lnTo>
                  <a:lnTo>
                    <a:pt x="259" y="2379"/>
                  </a:lnTo>
                  <a:lnTo>
                    <a:pt x="351" y="2508"/>
                  </a:lnTo>
                  <a:lnTo>
                    <a:pt x="443" y="2600"/>
                  </a:lnTo>
                  <a:lnTo>
                    <a:pt x="554" y="2693"/>
                  </a:lnTo>
                  <a:lnTo>
                    <a:pt x="683" y="2785"/>
                  </a:lnTo>
                  <a:lnTo>
                    <a:pt x="793" y="2859"/>
                  </a:lnTo>
                  <a:lnTo>
                    <a:pt x="941" y="2914"/>
                  </a:lnTo>
                  <a:lnTo>
                    <a:pt x="1070" y="2969"/>
                  </a:lnTo>
                  <a:lnTo>
                    <a:pt x="1217" y="3006"/>
                  </a:lnTo>
                  <a:lnTo>
                    <a:pt x="1383" y="3024"/>
                  </a:lnTo>
                  <a:lnTo>
                    <a:pt x="1697" y="3024"/>
                  </a:lnTo>
                  <a:lnTo>
                    <a:pt x="1844" y="2988"/>
                  </a:lnTo>
                  <a:lnTo>
                    <a:pt x="1992" y="2951"/>
                  </a:lnTo>
                  <a:lnTo>
                    <a:pt x="2121" y="2895"/>
                  </a:lnTo>
                  <a:lnTo>
                    <a:pt x="2268" y="2840"/>
                  </a:lnTo>
                  <a:lnTo>
                    <a:pt x="2379" y="2766"/>
                  </a:lnTo>
                  <a:lnTo>
                    <a:pt x="2508" y="2674"/>
                  </a:lnTo>
                  <a:lnTo>
                    <a:pt x="2600" y="2564"/>
                  </a:lnTo>
                  <a:lnTo>
                    <a:pt x="2692" y="2471"/>
                  </a:lnTo>
                  <a:lnTo>
                    <a:pt x="2785" y="2342"/>
                  </a:lnTo>
                  <a:lnTo>
                    <a:pt x="2858" y="2213"/>
                  </a:lnTo>
                  <a:lnTo>
                    <a:pt x="2914" y="2084"/>
                  </a:lnTo>
                  <a:lnTo>
                    <a:pt x="2969" y="1937"/>
                  </a:lnTo>
                  <a:lnTo>
                    <a:pt x="3006" y="1789"/>
                  </a:lnTo>
                  <a:lnTo>
                    <a:pt x="3024" y="1642"/>
                  </a:lnTo>
                  <a:lnTo>
                    <a:pt x="3024" y="1494"/>
                  </a:lnTo>
                  <a:lnTo>
                    <a:pt x="3006" y="1328"/>
                  </a:lnTo>
                  <a:lnTo>
                    <a:pt x="2987" y="1181"/>
                  </a:lnTo>
                  <a:lnTo>
                    <a:pt x="2951" y="1033"/>
                  </a:lnTo>
                  <a:lnTo>
                    <a:pt x="2895" y="886"/>
                  </a:lnTo>
                  <a:lnTo>
                    <a:pt x="2840" y="757"/>
                  </a:lnTo>
                  <a:lnTo>
                    <a:pt x="2766" y="646"/>
                  </a:lnTo>
                  <a:lnTo>
                    <a:pt x="2674" y="517"/>
                  </a:lnTo>
                  <a:lnTo>
                    <a:pt x="2563" y="425"/>
                  </a:lnTo>
                  <a:lnTo>
                    <a:pt x="2471" y="333"/>
                  </a:lnTo>
                  <a:lnTo>
                    <a:pt x="2342" y="240"/>
                  </a:lnTo>
                  <a:lnTo>
                    <a:pt x="2213" y="167"/>
                  </a:lnTo>
                  <a:lnTo>
                    <a:pt x="2084" y="111"/>
                  </a:lnTo>
                  <a:lnTo>
                    <a:pt x="1936" y="56"/>
                  </a:lnTo>
                  <a:lnTo>
                    <a:pt x="1789" y="19"/>
                  </a:lnTo>
                  <a:lnTo>
                    <a:pt x="1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 name="Google Shape;907;p3"/>
            <p:cNvSpPr/>
            <p:nvPr/>
          </p:nvSpPr>
          <p:spPr>
            <a:xfrm>
              <a:off x="6023250" y="1113475"/>
              <a:ext cx="75625" cy="75600"/>
            </a:xfrm>
            <a:custGeom>
              <a:avLst/>
              <a:gdLst/>
              <a:ahLst/>
              <a:cxnLst/>
              <a:rect l="l" t="t" r="r" b="b"/>
              <a:pathLst>
                <a:path w="3025" h="3024" extrusionOk="0">
                  <a:moveTo>
                    <a:pt x="1402" y="0"/>
                  </a:moveTo>
                  <a:lnTo>
                    <a:pt x="1236" y="19"/>
                  </a:lnTo>
                  <a:lnTo>
                    <a:pt x="1089" y="55"/>
                  </a:lnTo>
                  <a:lnTo>
                    <a:pt x="941" y="92"/>
                  </a:lnTo>
                  <a:lnTo>
                    <a:pt x="812" y="166"/>
                  </a:lnTo>
                  <a:lnTo>
                    <a:pt x="683" y="240"/>
                  </a:lnTo>
                  <a:lnTo>
                    <a:pt x="554" y="314"/>
                  </a:lnTo>
                  <a:lnTo>
                    <a:pt x="443" y="424"/>
                  </a:lnTo>
                  <a:lnTo>
                    <a:pt x="351" y="516"/>
                  </a:lnTo>
                  <a:lnTo>
                    <a:pt x="259" y="645"/>
                  </a:lnTo>
                  <a:lnTo>
                    <a:pt x="185" y="775"/>
                  </a:lnTo>
                  <a:lnTo>
                    <a:pt x="111" y="904"/>
                  </a:lnTo>
                  <a:lnTo>
                    <a:pt x="56" y="1051"/>
                  </a:lnTo>
                  <a:lnTo>
                    <a:pt x="19" y="1199"/>
                  </a:lnTo>
                  <a:lnTo>
                    <a:pt x="1" y="1346"/>
                  </a:lnTo>
                  <a:lnTo>
                    <a:pt x="1" y="1512"/>
                  </a:lnTo>
                  <a:lnTo>
                    <a:pt x="1" y="1660"/>
                  </a:lnTo>
                  <a:lnTo>
                    <a:pt x="19" y="1826"/>
                  </a:lnTo>
                  <a:lnTo>
                    <a:pt x="56" y="1973"/>
                  </a:lnTo>
                  <a:lnTo>
                    <a:pt x="111" y="2102"/>
                  </a:lnTo>
                  <a:lnTo>
                    <a:pt x="167" y="2231"/>
                  </a:lnTo>
                  <a:lnTo>
                    <a:pt x="240" y="2360"/>
                  </a:lnTo>
                  <a:lnTo>
                    <a:pt x="333" y="2471"/>
                  </a:lnTo>
                  <a:lnTo>
                    <a:pt x="425" y="2581"/>
                  </a:lnTo>
                  <a:lnTo>
                    <a:pt x="535" y="2674"/>
                  </a:lnTo>
                  <a:lnTo>
                    <a:pt x="646" y="2766"/>
                  </a:lnTo>
                  <a:lnTo>
                    <a:pt x="775" y="2840"/>
                  </a:lnTo>
                  <a:lnTo>
                    <a:pt x="904" y="2913"/>
                  </a:lnTo>
                  <a:lnTo>
                    <a:pt x="1033" y="2950"/>
                  </a:lnTo>
                  <a:lnTo>
                    <a:pt x="1181" y="2987"/>
                  </a:lnTo>
                  <a:lnTo>
                    <a:pt x="1347" y="3024"/>
                  </a:lnTo>
                  <a:lnTo>
                    <a:pt x="1660" y="3024"/>
                  </a:lnTo>
                  <a:lnTo>
                    <a:pt x="1808" y="3006"/>
                  </a:lnTo>
                  <a:lnTo>
                    <a:pt x="1955" y="2969"/>
                  </a:lnTo>
                  <a:lnTo>
                    <a:pt x="2084" y="2913"/>
                  </a:lnTo>
                  <a:lnTo>
                    <a:pt x="2232" y="2858"/>
                  </a:lnTo>
                  <a:lnTo>
                    <a:pt x="2342" y="2784"/>
                  </a:lnTo>
                  <a:lnTo>
                    <a:pt x="2471" y="2692"/>
                  </a:lnTo>
                  <a:lnTo>
                    <a:pt x="2582" y="2600"/>
                  </a:lnTo>
                  <a:lnTo>
                    <a:pt x="2674" y="2508"/>
                  </a:lnTo>
                  <a:lnTo>
                    <a:pt x="2766" y="2379"/>
                  </a:lnTo>
                  <a:lnTo>
                    <a:pt x="2840" y="2268"/>
                  </a:lnTo>
                  <a:lnTo>
                    <a:pt x="2896" y="2139"/>
                  </a:lnTo>
                  <a:lnTo>
                    <a:pt x="2951" y="1991"/>
                  </a:lnTo>
                  <a:lnTo>
                    <a:pt x="2988" y="1844"/>
                  </a:lnTo>
                  <a:lnTo>
                    <a:pt x="3025" y="1696"/>
                  </a:lnTo>
                  <a:lnTo>
                    <a:pt x="3025" y="1549"/>
                  </a:lnTo>
                  <a:lnTo>
                    <a:pt x="3025" y="1383"/>
                  </a:lnTo>
                  <a:lnTo>
                    <a:pt x="3006" y="1235"/>
                  </a:lnTo>
                  <a:lnTo>
                    <a:pt x="2969" y="1088"/>
                  </a:lnTo>
                  <a:lnTo>
                    <a:pt x="2932" y="940"/>
                  </a:lnTo>
                  <a:lnTo>
                    <a:pt x="2859" y="811"/>
                  </a:lnTo>
                  <a:lnTo>
                    <a:pt x="2785" y="682"/>
                  </a:lnTo>
                  <a:lnTo>
                    <a:pt x="2711" y="572"/>
                  </a:lnTo>
                  <a:lnTo>
                    <a:pt x="2619" y="461"/>
                  </a:lnTo>
                  <a:lnTo>
                    <a:pt x="2508" y="350"/>
                  </a:lnTo>
                  <a:lnTo>
                    <a:pt x="2398" y="258"/>
                  </a:lnTo>
                  <a:lnTo>
                    <a:pt x="2269" y="185"/>
                  </a:lnTo>
                  <a:lnTo>
                    <a:pt x="2140" y="129"/>
                  </a:lnTo>
                  <a:lnTo>
                    <a:pt x="2010" y="74"/>
                  </a:lnTo>
                  <a:lnTo>
                    <a:pt x="1863" y="37"/>
                  </a:lnTo>
                  <a:lnTo>
                    <a:pt x="171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 name="Google Shape;908;p3"/>
            <p:cNvSpPr/>
            <p:nvPr/>
          </p:nvSpPr>
          <p:spPr>
            <a:xfrm>
              <a:off x="5377925" y="587975"/>
              <a:ext cx="76075" cy="76075"/>
            </a:xfrm>
            <a:custGeom>
              <a:avLst/>
              <a:gdLst/>
              <a:ahLst/>
              <a:cxnLst/>
              <a:rect l="l" t="t" r="r" b="b"/>
              <a:pathLst>
                <a:path w="3043" h="3043" extrusionOk="0">
                  <a:moveTo>
                    <a:pt x="1568" y="1"/>
                  </a:moveTo>
                  <a:lnTo>
                    <a:pt x="1402" y="19"/>
                  </a:lnTo>
                  <a:lnTo>
                    <a:pt x="1254" y="37"/>
                  </a:lnTo>
                  <a:lnTo>
                    <a:pt x="1107" y="56"/>
                  </a:lnTo>
                  <a:lnTo>
                    <a:pt x="959" y="111"/>
                  </a:lnTo>
                  <a:lnTo>
                    <a:pt x="830" y="167"/>
                  </a:lnTo>
                  <a:lnTo>
                    <a:pt x="701" y="240"/>
                  </a:lnTo>
                  <a:lnTo>
                    <a:pt x="590" y="314"/>
                  </a:lnTo>
                  <a:lnTo>
                    <a:pt x="480" y="425"/>
                  </a:lnTo>
                  <a:lnTo>
                    <a:pt x="369" y="517"/>
                  </a:lnTo>
                  <a:lnTo>
                    <a:pt x="295" y="627"/>
                  </a:lnTo>
                  <a:lnTo>
                    <a:pt x="203" y="757"/>
                  </a:lnTo>
                  <a:lnTo>
                    <a:pt x="148" y="886"/>
                  </a:lnTo>
                  <a:lnTo>
                    <a:pt x="93" y="1015"/>
                  </a:lnTo>
                  <a:lnTo>
                    <a:pt x="56" y="1162"/>
                  </a:lnTo>
                  <a:lnTo>
                    <a:pt x="19" y="1310"/>
                  </a:lnTo>
                  <a:lnTo>
                    <a:pt x="0" y="1476"/>
                  </a:lnTo>
                  <a:lnTo>
                    <a:pt x="19" y="1642"/>
                  </a:lnTo>
                  <a:lnTo>
                    <a:pt x="37" y="1789"/>
                  </a:lnTo>
                  <a:lnTo>
                    <a:pt x="56" y="1937"/>
                  </a:lnTo>
                  <a:lnTo>
                    <a:pt x="111" y="2084"/>
                  </a:lnTo>
                  <a:lnTo>
                    <a:pt x="166" y="2232"/>
                  </a:lnTo>
                  <a:lnTo>
                    <a:pt x="240" y="2361"/>
                  </a:lnTo>
                  <a:lnTo>
                    <a:pt x="332" y="2471"/>
                  </a:lnTo>
                  <a:lnTo>
                    <a:pt x="424" y="2582"/>
                  </a:lnTo>
                  <a:lnTo>
                    <a:pt x="535" y="2693"/>
                  </a:lnTo>
                  <a:lnTo>
                    <a:pt x="646" y="2766"/>
                  </a:lnTo>
                  <a:lnTo>
                    <a:pt x="775" y="2859"/>
                  </a:lnTo>
                  <a:lnTo>
                    <a:pt x="904" y="2914"/>
                  </a:lnTo>
                  <a:lnTo>
                    <a:pt x="1051" y="2969"/>
                  </a:lnTo>
                  <a:lnTo>
                    <a:pt x="1199" y="3006"/>
                  </a:lnTo>
                  <a:lnTo>
                    <a:pt x="1346" y="3043"/>
                  </a:lnTo>
                  <a:lnTo>
                    <a:pt x="1678" y="3043"/>
                  </a:lnTo>
                  <a:lnTo>
                    <a:pt x="1826" y="3024"/>
                  </a:lnTo>
                  <a:lnTo>
                    <a:pt x="1973" y="2988"/>
                  </a:lnTo>
                  <a:lnTo>
                    <a:pt x="2102" y="2932"/>
                  </a:lnTo>
                  <a:lnTo>
                    <a:pt x="2250" y="2877"/>
                  </a:lnTo>
                  <a:lnTo>
                    <a:pt x="2360" y="2803"/>
                  </a:lnTo>
                  <a:lnTo>
                    <a:pt x="2489" y="2711"/>
                  </a:lnTo>
                  <a:lnTo>
                    <a:pt x="2600" y="2619"/>
                  </a:lnTo>
                  <a:lnTo>
                    <a:pt x="2692" y="2508"/>
                  </a:lnTo>
                  <a:lnTo>
                    <a:pt x="2784" y="2398"/>
                  </a:lnTo>
                  <a:lnTo>
                    <a:pt x="2858" y="2268"/>
                  </a:lnTo>
                  <a:lnTo>
                    <a:pt x="2914" y="2139"/>
                  </a:lnTo>
                  <a:lnTo>
                    <a:pt x="2969" y="2010"/>
                  </a:lnTo>
                  <a:lnTo>
                    <a:pt x="3006" y="1863"/>
                  </a:lnTo>
                  <a:lnTo>
                    <a:pt x="3043" y="1715"/>
                  </a:lnTo>
                  <a:lnTo>
                    <a:pt x="3043" y="1549"/>
                  </a:lnTo>
                  <a:lnTo>
                    <a:pt x="3043" y="1402"/>
                  </a:lnTo>
                  <a:lnTo>
                    <a:pt x="3024" y="1236"/>
                  </a:lnTo>
                  <a:lnTo>
                    <a:pt x="2987" y="1088"/>
                  </a:lnTo>
                  <a:lnTo>
                    <a:pt x="2932" y="959"/>
                  </a:lnTo>
                  <a:lnTo>
                    <a:pt x="2877" y="830"/>
                  </a:lnTo>
                  <a:lnTo>
                    <a:pt x="2803" y="701"/>
                  </a:lnTo>
                  <a:lnTo>
                    <a:pt x="2729" y="572"/>
                  </a:lnTo>
                  <a:lnTo>
                    <a:pt x="2619" y="462"/>
                  </a:lnTo>
                  <a:lnTo>
                    <a:pt x="2526" y="369"/>
                  </a:lnTo>
                  <a:lnTo>
                    <a:pt x="2416" y="277"/>
                  </a:lnTo>
                  <a:lnTo>
                    <a:pt x="2287" y="203"/>
                  </a:lnTo>
                  <a:lnTo>
                    <a:pt x="2158" y="130"/>
                  </a:lnTo>
                  <a:lnTo>
                    <a:pt x="2010" y="93"/>
                  </a:lnTo>
                  <a:lnTo>
                    <a:pt x="1881" y="37"/>
                  </a:lnTo>
                  <a:lnTo>
                    <a:pt x="1715" y="19"/>
                  </a:lnTo>
                  <a:lnTo>
                    <a:pt x="15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 name="Google Shape;909;p3"/>
            <p:cNvSpPr/>
            <p:nvPr/>
          </p:nvSpPr>
          <p:spPr>
            <a:xfrm>
              <a:off x="5863775" y="1085350"/>
              <a:ext cx="74700" cy="74700"/>
            </a:xfrm>
            <a:custGeom>
              <a:avLst/>
              <a:gdLst/>
              <a:ahLst/>
              <a:cxnLst/>
              <a:rect l="l" t="t" r="r" b="b"/>
              <a:pathLst>
                <a:path w="2988" h="2988" extrusionOk="0">
                  <a:moveTo>
                    <a:pt x="1365" y="0"/>
                  </a:moveTo>
                  <a:lnTo>
                    <a:pt x="1217" y="19"/>
                  </a:lnTo>
                  <a:lnTo>
                    <a:pt x="1070" y="56"/>
                  </a:lnTo>
                  <a:lnTo>
                    <a:pt x="940" y="93"/>
                  </a:lnTo>
                  <a:lnTo>
                    <a:pt x="793" y="166"/>
                  </a:lnTo>
                  <a:lnTo>
                    <a:pt x="682" y="240"/>
                  </a:lnTo>
                  <a:lnTo>
                    <a:pt x="553" y="314"/>
                  </a:lnTo>
                  <a:lnTo>
                    <a:pt x="461" y="406"/>
                  </a:lnTo>
                  <a:lnTo>
                    <a:pt x="350" y="498"/>
                  </a:lnTo>
                  <a:lnTo>
                    <a:pt x="277" y="627"/>
                  </a:lnTo>
                  <a:lnTo>
                    <a:pt x="203" y="738"/>
                  </a:lnTo>
                  <a:lnTo>
                    <a:pt x="129" y="867"/>
                  </a:lnTo>
                  <a:lnTo>
                    <a:pt x="74" y="996"/>
                  </a:lnTo>
                  <a:lnTo>
                    <a:pt x="37" y="1144"/>
                  </a:lnTo>
                  <a:lnTo>
                    <a:pt x="19" y="1291"/>
                  </a:lnTo>
                  <a:lnTo>
                    <a:pt x="0" y="1439"/>
                  </a:lnTo>
                  <a:lnTo>
                    <a:pt x="0" y="1605"/>
                  </a:lnTo>
                  <a:lnTo>
                    <a:pt x="19" y="1752"/>
                  </a:lnTo>
                  <a:lnTo>
                    <a:pt x="55" y="1900"/>
                  </a:lnTo>
                  <a:lnTo>
                    <a:pt x="92" y="2047"/>
                  </a:lnTo>
                  <a:lnTo>
                    <a:pt x="166" y="2176"/>
                  </a:lnTo>
                  <a:lnTo>
                    <a:pt x="240" y="2305"/>
                  </a:lnTo>
                  <a:lnTo>
                    <a:pt x="314" y="2434"/>
                  </a:lnTo>
                  <a:lnTo>
                    <a:pt x="406" y="2545"/>
                  </a:lnTo>
                  <a:lnTo>
                    <a:pt x="516" y="2637"/>
                  </a:lnTo>
                  <a:lnTo>
                    <a:pt x="627" y="2729"/>
                  </a:lnTo>
                  <a:lnTo>
                    <a:pt x="756" y="2803"/>
                  </a:lnTo>
                  <a:lnTo>
                    <a:pt x="885" y="2858"/>
                  </a:lnTo>
                  <a:lnTo>
                    <a:pt x="1014" y="2914"/>
                  </a:lnTo>
                  <a:lnTo>
                    <a:pt x="1162" y="2951"/>
                  </a:lnTo>
                  <a:lnTo>
                    <a:pt x="1309" y="2987"/>
                  </a:lnTo>
                  <a:lnTo>
                    <a:pt x="1623" y="2987"/>
                  </a:lnTo>
                  <a:lnTo>
                    <a:pt x="1770" y="2969"/>
                  </a:lnTo>
                  <a:lnTo>
                    <a:pt x="1918" y="2932"/>
                  </a:lnTo>
                  <a:lnTo>
                    <a:pt x="2065" y="2895"/>
                  </a:lnTo>
                  <a:lnTo>
                    <a:pt x="2194" y="2821"/>
                  </a:lnTo>
                  <a:lnTo>
                    <a:pt x="2323" y="2748"/>
                  </a:lnTo>
                  <a:lnTo>
                    <a:pt x="2434" y="2674"/>
                  </a:lnTo>
                  <a:lnTo>
                    <a:pt x="2545" y="2582"/>
                  </a:lnTo>
                  <a:lnTo>
                    <a:pt x="2637" y="2490"/>
                  </a:lnTo>
                  <a:lnTo>
                    <a:pt x="2729" y="2360"/>
                  </a:lnTo>
                  <a:lnTo>
                    <a:pt x="2803" y="2250"/>
                  </a:lnTo>
                  <a:lnTo>
                    <a:pt x="2858" y="2121"/>
                  </a:lnTo>
                  <a:lnTo>
                    <a:pt x="2913" y="1992"/>
                  </a:lnTo>
                  <a:lnTo>
                    <a:pt x="2950" y="1844"/>
                  </a:lnTo>
                  <a:lnTo>
                    <a:pt x="2987" y="1697"/>
                  </a:lnTo>
                  <a:lnTo>
                    <a:pt x="2987" y="1549"/>
                  </a:lnTo>
                  <a:lnTo>
                    <a:pt x="2987" y="1383"/>
                  </a:lnTo>
                  <a:lnTo>
                    <a:pt x="2969" y="1236"/>
                  </a:lnTo>
                  <a:lnTo>
                    <a:pt x="2950" y="1088"/>
                  </a:lnTo>
                  <a:lnTo>
                    <a:pt x="2895" y="941"/>
                  </a:lnTo>
                  <a:lnTo>
                    <a:pt x="2840" y="812"/>
                  </a:lnTo>
                  <a:lnTo>
                    <a:pt x="2766" y="683"/>
                  </a:lnTo>
                  <a:lnTo>
                    <a:pt x="2674" y="554"/>
                  </a:lnTo>
                  <a:lnTo>
                    <a:pt x="2581" y="443"/>
                  </a:lnTo>
                  <a:lnTo>
                    <a:pt x="2489" y="351"/>
                  </a:lnTo>
                  <a:lnTo>
                    <a:pt x="2360" y="259"/>
                  </a:lnTo>
                  <a:lnTo>
                    <a:pt x="2250" y="185"/>
                  </a:lnTo>
                  <a:lnTo>
                    <a:pt x="2121" y="129"/>
                  </a:lnTo>
                  <a:lnTo>
                    <a:pt x="1973" y="74"/>
                  </a:lnTo>
                  <a:lnTo>
                    <a:pt x="1826" y="37"/>
                  </a:lnTo>
                  <a:lnTo>
                    <a:pt x="16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 name="Google Shape;910;p3"/>
            <p:cNvSpPr/>
            <p:nvPr/>
          </p:nvSpPr>
          <p:spPr>
            <a:xfrm>
              <a:off x="5247475" y="403125"/>
              <a:ext cx="74700" cy="74700"/>
            </a:xfrm>
            <a:custGeom>
              <a:avLst/>
              <a:gdLst/>
              <a:ahLst/>
              <a:cxnLst/>
              <a:rect l="l" t="t" r="r" b="b"/>
              <a:pathLst>
                <a:path w="2988" h="2988" extrusionOk="0">
                  <a:moveTo>
                    <a:pt x="1531" y="1"/>
                  </a:moveTo>
                  <a:lnTo>
                    <a:pt x="1365" y="19"/>
                  </a:lnTo>
                  <a:lnTo>
                    <a:pt x="1217" y="38"/>
                  </a:lnTo>
                  <a:lnTo>
                    <a:pt x="1070" y="75"/>
                  </a:lnTo>
                  <a:lnTo>
                    <a:pt x="941" y="112"/>
                  </a:lnTo>
                  <a:lnTo>
                    <a:pt x="793" y="167"/>
                  </a:lnTo>
                  <a:lnTo>
                    <a:pt x="683" y="241"/>
                  </a:lnTo>
                  <a:lnTo>
                    <a:pt x="553" y="333"/>
                  </a:lnTo>
                  <a:lnTo>
                    <a:pt x="443" y="425"/>
                  </a:lnTo>
                  <a:lnTo>
                    <a:pt x="351" y="536"/>
                  </a:lnTo>
                  <a:lnTo>
                    <a:pt x="258" y="646"/>
                  </a:lnTo>
                  <a:lnTo>
                    <a:pt x="185" y="775"/>
                  </a:lnTo>
                  <a:lnTo>
                    <a:pt x="129" y="904"/>
                  </a:lnTo>
                  <a:lnTo>
                    <a:pt x="74" y="1033"/>
                  </a:lnTo>
                  <a:lnTo>
                    <a:pt x="37" y="1181"/>
                  </a:lnTo>
                  <a:lnTo>
                    <a:pt x="19" y="1328"/>
                  </a:lnTo>
                  <a:lnTo>
                    <a:pt x="0" y="1494"/>
                  </a:lnTo>
                  <a:lnTo>
                    <a:pt x="0" y="1642"/>
                  </a:lnTo>
                  <a:lnTo>
                    <a:pt x="37" y="1789"/>
                  </a:lnTo>
                  <a:lnTo>
                    <a:pt x="56" y="1937"/>
                  </a:lnTo>
                  <a:lnTo>
                    <a:pt x="111" y="2066"/>
                  </a:lnTo>
                  <a:lnTo>
                    <a:pt x="166" y="2195"/>
                  </a:lnTo>
                  <a:lnTo>
                    <a:pt x="240" y="2324"/>
                  </a:lnTo>
                  <a:lnTo>
                    <a:pt x="332" y="2435"/>
                  </a:lnTo>
                  <a:lnTo>
                    <a:pt x="424" y="2545"/>
                  </a:lnTo>
                  <a:lnTo>
                    <a:pt x="517" y="2638"/>
                  </a:lnTo>
                  <a:lnTo>
                    <a:pt x="627" y="2730"/>
                  </a:lnTo>
                  <a:lnTo>
                    <a:pt x="756" y="2803"/>
                  </a:lnTo>
                  <a:lnTo>
                    <a:pt x="885" y="2859"/>
                  </a:lnTo>
                  <a:lnTo>
                    <a:pt x="1014" y="2914"/>
                  </a:lnTo>
                  <a:lnTo>
                    <a:pt x="1162" y="2951"/>
                  </a:lnTo>
                  <a:lnTo>
                    <a:pt x="1309" y="2988"/>
                  </a:lnTo>
                  <a:lnTo>
                    <a:pt x="1604" y="2988"/>
                  </a:lnTo>
                  <a:lnTo>
                    <a:pt x="1770" y="2969"/>
                  </a:lnTo>
                  <a:lnTo>
                    <a:pt x="1918" y="2933"/>
                  </a:lnTo>
                  <a:lnTo>
                    <a:pt x="2047" y="2896"/>
                  </a:lnTo>
                  <a:lnTo>
                    <a:pt x="2194" y="2822"/>
                  </a:lnTo>
                  <a:lnTo>
                    <a:pt x="2305" y="2748"/>
                  </a:lnTo>
                  <a:lnTo>
                    <a:pt x="2434" y="2674"/>
                  </a:lnTo>
                  <a:lnTo>
                    <a:pt x="2545" y="2582"/>
                  </a:lnTo>
                  <a:lnTo>
                    <a:pt x="2637" y="2472"/>
                  </a:lnTo>
                  <a:lnTo>
                    <a:pt x="2729" y="2361"/>
                  </a:lnTo>
                  <a:lnTo>
                    <a:pt x="2803" y="2232"/>
                  </a:lnTo>
                  <a:lnTo>
                    <a:pt x="2858" y="2103"/>
                  </a:lnTo>
                  <a:lnTo>
                    <a:pt x="2914" y="1955"/>
                  </a:lnTo>
                  <a:lnTo>
                    <a:pt x="2950" y="1826"/>
                  </a:lnTo>
                  <a:lnTo>
                    <a:pt x="2969" y="1660"/>
                  </a:lnTo>
                  <a:lnTo>
                    <a:pt x="2987" y="1513"/>
                  </a:lnTo>
                  <a:lnTo>
                    <a:pt x="2987" y="1365"/>
                  </a:lnTo>
                  <a:lnTo>
                    <a:pt x="2950" y="1218"/>
                  </a:lnTo>
                  <a:lnTo>
                    <a:pt x="2914" y="1070"/>
                  </a:lnTo>
                  <a:lnTo>
                    <a:pt x="2877" y="923"/>
                  </a:lnTo>
                  <a:lnTo>
                    <a:pt x="2821" y="794"/>
                  </a:lnTo>
                  <a:lnTo>
                    <a:pt x="2748" y="683"/>
                  </a:lnTo>
                  <a:lnTo>
                    <a:pt x="2655" y="554"/>
                  </a:lnTo>
                  <a:lnTo>
                    <a:pt x="2563" y="462"/>
                  </a:lnTo>
                  <a:lnTo>
                    <a:pt x="2471" y="351"/>
                  </a:lnTo>
                  <a:lnTo>
                    <a:pt x="2360" y="277"/>
                  </a:lnTo>
                  <a:lnTo>
                    <a:pt x="2231" y="204"/>
                  </a:lnTo>
                  <a:lnTo>
                    <a:pt x="2102" y="130"/>
                  </a:lnTo>
                  <a:lnTo>
                    <a:pt x="1973" y="75"/>
                  </a:lnTo>
                  <a:lnTo>
                    <a:pt x="1826" y="38"/>
                  </a:lnTo>
                  <a:lnTo>
                    <a:pt x="1678" y="19"/>
                  </a:lnTo>
                  <a:lnTo>
                    <a:pt x="15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 name="Google Shape;911;p3"/>
            <p:cNvSpPr/>
            <p:nvPr/>
          </p:nvSpPr>
          <p:spPr>
            <a:xfrm>
              <a:off x="5786775" y="1071050"/>
              <a:ext cx="74700" cy="74700"/>
            </a:xfrm>
            <a:custGeom>
              <a:avLst/>
              <a:gdLst/>
              <a:ahLst/>
              <a:cxnLst/>
              <a:rect l="l" t="t" r="r" b="b"/>
              <a:pathLst>
                <a:path w="2988" h="2988" extrusionOk="0">
                  <a:moveTo>
                    <a:pt x="1494" y="1"/>
                  </a:moveTo>
                  <a:lnTo>
                    <a:pt x="1347" y="19"/>
                  </a:lnTo>
                  <a:lnTo>
                    <a:pt x="1199" y="38"/>
                  </a:lnTo>
                  <a:lnTo>
                    <a:pt x="1052" y="75"/>
                  </a:lnTo>
                  <a:lnTo>
                    <a:pt x="904" y="130"/>
                  </a:lnTo>
                  <a:lnTo>
                    <a:pt x="775" y="185"/>
                  </a:lnTo>
                  <a:lnTo>
                    <a:pt x="646" y="259"/>
                  </a:lnTo>
                  <a:lnTo>
                    <a:pt x="536" y="351"/>
                  </a:lnTo>
                  <a:lnTo>
                    <a:pt x="425" y="443"/>
                  </a:lnTo>
                  <a:lnTo>
                    <a:pt x="333" y="554"/>
                  </a:lnTo>
                  <a:lnTo>
                    <a:pt x="241" y="665"/>
                  </a:lnTo>
                  <a:lnTo>
                    <a:pt x="167" y="794"/>
                  </a:lnTo>
                  <a:lnTo>
                    <a:pt x="112" y="941"/>
                  </a:lnTo>
                  <a:lnTo>
                    <a:pt x="75" y="1070"/>
                  </a:lnTo>
                  <a:lnTo>
                    <a:pt x="38" y="1218"/>
                  </a:lnTo>
                  <a:lnTo>
                    <a:pt x="19" y="1365"/>
                  </a:lnTo>
                  <a:lnTo>
                    <a:pt x="1" y="1531"/>
                  </a:lnTo>
                  <a:lnTo>
                    <a:pt x="19" y="1679"/>
                  </a:lnTo>
                  <a:lnTo>
                    <a:pt x="38" y="1826"/>
                  </a:lnTo>
                  <a:lnTo>
                    <a:pt x="75" y="1974"/>
                  </a:lnTo>
                  <a:lnTo>
                    <a:pt x="130" y="2103"/>
                  </a:lnTo>
                  <a:lnTo>
                    <a:pt x="204" y="2232"/>
                  </a:lnTo>
                  <a:lnTo>
                    <a:pt x="278" y="2361"/>
                  </a:lnTo>
                  <a:lnTo>
                    <a:pt x="351" y="2472"/>
                  </a:lnTo>
                  <a:lnTo>
                    <a:pt x="462" y="2564"/>
                  </a:lnTo>
                  <a:lnTo>
                    <a:pt x="573" y="2656"/>
                  </a:lnTo>
                  <a:lnTo>
                    <a:pt x="683" y="2748"/>
                  </a:lnTo>
                  <a:lnTo>
                    <a:pt x="812" y="2822"/>
                  </a:lnTo>
                  <a:lnTo>
                    <a:pt x="941" y="2877"/>
                  </a:lnTo>
                  <a:lnTo>
                    <a:pt x="1070" y="2932"/>
                  </a:lnTo>
                  <a:lnTo>
                    <a:pt x="1218" y="2951"/>
                  </a:lnTo>
                  <a:lnTo>
                    <a:pt x="1365" y="2969"/>
                  </a:lnTo>
                  <a:lnTo>
                    <a:pt x="1513" y="2988"/>
                  </a:lnTo>
                  <a:lnTo>
                    <a:pt x="1660" y="2969"/>
                  </a:lnTo>
                  <a:lnTo>
                    <a:pt x="1808" y="2951"/>
                  </a:lnTo>
                  <a:lnTo>
                    <a:pt x="1955" y="2914"/>
                  </a:lnTo>
                  <a:lnTo>
                    <a:pt x="2103" y="2859"/>
                  </a:lnTo>
                  <a:lnTo>
                    <a:pt x="2232" y="2803"/>
                  </a:lnTo>
                  <a:lnTo>
                    <a:pt x="2343" y="2730"/>
                  </a:lnTo>
                  <a:lnTo>
                    <a:pt x="2453" y="2637"/>
                  </a:lnTo>
                  <a:lnTo>
                    <a:pt x="2564" y="2545"/>
                  </a:lnTo>
                  <a:lnTo>
                    <a:pt x="2656" y="2435"/>
                  </a:lnTo>
                  <a:lnTo>
                    <a:pt x="2748" y="2324"/>
                  </a:lnTo>
                  <a:lnTo>
                    <a:pt x="2804" y="2195"/>
                  </a:lnTo>
                  <a:lnTo>
                    <a:pt x="2877" y="2066"/>
                  </a:lnTo>
                  <a:lnTo>
                    <a:pt x="2914" y="1937"/>
                  </a:lnTo>
                  <a:lnTo>
                    <a:pt x="2951" y="1789"/>
                  </a:lnTo>
                  <a:lnTo>
                    <a:pt x="2970" y="1642"/>
                  </a:lnTo>
                  <a:lnTo>
                    <a:pt x="2988" y="1494"/>
                  </a:lnTo>
                  <a:lnTo>
                    <a:pt x="2970" y="1328"/>
                  </a:lnTo>
                  <a:lnTo>
                    <a:pt x="2951" y="1181"/>
                  </a:lnTo>
                  <a:lnTo>
                    <a:pt x="2914" y="1052"/>
                  </a:lnTo>
                  <a:lnTo>
                    <a:pt x="2859" y="904"/>
                  </a:lnTo>
                  <a:lnTo>
                    <a:pt x="2804" y="775"/>
                  </a:lnTo>
                  <a:lnTo>
                    <a:pt x="2730" y="665"/>
                  </a:lnTo>
                  <a:lnTo>
                    <a:pt x="2638" y="536"/>
                  </a:lnTo>
                  <a:lnTo>
                    <a:pt x="2545" y="443"/>
                  </a:lnTo>
                  <a:lnTo>
                    <a:pt x="2453" y="351"/>
                  </a:lnTo>
                  <a:lnTo>
                    <a:pt x="2343" y="259"/>
                  </a:lnTo>
                  <a:lnTo>
                    <a:pt x="2214" y="185"/>
                  </a:lnTo>
                  <a:lnTo>
                    <a:pt x="2084" y="130"/>
                  </a:lnTo>
                  <a:lnTo>
                    <a:pt x="1937" y="75"/>
                  </a:lnTo>
                  <a:lnTo>
                    <a:pt x="1808" y="38"/>
                  </a:lnTo>
                  <a:lnTo>
                    <a:pt x="1660" y="19"/>
                  </a:lnTo>
                  <a:lnTo>
                    <a:pt x="14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 name="Google Shape;912;p3"/>
            <p:cNvSpPr/>
            <p:nvPr/>
          </p:nvSpPr>
          <p:spPr>
            <a:xfrm>
              <a:off x="6169375" y="1219950"/>
              <a:ext cx="74250" cy="73775"/>
            </a:xfrm>
            <a:custGeom>
              <a:avLst/>
              <a:gdLst/>
              <a:ahLst/>
              <a:cxnLst/>
              <a:rect l="l" t="t" r="r" b="b"/>
              <a:pathLst>
                <a:path w="2970" h="2951" extrusionOk="0">
                  <a:moveTo>
                    <a:pt x="1328" y="0"/>
                  </a:moveTo>
                  <a:lnTo>
                    <a:pt x="1181" y="19"/>
                  </a:lnTo>
                  <a:lnTo>
                    <a:pt x="1033" y="56"/>
                  </a:lnTo>
                  <a:lnTo>
                    <a:pt x="904" y="111"/>
                  </a:lnTo>
                  <a:lnTo>
                    <a:pt x="775" y="185"/>
                  </a:lnTo>
                  <a:lnTo>
                    <a:pt x="646" y="258"/>
                  </a:lnTo>
                  <a:lnTo>
                    <a:pt x="535" y="332"/>
                  </a:lnTo>
                  <a:lnTo>
                    <a:pt x="443" y="443"/>
                  </a:lnTo>
                  <a:lnTo>
                    <a:pt x="333" y="535"/>
                  </a:lnTo>
                  <a:lnTo>
                    <a:pt x="259" y="646"/>
                  </a:lnTo>
                  <a:lnTo>
                    <a:pt x="185" y="775"/>
                  </a:lnTo>
                  <a:lnTo>
                    <a:pt x="111" y="904"/>
                  </a:lnTo>
                  <a:lnTo>
                    <a:pt x="74" y="1033"/>
                  </a:lnTo>
                  <a:lnTo>
                    <a:pt x="38" y="1180"/>
                  </a:lnTo>
                  <a:lnTo>
                    <a:pt x="19" y="1328"/>
                  </a:lnTo>
                  <a:lnTo>
                    <a:pt x="1" y="1475"/>
                  </a:lnTo>
                  <a:lnTo>
                    <a:pt x="19" y="1623"/>
                  </a:lnTo>
                  <a:lnTo>
                    <a:pt x="38" y="1770"/>
                  </a:lnTo>
                  <a:lnTo>
                    <a:pt x="74" y="1918"/>
                  </a:lnTo>
                  <a:lnTo>
                    <a:pt x="130" y="2047"/>
                  </a:lnTo>
                  <a:lnTo>
                    <a:pt x="185" y="2176"/>
                  </a:lnTo>
                  <a:lnTo>
                    <a:pt x="259" y="2305"/>
                  </a:lnTo>
                  <a:lnTo>
                    <a:pt x="351" y="2416"/>
                  </a:lnTo>
                  <a:lnTo>
                    <a:pt x="443" y="2526"/>
                  </a:lnTo>
                  <a:lnTo>
                    <a:pt x="554" y="2619"/>
                  </a:lnTo>
                  <a:lnTo>
                    <a:pt x="664" y="2711"/>
                  </a:lnTo>
                  <a:lnTo>
                    <a:pt x="793" y="2785"/>
                  </a:lnTo>
                  <a:lnTo>
                    <a:pt x="923" y="2840"/>
                  </a:lnTo>
                  <a:lnTo>
                    <a:pt x="1052" y="2895"/>
                  </a:lnTo>
                  <a:lnTo>
                    <a:pt x="1199" y="2932"/>
                  </a:lnTo>
                  <a:lnTo>
                    <a:pt x="1347" y="2950"/>
                  </a:lnTo>
                  <a:lnTo>
                    <a:pt x="1642" y="2950"/>
                  </a:lnTo>
                  <a:lnTo>
                    <a:pt x="1789" y="2932"/>
                  </a:lnTo>
                  <a:lnTo>
                    <a:pt x="1937" y="2895"/>
                  </a:lnTo>
                  <a:lnTo>
                    <a:pt x="2066" y="2840"/>
                  </a:lnTo>
                  <a:lnTo>
                    <a:pt x="2195" y="2766"/>
                  </a:lnTo>
                  <a:lnTo>
                    <a:pt x="2324" y="2692"/>
                  </a:lnTo>
                  <a:lnTo>
                    <a:pt x="2434" y="2619"/>
                  </a:lnTo>
                  <a:lnTo>
                    <a:pt x="2545" y="2526"/>
                  </a:lnTo>
                  <a:lnTo>
                    <a:pt x="2637" y="2416"/>
                  </a:lnTo>
                  <a:lnTo>
                    <a:pt x="2711" y="2305"/>
                  </a:lnTo>
                  <a:lnTo>
                    <a:pt x="2785" y="2176"/>
                  </a:lnTo>
                  <a:lnTo>
                    <a:pt x="2859" y="2047"/>
                  </a:lnTo>
                  <a:lnTo>
                    <a:pt x="2914" y="1918"/>
                  </a:lnTo>
                  <a:lnTo>
                    <a:pt x="2932" y="1770"/>
                  </a:lnTo>
                  <a:lnTo>
                    <a:pt x="2969" y="1623"/>
                  </a:lnTo>
                  <a:lnTo>
                    <a:pt x="2969" y="1475"/>
                  </a:lnTo>
                  <a:lnTo>
                    <a:pt x="2969" y="1309"/>
                  </a:lnTo>
                  <a:lnTo>
                    <a:pt x="2932" y="1180"/>
                  </a:lnTo>
                  <a:lnTo>
                    <a:pt x="2895" y="1033"/>
                  </a:lnTo>
                  <a:lnTo>
                    <a:pt x="2859" y="885"/>
                  </a:lnTo>
                  <a:lnTo>
                    <a:pt x="2785" y="756"/>
                  </a:lnTo>
                  <a:lnTo>
                    <a:pt x="2711" y="646"/>
                  </a:lnTo>
                  <a:lnTo>
                    <a:pt x="2619" y="535"/>
                  </a:lnTo>
                  <a:lnTo>
                    <a:pt x="2527" y="424"/>
                  </a:lnTo>
                  <a:lnTo>
                    <a:pt x="2416" y="332"/>
                  </a:lnTo>
                  <a:lnTo>
                    <a:pt x="2305" y="240"/>
                  </a:lnTo>
                  <a:lnTo>
                    <a:pt x="2176" y="166"/>
                  </a:lnTo>
                  <a:lnTo>
                    <a:pt x="2047" y="111"/>
                  </a:lnTo>
                  <a:lnTo>
                    <a:pt x="1918" y="56"/>
                  </a:lnTo>
                  <a:lnTo>
                    <a:pt x="1771" y="19"/>
                  </a:lnTo>
                  <a:lnTo>
                    <a:pt x="16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 name="Google Shape;913;p3"/>
            <p:cNvSpPr/>
            <p:nvPr/>
          </p:nvSpPr>
          <p:spPr>
            <a:xfrm>
              <a:off x="6089625" y="1205650"/>
              <a:ext cx="74250" cy="73775"/>
            </a:xfrm>
            <a:custGeom>
              <a:avLst/>
              <a:gdLst/>
              <a:ahLst/>
              <a:cxnLst/>
              <a:rect l="l" t="t" r="r" b="b"/>
              <a:pathLst>
                <a:path w="2970" h="2951" extrusionOk="0">
                  <a:moveTo>
                    <a:pt x="1347" y="1"/>
                  </a:moveTo>
                  <a:lnTo>
                    <a:pt x="1199" y="19"/>
                  </a:lnTo>
                  <a:lnTo>
                    <a:pt x="1052" y="56"/>
                  </a:lnTo>
                  <a:lnTo>
                    <a:pt x="904" y="111"/>
                  </a:lnTo>
                  <a:lnTo>
                    <a:pt x="775" y="167"/>
                  </a:lnTo>
                  <a:lnTo>
                    <a:pt x="665" y="240"/>
                  </a:lnTo>
                  <a:lnTo>
                    <a:pt x="554" y="333"/>
                  </a:lnTo>
                  <a:lnTo>
                    <a:pt x="443" y="425"/>
                  </a:lnTo>
                  <a:lnTo>
                    <a:pt x="351" y="535"/>
                  </a:lnTo>
                  <a:lnTo>
                    <a:pt x="259" y="646"/>
                  </a:lnTo>
                  <a:lnTo>
                    <a:pt x="185" y="757"/>
                  </a:lnTo>
                  <a:lnTo>
                    <a:pt x="111" y="886"/>
                  </a:lnTo>
                  <a:lnTo>
                    <a:pt x="75" y="1033"/>
                  </a:lnTo>
                  <a:lnTo>
                    <a:pt x="38" y="1162"/>
                  </a:lnTo>
                  <a:lnTo>
                    <a:pt x="1" y="1310"/>
                  </a:lnTo>
                  <a:lnTo>
                    <a:pt x="1" y="1457"/>
                  </a:lnTo>
                  <a:lnTo>
                    <a:pt x="1" y="1623"/>
                  </a:lnTo>
                  <a:lnTo>
                    <a:pt x="19" y="1771"/>
                  </a:lnTo>
                  <a:lnTo>
                    <a:pt x="56" y="1900"/>
                  </a:lnTo>
                  <a:lnTo>
                    <a:pt x="111" y="2047"/>
                  </a:lnTo>
                  <a:lnTo>
                    <a:pt x="167" y="2176"/>
                  </a:lnTo>
                  <a:lnTo>
                    <a:pt x="241" y="2287"/>
                  </a:lnTo>
                  <a:lnTo>
                    <a:pt x="333" y="2416"/>
                  </a:lnTo>
                  <a:lnTo>
                    <a:pt x="425" y="2508"/>
                  </a:lnTo>
                  <a:lnTo>
                    <a:pt x="536" y="2619"/>
                  </a:lnTo>
                  <a:lnTo>
                    <a:pt x="646" y="2693"/>
                  </a:lnTo>
                  <a:lnTo>
                    <a:pt x="775" y="2766"/>
                  </a:lnTo>
                  <a:lnTo>
                    <a:pt x="904" y="2840"/>
                  </a:lnTo>
                  <a:lnTo>
                    <a:pt x="1033" y="2896"/>
                  </a:lnTo>
                  <a:lnTo>
                    <a:pt x="1181" y="2932"/>
                  </a:lnTo>
                  <a:lnTo>
                    <a:pt x="1328" y="2951"/>
                  </a:lnTo>
                  <a:lnTo>
                    <a:pt x="1623" y="2951"/>
                  </a:lnTo>
                  <a:lnTo>
                    <a:pt x="1771" y="2932"/>
                  </a:lnTo>
                  <a:lnTo>
                    <a:pt x="1918" y="2896"/>
                  </a:lnTo>
                  <a:lnTo>
                    <a:pt x="2047" y="2840"/>
                  </a:lnTo>
                  <a:lnTo>
                    <a:pt x="2177" y="2785"/>
                  </a:lnTo>
                  <a:lnTo>
                    <a:pt x="2306" y="2711"/>
                  </a:lnTo>
                  <a:lnTo>
                    <a:pt x="2416" y="2619"/>
                  </a:lnTo>
                  <a:lnTo>
                    <a:pt x="2527" y="2527"/>
                  </a:lnTo>
                  <a:lnTo>
                    <a:pt x="2619" y="2435"/>
                  </a:lnTo>
                  <a:lnTo>
                    <a:pt x="2711" y="2306"/>
                  </a:lnTo>
                  <a:lnTo>
                    <a:pt x="2785" y="2195"/>
                  </a:lnTo>
                  <a:lnTo>
                    <a:pt x="2840" y="2066"/>
                  </a:lnTo>
                  <a:lnTo>
                    <a:pt x="2896" y="1918"/>
                  </a:lnTo>
                  <a:lnTo>
                    <a:pt x="2932" y="1789"/>
                  </a:lnTo>
                  <a:lnTo>
                    <a:pt x="2951" y="1642"/>
                  </a:lnTo>
                  <a:lnTo>
                    <a:pt x="2969" y="1494"/>
                  </a:lnTo>
                  <a:lnTo>
                    <a:pt x="2951" y="1328"/>
                  </a:lnTo>
                  <a:lnTo>
                    <a:pt x="2932" y="1181"/>
                  </a:lnTo>
                  <a:lnTo>
                    <a:pt x="2896" y="1052"/>
                  </a:lnTo>
                  <a:lnTo>
                    <a:pt x="2859" y="904"/>
                  </a:lnTo>
                  <a:lnTo>
                    <a:pt x="2785" y="775"/>
                  </a:lnTo>
                  <a:lnTo>
                    <a:pt x="2711" y="665"/>
                  </a:lnTo>
                  <a:lnTo>
                    <a:pt x="2637" y="535"/>
                  </a:lnTo>
                  <a:lnTo>
                    <a:pt x="2527" y="443"/>
                  </a:lnTo>
                  <a:lnTo>
                    <a:pt x="2435" y="333"/>
                  </a:lnTo>
                  <a:lnTo>
                    <a:pt x="2306" y="259"/>
                  </a:lnTo>
                  <a:lnTo>
                    <a:pt x="2195" y="167"/>
                  </a:lnTo>
                  <a:lnTo>
                    <a:pt x="2066" y="111"/>
                  </a:lnTo>
                  <a:lnTo>
                    <a:pt x="1937" y="56"/>
                  </a:lnTo>
                  <a:lnTo>
                    <a:pt x="1789" y="19"/>
                  </a:lnTo>
                  <a:lnTo>
                    <a:pt x="164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 name="Google Shape;914;p3"/>
            <p:cNvSpPr/>
            <p:nvPr/>
          </p:nvSpPr>
          <p:spPr>
            <a:xfrm>
              <a:off x="5495925" y="857175"/>
              <a:ext cx="74250" cy="74250"/>
            </a:xfrm>
            <a:custGeom>
              <a:avLst/>
              <a:gdLst/>
              <a:ahLst/>
              <a:cxnLst/>
              <a:rect l="l" t="t" r="r" b="b"/>
              <a:pathLst>
                <a:path w="2970" h="2970" extrusionOk="0">
                  <a:moveTo>
                    <a:pt x="1476" y="0"/>
                  </a:moveTo>
                  <a:lnTo>
                    <a:pt x="1310" y="19"/>
                  </a:lnTo>
                  <a:lnTo>
                    <a:pt x="1162" y="37"/>
                  </a:lnTo>
                  <a:lnTo>
                    <a:pt x="1033" y="74"/>
                  </a:lnTo>
                  <a:lnTo>
                    <a:pt x="886" y="130"/>
                  </a:lnTo>
                  <a:lnTo>
                    <a:pt x="756" y="185"/>
                  </a:lnTo>
                  <a:lnTo>
                    <a:pt x="646" y="259"/>
                  </a:lnTo>
                  <a:lnTo>
                    <a:pt x="535" y="351"/>
                  </a:lnTo>
                  <a:lnTo>
                    <a:pt x="425" y="443"/>
                  </a:lnTo>
                  <a:lnTo>
                    <a:pt x="332" y="554"/>
                  </a:lnTo>
                  <a:lnTo>
                    <a:pt x="240" y="664"/>
                  </a:lnTo>
                  <a:lnTo>
                    <a:pt x="166" y="793"/>
                  </a:lnTo>
                  <a:lnTo>
                    <a:pt x="111" y="922"/>
                  </a:lnTo>
                  <a:lnTo>
                    <a:pt x="56" y="1070"/>
                  </a:lnTo>
                  <a:lnTo>
                    <a:pt x="37" y="1199"/>
                  </a:lnTo>
                  <a:lnTo>
                    <a:pt x="1" y="1346"/>
                  </a:lnTo>
                  <a:lnTo>
                    <a:pt x="1" y="1512"/>
                  </a:lnTo>
                  <a:lnTo>
                    <a:pt x="19" y="1660"/>
                  </a:lnTo>
                  <a:lnTo>
                    <a:pt x="37" y="1807"/>
                  </a:lnTo>
                  <a:lnTo>
                    <a:pt x="74" y="1955"/>
                  </a:lnTo>
                  <a:lnTo>
                    <a:pt x="130" y="2084"/>
                  </a:lnTo>
                  <a:lnTo>
                    <a:pt x="185" y="2213"/>
                  </a:lnTo>
                  <a:lnTo>
                    <a:pt x="259" y="2342"/>
                  </a:lnTo>
                  <a:lnTo>
                    <a:pt x="351" y="2453"/>
                  </a:lnTo>
                  <a:lnTo>
                    <a:pt x="443" y="2545"/>
                  </a:lnTo>
                  <a:lnTo>
                    <a:pt x="554" y="2637"/>
                  </a:lnTo>
                  <a:lnTo>
                    <a:pt x="664" y="2729"/>
                  </a:lnTo>
                  <a:lnTo>
                    <a:pt x="793" y="2803"/>
                  </a:lnTo>
                  <a:lnTo>
                    <a:pt x="922" y="2858"/>
                  </a:lnTo>
                  <a:lnTo>
                    <a:pt x="1051" y="2914"/>
                  </a:lnTo>
                  <a:lnTo>
                    <a:pt x="1199" y="2951"/>
                  </a:lnTo>
                  <a:lnTo>
                    <a:pt x="1346" y="2969"/>
                  </a:lnTo>
                  <a:lnTo>
                    <a:pt x="1660" y="2969"/>
                  </a:lnTo>
                  <a:lnTo>
                    <a:pt x="1807" y="2932"/>
                  </a:lnTo>
                  <a:lnTo>
                    <a:pt x="1937" y="2895"/>
                  </a:lnTo>
                  <a:lnTo>
                    <a:pt x="2084" y="2858"/>
                  </a:lnTo>
                  <a:lnTo>
                    <a:pt x="2213" y="2785"/>
                  </a:lnTo>
                  <a:lnTo>
                    <a:pt x="2324" y="2711"/>
                  </a:lnTo>
                  <a:lnTo>
                    <a:pt x="2453" y="2619"/>
                  </a:lnTo>
                  <a:lnTo>
                    <a:pt x="2545" y="2527"/>
                  </a:lnTo>
                  <a:lnTo>
                    <a:pt x="2637" y="2416"/>
                  </a:lnTo>
                  <a:lnTo>
                    <a:pt x="2729" y="2305"/>
                  </a:lnTo>
                  <a:lnTo>
                    <a:pt x="2803" y="2176"/>
                  </a:lnTo>
                  <a:lnTo>
                    <a:pt x="2858" y="2047"/>
                  </a:lnTo>
                  <a:lnTo>
                    <a:pt x="2914" y="1918"/>
                  </a:lnTo>
                  <a:lnTo>
                    <a:pt x="2951" y="1771"/>
                  </a:lnTo>
                  <a:lnTo>
                    <a:pt x="2969" y="1623"/>
                  </a:lnTo>
                  <a:lnTo>
                    <a:pt x="2969" y="1476"/>
                  </a:lnTo>
                  <a:lnTo>
                    <a:pt x="2969" y="1328"/>
                  </a:lnTo>
                  <a:lnTo>
                    <a:pt x="2932" y="1181"/>
                  </a:lnTo>
                  <a:lnTo>
                    <a:pt x="2895" y="1033"/>
                  </a:lnTo>
                  <a:lnTo>
                    <a:pt x="2840" y="904"/>
                  </a:lnTo>
                  <a:lnTo>
                    <a:pt x="2785" y="775"/>
                  </a:lnTo>
                  <a:lnTo>
                    <a:pt x="2711" y="646"/>
                  </a:lnTo>
                  <a:lnTo>
                    <a:pt x="2619" y="535"/>
                  </a:lnTo>
                  <a:lnTo>
                    <a:pt x="2527" y="425"/>
                  </a:lnTo>
                  <a:lnTo>
                    <a:pt x="2416" y="332"/>
                  </a:lnTo>
                  <a:lnTo>
                    <a:pt x="2305" y="240"/>
                  </a:lnTo>
                  <a:lnTo>
                    <a:pt x="2176" y="185"/>
                  </a:lnTo>
                  <a:lnTo>
                    <a:pt x="2047" y="111"/>
                  </a:lnTo>
                  <a:lnTo>
                    <a:pt x="1918" y="74"/>
                  </a:lnTo>
                  <a:lnTo>
                    <a:pt x="1771" y="37"/>
                  </a:lnTo>
                  <a:lnTo>
                    <a:pt x="1623" y="19"/>
                  </a:lnTo>
                  <a:lnTo>
                    <a:pt x="147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5" name="Google Shape;915;p3"/>
            <p:cNvSpPr/>
            <p:nvPr/>
          </p:nvSpPr>
          <p:spPr>
            <a:xfrm>
              <a:off x="5430000" y="763150"/>
              <a:ext cx="74700" cy="74225"/>
            </a:xfrm>
            <a:custGeom>
              <a:avLst/>
              <a:gdLst/>
              <a:ahLst/>
              <a:cxnLst/>
              <a:rect l="l" t="t" r="r" b="b"/>
              <a:pathLst>
                <a:path w="2988" h="2969" extrusionOk="0">
                  <a:moveTo>
                    <a:pt x="1365" y="0"/>
                  </a:moveTo>
                  <a:lnTo>
                    <a:pt x="1218" y="19"/>
                  </a:lnTo>
                  <a:lnTo>
                    <a:pt x="1070" y="55"/>
                  </a:lnTo>
                  <a:lnTo>
                    <a:pt x="941" y="92"/>
                  </a:lnTo>
                  <a:lnTo>
                    <a:pt x="812" y="166"/>
                  </a:lnTo>
                  <a:lnTo>
                    <a:pt x="683" y="240"/>
                  </a:lnTo>
                  <a:lnTo>
                    <a:pt x="572" y="314"/>
                  </a:lnTo>
                  <a:lnTo>
                    <a:pt x="462" y="406"/>
                  </a:lnTo>
                  <a:lnTo>
                    <a:pt x="370" y="516"/>
                  </a:lnTo>
                  <a:lnTo>
                    <a:pt x="277" y="627"/>
                  </a:lnTo>
                  <a:lnTo>
                    <a:pt x="204" y="738"/>
                  </a:lnTo>
                  <a:lnTo>
                    <a:pt x="130" y="867"/>
                  </a:lnTo>
                  <a:lnTo>
                    <a:pt x="93" y="996"/>
                  </a:lnTo>
                  <a:lnTo>
                    <a:pt x="38" y="1143"/>
                  </a:lnTo>
                  <a:lnTo>
                    <a:pt x="19" y="1291"/>
                  </a:lnTo>
                  <a:lnTo>
                    <a:pt x="1" y="1438"/>
                  </a:lnTo>
                  <a:lnTo>
                    <a:pt x="19" y="1604"/>
                  </a:lnTo>
                  <a:lnTo>
                    <a:pt x="38" y="1752"/>
                  </a:lnTo>
                  <a:lnTo>
                    <a:pt x="75" y="1899"/>
                  </a:lnTo>
                  <a:lnTo>
                    <a:pt x="111" y="2047"/>
                  </a:lnTo>
                  <a:lnTo>
                    <a:pt x="167" y="2176"/>
                  </a:lnTo>
                  <a:lnTo>
                    <a:pt x="241" y="2305"/>
                  </a:lnTo>
                  <a:lnTo>
                    <a:pt x="333" y="2415"/>
                  </a:lnTo>
                  <a:lnTo>
                    <a:pt x="425" y="2526"/>
                  </a:lnTo>
                  <a:lnTo>
                    <a:pt x="536" y="2618"/>
                  </a:lnTo>
                  <a:lnTo>
                    <a:pt x="646" y="2711"/>
                  </a:lnTo>
                  <a:lnTo>
                    <a:pt x="775" y="2784"/>
                  </a:lnTo>
                  <a:lnTo>
                    <a:pt x="904" y="2858"/>
                  </a:lnTo>
                  <a:lnTo>
                    <a:pt x="1052" y="2913"/>
                  </a:lnTo>
                  <a:lnTo>
                    <a:pt x="1199" y="2950"/>
                  </a:lnTo>
                  <a:lnTo>
                    <a:pt x="1347" y="2969"/>
                  </a:lnTo>
                  <a:lnTo>
                    <a:pt x="1660" y="2969"/>
                  </a:lnTo>
                  <a:lnTo>
                    <a:pt x="1808" y="2950"/>
                  </a:lnTo>
                  <a:lnTo>
                    <a:pt x="1937" y="2913"/>
                  </a:lnTo>
                  <a:lnTo>
                    <a:pt x="2084" y="2858"/>
                  </a:lnTo>
                  <a:lnTo>
                    <a:pt x="2213" y="2803"/>
                  </a:lnTo>
                  <a:lnTo>
                    <a:pt x="2324" y="2729"/>
                  </a:lnTo>
                  <a:lnTo>
                    <a:pt x="2453" y="2637"/>
                  </a:lnTo>
                  <a:lnTo>
                    <a:pt x="2545" y="2545"/>
                  </a:lnTo>
                  <a:lnTo>
                    <a:pt x="2656" y="2434"/>
                  </a:lnTo>
                  <a:lnTo>
                    <a:pt x="2730" y="2323"/>
                  </a:lnTo>
                  <a:lnTo>
                    <a:pt x="2803" y="2194"/>
                  </a:lnTo>
                  <a:lnTo>
                    <a:pt x="2877" y="2065"/>
                  </a:lnTo>
                  <a:lnTo>
                    <a:pt x="2914" y="1936"/>
                  </a:lnTo>
                  <a:lnTo>
                    <a:pt x="2951" y="1789"/>
                  </a:lnTo>
                  <a:lnTo>
                    <a:pt x="2969" y="1641"/>
                  </a:lnTo>
                  <a:lnTo>
                    <a:pt x="2988" y="1494"/>
                  </a:lnTo>
                  <a:lnTo>
                    <a:pt x="2988" y="1346"/>
                  </a:lnTo>
                  <a:lnTo>
                    <a:pt x="2951" y="1199"/>
                  </a:lnTo>
                  <a:lnTo>
                    <a:pt x="2933" y="1051"/>
                  </a:lnTo>
                  <a:lnTo>
                    <a:pt x="2877" y="904"/>
                  </a:lnTo>
                  <a:lnTo>
                    <a:pt x="2822" y="775"/>
                  </a:lnTo>
                  <a:lnTo>
                    <a:pt x="2748" y="664"/>
                  </a:lnTo>
                  <a:lnTo>
                    <a:pt x="2656" y="535"/>
                  </a:lnTo>
                  <a:lnTo>
                    <a:pt x="2564" y="443"/>
                  </a:lnTo>
                  <a:lnTo>
                    <a:pt x="2453" y="332"/>
                  </a:lnTo>
                  <a:lnTo>
                    <a:pt x="2342" y="258"/>
                  </a:lnTo>
                  <a:lnTo>
                    <a:pt x="2232" y="184"/>
                  </a:lnTo>
                  <a:lnTo>
                    <a:pt x="2103" y="111"/>
                  </a:lnTo>
                  <a:lnTo>
                    <a:pt x="1955" y="74"/>
                  </a:lnTo>
                  <a:lnTo>
                    <a:pt x="1826" y="19"/>
                  </a:lnTo>
                  <a:lnTo>
                    <a:pt x="167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6" name="Google Shape;916;p3"/>
            <p:cNvSpPr/>
            <p:nvPr/>
          </p:nvSpPr>
          <p:spPr>
            <a:xfrm>
              <a:off x="5641125" y="962725"/>
              <a:ext cx="74700" cy="74700"/>
            </a:xfrm>
            <a:custGeom>
              <a:avLst/>
              <a:gdLst/>
              <a:ahLst/>
              <a:cxnLst/>
              <a:rect l="l" t="t" r="r" b="b"/>
              <a:pathLst>
                <a:path w="2988" h="2988" extrusionOk="0">
                  <a:moveTo>
                    <a:pt x="1328" y="1"/>
                  </a:moveTo>
                  <a:lnTo>
                    <a:pt x="1181" y="38"/>
                  </a:lnTo>
                  <a:lnTo>
                    <a:pt x="1033" y="75"/>
                  </a:lnTo>
                  <a:lnTo>
                    <a:pt x="904" y="111"/>
                  </a:lnTo>
                  <a:lnTo>
                    <a:pt x="775" y="185"/>
                  </a:lnTo>
                  <a:lnTo>
                    <a:pt x="646" y="259"/>
                  </a:lnTo>
                  <a:lnTo>
                    <a:pt x="535" y="333"/>
                  </a:lnTo>
                  <a:lnTo>
                    <a:pt x="425" y="425"/>
                  </a:lnTo>
                  <a:lnTo>
                    <a:pt x="332" y="536"/>
                  </a:lnTo>
                  <a:lnTo>
                    <a:pt x="259" y="646"/>
                  </a:lnTo>
                  <a:lnTo>
                    <a:pt x="185" y="775"/>
                  </a:lnTo>
                  <a:lnTo>
                    <a:pt x="111" y="904"/>
                  </a:lnTo>
                  <a:lnTo>
                    <a:pt x="74" y="1033"/>
                  </a:lnTo>
                  <a:lnTo>
                    <a:pt x="37" y="1181"/>
                  </a:lnTo>
                  <a:lnTo>
                    <a:pt x="19" y="1328"/>
                  </a:lnTo>
                  <a:lnTo>
                    <a:pt x="1" y="1494"/>
                  </a:lnTo>
                  <a:lnTo>
                    <a:pt x="19" y="1642"/>
                  </a:lnTo>
                  <a:lnTo>
                    <a:pt x="37" y="1789"/>
                  </a:lnTo>
                  <a:lnTo>
                    <a:pt x="74" y="1937"/>
                  </a:lnTo>
                  <a:lnTo>
                    <a:pt x="130" y="2084"/>
                  </a:lnTo>
                  <a:lnTo>
                    <a:pt x="185" y="2213"/>
                  </a:lnTo>
                  <a:lnTo>
                    <a:pt x="259" y="2342"/>
                  </a:lnTo>
                  <a:lnTo>
                    <a:pt x="351" y="2453"/>
                  </a:lnTo>
                  <a:lnTo>
                    <a:pt x="443" y="2564"/>
                  </a:lnTo>
                  <a:lnTo>
                    <a:pt x="554" y="2656"/>
                  </a:lnTo>
                  <a:lnTo>
                    <a:pt x="664" y="2748"/>
                  </a:lnTo>
                  <a:lnTo>
                    <a:pt x="793" y="2822"/>
                  </a:lnTo>
                  <a:lnTo>
                    <a:pt x="922" y="2877"/>
                  </a:lnTo>
                  <a:lnTo>
                    <a:pt x="1070" y="2933"/>
                  </a:lnTo>
                  <a:lnTo>
                    <a:pt x="1217" y="2951"/>
                  </a:lnTo>
                  <a:lnTo>
                    <a:pt x="1365" y="2988"/>
                  </a:lnTo>
                  <a:lnTo>
                    <a:pt x="1531" y="2988"/>
                  </a:lnTo>
                  <a:lnTo>
                    <a:pt x="1678" y="2969"/>
                  </a:lnTo>
                  <a:lnTo>
                    <a:pt x="1826" y="2951"/>
                  </a:lnTo>
                  <a:lnTo>
                    <a:pt x="1973" y="2914"/>
                  </a:lnTo>
                  <a:lnTo>
                    <a:pt x="2102" y="2859"/>
                  </a:lnTo>
                  <a:lnTo>
                    <a:pt x="2232" y="2803"/>
                  </a:lnTo>
                  <a:lnTo>
                    <a:pt x="2342" y="2730"/>
                  </a:lnTo>
                  <a:lnTo>
                    <a:pt x="2471" y="2637"/>
                  </a:lnTo>
                  <a:lnTo>
                    <a:pt x="2563" y="2545"/>
                  </a:lnTo>
                  <a:lnTo>
                    <a:pt x="2656" y="2435"/>
                  </a:lnTo>
                  <a:lnTo>
                    <a:pt x="2748" y="2324"/>
                  </a:lnTo>
                  <a:lnTo>
                    <a:pt x="2822" y="2213"/>
                  </a:lnTo>
                  <a:lnTo>
                    <a:pt x="2877" y="2084"/>
                  </a:lnTo>
                  <a:lnTo>
                    <a:pt x="2932" y="1937"/>
                  </a:lnTo>
                  <a:lnTo>
                    <a:pt x="2969" y="1789"/>
                  </a:lnTo>
                  <a:lnTo>
                    <a:pt x="2987" y="1642"/>
                  </a:lnTo>
                  <a:lnTo>
                    <a:pt x="2987" y="1494"/>
                  </a:lnTo>
                  <a:lnTo>
                    <a:pt x="2987" y="1347"/>
                  </a:lnTo>
                  <a:lnTo>
                    <a:pt x="2969" y="1181"/>
                  </a:lnTo>
                  <a:lnTo>
                    <a:pt x="2932" y="1033"/>
                  </a:lnTo>
                  <a:lnTo>
                    <a:pt x="2877" y="904"/>
                  </a:lnTo>
                  <a:lnTo>
                    <a:pt x="2822" y="775"/>
                  </a:lnTo>
                  <a:lnTo>
                    <a:pt x="2748" y="646"/>
                  </a:lnTo>
                  <a:lnTo>
                    <a:pt x="2656" y="536"/>
                  </a:lnTo>
                  <a:lnTo>
                    <a:pt x="2563" y="425"/>
                  </a:lnTo>
                  <a:lnTo>
                    <a:pt x="2453" y="333"/>
                  </a:lnTo>
                  <a:lnTo>
                    <a:pt x="2324" y="241"/>
                  </a:lnTo>
                  <a:lnTo>
                    <a:pt x="2213" y="167"/>
                  </a:lnTo>
                  <a:lnTo>
                    <a:pt x="2066" y="111"/>
                  </a:lnTo>
                  <a:lnTo>
                    <a:pt x="1937" y="56"/>
                  </a:lnTo>
                  <a:lnTo>
                    <a:pt x="1789" y="19"/>
                  </a:lnTo>
                  <a:lnTo>
                    <a:pt x="164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 name="Google Shape;917;p3"/>
            <p:cNvSpPr/>
            <p:nvPr/>
          </p:nvSpPr>
          <p:spPr>
            <a:xfrm>
              <a:off x="5364550" y="668650"/>
              <a:ext cx="74700" cy="74700"/>
            </a:xfrm>
            <a:custGeom>
              <a:avLst/>
              <a:gdLst/>
              <a:ahLst/>
              <a:cxnLst/>
              <a:rect l="l" t="t" r="r" b="b"/>
              <a:pathLst>
                <a:path w="2988" h="2988" extrusionOk="0">
                  <a:moveTo>
                    <a:pt x="1476" y="0"/>
                  </a:moveTo>
                  <a:lnTo>
                    <a:pt x="1310" y="19"/>
                  </a:lnTo>
                  <a:lnTo>
                    <a:pt x="1162" y="37"/>
                  </a:lnTo>
                  <a:lnTo>
                    <a:pt x="1033" y="74"/>
                  </a:lnTo>
                  <a:lnTo>
                    <a:pt x="886" y="129"/>
                  </a:lnTo>
                  <a:lnTo>
                    <a:pt x="757" y="185"/>
                  </a:lnTo>
                  <a:lnTo>
                    <a:pt x="646" y="258"/>
                  </a:lnTo>
                  <a:lnTo>
                    <a:pt x="535" y="351"/>
                  </a:lnTo>
                  <a:lnTo>
                    <a:pt x="425" y="443"/>
                  </a:lnTo>
                  <a:lnTo>
                    <a:pt x="333" y="553"/>
                  </a:lnTo>
                  <a:lnTo>
                    <a:pt x="240" y="664"/>
                  </a:lnTo>
                  <a:lnTo>
                    <a:pt x="167" y="793"/>
                  </a:lnTo>
                  <a:lnTo>
                    <a:pt x="111" y="922"/>
                  </a:lnTo>
                  <a:lnTo>
                    <a:pt x="74" y="1051"/>
                  </a:lnTo>
                  <a:lnTo>
                    <a:pt x="38" y="1199"/>
                  </a:lnTo>
                  <a:lnTo>
                    <a:pt x="1" y="1346"/>
                  </a:lnTo>
                  <a:lnTo>
                    <a:pt x="1" y="1494"/>
                  </a:lnTo>
                  <a:lnTo>
                    <a:pt x="1" y="1660"/>
                  </a:lnTo>
                  <a:lnTo>
                    <a:pt x="38" y="1807"/>
                  </a:lnTo>
                  <a:lnTo>
                    <a:pt x="74" y="1936"/>
                  </a:lnTo>
                  <a:lnTo>
                    <a:pt x="111" y="2084"/>
                  </a:lnTo>
                  <a:lnTo>
                    <a:pt x="185" y="2213"/>
                  </a:lnTo>
                  <a:lnTo>
                    <a:pt x="259" y="2323"/>
                  </a:lnTo>
                  <a:lnTo>
                    <a:pt x="333" y="2453"/>
                  </a:lnTo>
                  <a:lnTo>
                    <a:pt x="425" y="2545"/>
                  </a:lnTo>
                  <a:lnTo>
                    <a:pt x="535" y="2637"/>
                  </a:lnTo>
                  <a:lnTo>
                    <a:pt x="646" y="2729"/>
                  </a:lnTo>
                  <a:lnTo>
                    <a:pt x="775" y="2803"/>
                  </a:lnTo>
                  <a:lnTo>
                    <a:pt x="904" y="2858"/>
                  </a:lnTo>
                  <a:lnTo>
                    <a:pt x="1033" y="2914"/>
                  </a:lnTo>
                  <a:lnTo>
                    <a:pt x="1181" y="2950"/>
                  </a:lnTo>
                  <a:lnTo>
                    <a:pt x="1328" y="2969"/>
                  </a:lnTo>
                  <a:lnTo>
                    <a:pt x="1476" y="2987"/>
                  </a:lnTo>
                  <a:lnTo>
                    <a:pt x="1642" y="2969"/>
                  </a:lnTo>
                  <a:lnTo>
                    <a:pt x="1789" y="2950"/>
                  </a:lnTo>
                  <a:lnTo>
                    <a:pt x="1937" y="2914"/>
                  </a:lnTo>
                  <a:lnTo>
                    <a:pt x="2084" y="2877"/>
                  </a:lnTo>
                  <a:lnTo>
                    <a:pt x="2213" y="2803"/>
                  </a:lnTo>
                  <a:lnTo>
                    <a:pt x="2324" y="2729"/>
                  </a:lnTo>
                  <a:lnTo>
                    <a:pt x="2453" y="2637"/>
                  </a:lnTo>
                  <a:lnTo>
                    <a:pt x="2545" y="2545"/>
                  </a:lnTo>
                  <a:lnTo>
                    <a:pt x="2656" y="2434"/>
                  </a:lnTo>
                  <a:lnTo>
                    <a:pt x="2729" y="2323"/>
                  </a:lnTo>
                  <a:lnTo>
                    <a:pt x="2803" y="2194"/>
                  </a:lnTo>
                  <a:lnTo>
                    <a:pt x="2877" y="2065"/>
                  </a:lnTo>
                  <a:lnTo>
                    <a:pt x="2914" y="1918"/>
                  </a:lnTo>
                  <a:lnTo>
                    <a:pt x="2951" y="1770"/>
                  </a:lnTo>
                  <a:lnTo>
                    <a:pt x="2969" y="1623"/>
                  </a:lnTo>
                  <a:lnTo>
                    <a:pt x="2988" y="1457"/>
                  </a:lnTo>
                  <a:lnTo>
                    <a:pt x="2969" y="1309"/>
                  </a:lnTo>
                  <a:lnTo>
                    <a:pt x="2951" y="1162"/>
                  </a:lnTo>
                  <a:lnTo>
                    <a:pt x="2914" y="1014"/>
                  </a:lnTo>
                  <a:lnTo>
                    <a:pt x="2859" y="885"/>
                  </a:lnTo>
                  <a:lnTo>
                    <a:pt x="2785" y="756"/>
                  </a:lnTo>
                  <a:lnTo>
                    <a:pt x="2711" y="646"/>
                  </a:lnTo>
                  <a:lnTo>
                    <a:pt x="2619" y="535"/>
                  </a:lnTo>
                  <a:lnTo>
                    <a:pt x="2527" y="424"/>
                  </a:lnTo>
                  <a:lnTo>
                    <a:pt x="2416" y="332"/>
                  </a:lnTo>
                  <a:lnTo>
                    <a:pt x="2305" y="240"/>
                  </a:lnTo>
                  <a:lnTo>
                    <a:pt x="2176" y="166"/>
                  </a:lnTo>
                  <a:lnTo>
                    <a:pt x="2047" y="111"/>
                  </a:lnTo>
                  <a:lnTo>
                    <a:pt x="1918" y="74"/>
                  </a:lnTo>
                  <a:lnTo>
                    <a:pt x="1771" y="37"/>
                  </a:lnTo>
                  <a:lnTo>
                    <a:pt x="1623" y="19"/>
                  </a:lnTo>
                  <a:lnTo>
                    <a:pt x="147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8" name="Google Shape;918;p3"/>
            <p:cNvSpPr/>
            <p:nvPr/>
          </p:nvSpPr>
          <p:spPr>
            <a:xfrm>
              <a:off x="5299100" y="574600"/>
              <a:ext cx="74225" cy="74250"/>
            </a:xfrm>
            <a:custGeom>
              <a:avLst/>
              <a:gdLst/>
              <a:ahLst/>
              <a:cxnLst/>
              <a:rect l="l" t="t" r="r" b="b"/>
              <a:pathLst>
                <a:path w="2969" h="2970" extrusionOk="0">
                  <a:moveTo>
                    <a:pt x="1346" y="1"/>
                  </a:moveTo>
                  <a:lnTo>
                    <a:pt x="1199" y="38"/>
                  </a:lnTo>
                  <a:lnTo>
                    <a:pt x="1051" y="56"/>
                  </a:lnTo>
                  <a:lnTo>
                    <a:pt x="922" y="112"/>
                  </a:lnTo>
                  <a:lnTo>
                    <a:pt x="793" y="167"/>
                  </a:lnTo>
                  <a:lnTo>
                    <a:pt x="664" y="241"/>
                  </a:lnTo>
                  <a:lnTo>
                    <a:pt x="554" y="333"/>
                  </a:lnTo>
                  <a:lnTo>
                    <a:pt x="443" y="425"/>
                  </a:lnTo>
                  <a:lnTo>
                    <a:pt x="351" y="517"/>
                  </a:lnTo>
                  <a:lnTo>
                    <a:pt x="259" y="628"/>
                  </a:lnTo>
                  <a:lnTo>
                    <a:pt x="185" y="757"/>
                  </a:lnTo>
                  <a:lnTo>
                    <a:pt x="129" y="886"/>
                  </a:lnTo>
                  <a:lnTo>
                    <a:pt x="74" y="1015"/>
                  </a:lnTo>
                  <a:lnTo>
                    <a:pt x="37" y="1162"/>
                  </a:lnTo>
                  <a:lnTo>
                    <a:pt x="0" y="1310"/>
                  </a:lnTo>
                  <a:lnTo>
                    <a:pt x="0" y="1457"/>
                  </a:lnTo>
                  <a:lnTo>
                    <a:pt x="0" y="1605"/>
                  </a:lnTo>
                  <a:lnTo>
                    <a:pt x="19" y="1771"/>
                  </a:lnTo>
                  <a:lnTo>
                    <a:pt x="56" y="1918"/>
                  </a:lnTo>
                  <a:lnTo>
                    <a:pt x="111" y="2048"/>
                  </a:lnTo>
                  <a:lnTo>
                    <a:pt x="166" y="2177"/>
                  </a:lnTo>
                  <a:lnTo>
                    <a:pt x="240" y="2306"/>
                  </a:lnTo>
                  <a:lnTo>
                    <a:pt x="332" y="2435"/>
                  </a:lnTo>
                  <a:lnTo>
                    <a:pt x="424" y="2527"/>
                  </a:lnTo>
                  <a:lnTo>
                    <a:pt x="535" y="2638"/>
                  </a:lnTo>
                  <a:lnTo>
                    <a:pt x="646" y="2730"/>
                  </a:lnTo>
                  <a:lnTo>
                    <a:pt x="775" y="2803"/>
                  </a:lnTo>
                  <a:lnTo>
                    <a:pt x="904" y="2859"/>
                  </a:lnTo>
                  <a:lnTo>
                    <a:pt x="1033" y="2914"/>
                  </a:lnTo>
                  <a:lnTo>
                    <a:pt x="1180" y="2951"/>
                  </a:lnTo>
                  <a:lnTo>
                    <a:pt x="1328" y="2969"/>
                  </a:lnTo>
                  <a:lnTo>
                    <a:pt x="1641" y="2969"/>
                  </a:lnTo>
                  <a:lnTo>
                    <a:pt x="1789" y="2951"/>
                  </a:lnTo>
                  <a:lnTo>
                    <a:pt x="1936" y="2914"/>
                  </a:lnTo>
                  <a:lnTo>
                    <a:pt x="2065" y="2859"/>
                  </a:lnTo>
                  <a:lnTo>
                    <a:pt x="2195" y="2803"/>
                  </a:lnTo>
                  <a:lnTo>
                    <a:pt x="2324" y="2730"/>
                  </a:lnTo>
                  <a:lnTo>
                    <a:pt x="2434" y="2638"/>
                  </a:lnTo>
                  <a:lnTo>
                    <a:pt x="2545" y="2545"/>
                  </a:lnTo>
                  <a:lnTo>
                    <a:pt x="2637" y="2435"/>
                  </a:lnTo>
                  <a:lnTo>
                    <a:pt x="2711" y="2324"/>
                  </a:lnTo>
                  <a:lnTo>
                    <a:pt x="2785" y="2195"/>
                  </a:lnTo>
                  <a:lnTo>
                    <a:pt x="2858" y="2066"/>
                  </a:lnTo>
                  <a:lnTo>
                    <a:pt x="2895" y="1937"/>
                  </a:lnTo>
                  <a:lnTo>
                    <a:pt x="2932" y="1789"/>
                  </a:lnTo>
                  <a:lnTo>
                    <a:pt x="2969" y="1642"/>
                  </a:lnTo>
                  <a:lnTo>
                    <a:pt x="2969" y="1494"/>
                  </a:lnTo>
                  <a:lnTo>
                    <a:pt x="2969" y="1347"/>
                  </a:lnTo>
                  <a:lnTo>
                    <a:pt x="2932" y="1199"/>
                  </a:lnTo>
                  <a:lnTo>
                    <a:pt x="2914" y="1052"/>
                  </a:lnTo>
                  <a:lnTo>
                    <a:pt x="2858" y="923"/>
                  </a:lnTo>
                  <a:lnTo>
                    <a:pt x="2803" y="794"/>
                  </a:lnTo>
                  <a:lnTo>
                    <a:pt x="2729" y="665"/>
                  </a:lnTo>
                  <a:lnTo>
                    <a:pt x="2637" y="554"/>
                  </a:lnTo>
                  <a:lnTo>
                    <a:pt x="2545" y="443"/>
                  </a:lnTo>
                  <a:lnTo>
                    <a:pt x="2434" y="351"/>
                  </a:lnTo>
                  <a:lnTo>
                    <a:pt x="2324" y="259"/>
                  </a:lnTo>
                  <a:lnTo>
                    <a:pt x="2213" y="185"/>
                  </a:lnTo>
                  <a:lnTo>
                    <a:pt x="2084" y="130"/>
                  </a:lnTo>
                  <a:lnTo>
                    <a:pt x="1936" y="75"/>
                  </a:lnTo>
                  <a:lnTo>
                    <a:pt x="1807" y="38"/>
                  </a:lnTo>
                  <a:lnTo>
                    <a:pt x="1660" y="19"/>
                  </a:lnTo>
                  <a:lnTo>
                    <a:pt x="14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9" name="Google Shape;919;p3"/>
            <p:cNvSpPr/>
            <p:nvPr/>
          </p:nvSpPr>
          <p:spPr>
            <a:xfrm>
              <a:off x="5196300" y="238125"/>
              <a:ext cx="74250" cy="65475"/>
            </a:xfrm>
            <a:custGeom>
              <a:avLst/>
              <a:gdLst/>
              <a:ahLst/>
              <a:cxnLst/>
              <a:rect l="l" t="t" r="r" b="b"/>
              <a:pathLst>
                <a:path w="2970" h="2619" extrusionOk="0">
                  <a:moveTo>
                    <a:pt x="535" y="0"/>
                  </a:moveTo>
                  <a:lnTo>
                    <a:pt x="406" y="111"/>
                  </a:lnTo>
                  <a:lnTo>
                    <a:pt x="314" y="221"/>
                  </a:lnTo>
                  <a:lnTo>
                    <a:pt x="222" y="350"/>
                  </a:lnTo>
                  <a:lnTo>
                    <a:pt x="148" y="498"/>
                  </a:lnTo>
                  <a:lnTo>
                    <a:pt x="74" y="645"/>
                  </a:lnTo>
                  <a:lnTo>
                    <a:pt x="38" y="793"/>
                  </a:lnTo>
                  <a:lnTo>
                    <a:pt x="1" y="959"/>
                  </a:lnTo>
                  <a:lnTo>
                    <a:pt x="1" y="1125"/>
                  </a:lnTo>
                  <a:lnTo>
                    <a:pt x="1" y="1291"/>
                  </a:lnTo>
                  <a:lnTo>
                    <a:pt x="19" y="1438"/>
                  </a:lnTo>
                  <a:lnTo>
                    <a:pt x="56" y="1567"/>
                  </a:lnTo>
                  <a:lnTo>
                    <a:pt x="111" y="1715"/>
                  </a:lnTo>
                  <a:lnTo>
                    <a:pt x="167" y="1844"/>
                  </a:lnTo>
                  <a:lnTo>
                    <a:pt x="240" y="1954"/>
                  </a:lnTo>
                  <a:lnTo>
                    <a:pt x="333" y="2084"/>
                  </a:lnTo>
                  <a:lnTo>
                    <a:pt x="425" y="2176"/>
                  </a:lnTo>
                  <a:lnTo>
                    <a:pt x="535" y="2286"/>
                  </a:lnTo>
                  <a:lnTo>
                    <a:pt x="646" y="2360"/>
                  </a:lnTo>
                  <a:lnTo>
                    <a:pt x="757" y="2434"/>
                  </a:lnTo>
                  <a:lnTo>
                    <a:pt x="886" y="2508"/>
                  </a:lnTo>
                  <a:lnTo>
                    <a:pt x="1033" y="2544"/>
                  </a:lnTo>
                  <a:lnTo>
                    <a:pt x="1162" y="2600"/>
                  </a:lnTo>
                  <a:lnTo>
                    <a:pt x="1310" y="2618"/>
                  </a:lnTo>
                  <a:lnTo>
                    <a:pt x="1623" y="2618"/>
                  </a:lnTo>
                  <a:lnTo>
                    <a:pt x="1771" y="2600"/>
                  </a:lnTo>
                  <a:lnTo>
                    <a:pt x="1918" y="2563"/>
                  </a:lnTo>
                  <a:lnTo>
                    <a:pt x="2066" y="2508"/>
                  </a:lnTo>
                  <a:lnTo>
                    <a:pt x="2195" y="2452"/>
                  </a:lnTo>
                  <a:lnTo>
                    <a:pt x="2324" y="2379"/>
                  </a:lnTo>
                  <a:lnTo>
                    <a:pt x="2435" y="2286"/>
                  </a:lnTo>
                  <a:lnTo>
                    <a:pt x="2545" y="2194"/>
                  </a:lnTo>
                  <a:lnTo>
                    <a:pt x="2637" y="2084"/>
                  </a:lnTo>
                  <a:lnTo>
                    <a:pt x="2730" y="1973"/>
                  </a:lnTo>
                  <a:lnTo>
                    <a:pt x="2803" y="1844"/>
                  </a:lnTo>
                  <a:lnTo>
                    <a:pt x="2859" y="1715"/>
                  </a:lnTo>
                  <a:lnTo>
                    <a:pt x="2914" y="1567"/>
                  </a:lnTo>
                  <a:lnTo>
                    <a:pt x="2951" y="1420"/>
                  </a:lnTo>
                  <a:lnTo>
                    <a:pt x="2969" y="1272"/>
                  </a:lnTo>
                  <a:lnTo>
                    <a:pt x="2969" y="1106"/>
                  </a:lnTo>
                  <a:lnTo>
                    <a:pt x="2969" y="940"/>
                  </a:lnTo>
                  <a:lnTo>
                    <a:pt x="2932" y="793"/>
                  </a:lnTo>
                  <a:lnTo>
                    <a:pt x="2877" y="627"/>
                  </a:lnTo>
                  <a:lnTo>
                    <a:pt x="2822" y="498"/>
                  </a:lnTo>
                  <a:lnTo>
                    <a:pt x="2748" y="350"/>
                  </a:lnTo>
                  <a:lnTo>
                    <a:pt x="2656" y="221"/>
                  </a:lnTo>
                  <a:lnTo>
                    <a:pt x="2564" y="111"/>
                  </a:lnTo>
                  <a:lnTo>
                    <a:pt x="24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0" name="Google Shape;920;p3"/>
            <p:cNvSpPr/>
            <p:nvPr/>
          </p:nvSpPr>
          <p:spPr>
            <a:xfrm>
              <a:off x="5707500" y="1057225"/>
              <a:ext cx="73775" cy="73775"/>
            </a:xfrm>
            <a:custGeom>
              <a:avLst/>
              <a:gdLst/>
              <a:ahLst/>
              <a:cxnLst/>
              <a:rect l="l" t="t" r="r" b="b"/>
              <a:pathLst>
                <a:path w="2951" h="2951" extrusionOk="0">
                  <a:moveTo>
                    <a:pt x="1439" y="1"/>
                  </a:moveTo>
                  <a:lnTo>
                    <a:pt x="1291" y="19"/>
                  </a:lnTo>
                  <a:lnTo>
                    <a:pt x="1162" y="38"/>
                  </a:lnTo>
                  <a:lnTo>
                    <a:pt x="1015" y="74"/>
                  </a:lnTo>
                  <a:lnTo>
                    <a:pt x="886" y="130"/>
                  </a:lnTo>
                  <a:lnTo>
                    <a:pt x="757" y="185"/>
                  </a:lnTo>
                  <a:lnTo>
                    <a:pt x="646" y="259"/>
                  </a:lnTo>
                  <a:lnTo>
                    <a:pt x="535" y="351"/>
                  </a:lnTo>
                  <a:lnTo>
                    <a:pt x="425" y="443"/>
                  </a:lnTo>
                  <a:lnTo>
                    <a:pt x="332" y="535"/>
                  </a:lnTo>
                  <a:lnTo>
                    <a:pt x="259" y="646"/>
                  </a:lnTo>
                  <a:lnTo>
                    <a:pt x="185" y="775"/>
                  </a:lnTo>
                  <a:lnTo>
                    <a:pt x="111" y="904"/>
                  </a:lnTo>
                  <a:lnTo>
                    <a:pt x="56" y="1033"/>
                  </a:lnTo>
                  <a:lnTo>
                    <a:pt x="19" y="1162"/>
                  </a:lnTo>
                  <a:lnTo>
                    <a:pt x="1" y="1310"/>
                  </a:lnTo>
                  <a:lnTo>
                    <a:pt x="1" y="1457"/>
                  </a:lnTo>
                  <a:lnTo>
                    <a:pt x="1" y="1605"/>
                  </a:lnTo>
                  <a:lnTo>
                    <a:pt x="19" y="1752"/>
                  </a:lnTo>
                  <a:lnTo>
                    <a:pt x="56" y="1900"/>
                  </a:lnTo>
                  <a:lnTo>
                    <a:pt x="111" y="2029"/>
                  </a:lnTo>
                  <a:lnTo>
                    <a:pt x="167" y="2158"/>
                  </a:lnTo>
                  <a:lnTo>
                    <a:pt x="240" y="2287"/>
                  </a:lnTo>
                  <a:lnTo>
                    <a:pt x="332" y="2398"/>
                  </a:lnTo>
                  <a:lnTo>
                    <a:pt x="425" y="2508"/>
                  </a:lnTo>
                  <a:lnTo>
                    <a:pt x="535" y="2600"/>
                  </a:lnTo>
                  <a:lnTo>
                    <a:pt x="646" y="2693"/>
                  </a:lnTo>
                  <a:lnTo>
                    <a:pt x="757" y="2766"/>
                  </a:lnTo>
                  <a:lnTo>
                    <a:pt x="886" y="2840"/>
                  </a:lnTo>
                  <a:lnTo>
                    <a:pt x="1033" y="2877"/>
                  </a:lnTo>
                  <a:lnTo>
                    <a:pt x="1162" y="2914"/>
                  </a:lnTo>
                  <a:lnTo>
                    <a:pt x="1310" y="2951"/>
                  </a:lnTo>
                  <a:lnTo>
                    <a:pt x="1623" y="2951"/>
                  </a:lnTo>
                  <a:lnTo>
                    <a:pt x="1771" y="2932"/>
                  </a:lnTo>
                  <a:lnTo>
                    <a:pt x="1900" y="2895"/>
                  </a:lnTo>
                  <a:lnTo>
                    <a:pt x="2047" y="2840"/>
                  </a:lnTo>
                  <a:lnTo>
                    <a:pt x="2176" y="2766"/>
                  </a:lnTo>
                  <a:lnTo>
                    <a:pt x="2287" y="2693"/>
                  </a:lnTo>
                  <a:lnTo>
                    <a:pt x="2398" y="2619"/>
                  </a:lnTo>
                  <a:lnTo>
                    <a:pt x="2508" y="2508"/>
                  </a:lnTo>
                  <a:lnTo>
                    <a:pt x="2600" y="2416"/>
                  </a:lnTo>
                  <a:lnTo>
                    <a:pt x="2693" y="2287"/>
                  </a:lnTo>
                  <a:lnTo>
                    <a:pt x="2766" y="2176"/>
                  </a:lnTo>
                  <a:lnTo>
                    <a:pt x="2840" y="2047"/>
                  </a:lnTo>
                  <a:lnTo>
                    <a:pt x="2877" y="1900"/>
                  </a:lnTo>
                  <a:lnTo>
                    <a:pt x="2914" y="1771"/>
                  </a:lnTo>
                  <a:lnTo>
                    <a:pt x="2932" y="1623"/>
                  </a:lnTo>
                  <a:lnTo>
                    <a:pt x="2951" y="1476"/>
                  </a:lnTo>
                  <a:lnTo>
                    <a:pt x="2932" y="1310"/>
                  </a:lnTo>
                  <a:lnTo>
                    <a:pt x="2914" y="1181"/>
                  </a:lnTo>
                  <a:lnTo>
                    <a:pt x="2877" y="1033"/>
                  </a:lnTo>
                  <a:lnTo>
                    <a:pt x="2822" y="886"/>
                  </a:lnTo>
                  <a:lnTo>
                    <a:pt x="2766" y="757"/>
                  </a:lnTo>
                  <a:lnTo>
                    <a:pt x="2674" y="646"/>
                  </a:lnTo>
                  <a:lnTo>
                    <a:pt x="2600" y="535"/>
                  </a:lnTo>
                  <a:lnTo>
                    <a:pt x="2490" y="425"/>
                  </a:lnTo>
                  <a:lnTo>
                    <a:pt x="2398" y="333"/>
                  </a:lnTo>
                  <a:lnTo>
                    <a:pt x="2268" y="240"/>
                  </a:lnTo>
                  <a:lnTo>
                    <a:pt x="2158" y="167"/>
                  </a:lnTo>
                  <a:lnTo>
                    <a:pt x="2029" y="111"/>
                  </a:lnTo>
                  <a:lnTo>
                    <a:pt x="1881" y="56"/>
                  </a:lnTo>
                  <a:lnTo>
                    <a:pt x="1734" y="19"/>
                  </a:lnTo>
                  <a:lnTo>
                    <a:pt x="160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1" name="Google Shape;921;p3"/>
            <p:cNvSpPr/>
            <p:nvPr/>
          </p:nvSpPr>
          <p:spPr>
            <a:xfrm>
              <a:off x="5233650" y="480575"/>
              <a:ext cx="73775" cy="74250"/>
            </a:xfrm>
            <a:custGeom>
              <a:avLst/>
              <a:gdLst/>
              <a:ahLst/>
              <a:cxnLst/>
              <a:rect l="l" t="t" r="r" b="b"/>
              <a:pathLst>
                <a:path w="2951" h="2970" extrusionOk="0">
                  <a:moveTo>
                    <a:pt x="1531" y="0"/>
                  </a:moveTo>
                  <a:lnTo>
                    <a:pt x="1365" y="19"/>
                  </a:lnTo>
                  <a:lnTo>
                    <a:pt x="1236" y="37"/>
                  </a:lnTo>
                  <a:lnTo>
                    <a:pt x="1088" y="56"/>
                  </a:lnTo>
                  <a:lnTo>
                    <a:pt x="941" y="111"/>
                  </a:lnTo>
                  <a:lnTo>
                    <a:pt x="811" y="166"/>
                  </a:lnTo>
                  <a:lnTo>
                    <a:pt x="701" y="240"/>
                  </a:lnTo>
                  <a:lnTo>
                    <a:pt x="572" y="314"/>
                  </a:lnTo>
                  <a:lnTo>
                    <a:pt x="461" y="406"/>
                  </a:lnTo>
                  <a:lnTo>
                    <a:pt x="369" y="517"/>
                  </a:lnTo>
                  <a:lnTo>
                    <a:pt x="277" y="627"/>
                  </a:lnTo>
                  <a:lnTo>
                    <a:pt x="203" y="756"/>
                  </a:lnTo>
                  <a:lnTo>
                    <a:pt x="129" y="886"/>
                  </a:lnTo>
                  <a:lnTo>
                    <a:pt x="74" y="1015"/>
                  </a:lnTo>
                  <a:lnTo>
                    <a:pt x="37" y="1162"/>
                  </a:lnTo>
                  <a:lnTo>
                    <a:pt x="19" y="1310"/>
                  </a:lnTo>
                  <a:lnTo>
                    <a:pt x="0" y="1457"/>
                  </a:lnTo>
                  <a:lnTo>
                    <a:pt x="0" y="1605"/>
                  </a:lnTo>
                  <a:lnTo>
                    <a:pt x="19" y="1752"/>
                  </a:lnTo>
                  <a:lnTo>
                    <a:pt x="56" y="1881"/>
                  </a:lnTo>
                  <a:lnTo>
                    <a:pt x="111" y="2029"/>
                  </a:lnTo>
                  <a:lnTo>
                    <a:pt x="166" y="2158"/>
                  </a:lnTo>
                  <a:lnTo>
                    <a:pt x="240" y="2287"/>
                  </a:lnTo>
                  <a:lnTo>
                    <a:pt x="314" y="2397"/>
                  </a:lnTo>
                  <a:lnTo>
                    <a:pt x="424" y="2508"/>
                  </a:lnTo>
                  <a:lnTo>
                    <a:pt x="516" y="2600"/>
                  </a:lnTo>
                  <a:lnTo>
                    <a:pt x="627" y="2692"/>
                  </a:lnTo>
                  <a:lnTo>
                    <a:pt x="756" y="2766"/>
                  </a:lnTo>
                  <a:lnTo>
                    <a:pt x="885" y="2840"/>
                  </a:lnTo>
                  <a:lnTo>
                    <a:pt x="1014" y="2895"/>
                  </a:lnTo>
                  <a:lnTo>
                    <a:pt x="1162" y="2932"/>
                  </a:lnTo>
                  <a:lnTo>
                    <a:pt x="1309" y="2951"/>
                  </a:lnTo>
                  <a:lnTo>
                    <a:pt x="1457" y="2969"/>
                  </a:lnTo>
                  <a:lnTo>
                    <a:pt x="1604" y="2951"/>
                  </a:lnTo>
                  <a:lnTo>
                    <a:pt x="1752" y="2932"/>
                  </a:lnTo>
                  <a:lnTo>
                    <a:pt x="1899" y="2895"/>
                  </a:lnTo>
                  <a:lnTo>
                    <a:pt x="2028" y="2858"/>
                  </a:lnTo>
                  <a:lnTo>
                    <a:pt x="2157" y="2785"/>
                  </a:lnTo>
                  <a:lnTo>
                    <a:pt x="2287" y="2711"/>
                  </a:lnTo>
                  <a:lnTo>
                    <a:pt x="2397" y="2637"/>
                  </a:lnTo>
                  <a:lnTo>
                    <a:pt x="2508" y="2527"/>
                  </a:lnTo>
                  <a:lnTo>
                    <a:pt x="2600" y="2434"/>
                  </a:lnTo>
                  <a:lnTo>
                    <a:pt x="2692" y="2305"/>
                  </a:lnTo>
                  <a:lnTo>
                    <a:pt x="2766" y="2195"/>
                  </a:lnTo>
                  <a:lnTo>
                    <a:pt x="2821" y="2066"/>
                  </a:lnTo>
                  <a:lnTo>
                    <a:pt x="2877" y="1936"/>
                  </a:lnTo>
                  <a:lnTo>
                    <a:pt x="2913" y="1789"/>
                  </a:lnTo>
                  <a:lnTo>
                    <a:pt x="2950" y="1641"/>
                  </a:lnTo>
                  <a:lnTo>
                    <a:pt x="2950" y="1494"/>
                  </a:lnTo>
                  <a:lnTo>
                    <a:pt x="2950" y="1346"/>
                  </a:lnTo>
                  <a:lnTo>
                    <a:pt x="2932" y="1199"/>
                  </a:lnTo>
                  <a:lnTo>
                    <a:pt x="2895" y="1070"/>
                  </a:lnTo>
                  <a:lnTo>
                    <a:pt x="2840" y="922"/>
                  </a:lnTo>
                  <a:lnTo>
                    <a:pt x="2784" y="812"/>
                  </a:lnTo>
                  <a:lnTo>
                    <a:pt x="2711" y="683"/>
                  </a:lnTo>
                  <a:lnTo>
                    <a:pt x="2618" y="572"/>
                  </a:lnTo>
                  <a:lnTo>
                    <a:pt x="2526" y="461"/>
                  </a:lnTo>
                  <a:lnTo>
                    <a:pt x="2434" y="369"/>
                  </a:lnTo>
                  <a:lnTo>
                    <a:pt x="2323" y="277"/>
                  </a:lnTo>
                  <a:lnTo>
                    <a:pt x="2213" y="203"/>
                  </a:lnTo>
                  <a:lnTo>
                    <a:pt x="2084" y="148"/>
                  </a:lnTo>
                  <a:lnTo>
                    <a:pt x="1955" y="93"/>
                  </a:lnTo>
                  <a:lnTo>
                    <a:pt x="1807" y="56"/>
                  </a:lnTo>
                  <a:lnTo>
                    <a:pt x="1678" y="19"/>
                  </a:lnTo>
                  <a:lnTo>
                    <a:pt x="15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2" name="Google Shape;922;p3"/>
            <p:cNvSpPr/>
            <p:nvPr/>
          </p:nvSpPr>
          <p:spPr>
            <a:xfrm>
              <a:off x="6009900" y="1194125"/>
              <a:ext cx="73775" cy="73775"/>
            </a:xfrm>
            <a:custGeom>
              <a:avLst/>
              <a:gdLst/>
              <a:ahLst/>
              <a:cxnLst/>
              <a:rect l="l" t="t" r="r" b="b"/>
              <a:pathLst>
                <a:path w="2951" h="2951" extrusionOk="0">
                  <a:moveTo>
                    <a:pt x="1346" y="1"/>
                  </a:moveTo>
                  <a:lnTo>
                    <a:pt x="1199" y="38"/>
                  </a:lnTo>
                  <a:lnTo>
                    <a:pt x="1069" y="56"/>
                  </a:lnTo>
                  <a:lnTo>
                    <a:pt x="922" y="111"/>
                  </a:lnTo>
                  <a:lnTo>
                    <a:pt x="793" y="167"/>
                  </a:lnTo>
                  <a:lnTo>
                    <a:pt x="682" y="240"/>
                  </a:lnTo>
                  <a:lnTo>
                    <a:pt x="553" y="333"/>
                  </a:lnTo>
                  <a:lnTo>
                    <a:pt x="443" y="425"/>
                  </a:lnTo>
                  <a:lnTo>
                    <a:pt x="350" y="536"/>
                  </a:lnTo>
                  <a:lnTo>
                    <a:pt x="258" y="646"/>
                  </a:lnTo>
                  <a:lnTo>
                    <a:pt x="184" y="775"/>
                  </a:lnTo>
                  <a:lnTo>
                    <a:pt x="129" y="904"/>
                  </a:lnTo>
                  <a:lnTo>
                    <a:pt x="74" y="1033"/>
                  </a:lnTo>
                  <a:lnTo>
                    <a:pt x="37" y="1181"/>
                  </a:lnTo>
                  <a:lnTo>
                    <a:pt x="0" y="1310"/>
                  </a:lnTo>
                  <a:lnTo>
                    <a:pt x="0" y="1476"/>
                  </a:lnTo>
                  <a:lnTo>
                    <a:pt x="0" y="1623"/>
                  </a:lnTo>
                  <a:lnTo>
                    <a:pt x="18" y="1771"/>
                  </a:lnTo>
                  <a:lnTo>
                    <a:pt x="55" y="1900"/>
                  </a:lnTo>
                  <a:lnTo>
                    <a:pt x="111" y="2047"/>
                  </a:lnTo>
                  <a:lnTo>
                    <a:pt x="166" y="2177"/>
                  </a:lnTo>
                  <a:lnTo>
                    <a:pt x="240" y="2287"/>
                  </a:lnTo>
                  <a:lnTo>
                    <a:pt x="332" y="2416"/>
                  </a:lnTo>
                  <a:lnTo>
                    <a:pt x="424" y="2508"/>
                  </a:lnTo>
                  <a:lnTo>
                    <a:pt x="535" y="2619"/>
                  </a:lnTo>
                  <a:lnTo>
                    <a:pt x="645" y="2693"/>
                  </a:lnTo>
                  <a:lnTo>
                    <a:pt x="774" y="2767"/>
                  </a:lnTo>
                  <a:lnTo>
                    <a:pt x="903" y="2840"/>
                  </a:lnTo>
                  <a:lnTo>
                    <a:pt x="1033" y="2896"/>
                  </a:lnTo>
                  <a:lnTo>
                    <a:pt x="1180" y="2932"/>
                  </a:lnTo>
                  <a:lnTo>
                    <a:pt x="1328" y="2951"/>
                  </a:lnTo>
                  <a:lnTo>
                    <a:pt x="1623" y="2951"/>
                  </a:lnTo>
                  <a:lnTo>
                    <a:pt x="1770" y="2932"/>
                  </a:lnTo>
                  <a:lnTo>
                    <a:pt x="1918" y="2896"/>
                  </a:lnTo>
                  <a:lnTo>
                    <a:pt x="2047" y="2840"/>
                  </a:lnTo>
                  <a:lnTo>
                    <a:pt x="2176" y="2767"/>
                  </a:lnTo>
                  <a:lnTo>
                    <a:pt x="2305" y="2693"/>
                  </a:lnTo>
                  <a:lnTo>
                    <a:pt x="2415" y="2619"/>
                  </a:lnTo>
                  <a:lnTo>
                    <a:pt x="2526" y="2508"/>
                  </a:lnTo>
                  <a:lnTo>
                    <a:pt x="2618" y="2416"/>
                  </a:lnTo>
                  <a:lnTo>
                    <a:pt x="2710" y="2287"/>
                  </a:lnTo>
                  <a:lnTo>
                    <a:pt x="2784" y="2177"/>
                  </a:lnTo>
                  <a:lnTo>
                    <a:pt x="2840" y="2047"/>
                  </a:lnTo>
                  <a:lnTo>
                    <a:pt x="2895" y="1900"/>
                  </a:lnTo>
                  <a:lnTo>
                    <a:pt x="2932" y="1752"/>
                  </a:lnTo>
                  <a:lnTo>
                    <a:pt x="2950" y="1623"/>
                  </a:lnTo>
                  <a:lnTo>
                    <a:pt x="2950" y="1457"/>
                  </a:lnTo>
                  <a:lnTo>
                    <a:pt x="2950" y="1310"/>
                  </a:lnTo>
                  <a:lnTo>
                    <a:pt x="2913" y="1181"/>
                  </a:lnTo>
                  <a:lnTo>
                    <a:pt x="2876" y="1033"/>
                  </a:lnTo>
                  <a:lnTo>
                    <a:pt x="2840" y="904"/>
                  </a:lnTo>
                  <a:lnTo>
                    <a:pt x="2766" y="775"/>
                  </a:lnTo>
                  <a:lnTo>
                    <a:pt x="2692" y="665"/>
                  </a:lnTo>
                  <a:lnTo>
                    <a:pt x="2618" y="554"/>
                  </a:lnTo>
                  <a:lnTo>
                    <a:pt x="2526" y="443"/>
                  </a:lnTo>
                  <a:lnTo>
                    <a:pt x="2415" y="351"/>
                  </a:lnTo>
                  <a:lnTo>
                    <a:pt x="2305" y="259"/>
                  </a:lnTo>
                  <a:lnTo>
                    <a:pt x="2176" y="185"/>
                  </a:lnTo>
                  <a:lnTo>
                    <a:pt x="2065" y="130"/>
                  </a:lnTo>
                  <a:lnTo>
                    <a:pt x="1936" y="75"/>
                  </a:lnTo>
                  <a:lnTo>
                    <a:pt x="1789" y="38"/>
                  </a:lnTo>
                  <a:lnTo>
                    <a:pt x="1641" y="19"/>
                  </a:lnTo>
                  <a:lnTo>
                    <a:pt x="14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3" name="Google Shape;923;p3"/>
            <p:cNvSpPr/>
            <p:nvPr/>
          </p:nvSpPr>
          <p:spPr>
            <a:xfrm>
              <a:off x="5561850" y="948900"/>
              <a:ext cx="73775" cy="73775"/>
            </a:xfrm>
            <a:custGeom>
              <a:avLst/>
              <a:gdLst/>
              <a:ahLst/>
              <a:cxnLst/>
              <a:rect l="l" t="t" r="r" b="b"/>
              <a:pathLst>
                <a:path w="2951" h="2951" extrusionOk="0">
                  <a:moveTo>
                    <a:pt x="1328" y="1"/>
                  </a:moveTo>
                  <a:lnTo>
                    <a:pt x="1199" y="19"/>
                  </a:lnTo>
                  <a:lnTo>
                    <a:pt x="1051" y="56"/>
                  </a:lnTo>
                  <a:lnTo>
                    <a:pt x="922" y="111"/>
                  </a:lnTo>
                  <a:lnTo>
                    <a:pt x="793" y="167"/>
                  </a:lnTo>
                  <a:lnTo>
                    <a:pt x="664" y="240"/>
                  </a:lnTo>
                  <a:lnTo>
                    <a:pt x="553" y="314"/>
                  </a:lnTo>
                  <a:lnTo>
                    <a:pt x="461" y="406"/>
                  </a:lnTo>
                  <a:lnTo>
                    <a:pt x="350" y="517"/>
                  </a:lnTo>
                  <a:lnTo>
                    <a:pt x="277" y="628"/>
                  </a:lnTo>
                  <a:lnTo>
                    <a:pt x="203" y="738"/>
                  </a:lnTo>
                  <a:lnTo>
                    <a:pt x="129" y="867"/>
                  </a:lnTo>
                  <a:lnTo>
                    <a:pt x="74" y="996"/>
                  </a:lnTo>
                  <a:lnTo>
                    <a:pt x="37" y="1144"/>
                  </a:lnTo>
                  <a:lnTo>
                    <a:pt x="19" y="1273"/>
                  </a:lnTo>
                  <a:lnTo>
                    <a:pt x="0" y="1420"/>
                  </a:lnTo>
                  <a:lnTo>
                    <a:pt x="0" y="1568"/>
                  </a:lnTo>
                  <a:lnTo>
                    <a:pt x="19" y="1715"/>
                  </a:lnTo>
                  <a:lnTo>
                    <a:pt x="55" y="1863"/>
                  </a:lnTo>
                  <a:lnTo>
                    <a:pt x="92" y="1992"/>
                  </a:lnTo>
                  <a:lnTo>
                    <a:pt x="166" y="2140"/>
                  </a:lnTo>
                  <a:lnTo>
                    <a:pt x="221" y="2250"/>
                  </a:lnTo>
                  <a:lnTo>
                    <a:pt x="314" y="2379"/>
                  </a:lnTo>
                  <a:lnTo>
                    <a:pt x="406" y="2490"/>
                  </a:lnTo>
                  <a:lnTo>
                    <a:pt x="516" y="2582"/>
                  </a:lnTo>
                  <a:lnTo>
                    <a:pt x="627" y="2674"/>
                  </a:lnTo>
                  <a:lnTo>
                    <a:pt x="738" y="2748"/>
                  </a:lnTo>
                  <a:lnTo>
                    <a:pt x="867" y="2822"/>
                  </a:lnTo>
                  <a:lnTo>
                    <a:pt x="996" y="2877"/>
                  </a:lnTo>
                  <a:lnTo>
                    <a:pt x="1143" y="2914"/>
                  </a:lnTo>
                  <a:lnTo>
                    <a:pt x="1291" y="2932"/>
                  </a:lnTo>
                  <a:lnTo>
                    <a:pt x="1438" y="2951"/>
                  </a:lnTo>
                  <a:lnTo>
                    <a:pt x="1586" y="2951"/>
                  </a:lnTo>
                  <a:lnTo>
                    <a:pt x="1733" y="2932"/>
                  </a:lnTo>
                  <a:lnTo>
                    <a:pt x="1881" y="2895"/>
                  </a:lnTo>
                  <a:lnTo>
                    <a:pt x="2010" y="2840"/>
                  </a:lnTo>
                  <a:lnTo>
                    <a:pt x="2139" y="2785"/>
                  </a:lnTo>
                  <a:lnTo>
                    <a:pt x="2268" y="2711"/>
                  </a:lnTo>
                  <a:lnTo>
                    <a:pt x="2379" y="2619"/>
                  </a:lnTo>
                  <a:lnTo>
                    <a:pt x="2489" y="2527"/>
                  </a:lnTo>
                  <a:lnTo>
                    <a:pt x="2600" y="2435"/>
                  </a:lnTo>
                  <a:lnTo>
                    <a:pt x="2674" y="2305"/>
                  </a:lnTo>
                  <a:lnTo>
                    <a:pt x="2766" y="2195"/>
                  </a:lnTo>
                  <a:lnTo>
                    <a:pt x="2821" y="2066"/>
                  </a:lnTo>
                  <a:lnTo>
                    <a:pt x="2877" y="1937"/>
                  </a:lnTo>
                  <a:lnTo>
                    <a:pt x="2913" y="1789"/>
                  </a:lnTo>
                  <a:lnTo>
                    <a:pt x="2950" y="1642"/>
                  </a:lnTo>
                  <a:lnTo>
                    <a:pt x="2950" y="1494"/>
                  </a:lnTo>
                  <a:lnTo>
                    <a:pt x="2950" y="1347"/>
                  </a:lnTo>
                  <a:lnTo>
                    <a:pt x="2932" y="1199"/>
                  </a:lnTo>
                  <a:lnTo>
                    <a:pt x="2895" y="1052"/>
                  </a:lnTo>
                  <a:lnTo>
                    <a:pt x="2840" y="923"/>
                  </a:lnTo>
                  <a:lnTo>
                    <a:pt x="2784" y="794"/>
                  </a:lnTo>
                  <a:lnTo>
                    <a:pt x="2711" y="664"/>
                  </a:lnTo>
                  <a:lnTo>
                    <a:pt x="2618" y="554"/>
                  </a:lnTo>
                  <a:lnTo>
                    <a:pt x="2526" y="443"/>
                  </a:lnTo>
                  <a:lnTo>
                    <a:pt x="2416" y="351"/>
                  </a:lnTo>
                  <a:lnTo>
                    <a:pt x="2305" y="259"/>
                  </a:lnTo>
                  <a:lnTo>
                    <a:pt x="2176" y="185"/>
                  </a:lnTo>
                  <a:lnTo>
                    <a:pt x="2047" y="111"/>
                  </a:lnTo>
                  <a:lnTo>
                    <a:pt x="1918" y="74"/>
                  </a:lnTo>
                  <a:lnTo>
                    <a:pt x="1770" y="19"/>
                  </a:lnTo>
                  <a:lnTo>
                    <a:pt x="16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4" name="Google Shape;924;p3"/>
            <p:cNvSpPr/>
            <p:nvPr/>
          </p:nvSpPr>
          <p:spPr>
            <a:xfrm>
              <a:off x="5182025" y="309550"/>
              <a:ext cx="74225" cy="73800"/>
            </a:xfrm>
            <a:custGeom>
              <a:avLst/>
              <a:gdLst/>
              <a:ahLst/>
              <a:cxnLst/>
              <a:rect l="l" t="t" r="r" b="b"/>
              <a:pathLst>
                <a:path w="2969" h="2952" extrusionOk="0">
                  <a:moveTo>
                    <a:pt x="1346" y="1"/>
                  </a:moveTo>
                  <a:lnTo>
                    <a:pt x="1199" y="19"/>
                  </a:lnTo>
                  <a:lnTo>
                    <a:pt x="1070" y="56"/>
                  </a:lnTo>
                  <a:lnTo>
                    <a:pt x="940" y="112"/>
                  </a:lnTo>
                  <a:lnTo>
                    <a:pt x="811" y="167"/>
                  </a:lnTo>
                  <a:lnTo>
                    <a:pt x="682" y="241"/>
                  </a:lnTo>
                  <a:lnTo>
                    <a:pt x="572" y="333"/>
                  </a:lnTo>
                  <a:lnTo>
                    <a:pt x="461" y="425"/>
                  </a:lnTo>
                  <a:lnTo>
                    <a:pt x="369" y="517"/>
                  </a:lnTo>
                  <a:lnTo>
                    <a:pt x="277" y="628"/>
                  </a:lnTo>
                  <a:lnTo>
                    <a:pt x="203" y="738"/>
                  </a:lnTo>
                  <a:lnTo>
                    <a:pt x="148" y="868"/>
                  </a:lnTo>
                  <a:lnTo>
                    <a:pt x="92" y="997"/>
                  </a:lnTo>
                  <a:lnTo>
                    <a:pt x="55" y="1144"/>
                  </a:lnTo>
                  <a:lnTo>
                    <a:pt x="19" y="1273"/>
                  </a:lnTo>
                  <a:lnTo>
                    <a:pt x="0" y="1421"/>
                  </a:lnTo>
                  <a:lnTo>
                    <a:pt x="19" y="1587"/>
                  </a:lnTo>
                  <a:lnTo>
                    <a:pt x="37" y="1716"/>
                  </a:lnTo>
                  <a:lnTo>
                    <a:pt x="55" y="1863"/>
                  </a:lnTo>
                  <a:lnTo>
                    <a:pt x="111" y="2011"/>
                  </a:lnTo>
                  <a:lnTo>
                    <a:pt x="166" y="2140"/>
                  </a:lnTo>
                  <a:lnTo>
                    <a:pt x="240" y="2250"/>
                  </a:lnTo>
                  <a:lnTo>
                    <a:pt x="314" y="2379"/>
                  </a:lnTo>
                  <a:lnTo>
                    <a:pt x="424" y="2490"/>
                  </a:lnTo>
                  <a:lnTo>
                    <a:pt x="516" y="2582"/>
                  </a:lnTo>
                  <a:lnTo>
                    <a:pt x="627" y="2674"/>
                  </a:lnTo>
                  <a:lnTo>
                    <a:pt x="756" y="2748"/>
                  </a:lnTo>
                  <a:lnTo>
                    <a:pt x="885" y="2822"/>
                  </a:lnTo>
                  <a:lnTo>
                    <a:pt x="1014" y="2877"/>
                  </a:lnTo>
                  <a:lnTo>
                    <a:pt x="1162" y="2914"/>
                  </a:lnTo>
                  <a:lnTo>
                    <a:pt x="1309" y="2933"/>
                  </a:lnTo>
                  <a:lnTo>
                    <a:pt x="1457" y="2951"/>
                  </a:lnTo>
                  <a:lnTo>
                    <a:pt x="1604" y="2951"/>
                  </a:lnTo>
                  <a:lnTo>
                    <a:pt x="1752" y="2933"/>
                  </a:lnTo>
                  <a:lnTo>
                    <a:pt x="1881" y="2896"/>
                  </a:lnTo>
                  <a:lnTo>
                    <a:pt x="2028" y="2840"/>
                  </a:lnTo>
                  <a:lnTo>
                    <a:pt x="2157" y="2785"/>
                  </a:lnTo>
                  <a:lnTo>
                    <a:pt x="2286" y="2711"/>
                  </a:lnTo>
                  <a:lnTo>
                    <a:pt x="2397" y="2638"/>
                  </a:lnTo>
                  <a:lnTo>
                    <a:pt x="2508" y="2527"/>
                  </a:lnTo>
                  <a:lnTo>
                    <a:pt x="2600" y="2435"/>
                  </a:lnTo>
                  <a:lnTo>
                    <a:pt x="2692" y="2324"/>
                  </a:lnTo>
                  <a:lnTo>
                    <a:pt x="2766" y="2195"/>
                  </a:lnTo>
                  <a:lnTo>
                    <a:pt x="2840" y="2066"/>
                  </a:lnTo>
                  <a:lnTo>
                    <a:pt x="2895" y="1937"/>
                  </a:lnTo>
                  <a:lnTo>
                    <a:pt x="2932" y="1789"/>
                  </a:lnTo>
                  <a:lnTo>
                    <a:pt x="2950" y="1642"/>
                  </a:lnTo>
                  <a:lnTo>
                    <a:pt x="2969" y="1494"/>
                  </a:lnTo>
                  <a:lnTo>
                    <a:pt x="2950" y="1347"/>
                  </a:lnTo>
                  <a:lnTo>
                    <a:pt x="2932" y="1199"/>
                  </a:lnTo>
                  <a:lnTo>
                    <a:pt x="2895" y="1052"/>
                  </a:lnTo>
                  <a:lnTo>
                    <a:pt x="2858" y="923"/>
                  </a:lnTo>
                  <a:lnTo>
                    <a:pt x="2784" y="794"/>
                  </a:lnTo>
                  <a:lnTo>
                    <a:pt x="2711" y="665"/>
                  </a:lnTo>
                  <a:lnTo>
                    <a:pt x="2637" y="554"/>
                  </a:lnTo>
                  <a:lnTo>
                    <a:pt x="2526" y="443"/>
                  </a:lnTo>
                  <a:lnTo>
                    <a:pt x="2434" y="351"/>
                  </a:lnTo>
                  <a:lnTo>
                    <a:pt x="2323" y="259"/>
                  </a:lnTo>
                  <a:lnTo>
                    <a:pt x="2194" y="185"/>
                  </a:lnTo>
                  <a:lnTo>
                    <a:pt x="2065" y="130"/>
                  </a:lnTo>
                  <a:lnTo>
                    <a:pt x="1936" y="75"/>
                  </a:lnTo>
                  <a:lnTo>
                    <a:pt x="1789" y="38"/>
                  </a:lnTo>
                  <a:lnTo>
                    <a:pt x="1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5" name="Google Shape;925;p3"/>
            <p:cNvSpPr/>
            <p:nvPr/>
          </p:nvSpPr>
          <p:spPr>
            <a:xfrm>
              <a:off x="6249575" y="1234225"/>
              <a:ext cx="73775" cy="73800"/>
            </a:xfrm>
            <a:custGeom>
              <a:avLst/>
              <a:gdLst/>
              <a:ahLst/>
              <a:cxnLst/>
              <a:rect l="l" t="t" r="r" b="b"/>
              <a:pathLst>
                <a:path w="2951" h="2952" extrusionOk="0">
                  <a:moveTo>
                    <a:pt x="1310" y="1"/>
                  </a:moveTo>
                  <a:lnTo>
                    <a:pt x="1162" y="38"/>
                  </a:lnTo>
                  <a:lnTo>
                    <a:pt x="1033" y="75"/>
                  </a:lnTo>
                  <a:lnTo>
                    <a:pt x="886" y="112"/>
                  </a:lnTo>
                  <a:lnTo>
                    <a:pt x="757" y="185"/>
                  </a:lnTo>
                  <a:lnTo>
                    <a:pt x="646" y="259"/>
                  </a:lnTo>
                  <a:lnTo>
                    <a:pt x="536" y="333"/>
                  </a:lnTo>
                  <a:lnTo>
                    <a:pt x="425" y="425"/>
                  </a:lnTo>
                  <a:lnTo>
                    <a:pt x="333" y="536"/>
                  </a:lnTo>
                  <a:lnTo>
                    <a:pt x="259" y="646"/>
                  </a:lnTo>
                  <a:lnTo>
                    <a:pt x="185" y="775"/>
                  </a:lnTo>
                  <a:lnTo>
                    <a:pt x="111" y="886"/>
                  </a:lnTo>
                  <a:lnTo>
                    <a:pt x="75" y="1033"/>
                  </a:lnTo>
                  <a:lnTo>
                    <a:pt x="38" y="1163"/>
                  </a:lnTo>
                  <a:lnTo>
                    <a:pt x="1" y="1310"/>
                  </a:lnTo>
                  <a:lnTo>
                    <a:pt x="1" y="1458"/>
                  </a:lnTo>
                  <a:lnTo>
                    <a:pt x="1" y="1605"/>
                  </a:lnTo>
                  <a:lnTo>
                    <a:pt x="19" y="1753"/>
                  </a:lnTo>
                  <a:lnTo>
                    <a:pt x="56" y="1900"/>
                  </a:lnTo>
                  <a:lnTo>
                    <a:pt x="111" y="2029"/>
                  </a:lnTo>
                  <a:lnTo>
                    <a:pt x="167" y="2158"/>
                  </a:lnTo>
                  <a:lnTo>
                    <a:pt x="241" y="2287"/>
                  </a:lnTo>
                  <a:lnTo>
                    <a:pt x="333" y="2398"/>
                  </a:lnTo>
                  <a:lnTo>
                    <a:pt x="425" y="2509"/>
                  </a:lnTo>
                  <a:lnTo>
                    <a:pt x="536" y="2601"/>
                  </a:lnTo>
                  <a:lnTo>
                    <a:pt x="646" y="2693"/>
                  </a:lnTo>
                  <a:lnTo>
                    <a:pt x="775" y="2767"/>
                  </a:lnTo>
                  <a:lnTo>
                    <a:pt x="904" y="2840"/>
                  </a:lnTo>
                  <a:lnTo>
                    <a:pt x="1033" y="2877"/>
                  </a:lnTo>
                  <a:lnTo>
                    <a:pt x="1181" y="2914"/>
                  </a:lnTo>
                  <a:lnTo>
                    <a:pt x="1328" y="2951"/>
                  </a:lnTo>
                  <a:lnTo>
                    <a:pt x="1623" y="2951"/>
                  </a:lnTo>
                  <a:lnTo>
                    <a:pt x="1771" y="2933"/>
                  </a:lnTo>
                  <a:lnTo>
                    <a:pt x="1918" y="2896"/>
                  </a:lnTo>
                  <a:lnTo>
                    <a:pt x="2047" y="2840"/>
                  </a:lnTo>
                  <a:lnTo>
                    <a:pt x="2177" y="2767"/>
                  </a:lnTo>
                  <a:lnTo>
                    <a:pt x="2306" y="2693"/>
                  </a:lnTo>
                  <a:lnTo>
                    <a:pt x="2416" y="2619"/>
                  </a:lnTo>
                  <a:lnTo>
                    <a:pt x="2527" y="2509"/>
                  </a:lnTo>
                  <a:lnTo>
                    <a:pt x="2619" y="2416"/>
                  </a:lnTo>
                  <a:lnTo>
                    <a:pt x="2711" y="2287"/>
                  </a:lnTo>
                  <a:lnTo>
                    <a:pt x="2785" y="2177"/>
                  </a:lnTo>
                  <a:lnTo>
                    <a:pt x="2840" y="2048"/>
                  </a:lnTo>
                  <a:lnTo>
                    <a:pt x="2896" y="1900"/>
                  </a:lnTo>
                  <a:lnTo>
                    <a:pt x="2933" y="1771"/>
                  </a:lnTo>
                  <a:lnTo>
                    <a:pt x="2951" y="1623"/>
                  </a:lnTo>
                  <a:lnTo>
                    <a:pt x="2951" y="1458"/>
                  </a:lnTo>
                  <a:lnTo>
                    <a:pt x="2951" y="1310"/>
                  </a:lnTo>
                  <a:lnTo>
                    <a:pt x="2914" y="1163"/>
                  </a:lnTo>
                  <a:lnTo>
                    <a:pt x="2877" y="1033"/>
                  </a:lnTo>
                  <a:lnTo>
                    <a:pt x="2840" y="886"/>
                  </a:lnTo>
                  <a:lnTo>
                    <a:pt x="2767" y="757"/>
                  </a:lnTo>
                  <a:lnTo>
                    <a:pt x="2693" y="646"/>
                  </a:lnTo>
                  <a:lnTo>
                    <a:pt x="2601" y="517"/>
                  </a:lnTo>
                  <a:lnTo>
                    <a:pt x="2508" y="425"/>
                  </a:lnTo>
                  <a:lnTo>
                    <a:pt x="2398" y="333"/>
                  </a:lnTo>
                  <a:lnTo>
                    <a:pt x="2287" y="241"/>
                  </a:lnTo>
                  <a:lnTo>
                    <a:pt x="2158" y="167"/>
                  </a:lnTo>
                  <a:lnTo>
                    <a:pt x="2029" y="112"/>
                  </a:lnTo>
                  <a:lnTo>
                    <a:pt x="1900" y="56"/>
                  </a:lnTo>
                  <a:lnTo>
                    <a:pt x="1752" y="19"/>
                  </a:lnTo>
                  <a:lnTo>
                    <a:pt x="160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6" name="Google Shape;926;p3"/>
            <p:cNvSpPr/>
            <p:nvPr/>
          </p:nvSpPr>
          <p:spPr>
            <a:xfrm>
              <a:off x="5850400" y="1166025"/>
              <a:ext cx="73325" cy="73300"/>
            </a:xfrm>
            <a:custGeom>
              <a:avLst/>
              <a:gdLst/>
              <a:ahLst/>
              <a:cxnLst/>
              <a:rect l="l" t="t" r="r" b="b"/>
              <a:pathLst>
                <a:path w="2933" h="2932" extrusionOk="0">
                  <a:moveTo>
                    <a:pt x="1310" y="0"/>
                  </a:moveTo>
                  <a:lnTo>
                    <a:pt x="1162" y="37"/>
                  </a:lnTo>
                  <a:lnTo>
                    <a:pt x="1033" y="74"/>
                  </a:lnTo>
                  <a:lnTo>
                    <a:pt x="904" y="111"/>
                  </a:lnTo>
                  <a:lnTo>
                    <a:pt x="775" y="184"/>
                  </a:lnTo>
                  <a:lnTo>
                    <a:pt x="646" y="258"/>
                  </a:lnTo>
                  <a:lnTo>
                    <a:pt x="535" y="350"/>
                  </a:lnTo>
                  <a:lnTo>
                    <a:pt x="443" y="443"/>
                  </a:lnTo>
                  <a:lnTo>
                    <a:pt x="351" y="535"/>
                  </a:lnTo>
                  <a:lnTo>
                    <a:pt x="259" y="645"/>
                  </a:lnTo>
                  <a:lnTo>
                    <a:pt x="185" y="774"/>
                  </a:lnTo>
                  <a:lnTo>
                    <a:pt x="111" y="904"/>
                  </a:lnTo>
                  <a:lnTo>
                    <a:pt x="74" y="1033"/>
                  </a:lnTo>
                  <a:lnTo>
                    <a:pt x="37" y="1162"/>
                  </a:lnTo>
                  <a:lnTo>
                    <a:pt x="0" y="1309"/>
                  </a:lnTo>
                  <a:lnTo>
                    <a:pt x="0" y="1457"/>
                  </a:lnTo>
                  <a:lnTo>
                    <a:pt x="0" y="1604"/>
                  </a:lnTo>
                  <a:lnTo>
                    <a:pt x="37" y="1752"/>
                  </a:lnTo>
                  <a:lnTo>
                    <a:pt x="74" y="1881"/>
                  </a:lnTo>
                  <a:lnTo>
                    <a:pt x="111" y="2028"/>
                  </a:lnTo>
                  <a:lnTo>
                    <a:pt x="185" y="2157"/>
                  </a:lnTo>
                  <a:lnTo>
                    <a:pt x="259" y="2268"/>
                  </a:lnTo>
                  <a:lnTo>
                    <a:pt x="351" y="2397"/>
                  </a:lnTo>
                  <a:lnTo>
                    <a:pt x="443" y="2489"/>
                  </a:lnTo>
                  <a:lnTo>
                    <a:pt x="554" y="2600"/>
                  </a:lnTo>
                  <a:lnTo>
                    <a:pt x="664" y="2674"/>
                  </a:lnTo>
                  <a:lnTo>
                    <a:pt x="793" y="2747"/>
                  </a:lnTo>
                  <a:lnTo>
                    <a:pt x="922" y="2821"/>
                  </a:lnTo>
                  <a:lnTo>
                    <a:pt x="1070" y="2858"/>
                  </a:lnTo>
                  <a:lnTo>
                    <a:pt x="1199" y="2895"/>
                  </a:lnTo>
                  <a:lnTo>
                    <a:pt x="1346" y="2913"/>
                  </a:lnTo>
                  <a:lnTo>
                    <a:pt x="1494" y="2932"/>
                  </a:lnTo>
                  <a:lnTo>
                    <a:pt x="1641" y="2913"/>
                  </a:lnTo>
                  <a:lnTo>
                    <a:pt x="1789" y="2895"/>
                  </a:lnTo>
                  <a:lnTo>
                    <a:pt x="1918" y="2840"/>
                  </a:lnTo>
                  <a:lnTo>
                    <a:pt x="2047" y="2784"/>
                  </a:lnTo>
                  <a:lnTo>
                    <a:pt x="2176" y="2729"/>
                  </a:lnTo>
                  <a:lnTo>
                    <a:pt x="2287" y="2655"/>
                  </a:lnTo>
                  <a:lnTo>
                    <a:pt x="2397" y="2563"/>
                  </a:lnTo>
                  <a:lnTo>
                    <a:pt x="2508" y="2471"/>
                  </a:lnTo>
                  <a:lnTo>
                    <a:pt x="2600" y="2360"/>
                  </a:lnTo>
                  <a:lnTo>
                    <a:pt x="2692" y="2250"/>
                  </a:lnTo>
                  <a:lnTo>
                    <a:pt x="2748" y="2120"/>
                  </a:lnTo>
                  <a:lnTo>
                    <a:pt x="2821" y="1991"/>
                  </a:lnTo>
                  <a:lnTo>
                    <a:pt x="2858" y="1862"/>
                  </a:lnTo>
                  <a:lnTo>
                    <a:pt x="2895" y="1733"/>
                  </a:lnTo>
                  <a:lnTo>
                    <a:pt x="2914" y="1586"/>
                  </a:lnTo>
                  <a:lnTo>
                    <a:pt x="2932" y="1438"/>
                  </a:lnTo>
                  <a:lnTo>
                    <a:pt x="2914" y="1291"/>
                  </a:lnTo>
                  <a:lnTo>
                    <a:pt x="2895" y="1162"/>
                  </a:lnTo>
                  <a:lnTo>
                    <a:pt x="2858" y="1014"/>
                  </a:lnTo>
                  <a:lnTo>
                    <a:pt x="2803" y="885"/>
                  </a:lnTo>
                  <a:lnTo>
                    <a:pt x="2729" y="756"/>
                  </a:lnTo>
                  <a:lnTo>
                    <a:pt x="2656" y="645"/>
                  </a:lnTo>
                  <a:lnTo>
                    <a:pt x="2582" y="535"/>
                  </a:lnTo>
                  <a:lnTo>
                    <a:pt x="2471" y="424"/>
                  </a:lnTo>
                  <a:lnTo>
                    <a:pt x="2379" y="332"/>
                  </a:lnTo>
                  <a:lnTo>
                    <a:pt x="2250" y="258"/>
                  </a:lnTo>
                  <a:lnTo>
                    <a:pt x="2139" y="184"/>
                  </a:lnTo>
                  <a:lnTo>
                    <a:pt x="2010" y="111"/>
                  </a:lnTo>
                  <a:lnTo>
                    <a:pt x="1881" y="74"/>
                  </a:lnTo>
                  <a:lnTo>
                    <a:pt x="1734" y="37"/>
                  </a:lnTo>
                  <a:lnTo>
                    <a:pt x="160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7" name="Google Shape;927;p3"/>
            <p:cNvSpPr/>
            <p:nvPr/>
          </p:nvSpPr>
          <p:spPr>
            <a:xfrm>
              <a:off x="5930150" y="1179850"/>
              <a:ext cx="73775" cy="73775"/>
            </a:xfrm>
            <a:custGeom>
              <a:avLst/>
              <a:gdLst/>
              <a:ahLst/>
              <a:cxnLst/>
              <a:rect l="l" t="t" r="r" b="b"/>
              <a:pathLst>
                <a:path w="2951" h="2951" extrusionOk="0">
                  <a:moveTo>
                    <a:pt x="1438" y="0"/>
                  </a:moveTo>
                  <a:lnTo>
                    <a:pt x="1291" y="19"/>
                  </a:lnTo>
                  <a:lnTo>
                    <a:pt x="1162" y="37"/>
                  </a:lnTo>
                  <a:lnTo>
                    <a:pt x="1014" y="74"/>
                  </a:lnTo>
                  <a:lnTo>
                    <a:pt x="885" y="129"/>
                  </a:lnTo>
                  <a:lnTo>
                    <a:pt x="756" y="203"/>
                  </a:lnTo>
                  <a:lnTo>
                    <a:pt x="646" y="277"/>
                  </a:lnTo>
                  <a:lnTo>
                    <a:pt x="535" y="351"/>
                  </a:lnTo>
                  <a:lnTo>
                    <a:pt x="424" y="443"/>
                  </a:lnTo>
                  <a:lnTo>
                    <a:pt x="332" y="553"/>
                  </a:lnTo>
                  <a:lnTo>
                    <a:pt x="240" y="664"/>
                  </a:lnTo>
                  <a:lnTo>
                    <a:pt x="166" y="793"/>
                  </a:lnTo>
                  <a:lnTo>
                    <a:pt x="111" y="922"/>
                  </a:lnTo>
                  <a:lnTo>
                    <a:pt x="56" y="1051"/>
                  </a:lnTo>
                  <a:lnTo>
                    <a:pt x="19" y="1180"/>
                  </a:lnTo>
                  <a:lnTo>
                    <a:pt x="0" y="1328"/>
                  </a:lnTo>
                  <a:lnTo>
                    <a:pt x="0" y="1475"/>
                  </a:lnTo>
                  <a:lnTo>
                    <a:pt x="0" y="1623"/>
                  </a:lnTo>
                  <a:lnTo>
                    <a:pt x="19" y="1770"/>
                  </a:lnTo>
                  <a:lnTo>
                    <a:pt x="56" y="1918"/>
                  </a:lnTo>
                  <a:lnTo>
                    <a:pt x="111" y="2047"/>
                  </a:lnTo>
                  <a:lnTo>
                    <a:pt x="185" y="2176"/>
                  </a:lnTo>
                  <a:lnTo>
                    <a:pt x="258" y="2305"/>
                  </a:lnTo>
                  <a:lnTo>
                    <a:pt x="332" y="2416"/>
                  </a:lnTo>
                  <a:lnTo>
                    <a:pt x="443" y="2526"/>
                  </a:lnTo>
                  <a:lnTo>
                    <a:pt x="553" y="2618"/>
                  </a:lnTo>
                  <a:lnTo>
                    <a:pt x="664" y="2711"/>
                  </a:lnTo>
                  <a:lnTo>
                    <a:pt x="793" y="2784"/>
                  </a:lnTo>
                  <a:lnTo>
                    <a:pt x="922" y="2840"/>
                  </a:lnTo>
                  <a:lnTo>
                    <a:pt x="1051" y="2895"/>
                  </a:lnTo>
                  <a:lnTo>
                    <a:pt x="1199" y="2932"/>
                  </a:lnTo>
                  <a:lnTo>
                    <a:pt x="1346" y="2950"/>
                  </a:lnTo>
                  <a:lnTo>
                    <a:pt x="1641" y="2950"/>
                  </a:lnTo>
                  <a:lnTo>
                    <a:pt x="1770" y="2913"/>
                  </a:lnTo>
                  <a:lnTo>
                    <a:pt x="1918" y="2877"/>
                  </a:lnTo>
                  <a:lnTo>
                    <a:pt x="2047" y="2821"/>
                  </a:lnTo>
                  <a:lnTo>
                    <a:pt x="2176" y="2766"/>
                  </a:lnTo>
                  <a:lnTo>
                    <a:pt x="2287" y="2692"/>
                  </a:lnTo>
                  <a:lnTo>
                    <a:pt x="2416" y="2600"/>
                  </a:lnTo>
                  <a:lnTo>
                    <a:pt x="2508" y="2508"/>
                  </a:lnTo>
                  <a:lnTo>
                    <a:pt x="2600" y="2416"/>
                  </a:lnTo>
                  <a:lnTo>
                    <a:pt x="2692" y="2287"/>
                  </a:lnTo>
                  <a:lnTo>
                    <a:pt x="2766" y="2176"/>
                  </a:lnTo>
                  <a:lnTo>
                    <a:pt x="2821" y="2047"/>
                  </a:lnTo>
                  <a:lnTo>
                    <a:pt x="2877" y="1918"/>
                  </a:lnTo>
                  <a:lnTo>
                    <a:pt x="2913" y="1770"/>
                  </a:lnTo>
                  <a:lnTo>
                    <a:pt x="2932" y="1641"/>
                  </a:lnTo>
                  <a:lnTo>
                    <a:pt x="2950" y="1494"/>
                  </a:lnTo>
                  <a:lnTo>
                    <a:pt x="2932" y="1346"/>
                  </a:lnTo>
                  <a:lnTo>
                    <a:pt x="2913" y="1199"/>
                  </a:lnTo>
                  <a:lnTo>
                    <a:pt x="2877" y="1051"/>
                  </a:lnTo>
                  <a:lnTo>
                    <a:pt x="2821" y="922"/>
                  </a:lnTo>
                  <a:lnTo>
                    <a:pt x="2766" y="775"/>
                  </a:lnTo>
                  <a:lnTo>
                    <a:pt x="2692" y="664"/>
                  </a:lnTo>
                  <a:lnTo>
                    <a:pt x="2600" y="553"/>
                  </a:lnTo>
                  <a:lnTo>
                    <a:pt x="2489" y="443"/>
                  </a:lnTo>
                  <a:lnTo>
                    <a:pt x="2397" y="351"/>
                  </a:lnTo>
                  <a:lnTo>
                    <a:pt x="2268" y="258"/>
                  </a:lnTo>
                  <a:lnTo>
                    <a:pt x="2157" y="185"/>
                  </a:lnTo>
                  <a:lnTo>
                    <a:pt x="2028" y="111"/>
                  </a:lnTo>
                  <a:lnTo>
                    <a:pt x="1881" y="74"/>
                  </a:lnTo>
                  <a:lnTo>
                    <a:pt x="1733" y="37"/>
                  </a:lnTo>
                  <a:lnTo>
                    <a:pt x="1604" y="19"/>
                  </a:lnTo>
                  <a:lnTo>
                    <a:pt x="143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8" name="Google Shape;928;p3"/>
            <p:cNvSpPr/>
            <p:nvPr/>
          </p:nvSpPr>
          <p:spPr>
            <a:xfrm>
              <a:off x="5351175" y="749300"/>
              <a:ext cx="72875" cy="73325"/>
            </a:xfrm>
            <a:custGeom>
              <a:avLst/>
              <a:gdLst/>
              <a:ahLst/>
              <a:cxnLst/>
              <a:rect l="l" t="t" r="r" b="b"/>
              <a:pathLst>
                <a:path w="2915" h="2933" extrusionOk="0">
                  <a:moveTo>
                    <a:pt x="1458" y="1"/>
                  </a:moveTo>
                  <a:lnTo>
                    <a:pt x="1310" y="19"/>
                  </a:lnTo>
                  <a:lnTo>
                    <a:pt x="1163" y="38"/>
                  </a:lnTo>
                  <a:lnTo>
                    <a:pt x="1033" y="75"/>
                  </a:lnTo>
                  <a:lnTo>
                    <a:pt x="904" y="130"/>
                  </a:lnTo>
                  <a:lnTo>
                    <a:pt x="775" y="185"/>
                  </a:lnTo>
                  <a:lnTo>
                    <a:pt x="646" y="259"/>
                  </a:lnTo>
                  <a:lnTo>
                    <a:pt x="536" y="351"/>
                  </a:lnTo>
                  <a:lnTo>
                    <a:pt x="425" y="443"/>
                  </a:lnTo>
                  <a:lnTo>
                    <a:pt x="333" y="536"/>
                  </a:lnTo>
                  <a:lnTo>
                    <a:pt x="259" y="646"/>
                  </a:lnTo>
                  <a:lnTo>
                    <a:pt x="185" y="775"/>
                  </a:lnTo>
                  <a:lnTo>
                    <a:pt x="112" y="904"/>
                  </a:lnTo>
                  <a:lnTo>
                    <a:pt x="56" y="1033"/>
                  </a:lnTo>
                  <a:lnTo>
                    <a:pt x="19" y="1163"/>
                  </a:lnTo>
                  <a:lnTo>
                    <a:pt x="1" y="1310"/>
                  </a:lnTo>
                  <a:lnTo>
                    <a:pt x="1" y="1458"/>
                  </a:lnTo>
                  <a:lnTo>
                    <a:pt x="1" y="1605"/>
                  </a:lnTo>
                  <a:lnTo>
                    <a:pt x="19" y="1734"/>
                  </a:lnTo>
                  <a:lnTo>
                    <a:pt x="56" y="1882"/>
                  </a:lnTo>
                  <a:lnTo>
                    <a:pt x="112" y="2011"/>
                  </a:lnTo>
                  <a:lnTo>
                    <a:pt x="167" y="2140"/>
                  </a:lnTo>
                  <a:lnTo>
                    <a:pt x="241" y="2250"/>
                  </a:lnTo>
                  <a:lnTo>
                    <a:pt x="314" y="2379"/>
                  </a:lnTo>
                  <a:lnTo>
                    <a:pt x="407" y="2472"/>
                  </a:lnTo>
                  <a:lnTo>
                    <a:pt x="517" y="2564"/>
                  </a:lnTo>
                  <a:lnTo>
                    <a:pt x="628" y="2656"/>
                  </a:lnTo>
                  <a:lnTo>
                    <a:pt x="738" y="2730"/>
                  </a:lnTo>
                  <a:lnTo>
                    <a:pt x="868" y="2804"/>
                  </a:lnTo>
                  <a:lnTo>
                    <a:pt x="997" y="2859"/>
                  </a:lnTo>
                  <a:lnTo>
                    <a:pt x="1144" y="2896"/>
                  </a:lnTo>
                  <a:lnTo>
                    <a:pt x="1292" y="2914"/>
                  </a:lnTo>
                  <a:lnTo>
                    <a:pt x="1421" y="2933"/>
                  </a:lnTo>
                  <a:lnTo>
                    <a:pt x="1568" y="2933"/>
                  </a:lnTo>
                  <a:lnTo>
                    <a:pt x="1716" y="2896"/>
                  </a:lnTo>
                  <a:lnTo>
                    <a:pt x="1863" y="2859"/>
                  </a:lnTo>
                  <a:lnTo>
                    <a:pt x="1992" y="2822"/>
                  </a:lnTo>
                  <a:lnTo>
                    <a:pt x="2121" y="2748"/>
                  </a:lnTo>
                  <a:lnTo>
                    <a:pt x="2250" y="2674"/>
                  </a:lnTo>
                  <a:lnTo>
                    <a:pt x="2361" y="2601"/>
                  </a:lnTo>
                  <a:lnTo>
                    <a:pt x="2472" y="2490"/>
                  </a:lnTo>
                  <a:lnTo>
                    <a:pt x="2582" y="2379"/>
                  </a:lnTo>
                  <a:lnTo>
                    <a:pt x="2656" y="2269"/>
                  </a:lnTo>
                  <a:lnTo>
                    <a:pt x="2730" y="2158"/>
                  </a:lnTo>
                  <a:lnTo>
                    <a:pt x="2804" y="2011"/>
                  </a:lnTo>
                  <a:lnTo>
                    <a:pt x="2859" y="1882"/>
                  </a:lnTo>
                  <a:lnTo>
                    <a:pt x="2896" y="1734"/>
                  </a:lnTo>
                  <a:lnTo>
                    <a:pt x="2914" y="1605"/>
                  </a:lnTo>
                  <a:lnTo>
                    <a:pt x="2914" y="1458"/>
                  </a:lnTo>
                  <a:lnTo>
                    <a:pt x="2914" y="1310"/>
                  </a:lnTo>
                  <a:lnTo>
                    <a:pt x="2877" y="1163"/>
                  </a:lnTo>
                  <a:lnTo>
                    <a:pt x="2840" y="1033"/>
                  </a:lnTo>
                  <a:lnTo>
                    <a:pt x="2785" y="886"/>
                  </a:lnTo>
                  <a:lnTo>
                    <a:pt x="2730" y="775"/>
                  </a:lnTo>
                  <a:lnTo>
                    <a:pt x="2656" y="646"/>
                  </a:lnTo>
                  <a:lnTo>
                    <a:pt x="2564" y="536"/>
                  </a:lnTo>
                  <a:lnTo>
                    <a:pt x="2472" y="425"/>
                  </a:lnTo>
                  <a:lnTo>
                    <a:pt x="2361" y="333"/>
                  </a:lnTo>
                  <a:lnTo>
                    <a:pt x="2250" y="259"/>
                  </a:lnTo>
                  <a:lnTo>
                    <a:pt x="2140" y="185"/>
                  </a:lnTo>
                  <a:lnTo>
                    <a:pt x="2011" y="112"/>
                  </a:lnTo>
                  <a:lnTo>
                    <a:pt x="1882" y="75"/>
                  </a:lnTo>
                  <a:lnTo>
                    <a:pt x="1734" y="38"/>
                  </a:lnTo>
                  <a:lnTo>
                    <a:pt x="1605" y="19"/>
                  </a:lnTo>
                  <a:lnTo>
                    <a:pt x="145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9" name="Google Shape;929;p3"/>
            <p:cNvSpPr/>
            <p:nvPr/>
          </p:nvSpPr>
          <p:spPr>
            <a:xfrm>
              <a:off x="6329325" y="1248525"/>
              <a:ext cx="71925" cy="73775"/>
            </a:xfrm>
            <a:custGeom>
              <a:avLst/>
              <a:gdLst/>
              <a:ahLst/>
              <a:cxnLst/>
              <a:rect l="l" t="t" r="r" b="b"/>
              <a:pathLst>
                <a:path w="2877" h="2951" extrusionOk="0">
                  <a:moveTo>
                    <a:pt x="1420" y="1"/>
                  </a:moveTo>
                  <a:lnTo>
                    <a:pt x="1273" y="19"/>
                  </a:lnTo>
                  <a:lnTo>
                    <a:pt x="1125" y="37"/>
                  </a:lnTo>
                  <a:lnTo>
                    <a:pt x="996" y="93"/>
                  </a:lnTo>
                  <a:lnTo>
                    <a:pt x="867" y="148"/>
                  </a:lnTo>
                  <a:lnTo>
                    <a:pt x="738" y="203"/>
                  </a:lnTo>
                  <a:lnTo>
                    <a:pt x="628" y="277"/>
                  </a:lnTo>
                  <a:lnTo>
                    <a:pt x="517" y="369"/>
                  </a:lnTo>
                  <a:lnTo>
                    <a:pt x="406" y="461"/>
                  </a:lnTo>
                  <a:lnTo>
                    <a:pt x="333" y="572"/>
                  </a:lnTo>
                  <a:lnTo>
                    <a:pt x="240" y="701"/>
                  </a:lnTo>
                  <a:lnTo>
                    <a:pt x="167" y="812"/>
                  </a:lnTo>
                  <a:lnTo>
                    <a:pt x="111" y="941"/>
                  </a:lnTo>
                  <a:lnTo>
                    <a:pt x="56" y="1088"/>
                  </a:lnTo>
                  <a:lnTo>
                    <a:pt x="38" y="1217"/>
                  </a:lnTo>
                  <a:lnTo>
                    <a:pt x="19" y="1365"/>
                  </a:lnTo>
                  <a:lnTo>
                    <a:pt x="1" y="1512"/>
                  </a:lnTo>
                  <a:lnTo>
                    <a:pt x="19" y="1660"/>
                  </a:lnTo>
                  <a:lnTo>
                    <a:pt x="56" y="1807"/>
                  </a:lnTo>
                  <a:lnTo>
                    <a:pt x="93" y="1937"/>
                  </a:lnTo>
                  <a:lnTo>
                    <a:pt x="148" y="2084"/>
                  </a:lnTo>
                  <a:lnTo>
                    <a:pt x="203" y="2213"/>
                  </a:lnTo>
                  <a:lnTo>
                    <a:pt x="296" y="2324"/>
                  </a:lnTo>
                  <a:lnTo>
                    <a:pt x="388" y="2434"/>
                  </a:lnTo>
                  <a:lnTo>
                    <a:pt x="480" y="2545"/>
                  </a:lnTo>
                  <a:lnTo>
                    <a:pt x="591" y="2637"/>
                  </a:lnTo>
                  <a:lnTo>
                    <a:pt x="720" y="2711"/>
                  </a:lnTo>
                  <a:lnTo>
                    <a:pt x="830" y="2785"/>
                  </a:lnTo>
                  <a:lnTo>
                    <a:pt x="978" y="2858"/>
                  </a:lnTo>
                  <a:lnTo>
                    <a:pt x="1107" y="2895"/>
                  </a:lnTo>
                  <a:lnTo>
                    <a:pt x="1254" y="2932"/>
                  </a:lnTo>
                  <a:lnTo>
                    <a:pt x="1402" y="2951"/>
                  </a:lnTo>
                  <a:lnTo>
                    <a:pt x="1660" y="2932"/>
                  </a:lnTo>
                  <a:lnTo>
                    <a:pt x="1881" y="2895"/>
                  </a:lnTo>
                  <a:lnTo>
                    <a:pt x="2103" y="2803"/>
                  </a:lnTo>
                  <a:lnTo>
                    <a:pt x="2305" y="2674"/>
                  </a:lnTo>
                  <a:lnTo>
                    <a:pt x="2490" y="2527"/>
                  </a:lnTo>
                  <a:lnTo>
                    <a:pt x="2656" y="2342"/>
                  </a:lnTo>
                  <a:lnTo>
                    <a:pt x="2785" y="2139"/>
                  </a:lnTo>
                  <a:lnTo>
                    <a:pt x="2877" y="1918"/>
                  </a:lnTo>
                  <a:lnTo>
                    <a:pt x="2877" y="1015"/>
                  </a:lnTo>
                  <a:lnTo>
                    <a:pt x="2785" y="812"/>
                  </a:lnTo>
                  <a:lnTo>
                    <a:pt x="2674" y="627"/>
                  </a:lnTo>
                  <a:lnTo>
                    <a:pt x="2545" y="461"/>
                  </a:lnTo>
                  <a:lnTo>
                    <a:pt x="2379" y="314"/>
                  </a:lnTo>
                  <a:lnTo>
                    <a:pt x="2195" y="185"/>
                  </a:lnTo>
                  <a:lnTo>
                    <a:pt x="1992" y="93"/>
                  </a:lnTo>
                  <a:lnTo>
                    <a:pt x="1789" y="37"/>
                  </a:lnTo>
                  <a:lnTo>
                    <a:pt x="154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0" name="Google Shape;930;p3"/>
            <p:cNvSpPr/>
            <p:nvPr/>
          </p:nvSpPr>
          <p:spPr>
            <a:xfrm>
              <a:off x="5627750" y="1043400"/>
              <a:ext cx="72875" cy="72850"/>
            </a:xfrm>
            <a:custGeom>
              <a:avLst/>
              <a:gdLst/>
              <a:ahLst/>
              <a:cxnLst/>
              <a:rect l="l" t="t" r="r" b="b"/>
              <a:pathLst>
                <a:path w="2915" h="2914" extrusionOk="0">
                  <a:moveTo>
                    <a:pt x="1328" y="1"/>
                  </a:moveTo>
                  <a:lnTo>
                    <a:pt x="1181" y="37"/>
                  </a:lnTo>
                  <a:lnTo>
                    <a:pt x="1052" y="74"/>
                  </a:lnTo>
                  <a:lnTo>
                    <a:pt x="923" y="111"/>
                  </a:lnTo>
                  <a:lnTo>
                    <a:pt x="794" y="185"/>
                  </a:lnTo>
                  <a:lnTo>
                    <a:pt x="665" y="259"/>
                  </a:lnTo>
                  <a:lnTo>
                    <a:pt x="554" y="332"/>
                  </a:lnTo>
                  <a:lnTo>
                    <a:pt x="443" y="425"/>
                  </a:lnTo>
                  <a:lnTo>
                    <a:pt x="351" y="535"/>
                  </a:lnTo>
                  <a:lnTo>
                    <a:pt x="277" y="646"/>
                  </a:lnTo>
                  <a:lnTo>
                    <a:pt x="185" y="756"/>
                  </a:lnTo>
                  <a:lnTo>
                    <a:pt x="130" y="886"/>
                  </a:lnTo>
                  <a:lnTo>
                    <a:pt x="75" y="1033"/>
                  </a:lnTo>
                  <a:lnTo>
                    <a:pt x="38" y="1162"/>
                  </a:lnTo>
                  <a:lnTo>
                    <a:pt x="19" y="1310"/>
                  </a:lnTo>
                  <a:lnTo>
                    <a:pt x="1" y="1457"/>
                  </a:lnTo>
                  <a:lnTo>
                    <a:pt x="19" y="1586"/>
                  </a:lnTo>
                  <a:lnTo>
                    <a:pt x="38" y="1734"/>
                  </a:lnTo>
                  <a:lnTo>
                    <a:pt x="75" y="1881"/>
                  </a:lnTo>
                  <a:lnTo>
                    <a:pt x="111" y="2010"/>
                  </a:lnTo>
                  <a:lnTo>
                    <a:pt x="185" y="2139"/>
                  </a:lnTo>
                  <a:lnTo>
                    <a:pt x="259" y="2250"/>
                  </a:lnTo>
                  <a:lnTo>
                    <a:pt x="333" y="2361"/>
                  </a:lnTo>
                  <a:lnTo>
                    <a:pt x="425" y="2471"/>
                  </a:lnTo>
                  <a:lnTo>
                    <a:pt x="536" y="2563"/>
                  </a:lnTo>
                  <a:lnTo>
                    <a:pt x="646" y="2656"/>
                  </a:lnTo>
                  <a:lnTo>
                    <a:pt x="775" y="2729"/>
                  </a:lnTo>
                  <a:lnTo>
                    <a:pt x="904" y="2803"/>
                  </a:lnTo>
                  <a:lnTo>
                    <a:pt x="1033" y="2840"/>
                  </a:lnTo>
                  <a:lnTo>
                    <a:pt x="1162" y="2877"/>
                  </a:lnTo>
                  <a:lnTo>
                    <a:pt x="1310" y="2914"/>
                  </a:lnTo>
                  <a:lnTo>
                    <a:pt x="1605" y="2914"/>
                  </a:lnTo>
                  <a:lnTo>
                    <a:pt x="1734" y="2895"/>
                  </a:lnTo>
                  <a:lnTo>
                    <a:pt x="1882" y="2858"/>
                  </a:lnTo>
                  <a:lnTo>
                    <a:pt x="2011" y="2803"/>
                  </a:lnTo>
                  <a:lnTo>
                    <a:pt x="2140" y="2748"/>
                  </a:lnTo>
                  <a:lnTo>
                    <a:pt x="2250" y="2674"/>
                  </a:lnTo>
                  <a:lnTo>
                    <a:pt x="2379" y="2582"/>
                  </a:lnTo>
                  <a:lnTo>
                    <a:pt x="2472" y="2490"/>
                  </a:lnTo>
                  <a:lnTo>
                    <a:pt x="2582" y="2379"/>
                  </a:lnTo>
                  <a:lnTo>
                    <a:pt x="2656" y="2268"/>
                  </a:lnTo>
                  <a:lnTo>
                    <a:pt x="2730" y="2158"/>
                  </a:lnTo>
                  <a:lnTo>
                    <a:pt x="2803" y="2029"/>
                  </a:lnTo>
                  <a:lnTo>
                    <a:pt x="2859" y="1900"/>
                  </a:lnTo>
                  <a:lnTo>
                    <a:pt x="2896" y="1752"/>
                  </a:lnTo>
                  <a:lnTo>
                    <a:pt x="2914" y="1623"/>
                  </a:lnTo>
                  <a:lnTo>
                    <a:pt x="2914" y="1476"/>
                  </a:lnTo>
                  <a:lnTo>
                    <a:pt x="2914" y="1328"/>
                  </a:lnTo>
                  <a:lnTo>
                    <a:pt x="2896" y="1181"/>
                  </a:lnTo>
                  <a:lnTo>
                    <a:pt x="2859" y="1051"/>
                  </a:lnTo>
                  <a:lnTo>
                    <a:pt x="2803" y="904"/>
                  </a:lnTo>
                  <a:lnTo>
                    <a:pt x="2748" y="793"/>
                  </a:lnTo>
                  <a:lnTo>
                    <a:pt x="2674" y="664"/>
                  </a:lnTo>
                  <a:lnTo>
                    <a:pt x="2582" y="554"/>
                  </a:lnTo>
                  <a:lnTo>
                    <a:pt x="2490" y="443"/>
                  </a:lnTo>
                  <a:lnTo>
                    <a:pt x="2398" y="351"/>
                  </a:lnTo>
                  <a:lnTo>
                    <a:pt x="2287" y="259"/>
                  </a:lnTo>
                  <a:lnTo>
                    <a:pt x="2158" y="185"/>
                  </a:lnTo>
                  <a:lnTo>
                    <a:pt x="2029" y="130"/>
                  </a:lnTo>
                  <a:lnTo>
                    <a:pt x="1900" y="74"/>
                  </a:lnTo>
                  <a:lnTo>
                    <a:pt x="1752" y="37"/>
                  </a:lnTo>
                  <a:lnTo>
                    <a:pt x="1623" y="19"/>
                  </a:lnTo>
                  <a:lnTo>
                    <a:pt x="147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1" name="Google Shape;931;p3"/>
            <p:cNvSpPr/>
            <p:nvPr/>
          </p:nvSpPr>
          <p:spPr>
            <a:xfrm>
              <a:off x="5168650" y="390225"/>
              <a:ext cx="72400" cy="72400"/>
            </a:xfrm>
            <a:custGeom>
              <a:avLst/>
              <a:gdLst/>
              <a:ahLst/>
              <a:cxnLst/>
              <a:rect l="l" t="t" r="r" b="b"/>
              <a:pathLst>
                <a:path w="2896" h="2896" extrusionOk="0">
                  <a:moveTo>
                    <a:pt x="1291" y="1"/>
                  </a:moveTo>
                  <a:lnTo>
                    <a:pt x="1144" y="19"/>
                  </a:lnTo>
                  <a:lnTo>
                    <a:pt x="1015" y="56"/>
                  </a:lnTo>
                  <a:lnTo>
                    <a:pt x="885" y="111"/>
                  </a:lnTo>
                  <a:lnTo>
                    <a:pt x="756" y="185"/>
                  </a:lnTo>
                  <a:lnTo>
                    <a:pt x="627" y="259"/>
                  </a:lnTo>
                  <a:lnTo>
                    <a:pt x="517" y="332"/>
                  </a:lnTo>
                  <a:lnTo>
                    <a:pt x="425" y="443"/>
                  </a:lnTo>
                  <a:lnTo>
                    <a:pt x="332" y="535"/>
                  </a:lnTo>
                  <a:lnTo>
                    <a:pt x="240" y="646"/>
                  </a:lnTo>
                  <a:lnTo>
                    <a:pt x="166" y="775"/>
                  </a:lnTo>
                  <a:lnTo>
                    <a:pt x="111" y="904"/>
                  </a:lnTo>
                  <a:lnTo>
                    <a:pt x="56" y="1033"/>
                  </a:lnTo>
                  <a:lnTo>
                    <a:pt x="19" y="1181"/>
                  </a:lnTo>
                  <a:lnTo>
                    <a:pt x="0" y="1310"/>
                  </a:lnTo>
                  <a:lnTo>
                    <a:pt x="0" y="1457"/>
                  </a:lnTo>
                  <a:lnTo>
                    <a:pt x="0" y="1605"/>
                  </a:lnTo>
                  <a:lnTo>
                    <a:pt x="37" y="1752"/>
                  </a:lnTo>
                  <a:lnTo>
                    <a:pt x="74" y="1881"/>
                  </a:lnTo>
                  <a:lnTo>
                    <a:pt x="111" y="2010"/>
                  </a:lnTo>
                  <a:lnTo>
                    <a:pt x="185" y="2139"/>
                  </a:lnTo>
                  <a:lnTo>
                    <a:pt x="259" y="2268"/>
                  </a:lnTo>
                  <a:lnTo>
                    <a:pt x="351" y="2379"/>
                  </a:lnTo>
                  <a:lnTo>
                    <a:pt x="443" y="2471"/>
                  </a:lnTo>
                  <a:lnTo>
                    <a:pt x="554" y="2564"/>
                  </a:lnTo>
                  <a:lnTo>
                    <a:pt x="664" y="2656"/>
                  </a:lnTo>
                  <a:lnTo>
                    <a:pt x="775" y="2729"/>
                  </a:lnTo>
                  <a:lnTo>
                    <a:pt x="904" y="2785"/>
                  </a:lnTo>
                  <a:lnTo>
                    <a:pt x="1033" y="2840"/>
                  </a:lnTo>
                  <a:lnTo>
                    <a:pt x="1180" y="2877"/>
                  </a:lnTo>
                  <a:lnTo>
                    <a:pt x="1310" y="2895"/>
                  </a:lnTo>
                  <a:lnTo>
                    <a:pt x="1605" y="2895"/>
                  </a:lnTo>
                  <a:lnTo>
                    <a:pt x="1752" y="2859"/>
                  </a:lnTo>
                  <a:lnTo>
                    <a:pt x="1881" y="2822"/>
                  </a:lnTo>
                  <a:lnTo>
                    <a:pt x="2010" y="2766"/>
                  </a:lnTo>
                  <a:lnTo>
                    <a:pt x="2139" y="2711"/>
                  </a:lnTo>
                  <a:lnTo>
                    <a:pt x="2268" y="2637"/>
                  </a:lnTo>
                  <a:lnTo>
                    <a:pt x="2379" y="2545"/>
                  </a:lnTo>
                  <a:lnTo>
                    <a:pt x="2471" y="2453"/>
                  </a:lnTo>
                  <a:lnTo>
                    <a:pt x="2582" y="2342"/>
                  </a:lnTo>
                  <a:lnTo>
                    <a:pt x="2656" y="2232"/>
                  </a:lnTo>
                  <a:lnTo>
                    <a:pt x="2729" y="2121"/>
                  </a:lnTo>
                  <a:lnTo>
                    <a:pt x="2785" y="1992"/>
                  </a:lnTo>
                  <a:lnTo>
                    <a:pt x="2840" y="1863"/>
                  </a:lnTo>
                  <a:lnTo>
                    <a:pt x="2877" y="1715"/>
                  </a:lnTo>
                  <a:lnTo>
                    <a:pt x="2895" y="1586"/>
                  </a:lnTo>
                  <a:lnTo>
                    <a:pt x="2895" y="1439"/>
                  </a:lnTo>
                  <a:lnTo>
                    <a:pt x="2895" y="1291"/>
                  </a:lnTo>
                  <a:lnTo>
                    <a:pt x="2877" y="1144"/>
                  </a:lnTo>
                  <a:lnTo>
                    <a:pt x="2840" y="1015"/>
                  </a:lnTo>
                  <a:lnTo>
                    <a:pt x="2785" y="886"/>
                  </a:lnTo>
                  <a:lnTo>
                    <a:pt x="2711" y="757"/>
                  </a:lnTo>
                  <a:lnTo>
                    <a:pt x="2637" y="628"/>
                  </a:lnTo>
                  <a:lnTo>
                    <a:pt x="2563" y="517"/>
                  </a:lnTo>
                  <a:lnTo>
                    <a:pt x="2453" y="425"/>
                  </a:lnTo>
                  <a:lnTo>
                    <a:pt x="2361" y="314"/>
                  </a:lnTo>
                  <a:lnTo>
                    <a:pt x="2250" y="240"/>
                  </a:lnTo>
                  <a:lnTo>
                    <a:pt x="2121" y="167"/>
                  </a:lnTo>
                  <a:lnTo>
                    <a:pt x="1992" y="111"/>
                  </a:lnTo>
                  <a:lnTo>
                    <a:pt x="1863" y="56"/>
                  </a:lnTo>
                  <a:lnTo>
                    <a:pt x="1715" y="19"/>
                  </a:lnTo>
                  <a:lnTo>
                    <a:pt x="1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2" name="Google Shape;932;p3"/>
            <p:cNvSpPr/>
            <p:nvPr/>
          </p:nvSpPr>
          <p:spPr>
            <a:xfrm>
              <a:off x="5117475" y="238125"/>
              <a:ext cx="71950" cy="50250"/>
            </a:xfrm>
            <a:custGeom>
              <a:avLst/>
              <a:gdLst/>
              <a:ahLst/>
              <a:cxnLst/>
              <a:rect l="l" t="t" r="r" b="b"/>
              <a:pathLst>
                <a:path w="2878" h="2010" extrusionOk="0">
                  <a:moveTo>
                    <a:pt x="130" y="0"/>
                  </a:moveTo>
                  <a:lnTo>
                    <a:pt x="75" y="129"/>
                  </a:lnTo>
                  <a:lnTo>
                    <a:pt x="38" y="277"/>
                  </a:lnTo>
                  <a:lnTo>
                    <a:pt x="1" y="406"/>
                  </a:lnTo>
                  <a:lnTo>
                    <a:pt x="1" y="553"/>
                  </a:lnTo>
                  <a:lnTo>
                    <a:pt x="1" y="701"/>
                  </a:lnTo>
                  <a:lnTo>
                    <a:pt x="38" y="848"/>
                  </a:lnTo>
                  <a:lnTo>
                    <a:pt x="75" y="977"/>
                  </a:lnTo>
                  <a:lnTo>
                    <a:pt x="111" y="1125"/>
                  </a:lnTo>
                  <a:lnTo>
                    <a:pt x="185" y="1254"/>
                  </a:lnTo>
                  <a:lnTo>
                    <a:pt x="259" y="1364"/>
                  </a:lnTo>
                  <a:lnTo>
                    <a:pt x="333" y="1475"/>
                  </a:lnTo>
                  <a:lnTo>
                    <a:pt x="425" y="1586"/>
                  </a:lnTo>
                  <a:lnTo>
                    <a:pt x="535" y="1678"/>
                  </a:lnTo>
                  <a:lnTo>
                    <a:pt x="646" y="1752"/>
                  </a:lnTo>
                  <a:lnTo>
                    <a:pt x="757" y="1825"/>
                  </a:lnTo>
                  <a:lnTo>
                    <a:pt x="886" y="1899"/>
                  </a:lnTo>
                  <a:lnTo>
                    <a:pt x="1015" y="1936"/>
                  </a:lnTo>
                  <a:lnTo>
                    <a:pt x="1162" y="1973"/>
                  </a:lnTo>
                  <a:lnTo>
                    <a:pt x="1310" y="1991"/>
                  </a:lnTo>
                  <a:lnTo>
                    <a:pt x="1457" y="2010"/>
                  </a:lnTo>
                  <a:lnTo>
                    <a:pt x="1605" y="1991"/>
                  </a:lnTo>
                  <a:lnTo>
                    <a:pt x="1734" y="1973"/>
                  </a:lnTo>
                  <a:lnTo>
                    <a:pt x="1881" y="1936"/>
                  </a:lnTo>
                  <a:lnTo>
                    <a:pt x="2011" y="1881"/>
                  </a:lnTo>
                  <a:lnTo>
                    <a:pt x="2140" y="1825"/>
                  </a:lnTo>
                  <a:lnTo>
                    <a:pt x="2250" y="1752"/>
                  </a:lnTo>
                  <a:lnTo>
                    <a:pt x="2361" y="1659"/>
                  </a:lnTo>
                  <a:lnTo>
                    <a:pt x="2472" y="1567"/>
                  </a:lnTo>
                  <a:lnTo>
                    <a:pt x="2564" y="1457"/>
                  </a:lnTo>
                  <a:lnTo>
                    <a:pt x="2637" y="1346"/>
                  </a:lnTo>
                  <a:lnTo>
                    <a:pt x="2711" y="1235"/>
                  </a:lnTo>
                  <a:lnTo>
                    <a:pt x="2767" y="1106"/>
                  </a:lnTo>
                  <a:lnTo>
                    <a:pt x="2822" y="977"/>
                  </a:lnTo>
                  <a:lnTo>
                    <a:pt x="2859" y="830"/>
                  </a:lnTo>
                  <a:lnTo>
                    <a:pt x="2877" y="682"/>
                  </a:lnTo>
                  <a:lnTo>
                    <a:pt x="2877" y="553"/>
                  </a:lnTo>
                  <a:lnTo>
                    <a:pt x="2877" y="406"/>
                  </a:lnTo>
                  <a:lnTo>
                    <a:pt x="2840" y="258"/>
                  </a:lnTo>
                  <a:lnTo>
                    <a:pt x="2803" y="129"/>
                  </a:lnTo>
                  <a:lnTo>
                    <a:pt x="276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3" name="Google Shape;933;p3"/>
            <p:cNvSpPr/>
            <p:nvPr/>
          </p:nvSpPr>
          <p:spPr>
            <a:xfrm>
              <a:off x="5285275" y="655275"/>
              <a:ext cx="72850" cy="72850"/>
            </a:xfrm>
            <a:custGeom>
              <a:avLst/>
              <a:gdLst/>
              <a:ahLst/>
              <a:cxnLst/>
              <a:rect l="l" t="t" r="r" b="b"/>
              <a:pathLst>
                <a:path w="2914" h="2914" extrusionOk="0">
                  <a:moveTo>
                    <a:pt x="1346" y="1"/>
                  </a:moveTo>
                  <a:lnTo>
                    <a:pt x="1199" y="19"/>
                  </a:lnTo>
                  <a:lnTo>
                    <a:pt x="1051" y="56"/>
                  </a:lnTo>
                  <a:lnTo>
                    <a:pt x="922" y="111"/>
                  </a:lnTo>
                  <a:lnTo>
                    <a:pt x="793" y="167"/>
                  </a:lnTo>
                  <a:lnTo>
                    <a:pt x="682" y="240"/>
                  </a:lnTo>
                  <a:lnTo>
                    <a:pt x="572" y="332"/>
                  </a:lnTo>
                  <a:lnTo>
                    <a:pt x="461" y="425"/>
                  </a:lnTo>
                  <a:lnTo>
                    <a:pt x="369" y="517"/>
                  </a:lnTo>
                  <a:lnTo>
                    <a:pt x="277" y="646"/>
                  </a:lnTo>
                  <a:lnTo>
                    <a:pt x="203" y="757"/>
                  </a:lnTo>
                  <a:lnTo>
                    <a:pt x="129" y="886"/>
                  </a:lnTo>
                  <a:lnTo>
                    <a:pt x="74" y="1015"/>
                  </a:lnTo>
                  <a:lnTo>
                    <a:pt x="37" y="1162"/>
                  </a:lnTo>
                  <a:lnTo>
                    <a:pt x="19" y="1291"/>
                  </a:lnTo>
                  <a:lnTo>
                    <a:pt x="0" y="1439"/>
                  </a:lnTo>
                  <a:lnTo>
                    <a:pt x="19" y="1586"/>
                  </a:lnTo>
                  <a:lnTo>
                    <a:pt x="37" y="1734"/>
                  </a:lnTo>
                  <a:lnTo>
                    <a:pt x="74" y="1863"/>
                  </a:lnTo>
                  <a:lnTo>
                    <a:pt x="111" y="1992"/>
                  </a:lnTo>
                  <a:lnTo>
                    <a:pt x="185" y="2121"/>
                  </a:lnTo>
                  <a:lnTo>
                    <a:pt x="258" y="2250"/>
                  </a:lnTo>
                  <a:lnTo>
                    <a:pt x="332" y="2361"/>
                  </a:lnTo>
                  <a:lnTo>
                    <a:pt x="424" y="2471"/>
                  </a:lnTo>
                  <a:lnTo>
                    <a:pt x="535" y="2563"/>
                  </a:lnTo>
                  <a:lnTo>
                    <a:pt x="646" y="2656"/>
                  </a:lnTo>
                  <a:lnTo>
                    <a:pt x="756" y="2729"/>
                  </a:lnTo>
                  <a:lnTo>
                    <a:pt x="885" y="2785"/>
                  </a:lnTo>
                  <a:lnTo>
                    <a:pt x="1014" y="2840"/>
                  </a:lnTo>
                  <a:lnTo>
                    <a:pt x="1162" y="2877"/>
                  </a:lnTo>
                  <a:lnTo>
                    <a:pt x="1291" y="2914"/>
                  </a:lnTo>
                  <a:lnTo>
                    <a:pt x="1586" y="2914"/>
                  </a:lnTo>
                  <a:lnTo>
                    <a:pt x="1733" y="2895"/>
                  </a:lnTo>
                  <a:lnTo>
                    <a:pt x="1863" y="2858"/>
                  </a:lnTo>
                  <a:lnTo>
                    <a:pt x="2010" y="2803"/>
                  </a:lnTo>
                  <a:lnTo>
                    <a:pt x="2139" y="2748"/>
                  </a:lnTo>
                  <a:lnTo>
                    <a:pt x="2250" y="2674"/>
                  </a:lnTo>
                  <a:lnTo>
                    <a:pt x="2360" y="2582"/>
                  </a:lnTo>
                  <a:lnTo>
                    <a:pt x="2471" y="2490"/>
                  </a:lnTo>
                  <a:lnTo>
                    <a:pt x="2563" y="2398"/>
                  </a:lnTo>
                  <a:lnTo>
                    <a:pt x="2655" y="2287"/>
                  </a:lnTo>
                  <a:lnTo>
                    <a:pt x="2729" y="2158"/>
                  </a:lnTo>
                  <a:lnTo>
                    <a:pt x="2803" y="2029"/>
                  </a:lnTo>
                  <a:lnTo>
                    <a:pt x="2840" y="1900"/>
                  </a:lnTo>
                  <a:lnTo>
                    <a:pt x="2895" y="1771"/>
                  </a:lnTo>
                  <a:lnTo>
                    <a:pt x="2913" y="1623"/>
                  </a:lnTo>
                  <a:lnTo>
                    <a:pt x="2913" y="1476"/>
                  </a:lnTo>
                  <a:lnTo>
                    <a:pt x="2913" y="1328"/>
                  </a:lnTo>
                  <a:lnTo>
                    <a:pt x="2895" y="1199"/>
                  </a:lnTo>
                  <a:lnTo>
                    <a:pt x="2858" y="1052"/>
                  </a:lnTo>
                  <a:lnTo>
                    <a:pt x="2821" y="922"/>
                  </a:lnTo>
                  <a:lnTo>
                    <a:pt x="2748" y="793"/>
                  </a:lnTo>
                  <a:lnTo>
                    <a:pt x="2674" y="664"/>
                  </a:lnTo>
                  <a:lnTo>
                    <a:pt x="2600" y="554"/>
                  </a:lnTo>
                  <a:lnTo>
                    <a:pt x="2508" y="462"/>
                  </a:lnTo>
                  <a:lnTo>
                    <a:pt x="2397" y="351"/>
                  </a:lnTo>
                  <a:lnTo>
                    <a:pt x="2287" y="277"/>
                  </a:lnTo>
                  <a:lnTo>
                    <a:pt x="2176" y="185"/>
                  </a:lnTo>
                  <a:lnTo>
                    <a:pt x="2047" y="130"/>
                  </a:lnTo>
                  <a:lnTo>
                    <a:pt x="1918" y="74"/>
                  </a:lnTo>
                  <a:lnTo>
                    <a:pt x="1770" y="37"/>
                  </a:lnTo>
                  <a:lnTo>
                    <a:pt x="1623" y="19"/>
                  </a:lnTo>
                  <a:lnTo>
                    <a:pt x="147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4" name="Google Shape;934;p3"/>
            <p:cNvSpPr/>
            <p:nvPr/>
          </p:nvSpPr>
          <p:spPr>
            <a:xfrm>
              <a:off x="5220275" y="561250"/>
              <a:ext cx="72400" cy="72375"/>
            </a:xfrm>
            <a:custGeom>
              <a:avLst/>
              <a:gdLst/>
              <a:ahLst/>
              <a:cxnLst/>
              <a:rect l="l" t="t" r="r" b="b"/>
              <a:pathLst>
                <a:path w="2896" h="2895" extrusionOk="0">
                  <a:moveTo>
                    <a:pt x="1439" y="0"/>
                  </a:moveTo>
                  <a:lnTo>
                    <a:pt x="1291" y="19"/>
                  </a:lnTo>
                  <a:lnTo>
                    <a:pt x="1162" y="37"/>
                  </a:lnTo>
                  <a:lnTo>
                    <a:pt x="1033" y="74"/>
                  </a:lnTo>
                  <a:lnTo>
                    <a:pt x="904" y="111"/>
                  </a:lnTo>
                  <a:lnTo>
                    <a:pt x="775" y="185"/>
                  </a:lnTo>
                  <a:lnTo>
                    <a:pt x="664" y="240"/>
                  </a:lnTo>
                  <a:lnTo>
                    <a:pt x="554" y="332"/>
                  </a:lnTo>
                  <a:lnTo>
                    <a:pt x="443" y="424"/>
                  </a:lnTo>
                  <a:lnTo>
                    <a:pt x="351" y="516"/>
                  </a:lnTo>
                  <a:lnTo>
                    <a:pt x="259" y="627"/>
                  </a:lnTo>
                  <a:lnTo>
                    <a:pt x="185" y="738"/>
                  </a:lnTo>
                  <a:lnTo>
                    <a:pt x="130" y="867"/>
                  </a:lnTo>
                  <a:lnTo>
                    <a:pt x="74" y="996"/>
                  </a:lnTo>
                  <a:lnTo>
                    <a:pt x="37" y="1125"/>
                  </a:lnTo>
                  <a:lnTo>
                    <a:pt x="0" y="1272"/>
                  </a:lnTo>
                  <a:lnTo>
                    <a:pt x="0" y="1401"/>
                  </a:lnTo>
                  <a:lnTo>
                    <a:pt x="0" y="1549"/>
                  </a:lnTo>
                  <a:lnTo>
                    <a:pt x="19" y="1696"/>
                  </a:lnTo>
                  <a:lnTo>
                    <a:pt x="37" y="1826"/>
                  </a:lnTo>
                  <a:lnTo>
                    <a:pt x="93" y="1973"/>
                  </a:lnTo>
                  <a:lnTo>
                    <a:pt x="148" y="2102"/>
                  </a:lnTo>
                  <a:lnTo>
                    <a:pt x="222" y="2213"/>
                  </a:lnTo>
                  <a:lnTo>
                    <a:pt x="296" y="2323"/>
                  </a:lnTo>
                  <a:lnTo>
                    <a:pt x="388" y="2434"/>
                  </a:lnTo>
                  <a:lnTo>
                    <a:pt x="498" y="2545"/>
                  </a:lnTo>
                  <a:lnTo>
                    <a:pt x="609" y="2618"/>
                  </a:lnTo>
                  <a:lnTo>
                    <a:pt x="720" y="2711"/>
                  </a:lnTo>
                  <a:lnTo>
                    <a:pt x="849" y="2766"/>
                  </a:lnTo>
                  <a:lnTo>
                    <a:pt x="978" y="2821"/>
                  </a:lnTo>
                  <a:lnTo>
                    <a:pt x="1125" y="2858"/>
                  </a:lnTo>
                  <a:lnTo>
                    <a:pt x="1254" y="2895"/>
                  </a:lnTo>
                  <a:lnTo>
                    <a:pt x="1549" y="2895"/>
                  </a:lnTo>
                  <a:lnTo>
                    <a:pt x="1697" y="2877"/>
                  </a:lnTo>
                  <a:lnTo>
                    <a:pt x="1826" y="2840"/>
                  </a:lnTo>
                  <a:lnTo>
                    <a:pt x="1973" y="2803"/>
                  </a:lnTo>
                  <a:lnTo>
                    <a:pt x="2102" y="2729"/>
                  </a:lnTo>
                  <a:lnTo>
                    <a:pt x="2213" y="2674"/>
                  </a:lnTo>
                  <a:lnTo>
                    <a:pt x="2324" y="2582"/>
                  </a:lnTo>
                  <a:lnTo>
                    <a:pt x="2434" y="2489"/>
                  </a:lnTo>
                  <a:lnTo>
                    <a:pt x="2527" y="2379"/>
                  </a:lnTo>
                  <a:lnTo>
                    <a:pt x="2619" y="2268"/>
                  </a:lnTo>
                  <a:lnTo>
                    <a:pt x="2692" y="2157"/>
                  </a:lnTo>
                  <a:lnTo>
                    <a:pt x="2766" y="2028"/>
                  </a:lnTo>
                  <a:lnTo>
                    <a:pt x="2822" y="1899"/>
                  </a:lnTo>
                  <a:lnTo>
                    <a:pt x="2858" y="1752"/>
                  </a:lnTo>
                  <a:lnTo>
                    <a:pt x="2877" y="1623"/>
                  </a:lnTo>
                  <a:lnTo>
                    <a:pt x="2895" y="1475"/>
                  </a:lnTo>
                  <a:lnTo>
                    <a:pt x="2877" y="1328"/>
                  </a:lnTo>
                  <a:lnTo>
                    <a:pt x="2858" y="1180"/>
                  </a:lnTo>
                  <a:lnTo>
                    <a:pt x="2822" y="1051"/>
                  </a:lnTo>
                  <a:lnTo>
                    <a:pt x="2785" y="904"/>
                  </a:lnTo>
                  <a:lnTo>
                    <a:pt x="2711" y="793"/>
                  </a:lnTo>
                  <a:lnTo>
                    <a:pt x="2637" y="664"/>
                  </a:lnTo>
                  <a:lnTo>
                    <a:pt x="2563" y="553"/>
                  </a:lnTo>
                  <a:lnTo>
                    <a:pt x="2471" y="443"/>
                  </a:lnTo>
                  <a:lnTo>
                    <a:pt x="2361" y="350"/>
                  </a:lnTo>
                  <a:lnTo>
                    <a:pt x="2250" y="258"/>
                  </a:lnTo>
                  <a:lnTo>
                    <a:pt x="2121" y="185"/>
                  </a:lnTo>
                  <a:lnTo>
                    <a:pt x="1992" y="129"/>
                  </a:lnTo>
                  <a:lnTo>
                    <a:pt x="1863" y="74"/>
                  </a:lnTo>
                  <a:lnTo>
                    <a:pt x="1734" y="37"/>
                  </a:lnTo>
                  <a:lnTo>
                    <a:pt x="1586" y="19"/>
                  </a:lnTo>
                  <a:lnTo>
                    <a:pt x="14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5" name="Google Shape;935;p3"/>
            <p:cNvSpPr/>
            <p:nvPr/>
          </p:nvSpPr>
          <p:spPr>
            <a:xfrm>
              <a:off x="5416650" y="843800"/>
              <a:ext cx="72850" cy="72875"/>
            </a:xfrm>
            <a:custGeom>
              <a:avLst/>
              <a:gdLst/>
              <a:ahLst/>
              <a:cxnLst/>
              <a:rect l="l" t="t" r="r" b="b"/>
              <a:pathLst>
                <a:path w="2914" h="2915" extrusionOk="0">
                  <a:moveTo>
                    <a:pt x="1309" y="1"/>
                  </a:moveTo>
                  <a:lnTo>
                    <a:pt x="1162" y="38"/>
                  </a:lnTo>
                  <a:lnTo>
                    <a:pt x="1014" y="75"/>
                  </a:lnTo>
                  <a:lnTo>
                    <a:pt x="885" y="111"/>
                  </a:lnTo>
                  <a:lnTo>
                    <a:pt x="756" y="185"/>
                  </a:lnTo>
                  <a:lnTo>
                    <a:pt x="645" y="259"/>
                  </a:lnTo>
                  <a:lnTo>
                    <a:pt x="535" y="351"/>
                  </a:lnTo>
                  <a:lnTo>
                    <a:pt x="424" y="443"/>
                  </a:lnTo>
                  <a:lnTo>
                    <a:pt x="332" y="554"/>
                  </a:lnTo>
                  <a:lnTo>
                    <a:pt x="258" y="665"/>
                  </a:lnTo>
                  <a:lnTo>
                    <a:pt x="185" y="775"/>
                  </a:lnTo>
                  <a:lnTo>
                    <a:pt x="111" y="904"/>
                  </a:lnTo>
                  <a:lnTo>
                    <a:pt x="74" y="1033"/>
                  </a:lnTo>
                  <a:lnTo>
                    <a:pt x="37" y="1181"/>
                  </a:lnTo>
                  <a:lnTo>
                    <a:pt x="19" y="1328"/>
                  </a:lnTo>
                  <a:lnTo>
                    <a:pt x="0" y="1457"/>
                  </a:lnTo>
                  <a:lnTo>
                    <a:pt x="19" y="1605"/>
                  </a:lnTo>
                  <a:lnTo>
                    <a:pt x="37" y="1752"/>
                  </a:lnTo>
                  <a:lnTo>
                    <a:pt x="74" y="1881"/>
                  </a:lnTo>
                  <a:lnTo>
                    <a:pt x="129" y="2029"/>
                  </a:lnTo>
                  <a:lnTo>
                    <a:pt x="185" y="2158"/>
                  </a:lnTo>
                  <a:lnTo>
                    <a:pt x="258" y="2269"/>
                  </a:lnTo>
                  <a:lnTo>
                    <a:pt x="350" y="2379"/>
                  </a:lnTo>
                  <a:lnTo>
                    <a:pt x="443" y="2490"/>
                  </a:lnTo>
                  <a:lnTo>
                    <a:pt x="553" y="2582"/>
                  </a:lnTo>
                  <a:lnTo>
                    <a:pt x="664" y="2656"/>
                  </a:lnTo>
                  <a:lnTo>
                    <a:pt x="793" y="2730"/>
                  </a:lnTo>
                  <a:lnTo>
                    <a:pt x="922" y="2803"/>
                  </a:lnTo>
                  <a:lnTo>
                    <a:pt x="1051" y="2840"/>
                  </a:lnTo>
                  <a:lnTo>
                    <a:pt x="1180" y="2877"/>
                  </a:lnTo>
                  <a:lnTo>
                    <a:pt x="1328" y="2896"/>
                  </a:lnTo>
                  <a:lnTo>
                    <a:pt x="1475" y="2914"/>
                  </a:lnTo>
                  <a:lnTo>
                    <a:pt x="1623" y="2896"/>
                  </a:lnTo>
                  <a:lnTo>
                    <a:pt x="1752" y="2877"/>
                  </a:lnTo>
                  <a:lnTo>
                    <a:pt x="1899" y="2840"/>
                  </a:lnTo>
                  <a:lnTo>
                    <a:pt x="2028" y="2785"/>
                  </a:lnTo>
                  <a:lnTo>
                    <a:pt x="2157" y="2730"/>
                  </a:lnTo>
                  <a:lnTo>
                    <a:pt x="2268" y="2656"/>
                  </a:lnTo>
                  <a:lnTo>
                    <a:pt x="2397" y="2564"/>
                  </a:lnTo>
                  <a:lnTo>
                    <a:pt x="2489" y="2471"/>
                  </a:lnTo>
                  <a:lnTo>
                    <a:pt x="2581" y="2361"/>
                  </a:lnTo>
                  <a:lnTo>
                    <a:pt x="2674" y="2250"/>
                  </a:lnTo>
                  <a:lnTo>
                    <a:pt x="2747" y="2121"/>
                  </a:lnTo>
                  <a:lnTo>
                    <a:pt x="2803" y="1992"/>
                  </a:lnTo>
                  <a:lnTo>
                    <a:pt x="2858" y="1863"/>
                  </a:lnTo>
                  <a:lnTo>
                    <a:pt x="2895" y="1734"/>
                  </a:lnTo>
                  <a:lnTo>
                    <a:pt x="2913" y="1586"/>
                  </a:lnTo>
                  <a:lnTo>
                    <a:pt x="2913" y="1439"/>
                  </a:lnTo>
                  <a:lnTo>
                    <a:pt x="2913" y="1291"/>
                  </a:lnTo>
                  <a:lnTo>
                    <a:pt x="2876" y="1144"/>
                  </a:lnTo>
                  <a:lnTo>
                    <a:pt x="2840" y="1015"/>
                  </a:lnTo>
                  <a:lnTo>
                    <a:pt x="2803" y="886"/>
                  </a:lnTo>
                  <a:lnTo>
                    <a:pt x="2729" y="757"/>
                  </a:lnTo>
                  <a:lnTo>
                    <a:pt x="2655" y="628"/>
                  </a:lnTo>
                  <a:lnTo>
                    <a:pt x="2563" y="517"/>
                  </a:lnTo>
                  <a:lnTo>
                    <a:pt x="2471" y="425"/>
                  </a:lnTo>
                  <a:lnTo>
                    <a:pt x="2360" y="333"/>
                  </a:lnTo>
                  <a:lnTo>
                    <a:pt x="2250" y="240"/>
                  </a:lnTo>
                  <a:lnTo>
                    <a:pt x="2139" y="167"/>
                  </a:lnTo>
                  <a:lnTo>
                    <a:pt x="2010" y="111"/>
                  </a:lnTo>
                  <a:lnTo>
                    <a:pt x="1881" y="56"/>
                  </a:lnTo>
                  <a:lnTo>
                    <a:pt x="1733" y="19"/>
                  </a:lnTo>
                  <a:lnTo>
                    <a:pt x="1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6" name="Google Shape;936;p3"/>
            <p:cNvSpPr/>
            <p:nvPr/>
          </p:nvSpPr>
          <p:spPr>
            <a:xfrm>
              <a:off x="5482550" y="935075"/>
              <a:ext cx="72400" cy="72400"/>
            </a:xfrm>
            <a:custGeom>
              <a:avLst/>
              <a:gdLst/>
              <a:ahLst/>
              <a:cxnLst/>
              <a:rect l="l" t="t" r="r" b="b"/>
              <a:pathLst>
                <a:path w="2896" h="2896" extrusionOk="0">
                  <a:moveTo>
                    <a:pt x="1439" y="1"/>
                  </a:moveTo>
                  <a:lnTo>
                    <a:pt x="1291" y="19"/>
                  </a:lnTo>
                  <a:lnTo>
                    <a:pt x="1144" y="37"/>
                  </a:lnTo>
                  <a:lnTo>
                    <a:pt x="1015" y="74"/>
                  </a:lnTo>
                  <a:lnTo>
                    <a:pt x="886" y="130"/>
                  </a:lnTo>
                  <a:lnTo>
                    <a:pt x="757" y="203"/>
                  </a:lnTo>
                  <a:lnTo>
                    <a:pt x="628" y="277"/>
                  </a:lnTo>
                  <a:lnTo>
                    <a:pt x="517" y="351"/>
                  </a:lnTo>
                  <a:lnTo>
                    <a:pt x="425" y="461"/>
                  </a:lnTo>
                  <a:lnTo>
                    <a:pt x="333" y="554"/>
                  </a:lnTo>
                  <a:lnTo>
                    <a:pt x="240" y="664"/>
                  </a:lnTo>
                  <a:lnTo>
                    <a:pt x="167" y="793"/>
                  </a:lnTo>
                  <a:lnTo>
                    <a:pt x="111" y="922"/>
                  </a:lnTo>
                  <a:lnTo>
                    <a:pt x="56" y="1052"/>
                  </a:lnTo>
                  <a:lnTo>
                    <a:pt x="19" y="1199"/>
                  </a:lnTo>
                  <a:lnTo>
                    <a:pt x="1" y="1328"/>
                  </a:lnTo>
                  <a:lnTo>
                    <a:pt x="1" y="1476"/>
                  </a:lnTo>
                  <a:lnTo>
                    <a:pt x="19" y="1623"/>
                  </a:lnTo>
                  <a:lnTo>
                    <a:pt x="38" y="1752"/>
                  </a:lnTo>
                  <a:lnTo>
                    <a:pt x="75" y="1900"/>
                  </a:lnTo>
                  <a:lnTo>
                    <a:pt x="130" y="2029"/>
                  </a:lnTo>
                  <a:lnTo>
                    <a:pt x="185" y="2139"/>
                  </a:lnTo>
                  <a:lnTo>
                    <a:pt x="259" y="2268"/>
                  </a:lnTo>
                  <a:lnTo>
                    <a:pt x="351" y="2379"/>
                  </a:lnTo>
                  <a:lnTo>
                    <a:pt x="443" y="2471"/>
                  </a:lnTo>
                  <a:lnTo>
                    <a:pt x="536" y="2563"/>
                  </a:lnTo>
                  <a:lnTo>
                    <a:pt x="646" y="2656"/>
                  </a:lnTo>
                  <a:lnTo>
                    <a:pt x="757" y="2729"/>
                  </a:lnTo>
                  <a:lnTo>
                    <a:pt x="886" y="2785"/>
                  </a:lnTo>
                  <a:lnTo>
                    <a:pt x="1015" y="2840"/>
                  </a:lnTo>
                  <a:lnTo>
                    <a:pt x="1144" y="2877"/>
                  </a:lnTo>
                  <a:lnTo>
                    <a:pt x="1291" y="2895"/>
                  </a:lnTo>
                  <a:lnTo>
                    <a:pt x="1586" y="2895"/>
                  </a:lnTo>
                  <a:lnTo>
                    <a:pt x="1716" y="2877"/>
                  </a:lnTo>
                  <a:lnTo>
                    <a:pt x="1863" y="2840"/>
                  </a:lnTo>
                  <a:lnTo>
                    <a:pt x="1992" y="2785"/>
                  </a:lnTo>
                  <a:lnTo>
                    <a:pt x="2121" y="2729"/>
                  </a:lnTo>
                  <a:lnTo>
                    <a:pt x="2232" y="2656"/>
                  </a:lnTo>
                  <a:lnTo>
                    <a:pt x="2361" y="2582"/>
                  </a:lnTo>
                  <a:lnTo>
                    <a:pt x="2453" y="2471"/>
                  </a:lnTo>
                  <a:lnTo>
                    <a:pt x="2545" y="2379"/>
                  </a:lnTo>
                  <a:lnTo>
                    <a:pt x="2637" y="2268"/>
                  </a:lnTo>
                  <a:lnTo>
                    <a:pt x="2711" y="2139"/>
                  </a:lnTo>
                  <a:lnTo>
                    <a:pt x="2785" y="2010"/>
                  </a:lnTo>
                  <a:lnTo>
                    <a:pt x="2822" y="1881"/>
                  </a:lnTo>
                  <a:lnTo>
                    <a:pt x="2859" y="1752"/>
                  </a:lnTo>
                  <a:lnTo>
                    <a:pt x="2896" y="1605"/>
                  </a:lnTo>
                  <a:lnTo>
                    <a:pt x="2896" y="1457"/>
                  </a:lnTo>
                  <a:lnTo>
                    <a:pt x="2896" y="1310"/>
                  </a:lnTo>
                  <a:lnTo>
                    <a:pt x="2859" y="1162"/>
                  </a:lnTo>
                  <a:lnTo>
                    <a:pt x="2840" y="1033"/>
                  </a:lnTo>
                  <a:lnTo>
                    <a:pt x="2785" y="904"/>
                  </a:lnTo>
                  <a:lnTo>
                    <a:pt x="2711" y="775"/>
                  </a:lnTo>
                  <a:lnTo>
                    <a:pt x="2637" y="646"/>
                  </a:lnTo>
                  <a:lnTo>
                    <a:pt x="2564" y="535"/>
                  </a:lnTo>
                  <a:lnTo>
                    <a:pt x="2472" y="443"/>
                  </a:lnTo>
                  <a:lnTo>
                    <a:pt x="2361" y="332"/>
                  </a:lnTo>
                  <a:lnTo>
                    <a:pt x="2250" y="259"/>
                  </a:lnTo>
                  <a:lnTo>
                    <a:pt x="2121" y="185"/>
                  </a:lnTo>
                  <a:lnTo>
                    <a:pt x="1992" y="130"/>
                  </a:lnTo>
                  <a:lnTo>
                    <a:pt x="1863" y="74"/>
                  </a:lnTo>
                  <a:lnTo>
                    <a:pt x="1734" y="37"/>
                  </a:lnTo>
                  <a:lnTo>
                    <a:pt x="1586" y="19"/>
                  </a:lnTo>
                  <a:lnTo>
                    <a:pt x="14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 name="Google Shape;937;p3"/>
            <p:cNvSpPr/>
            <p:nvPr/>
          </p:nvSpPr>
          <p:spPr>
            <a:xfrm>
              <a:off x="5773875" y="1152175"/>
              <a:ext cx="71950" cy="72400"/>
            </a:xfrm>
            <a:custGeom>
              <a:avLst/>
              <a:gdLst/>
              <a:ahLst/>
              <a:cxnLst/>
              <a:rect l="l" t="t" r="r" b="b"/>
              <a:pathLst>
                <a:path w="2878" h="2896" extrusionOk="0">
                  <a:moveTo>
                    <a:pt x="1420" y="1"/>
                  </a:moveTo>
                  <a:lnTo>
                    <a:pt x="1273" y="19"/>
                  </a:lnTo>
                  <a:lnTo>
                    <a:pt x="1144" y="38"/>
                  </a:lnTo>
                  <a:lnTo>
                    <a:pt x="996" y="75"/>
                  </a:lnTo>
                  <a:lnTo>
                    <a:pt x="886" y="130"/>
                  </a:lnTo>
                  <a:lnTo>
                    <a:pt x="757" y="185"/>
                  </a:lnTo>
                  <a:lnTo>
                    <a:pt x="646" y="259"/>
                  </a:lnTo>
                  <a:lnTo>
                    <a:pt x="535" y="333"/>
                  </a:lnTo>
                  <a:lnTo>
                    <a:pt x="425" y="425"/>
                  </a:lnTo>
                  <a:lnTo>
                    <a:pt x="333" y="536"/>
                  </a:lnTo>
                  <a:lnTo>
                    <a:pt x="259" y="646"/>
                  </a:lnTo>
                  <a:lnTo>
                    <a:pt x="185" y="757"/>
                  </a:lnTo>
                  <a:lnTo>
                    <a:pt x="111" y="886"/>
                  </a:lnTo>
                  <a:lnTo>
                    <a:pt x="74" y="1015"/>
                  </a:lnTo>
                  <a:lnTo>
                    <a:pt x="38" y="1144"/>
                  </a:lnTo>
                  <a:lnTo>
                    <a:pt x="1" y="1273"/>
                  </a:lnTo>
                  <a:lnTo>
                    <a:pt x="1" y="1421"/>
                  </a:lnTo>
                  <a:lnTo>
                    <a:pt x="1" y="1568"/>
                  </a:lnTo>
                  <a:lnTo>
                    <a:pt x="19" y="1716"/>
                  </a:lnTo>
                  <a:lnTo>
                    <a:pt x="56" y="1845"/>
                  </a:lnTo>
                  <a:lnTo>
                    <a:pt x="111" y="1974"/>
                  </a:lnTo>
                  <a:lnTo>
                    <a:pt x="167" y="2103"/>
                  </a:lnTo>
                  <a:lnTo>
                    <a:pt x="240" y="2232"/>
                  </a:lnTo>
                  <a:lnTo>
                    <a:pt x="314" y="2343"/>
                  </a:lnTo>
                  <a:lnTo>
                    <a:pt x="425" y="2453"/>
                  </a:lnTo>
                  <a:lnTo>
                    <a:pt x="517" y="2545"/>
                  </a:lnTo>
                  <a:lnTo>
                    <a:pt x="628" y="2638"/>
                  </a:lnTo>
                  <a:lnTo>
                    <a:pt x="757" y="2711"/>
                  </a:lnTo>
                  <a:lnTo>
                    <a:pt x="867" y="2767"/>
                  </a:lnTo>
                  <a:lnTo>
                    <a:pt x="1015" y="2822"/>
                  </a:lnTo>
                  <a:lnTo>
                    <a:pt x="1144" y="2859"/>
                  </a:lnTo>
                  <a:lnTo>
                    <a:pt x="1291" y="2877"/>
                  </a:lnTo>
                  <a:lnTo>
                    <a:pt x="1439" y="2896"/>
                  </a:lnTo>
                  <a:lnTo>
                    <a:pt x="1586" y="2877"/>
                  </a:lnTo>
                  <a:lnTo>
                    <a:pt x="1715" y="2859"/>
                  </a:lnTo>
                  <a:lnTo>
                    <a:pt x="1863" y="2822"/>
                  </a:lnTo>
                  <a:lnTo>
                    <a:pt x="1992" y="2767"/>
                  </a:lnTo>
                  <a:lnTo>
                    <a:pt x="2121" y="2711"/>
                  </a:lnTo>
                  <a:lnTo>
                    <a:pt x="2232" y="2638"/>
                  </a:lnTo>
                  <a:lnTo>
                    <a:pt x="2342" y="2545"/>
                  </a:lnTo>
                  <a:lnTo>
                    <a:pt x="2453" y="2453"/>
                  </a:lnTo>
                  <a:lnTo>
                    <a:pt x="2545" y="2361"/>
                  </a:lnTo>
                  <a:lnTo>
                    <a:pt x="2637" y="2250"/>
                  </a:lnTo>
                  <a:lnTo>
                    <a:pt x="2711" y="2121"/>
                  </a:lnTo>
                  <a:lnTo>
                    <a:pt x="2766" y="1992"/>
                  </a:lnTo>
                  <a:lnTo>
                    <a:pt x="2822" y="1863"/>
                  </a:lnTo>
                  <a:lnTo>
                    <a:pt x="2859" y="1734"/>
                  </a:lnTo>
                  <a:lnTo>
                    <a:pt x="2877" y="1587"/>
                  </a:lnTo>
                  <a:lnTo>
                    <a:pt x="2877" y="1439"/>
                  </a:lnTo>
                  <a:lnTo>
                    <a:pt x="2877" y="1292"/>
                  </a:lnTo>
                  <a:lnTo>
                    <a:pt x="2859" y="1144"/>
                  </a:lnTo>
                  <a:lnTo>
                    <a:pt x="2803" y="1015"/>
                  </a:lnTo>
                  <a:lnTo>
                    <a:pt x="2766" y="886"/>
                  </a:lnTo>
                  <a:lnTo>
                    <a:pt x="2693" y="757"/>
                  </a:lnTo>
                  <a:lnTo>
                    <a:pt x="2619" y="628"/>
                  </a:lnTo>
                  <a:lnTo>
                    <a:pt x="2545" y="517"/>
                  </a:lnTo>
                  <a:lnTo>
                    <a:pt x="2435" y="425"/>
                  </a:lnTo>
                  <a:lnTo>
                    <a:pt x="2342" y="333"/>
                  </a:lnTo>
                  <a:lnTo>
                    <a:pt x="2232" y="241"/>
                  </a:lnTo>
                  <a:lnTo>
                    <a:pt x="2103" y="167"/>
                  </a:lnTo>
                  <a:lnTo>
                    <a:pt x="1974" y="112"/>
                  </a:lnTo>
                  <a:lnTo>
                    <a:pt x="1845" y="56"/>
                  </a:lnTo>
                  <a:lnTo>
                    <a:pt x="1715" y="38"/>
                  </a:lnTo>
                  <a:lnTo>
                    <a:pt x="1568" y="19"/>
                  </a:lnTo>
                  <a:lnTo>
                    <a:pt x="142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8" name="Google Shape;938;p3"/>
            <p:cNvSpPr/>
            <p:nvPr/>
          </p:nvSpPr>
          <p:spPr>
            <a:xfrm>
              <a:off x="5272825" y="736875"/>
              <a:ext cx="69625" cy="69625"/>
            </a:xfrm>
            <a:custGeom>
              <a:avLst/>
              <a:gdLst/>
              <a:ahLst/>
              <a:cxnLst/>
              <a:rect l="l" t="t" r="r" b="b"/>
              <a:pathLst>
                <a:path w="2785" h="2785" extrusionOk="0">
                  <a:moveTo>
                    <a:pt x="1273" y="0"/>
                  </a:moveTo>
                  <a:lnTo>
                    <a:pt x="1144" y="19"/>
                  </a:lnTo>
                  <a:lnTo>
                    <a:pt x="996" y="55"/>
                  </a:lnTo>
                  <a:lnTo>
                    <a:pt x="867" y="92"/>
                  </a:lnTo>
                  <a:lnTo>
                    <a:pt x="738" y="148"/>
                  </a:lnTo>
                  <a:lnTo>
                    <a:pt x="627" y="221"/>
                  </a:lnTo>
                  <a:lnTo>
                    <a:pt x="517" y="295"/>
                  </a:lnTo>
                  <a:lnTo>
                    <a:pt x="406" y="369"/>
                  </a:lnTo>
                  <a:lnTo>
                    <a:pt x="314" y="480"/>
                  </a:lnTo>
                  <a:lnTo>
                    <a:pt x="240" y="590"/>
                  </a:lnTo>
                  <a:lnTo>
                    <a:pt x="166" y="701"/>
                  </a:lnTo>
                  <a:lnTo>
                    <a:pt x="111" y="811"/>
                  </a:lnTo>
                  <a:lnTo>
                    <a:pt x="56" y="940"/>
                  </a:lnTo>
                  <a:lnTo>
                    <a:pt x="19" y="1088"/>
                  </a:lnTo>
                  <a:lnTo>
                    <a:pt x="0" y="1217"/>
                  </a:lnTo>
                  <a:lnTo>
                    <a:pt x="0" y="1365"/>
                  </a:lnTo>
                  <a:lnTo>
                    <a:pt x="0" y="1512"/>
                  </a:lnTo>
                  <a:lnTo>
                    <a:pt x="19" y="1660"/>
                  </a:lnTo>
                  <a:lnTo>
                    <a:pt x="56" y="1807"/>
                  </a:lnTo>
                  <a:lnTo>
                    <a:pt x="93" y="1936"/>
                  </a:lnTo>
                  <a:lnTo>
                    <a:pt x="148" y="2047"/>
                  </a:lnTo>
                  <a:lnTo>
                    <a:pt x="222" y="2176"/>
                  </a:lnTo>
                  <a:lnTo>
                    <a:pt x="295" y="2286"/>
                  </a:lnTo>
                  <a:lnTo>
                    <a:pt x="388" y="2379"/>
                  </a:lnTo>
                  <a:lnTo>
                    <a:pt x="480" y="2471"/>
                  </a:lnTo>
                  <a:lnTo>
                    <a:pt x="590" y="2545"/>
                  </a:lnTo>
                  <a:lnTo>
                    <a:pt x="701" y="2618"/>
                  </a:lnTo>
                  <a:lnTo>
                    <a:pt x="830" y="2674"/>
                  </a:lnTo>
                  <a:lnTo>
                    <a:pt x="959" y="2729"/>
                  </a:lnTo>
                  <a:lnTo>
                    <a:pt x="1088" y="2766"/>
                  </a:lnTo>
                  <a:lnTo>
                    <a:pt x="1236" y="2784"/>
                  </a:lnTo>
                  <a:lnTo>
                    <a:pt x="1531" y="2784"/>
                  </a:lnTo>
                  <a:lnTo>
                    <a:pt x="1678" y="2766"/>
                  </a:lnTo>
                  <a:lnTo>
                    <a:pt x="1807" y="2729"/>
                  </a:lnTo>
                  <a:lnTo>
                    <a:pt x="1936" y="2692"/>
                  </a:lnTo>
                  <a:lnTo>
                    <a:pt x="2066" y="2618"/>
                  </a:lnTo>
                  <a:lnTo>
                    <a:pt x="2176" y="2563"/>
                  </a:lnTo>
                  <a:lnTo>
                    <a:pt x="2287" y="2471"/>
                  </a:lnTo>
                  <a:lnTo>
                    <a:pt x="2397" y="2397"/>
                  </a:lnTo>
                  <a:lnTo>
                    <a:pt x="2471" y="2286"/>
                  </a:lnTo>
                  <a:lnTo>
                    <a:pt x="2563" y="2176"/>
                  </a:lnTo>
                  <a:lnTo>
                    <a:pt x="2619" y="2065"/>
                  </a:lnTo>
                  <a:lnTo>
                    <a:pt x="2692" y="1936"/>
                  </a:lnTo>
                  <a:lnTo>
                    <a:pt x="2729" y="1807"/>
                  </a:lnTo>
                  <a:lnTo>
                    <a:pt x="2766" y="1678"/>
                  </a:lnTo>
                  <a:lnTo>
                    <a:pt x="2785" y="1530"/>
                  </a:lnTo>
                  <a:lnTo>
                    <a:pt x="2785" y="1383"/>
                  </a:lnTo>
                  <a:lnTo>
                    <a:pt x="2785" y="1235"/>
                  </a:lnTo>
                  <a:lnTo>
                    <a:pt x="2766" y="1106"/>
                  </a:lnTo>
                  <a:lnTo>
                    <a:pt x="2729" y="977"/>
                  </a:lnTo>
                  <a:lnTo>
                    <a:pt x="2692" y="848"/>
                  </a:lnTo>
                  <a:lnTo>
                    <a:pt x="2619" y="719"/>
                  </a:lnTo>
                  <a:lnTo>
                    <a:pt x="2563" y="609"/>
                  </a:lnTo>
                  <a:lnTo>
                    <a:pt x="2490" y="498"/>
                  </a:lnTo>
                  <a:lnTo>
                    <a:pt x="2397" y="406"/>
                  </a:lnTo>
                  <a:lnTo>
                    <a:pt x="2305" y="314"/>
                  </a:lnTo>
                  <a:lnTo>
                    <a:pt x="2195" y="240"/>
                  </a:lnTo>
                  <a:lnTo>
                    <a:pt x="2084" y="166"/>
                  </a:lnTo>
                  <a:lnTo>
                    <a:pt x="1973" y="111"/>
                  </a:lnTo>
                  <a:lnTo>
                    <a:pt x="1844" y="55"/>
                  </a:lnTo>
                  <a:lnTo>
                    <a:pt x="1715" y="19"/>
                  </a:lnTo>
                  <a:lnTo>
                    <a:pt x="1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 name="Google Shape;939;p3"/>
            <p:cNvSpPr/>
            <p:nvPr/>
          </p:nvSpPr>
          <p:spPr>
            <a:xfrm>
              <a:off x="5548925" y="1030025"/>
              <a:ext cx="71025" cy="71025"/>
            </a:xfrm>
            <a:custGeom>
              <a:avLst/>
              <a:gdLst/>
              <a:ahLst/>
              <a:cxnLst/>
              <a:rect l="l" t="t" r="r" b="b"/>
              <a:pathLst>
                <a:path w="2841" h="2841" extrusionOk="0">
                  <a:moveTo>
                    <a:pt x="1476" y="1"/>
                  </a:moveTo>
                  <a:lnTo>
                    <a:pt x="1310" y="19"/>
                  </a:lnTo>
                  <a:lnTo>
                    <a:pt x="1162" y="19"/>
                  </a:lnTo>
                  <a:lnTo>
                    <a:pt x="1033" y="56"/>
                  </a:lnTo>
                  <a:lnTo>
                    <a:pt x="904" y="111"/>
                  </a:lnTo>
                  <a:lnTo>
                    <a:pt x="775" y="167"/>
                  </a:lnTo>
                  <a:lnTo>
                    <a:pt x="646" y="222"/>
                  </a:lnTo>
                  <a:lnTo>
                    <a:pt x="536" y="314"/>
                  </a:lnTo>
                  <a:lnTo>
                    <a:pt x="425" y="406"/>
                  </a:lnTo>
                  <a:lnTo>
                    <a:pt x="333" y="499"/>
                  </a:lnTo>
                  <a:lnTo>
                    <a:pt x="259" y="609"/>
                  </a:lnTo>
                  <a:lnTo>
                    <a:pt x="185" y="738"/>
                  </a:lnTo>
                  <a:lnTo>
                    <a:pt x="112" y="849"/>
                  </a:lnTo>
                  <a:lnTo>
                    <a:pt x="75" y="996"/>
                  </a:lnTo>
                  <a:lnTo>
                    <a:pt x="38" y="1126"/>
                  </a:lnTo>
                  <a:lnTo>
                    <a:pt x="19" y="1273"/>
                  </a:lnTo>
                  <a:lnTo>
                    <a:pt x="1" y="1421"/>
                  </a:lnTo>
                  <a:lnTo>
                    <a:pt x="19" y="1568"/>
                  </a:lnTo>
                  <a:lnTo>
                    <a:pt x="38" y="1716"/>
                  </a:lnTo>
                  <a:lnTo>
                    <a:pt x="75" y="1845"/>
                  </a:lnTo>
                  <a:lnTo>
                    <a:pt x="112" y="1974"/>
                  </a:lnTo>
                  <a:lnTo>
                    <a:pt x="167" y="2103"/>
                  </a:lnTo>
                  <a:lnTo>
                    <a:pt x="241" y="2213"/>
                  </a:lnTo>
                  <a:lnTo>
                    <a:pt x="314" y="2324"/>
                  </a:lnTo>
                  <a:lnTo>
                    <a:pt x="407" y="2416"/>
                  </a:lnTo>
                  <a:lnTo>
                    <a:pt x="499" y="2508"/>
                  </a:lnTo>
                  <a:lnTo>
                    <a:pt x="609" y="2601"/>
                  </a:lnTo>
                  <a:lnTo>
                    <a:pt x="738" y="2656"/>
                  </a:lnTo>
                  <a:lnTo>
                    <a:pt x="849" y="2730"/>
                  </a:lnTo>
                  <a:lnTo>
                    <a:pt x="978" y="2767"/>
                  </a:lnTo>
                  <a:lnTo>
                    <a:pt x="1126" y="2803"/>
                  </a:lnTo>
                  <a:lnTo>
                    <a:pt x="1255" y="2822"/>
                  </a:lnTo>
                  <a:lnTo>
                    <a:pt x="1402" y="2840"/>
                  </a:lnTo>
                  <a:lnTo>
                    <a:pt x="1550" y="2840"/>
                  </a:lnTo>
                  <a:lnTo>
                    <a:pt x="1697" y="2822"/>
                  </a:lnTo>
                  <a:lnTo>
                    <a:pt x="1826" y="2785"/>
                  </a:lnTo>
                  <a:lnTo>
                    <a:pt x="1955" y="2730"/>
                  </a:lnTo>
                  <a:lnTo>
                    <a:pt x="2084" y="2674"/>
                  </a:lnTo>
                  <a:lnTo>
                    <a:pt x="2195" y="2619"/>
                  </a:lnTo>
                  <a:lnTo>
                    <a:pt x="2306" y="2527"/>
                  </a:lnTo>
                  <a:lnTo>
                    <a:pt x="2416" y="2453"/>
                  </a:lnTo>
                  <a:lnTo>
                    <a:pt x="2508" y="2342"/>
                  </a:lnTo>
                  <a:lnTo>
                    <a:pt x="2582" y="2250"/>
                  </a:lnTo>
                  <a:lnTo>
                    <a:pt x="2656" y="2121"/>
                  </a:lnTo>
                  <a:lnTo>
                    <a:pt x="2711" y="2011"/>
                  </a:lnTo>
                  <a:lnTo>
                    <a:pt x="2767" y="1882"/>
                  </a:lnTo>
                  <a:lnTo>
                    <a:pt x="2803" y="1734"/>
                  </a:lnTo>
                  <a:lnTo>
                    <a:pt x="2822" y="1605"/>
                  </a:lnTo>
                  <a:lnTo>
                    <a:pt x="2840" y="1457"/>
                  </a:lnTo>
                  <a:lnTo>
                    <a:pt x="2840" y="1310"/>
                  </a:lnTo>
                  <a:lnTo>
                    <a:pt x="2822" y="1162"/>
                  </a:lnTo>
                  <a:lnTo>
                    <a:pt x="2785" y="1033"/>
                  </a:lnTo>
                  <a:lnTo>
                    <a:pt x="2748" y="904"/>
                  </a:lnTo>
                  <a:lnTo>
                    <a:pt x="2693" y="775"/>
                  </a:lnTo>
                  <a:lnTo>
                    <a:pt x="2619" y="665"/>
                  </a:lnTo>
                  <a:lnTo>
                    <a:pt x="2545" y="554"/>
                  </a:lnTo>
                  <a:lnTo>
                    <a:pt x="2453" y="443"/>
                  </a:lnTo>
                  <a:lnTo>
                    <a:pt x="2361" y="351"/>
                  </a:lnTo>
                  <a:lnTo>
                    <a:pt x="2250" y="277"/>
                  </a:lnTo>
                  <a:lnTo>
                    <a:pt x="2140" y="204"/>
                  </a:lnTo>
                  <a:lnTo>
                    <a:pt x="2011" y="130"/>
                  </a:lnTo>
                  <a:lnTo>
                    <a:pt x="1882" y="75"/>
                  </a:lnTo>
                  <a:lnTo>
                    <a:pt x="1753" y="38"/>
                  </a:lnTo>
                  <a:lnTo>
                    <a:pt x="1605" y="19"/>
                  </a:lnTo>
                  <a:lnTo>
                    <a:pt x="147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 name="Google Shape;940;p3"/>
            <p:cNvSpPr/>
            <p:nvPr/>
          </p:nvSpPr>
          <p:spPr>
            <a:xfrm>
              <a:off x="5338275" y="830900"/>
              <a:ext cx="70100" cy="70100"/>
            </a:xfrm>
            <a:custGeom>
              <a:avLst/>
              <a:gdLst/>
              <a:ahLst/>
              <a:cxnLst/>
              <a:rect l="l" t="t" r="r" b="b"/>
              <a:pathLst>
                <a:path w="2804" h="2804" extrusionOk="0">
                  <a:moveTo>
                    <a:pt x="1218" y="1"/>
                  </a:moveTo>
                  <a:lnTo>
                    <a:pt x="1089" y="37"/>
                  </a:lnTo>
                  <a:lnTo>
                    <a:pt x="959" y="74"/>
                  </a:lnTo>
                  <a:lnTo>
                    <a:pt x="830" y="111"/>
                  </a:lnTo>
                  <a:lnTo>
                    <a:pt x="701" y="166"/>
                  </a:lnTo>
                  <a:lnTo>
                    <a:pt x="591" y="240"/>
                  </a:lnTo>
                  <a:lnTo>
                    <a:pt x="498" y="314"/>
                  </a:lnTo>
                  <a:lnTo>
                    <a:pt x="388" y="406"/>
                  </a:lnTo>
                  <a:lnTo>
                    <a:pt x="314" y="498"/>
                  </a:lnTo>
                  <a:lnTo>
                    <a:pt x="240" y="609"/>
                  </a:lnTo>
                  <a:lnTo>
                    <a:pt x="167" y="720"/>
                  </a:lnTo>
                  <a:lnTo>
                    <a:pt x="111" y="849"/>
                  </a:lnTo>
                  <a:lnTo>
                    <a:pt x="56" y="978"/>
                  </a:lnTo>
                  <a:lnTo>
                    <a:pt x="38" y="1107"/>
                  </a:lnTo>
                  <a:lnTo>
                    <a:pt x="1" y="1236"/>
                  </a:lnTo>
                  <a:lnTo>
                    <a:pt x="1" y="1383"/>
                  </a:lnTo>
                  <a:lnTo>
                    <a:pt x="1" y="1531"/>
                  </a:lnTo>
                  <a:lnTo>
                    <a:pt x="19" y="1678"/>
                  </a:lnTo>
                  <a:lnTo>
                    <a:pt x="56" y="1807"/>
                  </a:lnTo>
                  <a:lnTo>
                    <a:pt x="111" y="1937"/>
                  </a:lnTo>
                  <a:lnTo>
                    <a:pt x="167" y="2066"/>
                  </a:lnTo>
                  <a:lnTo>
                    <a:pt x="240" y="2195"/>
                  </a:lnTo>
                  <a:lnTo>
                    <a:pt x="314" y="2287"/>
                  </a:lnTo>
                  <a:lnTo>
                    <a:pt x="406" y="2397"/>
                  </a:lnTo>
                  <a:lnTo>
                    <a:pt x="498" y="2490"/>
                  </a:lnTo>
                  <a:lnTo>
                    <a:pt x="609" y="2563"/>
                  </a:lnTo>
                  <a:lnTo>
                    <a:pt x="720" y="2637"/>
                  </a:lnTo>
                  <a:lnTo>
                    <a:pt x="849" y="2692"/>
                  </a:lnTo>
                  <a:lnTo>
                    <a:pt x="978" y="2729"/>
                  </a:lnTo>
                  <a:lnTo>
                    <a:pt x="1107" y="2766"/>
                  </a:lnTo>
                  <a:lnTo>
                    <a:pt x="1254" y="2785"/>
                  </a:lnTo>
                  <a:lnTo>
                    <a:pt x="1402" y="2803"/>
                  </a:lnTo>
                  <a:lnTo>
                    <a:pt x="1549" y="2785"/>
                  </a:lnTo>
                  <a:lnTo>
                    <a:pt x="1697" y="2766"/>
                  </a:lnTo>
                  <a:lnTo>
                    <a:pt x="1826" y="2729"/>
                  </a:lnTo>
                  <a:lnTo>
                    <a:pt x="1955" y="2692"/>
                  </a:lnTo>
                  <a:lnTo>
                    <a:pt x="2084" y="2637"/>
                  </a:lnTo>
                  <a:lnTo>
                    <a:pt x="2195" y="2563"/>
                  </a:lnTo>
                  <a:lnTo>
                    <a:pt x="2305" y="2471"/>
                  </a:lnTo>
                  <a:lnTo>
                    <a:pt x="2398" y="2379"/>
                  </a:lnTo>
                  <a:lnTo>
                    <a:pt x="2490" y="2287"/>
                  </a:lnTo>
                  <a:lnTo>
                    <a:pt x="2564" y="2176"/>
                  </a:lnTo>
                  <a:lnTo>
                    <a:pt x="2637" y="2066"/>
                  </a:lnTo>
                  <a:lnTo>
                    <a:pt x="2693" y="1937"/>
                  </a:lnTo>
                  <a:lnTo>
                    <a:pt x="2748" y="1807"/>
                  </a:lnTo>
                  <a:lnTo>
                    <a:pt x="2766" y="1678"/>
                  </a:lnTo>
                  <a:lnTo>
                    <a:pt x="2785" y="1531"/>
                  </a:lnTo>
                  <a:lnTo>
                    <a:pt x="2803" y="1383"/>
                  </a:lnTo>
                  <a:lnTo>
                    <a:pt x="2785" y="1236"/>
                  </a:lnTo>
                  <a:lnTo>
                    <a:pt x="2766" y="1088"/>
                  </a:lnTo>
                  <a:lnTo>
                    <a:pt x="2730" y="959"/>
                  </a:lnTo>
                  <a:lnTo>
                    <a:pt x="2693" y="830"/>
                  </a:lnTo>
                  <a:lnTo>
                    <a:pt x="2619" y="701"/>
                  </a:lnTo>
                  <a:lnTo>
                    <a:pt x="2545" y="591"/>
                  </a:lnTo>
                  <a:lnTo>
                    <a:pt x="2471" y="480"/>
                  </a:lnTo>
                  <a:lnTo>
                    <a:pt x="2379" y="388"/>
                  </a:lnTo>
                  <a:lnTo>
                    <a:pt x="2287" y="296"/>
                  </a:lnTo>
                  <a:lnTo>
                    <a:pt x="2176" y="222"/>
                  </a:lnTo>
                  <a:lnTo>
                    <a:pt x="2047" y="148"/>
                  </a:lnTo>
                  <a:lnTo>
                    <a:pt x="1937" y="93"/>
                  </a:lnTo>
                  <a:lnTo>
                    <a:pt x="1789" y="56"/>
                  </a:lnTo>
                  <a:lnTo>
                    <a:pt x="1660" y="19"/>
                  </a:lnTo>
                  <a:lnTo>
                    <a:pt x="15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1" name="Google Shape;941;p3"/>
            <p:cNvSpPr/>
            <p:nvPr/>
          </p:nvSpPr>
          <p:spPr>
            <a:xfrm>
              <a:off x="5104125" y="297125"/>
              <a:ext cx="70075" cy="70075"/>
            </a:xfrm>
            <a:custGeom>
              <a:avLst/>
              <a:gdLst/>
              <a:ahLst/>
              <a:cxnLst/>
              <a:rect l="l" t="t" r="r" b="b"/>
              <a:pathLst>
                <a:path w="2803" h="2803" extrusionOk="0">
                  <a:moveTo>
                    <a:pt x="1291" y="0"/>
                  </a:moveTo>
                  <a:lnTo>
                    <a:pt x="1143" y="19"/>
                  </a:lnTo>
                  <a:lnTo>
                    <a:pt x="996" y="55"/>
                  </a:lnTo>
                  <a:lnTo>
                    <a:pt x="867" y="92"/>
                  </a:lnTo>
                  <a:lnTo>
                    <a:pt x="756" y="148"/>
                  </a:lnTo>
                  <a:lnTo>
                    <a:pt x="627" y="221"/>
                  </a:lnTo>
                  <a:lnTo>
                    <a:pt x="516" y="295"/>
                  </a:lnTo>
                  <a:lnTo>
                    <a:pt x="424" y="387"/>
                  </a:lnTo>
                  <a:lnTo>
                    <a:pt x="332" y="479"/>
                  </a:lnTo>
                  <a:lnTo>
                    <a:pt x="258" y="590"/>
                  </a:lnTo>
                  <a:lnTo>
                    <a:pt x="184" y="701"/>
                  </a:lnTo>
                  <a:lnTo>
                    <a:pt x="111" y="830"/>
                  </a:lnTo>
                  <a:lnTo>
                    <a:pt x="74" y="959"/>
                  </a:lnTo>
                  <a:lnTo>
                    <a:pt x="37" y="1088"/>
                  </a:lnTo>
                  <a:lnTo>
                    <a:pt x="19" y="1235"/>
                  </a:lnTo>
                  <a:lnTo>
                    <a:pt x="0" y="1383"/>
                  </a:lnTo>
                  <a:lnTo>
                    <a:pt x="0" y="1530"/>
                  </a:lnTo>
                  <a:lnTo>
                    <a:pt x="19" y="1660"/>
                  </a:lnTo>
                  <a:lnTo>
                    <a:pt x="55" y="1807"/>
                  </a:lnTo>
                  <a:lnTo>
                    <a:pt x="92" y="1936"/>
                  </a:lnTo>
                  <a:lnTo>
                    <a:pt x="148" y="2065"/>
                  </a:lnTo>
                  <a:lnTo>
                    <a:pt x="221" y="2176"/>
                  </a:lnTo>
                  <a:lnTo>
                    <a:pt x="295" y="2286"/>
                  </a:lnTo>
                  <a:lnTo>
                    <a:pt x="387" y="2379"/>
                  </a:lnTo>
                  <a:lnTo>
                    <a:pt x="479" y="2471"/>
                  </a:lnTo>
                  <a:lnTo>
                    <a:pt x="590" y="2563"/>
                  </a:lnTo>
                  <a:lnTo>
                    <a:pt x="701" y="2637"/>
                  </a:lnTo>
                  <a:lnTo>
                    <a:pt x="830" y="2692"/>
                  </a:lnTo>
                  <a:lnTo>
                    <a:pt x="959" y="2729"/>
                  </a:lnTo>
                  <a:lnTo>
                    <a:pt x="1088" y="2766"/>
                  </a:lnTo>
                  <a:lnTo>
                    <a:pt x="1235" y="2803"/>
                  </a:lnTo>
                  <a:lnTo>
                    <a:pt x="1530" y="2803"/>
                  </a:lnTo>
                  <a:lnTo>
                    <a:pt x="1678" y="2784"/>
                  </a:lnTo>
                  <a:lnTo>
                    <a:pt x="1807" y="2747"/>
                  </a:lnTo>
                  <a:lnTo>
                    <a:pt x="1936" y="2711"/>
                  </a:lnTo>
                  <a:lnTo>
                    <a:pt x="2065" y="2655"/>
                  </a:lnTo>
                  <a:lnTo>
                    <a:pt x="2176" y="2581"/>
                  </a:lnTo>
                  <a:lnTo>
                    <a:pt x="2286" y="2508"/>
                  </a:lnTo>
                  <a:lnTo>
                    <a:pt x="2397" y="2415"/>
                  </a:lnTo>
                  <a:lnTo>
                    <a:pt x="2471" y="2323"/>
                  </a:lnTo>
                  <a:lnTo>
                    <a:pt x="2563" y="2213"/>
                  </a:lnTo>
                  <a:lnTo>
                    <a:pt x="2637" y="2102"/>
                  </a:lnTo>
                  <a:lnTo>
                    <a:pt x="2692" y="1973"/>
                  </a:lnTo>
                  <a:lnTo>
                    <a:pt x="2747" y="1844"/>
                  </a:lnTo>
                  <a:lnTo>
                    <a:pt x="2784" y="1715"/>
                  </a:lnTo>
                  <a:lnTo>
                    <a:pt x="2803" y="1567"/>
                  </a:lnTo>
                  <a:lnTo>
                    <a:pt x="2803" y="1420"/>
                  </a:lnTo>
                  <a:lnTo>
                    <a:pt x="2803" y="1272"/>
                  </a:lnTo>
                  <a:lnTo>
                    <a:pt x="2784" y="1143"/>
                  </a:lnTo>
                  <a:lnTo>
                    <a:pt x="2747" y="996"/>
                  </a:lnTo>
                  <a:lnTo>
                    <a:pt x="2710" y="867"/>
                  </a:lnTo>
                  <a:lnTo>
                    <a:pt x="2655" y="738"/>
                  </a:lnTo>
                  <a:lnTo>
                    <a:pt x="2581" y="627"/>
                  </a:lnTo>
                  <a:lnTo>
                    <a:pt x="2508" y="516"/>
                  </a:lnTo>
                  <a:lnTo>
                    <a:pt x="2415" y="424"/>
                  </a:lnTo>
                  <a:lnTo>
                    <a:pt x="2323" y="332"/>
                  </a:lnTo>
                  <a:lnTo>
                    <a:pt x="2213" y="240"/>
                  </a:lnTo>
                  <a:lnTo>
                    <a:pt x="2102" y="184"/>
                  </a:lnTo>
                  <a:lnTo>
                    <a:pt x="1991" y="111"/>
                  </a:lnTo>
                  <a:lnTo>
                    <a:pt x="1862" y="74"/>
                  </a:lnTo>
                  <a:lnTo>
                    <a:pt x="1715" y="37"/>
                  </a:lnTo>
                  <a:lnTo>
                    <a:pt x="158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2" name="Google Shape;942;p3"/>
            <p:cNvSpPr/>
            <p:nvPr/>
          </p:nvSpPr>
          <p:spPr>
            <a:xfrm>
              <a:off x="5155275" y="470900"/>
              <a:ext cx="70550" cy="70550"/>
            </a:xfrm>
            <a:custGeom>
              <a:avLst/>
              <a:gdLst/>
              <a:ahLst/>
              <a:cxnLst/>
              <a:rect l="l" t="t" r="r" b="b"/>
              <a:pathLst>
                <a:path w="2822" h="2822" extrusionOk="0">
                  <a:moveTo>
                    <a:pt x="1439" y="0"/>
                  </a:moveTo>
                  <a:lnTo>
                    <a:pt x="1291" y="19"/>
                  </a:lnTo>
                  <a:lnTo>
                    <a:pt x="1144" y="37"/>
                  </a:lnTo>
                  <a:lnTo>
                    <a:pt x="1015" y="56"/>
                  </a:lnTo>
                  <a:lnTo>
                    <a:pt x="886" y="111"/>
                  </a:lnTo>
                  <a:lnTo>
                    <a:pt x="757" y="166"/>
                  </a:lnTo>
                  <a:lnTo>
                    <a:pt x="646" y="222"/>
                  </a:lnTo>
                  <a:lnTo>
                    <a:pt x="535" y="314"/>
                  </a:lnTo>
                  <a:lnTo>
                    <a:pt x="425" y="387"/>
                  </a:lnTo>
                  <a:lnTo>
                    <a:pt x="333" y="498"/>
                  </a:lnTo>
                  <a:lnTo>
                    <a:pt x="259" y="590"/>
                  </a:lnTo>
                  <a:lnTo>
                    <a:pt x="185" y="719"/>
                  </a:lnTo>
                  <a:lnTo>
                    <a:pt x="130" y="830"/>
                  </a:lnTo>
                  <a:lnTo>
                    <a:pt x="74" y="959"/>
                  </a:lnTo>
                  <a:lnTo>
                    <a:pt x="38" y="1107"/>
                  </a:lnTo>
                  <a:lnTo>
                    <a:pt x="19" y="1236"/>
                  </a:lnTo>
                  <a:lnTo>
                    <a:pt x="1" y="1383"/>
                  </a:lnTo>
                  <a:lnTo>
                    <a:pt x="1" y="1531"/>
                  </a:lnTo>
                  <a:lnTo>
                    <a:pt x="19" y="1678"/>
                  </a:lnTo>
                  <a:lnTo>
                    <a:pt x="56" y="1807"/>
                  </a:lnTo>
                  <a:lnTo>
                    <a:pt x="111" y="1955"/>
                  </a:lnTo>
                  <a:lnTo>
                    <a:pt x="167" y="2065"/>
                  </a:lnTo>
                  <a:lnTo>
                    <a:pt x="222" y="2194"/>
                  </a:lnTo>
                  <a:lnTo>
                    <a:pt x="314" y="2305"/>
                  </a:lnTo>
                  <a:lnTo>
                    <a:pt x="388" y="2397"/>
                  </a:lnTo>
                  <a:lnTo>
                    <a:pt x="499" y="2489"/>
                  </a:lnTo>
                  <a:lnTo>
                    <a:pt x="591" y="2582"/>
                  </a:lnTo>
                  <a:lnTo>
                    <a:pt x="720" y="2637"/>
                  </a:lnTo>
                  <a:lnTo>
                    <a:pt x="830" y="2711"/>
                  </a:lnTo>
                  <a:lnTo>
                    <a:pt x="960" y="2748"/>
                  </a:lnTo>
                  <a:lnTo>
                    <a:pt x="1107" y="2784"/>
                  </a:lnTo>
                  <a:lnTo>
                    <a:pt x="1236" y="2821"/>
                  </a:lnTo>
                  <a:lnTo>
                    <a:pt x="1531" y="2821"/>
                  </a:lnTo>
                  <a:lnTo>
                    <a:pt x="1679" y="2803"/>
                  </a:lnTo>
                  <a:lnTo>
                    <a:pt x="1808" y="2766"/>
                  </a:lnTo>
                  <a:lnTo>
                    <a:pt x="1937" y="2729"/>
                  </a:lnTo>
                  <a:lnTo>
                    <a:pt x="2066" y="2674"/>
                  </a:lnTo>
                  <a:lnTo>
                    <a:pt x="2195" y="2600"/>
                  </a:lnTo>
                  <a:lnTo>
                    <a:pt x="2305" y="2526"/>
                  </a:lnTo>
                  <a:lnTo>
                    <a:pt x="2398" y="2434"/>
                  </a:lnTo>
                  <a:lnTo>
                    <a:pt x="2490" y="2342"/>
                  </a:lnTo>
                  <a:lnTo>
                    <a:pt x="2582" y="2231"/>
                  </a:lnTo>
                  <a:lnTo>
                    <a:pt x="2637" y="2121"/>
                  </a:lnTo>
                  <a:lnTo>
                    <a:pt x="2711" y="1992"/>
                  </a:lnTo>
                  <a:lnTo>
                    <a:pt x="2748" y="1863"/>
                  </a:lnTo>
                  <a:lnTo>
                    <a:pt x="2785" y="1733"/>
                  </a:lnTo>
                  <a:lnTo>
                    <a:pt x="2822" y="1586"/>
                  </a:lnTo>
                  <a:lnTo>
                    <a:pt x="2822" y="1438"/>
                  </a:lnTo>
                  <a:lnTo>
                    <a:pt x="2822" y="1291"/>
                  </a:lnTo>
                  <a:lnTo>
                    <a:pt x="2803" y="1143"/>
                  </a:lnTo>
                  <a:lnTo>
                    <a:pt x="2766" y="1014"/>
                  </a:lnTo>
                  <a:lnTo>
                    <a:pt x="2730" y="885"/>
                  </a:lnTo>
                  <a:lnTo>
                    <a:pt x="2674" y="756"/>
                  </a:lnTo>
                  <a:lnTo>
                    <a:pt x="2600" y="646"/>
                  </a:lnTo>
                  <a:lnTo>
                    <a:pt x="2527" y="535"/>
                  </a:lnTo>
                  <a:lnTo>
                    <a:pt x="2435" y="424"/>
                  </a:lnTo>
                  <a:lnTo>
                    <a:pt x="2342" y="332"/>
                  </a:lnTo>
                  <a:lnTo>
                    <a:pt x="2232" y="258"/>
                  </a:lnTo>
                  <a:lnTo>
                    <a:pt x="2121" y="185"/>
                  </a:lnTo>
                  <a:lnTo>
                    <a:pt x="1992" y="129"/>
                  </a:lnTo>
                  <a:lnTo>
                    <a:pt x="1863" y="74"/>
                  </a:lnTo>
                  <a:lnTo>
                    <a:pt x="1734" y="37"/>
                  </a:lnTo>
                  <a:lnTo>
                    <a:pt x="1586" y="19"/>
                  </a:lnTo>
                  <a:lnTo>
                    <a:pt x="14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3" name="Google Shape;943;p3"/>
            <p:cNvSpPr/>
            <p:nvPr/>
          </p:nvSpPr>
          <p:spPr>
            <a:xfrm>
              <a:off x="6317350" y="1330125"/>
              <a:ext cx="69625" cy="70075"/>
            </a:xfrm>
            <a:custGeom>
              <a:avLst/>
              <a:gdLst/>
              <a:ahLst/>
              <a:cxnLst/>
              <a:rect l="l" t="t" r="r" b="b"/>
              <a:pathLst>
                <a:path w="2785" h="2803" extrusionOk="0">
                  <a:moveTo>
                    <a:pt x="1438" y="0"/>
                  </a:moveTo>
                  <a:lnTo>
                    <a:pt x="1291" y="19"/>
                  </a:lnTo>
                  <a:lnTo>
                    <a:pt x="1143" y="19"/>
                  </a:lnTo>
                  <a:lnTo>
                    <a:pt x="1014" y="55"/>
                  </a:lnTo>
                  <a:lnTo>
                    <a:pt x="885" y="92"/>
                  </a:lnTo>
                  <a:lnTo>
                    <a:pt x="756" y="148"/>
                  </a:lnTo>
                  <a:lnTo>
                    <a:pt x="627" y="221"/>
                  </a:lnTo>
                  <a:lnTo>
                    <a:pt x="517" y="295"/>
                  </a:lnTo>
                  <a:lnTo>
                    <a:pt x="424" y="387"/>
                  </a:lnTo>
                  <a:lnTo>
                    <a:pt x="332" y="479"/>
                  </a:lnTo>
                  <a:lnTo>
                    <a:pt x="240" y="590"/>
                  </a:lnTo>
                  <a:lnTo>
                    <a:pt x="166" y="701"/>
                  </a:lnTo>
                  <a:lnTo>
                    <a:pt x="111" y="811"/>
                  </a:lnTo>
                  <a:lnTo>
                    <a:pt x="56" y="940"/>
                  </a:lnTo>
                  <a:lnTo>
                    <a:pt x="19" y="1088"/>
                  </a:lnTo>
                  <a:lnTo>
                    <a:pt x="0" y="1217"/>
                  </a:lnTo>
                  <a:lnTo>
                    <a:pt x="0" y="1364"/>
                  </a:lnTo>
                  <a:lnTo>
                    <a:pt x="0" y="1512"/>
                  </a:lnTo>
                  <a:lnTo>
                    <a:pt x="19" y="1660"/>
                  </a:lnTo>
                  <a:lnTo>
                    <a:pt x="37" y="1807"/>
                  </a:lnTo>
                  <a:lnTo>
                    <a:pt x="92" y="1936"/>
                  </a:lnTo>
                  <a:lnTo>
                    <a:pt x="148" y="2047"/>
                  </a:lnTo>
                  <a:lnTo>
                    <a:pt x="203" y="2176"/>
                  </a:lnTo>
                  <a:lnTo>
                    <a:pt x="295" y="2286"/>
                  </a:lnTo>
                  <a:lnTo>
                    <a:pt x="369" y="2379"/>
                  </a:lnTo>
                  <a:lnTo>
                    <a:pt x="480" y="2471"/>
                  </a:lnTo>
                  <a:lnTo>
                    <a:pt x="572" y="2563"/>
                  </a:lnTo>
                  <a:lnTo>
                    <a:pt x="701" y="2637"/>
                  </a:lnTo>
                  <a:lnTo>
                    <a:pt x="812" y="2692"/>
                  </a:lnTo>
                  <a:lnTo>
                    <a:pt x="941" y="2729"/>
                  </a:lnTo>
                  <a:lnTo>
                    <a:pt x="1088" y="2766"/>
                  </a:lnTo>
                  <a:lnTo>
                    <a:pt x="1217" y="2803"/>
                  </a:lnTo>
                  <a:lnTo>
                    <a:pt x="1512" y="2803"/>
                  </a:lnTo>
                  <a:lnTo>
                    <a:pt x="1660" y="2784"/>
                  </a:lnTo>
                  <a:lnTo>
                    <a:pt x="1789" y="2747"/>
                  </a:lnTo>
                  <a:lnTo>
                    <a:pt x="1936" y="2710"/>
                  </a:lnTo>
                  <a:lnTo>
                    <a:pt x="2047" y="2655"/>
                  </a:lnTo>
                  <a:lnTo>
                    <a:pt x="2176" y="2581"/>
                  </a:lnTo>
                  <a:lnTo>
                    <a:pt x="2268" y="2508"/>
                  </a:lnTo>
                  <a:lnTo>
                    <a:pt x="2379" y="2415"/>
                  </a:lnTo>
                  <a:lnTo>
                    <a:pt x="2471" y="2323"/>
                  </a:lnTo>
                  <a:lnTo>
                    <a:pt x="2545" y="2213"/>
                  </a:lnTo>
                  <a:lnTo>
                    <a:pt x="2618" y="2084"/>
                  </a:lnTo>
                  <a:lnTo>
                    <a:pt x="2674" y="1973"/>
                  </a:lnTo>
                  <a:lnTo>
                    <a:pt x="2729" y="1844"/>
                  </a:lnTo>
                  <a:lnTo>
                    <a:pt x="2766" y="1696"/>
                  </a:lnTo>
                  <a:lnTo>
                    <a:pt x="2784" y="1567"/>
                  </a:lnTo>
                  <a:lnTo>
                    <a:pt x="2784" y="1420"/>
                  </a:lnTo>
                  <a:lnTo>
                    <a:pt x="2784" y="1272"/>
                  </a:lnTo>
                  <a:lnTo>
                    <a:pt x="2766" y="1125"/>
                  </a:lnTo>
                  <a:lnTo>
                    <a:pt x="2729" y="996"/>
                  </a:lnTo>
                  <a:lnTo>
                    <a:pt x="2692" y="867"/>
                  </a:lnTo>
                  <a:lnTo>
                    <a:pt x="2637" y="756"/>
                  </a:lnTo>
                  <a:lnTo>
                    <a:pt x="2563" y="627"/>
                  </a:lnTo>
                  <a:lnTo>
                    <a:pt x="2489" y="535"/>
                  </a:lnTo>
                  <a:lnTo>
                    <a:pt x="2397" y="424"/>
                  </a:lnTo>
                  <a:lnTo>
                    <a:pt x="2305" y="332"/>
                  </a:lnTo>
                  <a:lnTo>
                    <a:pt x="2213" y="258"/>
                  </a:lnTo>
                  <a:lnTo>
                    <a:pt x="2102" y="184"/>
                  </a:lnTo>
                  <a:lnTo>
                    <a:pt x="1973" y="129"/>
                  </a:lnTo>
                  <a:lnTo>
                    <a:pt x="1844" y="74"/>
                  </a:lnTo>
                  <a:lnTo>
                    <a:pt x="1715" y="37"/>
                  </a:lnTo>
                  <a:lnTo>
                    <a:pt x="1586" y="19"/>
                  </a:lnTo>
                  <a:lnTo>
                    <a:pt x="143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4" name="Google Shape;944;p3"/>
            <p:cNvSpPr/>
            <p:nvPr/>
          </p:nvSpPr>
          <p:spPr>
            <a:xfrm>
              <a:off x="6237150" y="1315825"/>
              <a:ext cx="70075" cy="70550"/>
            </a:xfrm>
            <a:custGeom>
              <a:avLst/>
              <a:gdLst/>
              <a:ahLst/>
              <a:cxnLst/>
              <a:rect l="l" t="t" r="r" b="b"/>
              <a:pathLst>
                <a:path w="2803" h="2822" extrusionOk="0">
                  <a:moveTo>
                    <a:pt x="1272" y="0"/>
                  </a:moveTo>
                  <a:lnTo>
                    <a:pt x="1125" y="19"/>
                  </a:lnTo>
                  <a:lnTo>
                    <a:pt x="977" y="56"/>
                  </a:lnTo>
                  <a:lnTo>
                    <a:pt x="848" y="111"/>
                  </a:lnTo>
                  <a:lnTo>
                    <a:pt x="738" y="166"/>
                  </a:lnTo>
                  <a:lnTo>
                    <a:pt x="608" y="222"/>
                  </a:lnTo>
                  <a:lnTo>
                    <a:pt x="498" y="314"/>
                  </a:lnTo>
                  <a:lnTo>
                    <a:pt x="406" y="406"/>
                  </a:lnTo>
                  <a:lnTo>
                    <a:pt x="313" y="498"/>
                  </a:lnTo>
                  <a:lnTo>
                    <a:pt x="240" y="609"/>
                  </a:lnTo>
                  <a:lnTo>
                    <a:pt x="166" y="720"/>
                  </a:lnTo>
                  <a:lnTo>
                    <a:pt x="111" y="849"/>
                  </a:lnTo>
                  <a:lnTo>
                    <a:pt x="55" y="978"/>
                  </a:lnTo>
                  <a:lnTo>
                    <a:pt x="18" y="1107"/>
                  </a:lnTo>
                  <a:lnTo>
                    <a:pt x="0" y="1254"/>
                  </a:lnTo>
                  <a:lnTo>
                    <a:pt x="0" y="1402"/>
                  </a:lnTo>
                  <a:lnTo>
                    <a:pt x="0" y="1549"/>
                  </a:lnTo>
                  <a:lnTo>
                    <a:pt x="18" y="1678"/>
                  </a:lnTo>
                  <a:lnTo>
                    <a:pt x="55" y="1826"/>
                  </a:lnTo>
                  <a:lnTo>
                    <a:pt x="92" y="1955"/>
                  </a:lnTo>
                  <a:lnTo>
                    <a:pt x="148" y="2084"/>
                  </a:lnTo>
                  <a:lnTo>
                    <a:pt x="221" y="2195"/>
                  </a:lnTo>
                  <a:lnTo>
                    <a:pt x="295" y="2305"/>
                  </a:lnTo>
                  <a:lnTo>
                    <a:pt x="387" y="2397"/>
                  </a:lnTo>
                  <a:lnTo>
                    <a:pt x="498" y="2490"/>
                  </a:lnTo>
                  <a:lnTo>
                    <a:pt x="608" y="2582"/>
                  </a:lnTo>
                  <a:lnTo>
                    <a:pt x="719" y="2637"/>
                  </a:lnTo>
                  <a:lnTo>
                    <a:pt x="848" y="2711"/>
                  </a:lnTo>
                  <a:lnTo>
                    <a:pt x="977" y="2748"/>
                  </a:lnTo>
                  <a:lnTo>
                    <a:pt x="1106" y="2785"/>
                  </a:lnTo>
                  <a:lnTo>
                    <a:pt x="1254" y="2803"/>
                  </a:lnTo>
                  <a:lnTo>
                    <a:pt x="1401" y="2822"/>
                  </a:lnTo>
                  <a:lnTo>
                    <a:pt x="1549" y="2803"/>
                  </a:lnTo>
                  <a:lnTo>
                    <a:pt x="1678" y="2785"/>
                  </a:lnTo>
                  <a:lnTo>
                    <a:pt x="1825" y="2748"/>
                  </a:lnTo>
                  <a:lnTo>
                    <a:pt x="1954" y="2711"/>
                  </a:lnTo>
                  <a:lnTo>
                    <a:pt x="2065" y="2656"/>
                  </a:lnTo>
                  <a:lnTo>
                    <a:pt x="2194" y="2582"/>
                  </a:lnTo>
                  <a:lnTo>
                    <a:pt x="2305" y="2508"/>
                  </a:lnTo>
                  <a:lnTo>
                    <a:pt x="2397" y="2416"/>
                  </a:lnTo>
                  <a:lnTo>
                    <a:pt x="2489" y="2324"/>
                  </a:lnTo>
                  <a:lnTo>
                    <a:pt x="2563" y="2213"/>
                  </a:lnTo>
                  <a:lnTo>
                    <a:pt x="2637" y="2102"/>
                  </a:lnTo>
                  <a:lnTo>
                    <a:pt x="2692" y="1973"/>
                  </a:lnTo>
                  <a:lnTo>
                    <a:pt x="2747" y="1844"/>
                  </a:lnTo>
                  <a:lnTo>
                    <a:pt x="2784" y="1697"/>
                  </a:lnTo>
                  <a:lnTo>
                    <a:pt x="2803" y="1568"/>
                  </a:lnTo>
                  <a:lnTo>
                    <a:pt x="2803" y="1420"/>
                  </a:lnTo>
                  <a:lnTo>
                    <a:pt x="2803" y="1273"/>
                  </a:lnTo>
                  <a:lnTo>
                    <a:pt x="2784" y="1125"/>
                  </a:lnTo>
                  <a:lnTo>
                    <a:pt x="2747" y="996"/>
                  </a:lnTo>
                  <a:lnTo>
                    <a:pt x="2710" y="867"/>
                  </a:lnTo>
                  <a:lnTo>
                    <a:pt x="2655" y="738"/>
                  </a:lnTo>
                  <a:lnTo>
                    <a:pt x="2581" y="627"/>
                  </a:lnTo>
                  <a:lnTo>
                    <a:pt x="2508" y="517"/>
                  </a:lnTo>
                  <a:lnTo>
                    <a:pt x="2415" y="406"/>
                  </a:lnTo>
                  <a:lnTo>
                    <a:pt x="2305" y="314"/>
                  </a:lnTo>
                  <a:lnTo>
                    <a:pt x="2213" y="240"/>
                  </a:lnTo>
                  <a:lnTo>
                    <a:pt x="2084" y="166"/>
                  </a:lnTo>
                  <a:lnTo>
                    <a:pt x="1973" y="111"/>
                  </a:lnTo>
                  <a:lnTo>
                    <a:pt x="1844" y="56"/>
                  </a:lnTo>
                  <a:lnTo>
                    <a:pt x="1696" y="19"/>
                  </a:lnTo>
                  <a:lnTo>
                    <a:pt x="154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 name="Google Shape;945;p3"/>
            <p:cNvSpPr/>
            <p:nvPr/>
          </p:nvSpPr>
          <p:spPr>
            <a:xfrm>
              <a:off x="6156925" y="1301525"/>
              <a:ext cx="70550" cy="70550"/>
            </a:xfrm>
            <a:custGeom>
              <a:avLst/>
              <a:gdLst/>
              <a:ahLst/>
              <a:cxnLst/>
              <a:rect l="l" t="t" r="r" b="b"/>
              <a:pathLst>
                <a:path w="2822" h="2822" extrusionOk="0">
                  <a:moveTo>
                    <a:pt x="1273" y="1"/>
                  </a:moveTo>
                  <a:lnTo>
                    <a:pt x="1144" y="19"/>
                  </a:lnTo>
                  <a:lnTo>
                    <a:pt x="996" y="56"/>
                  </a:lnTo>
                  <a:lnTo>
                    <a:pt x="867" y="112"/>
                  </a:lnTo>
                  <a:lnTo>
                    <a:pt x="738" y="167"/>
                  </a:lnTo>
                  <a:lnTo>
                    <a:pt x="628" y="222"/>
                  </a:lnTo>
                  <a:lnTo>
                    <a:pt x="517" y="314"/>
                  </a:lnTo>
                  <a:lnTo>
                    <a:pt x="425" y="388"/>
                  </a:lnTo>
                  <a:lnTo>
                    <a:pt x="333" y="499"/>
                  </a:lnTo>
                  <a:lnTo>
                    <a:pt x="240" y="609"/>
                  </a:lnTo>
                  <a:lnTo>
                    <a:pt x="185" y="720"/>
                  </a:lnTo>
                  <a:lnTo>
                    <a:pt x="111" y="849"/>
                  </a:lnTo>
                  <a:lnTo>
                    <a:pt x="75" y="978"/>
                  </a:lnTo>
                  <a:lnTo>
                    <a:pt x="38" y="1107"/>
                  </a:lnTo>
                  <a:lnTo>
                    <a:pt x="19" y="1255"/>
                  </a:lnTo>
                  <a:lnTo>
                    <a:pt x="1" y="1402"/>
                  </a:lnTo>
                  <a:lnTo>
                    <a:pt x="19" y="1550"/>
                  </a:lnTo>
                  <a:lnTo>
                    <a:pt x="38" y="1679"/>
                  </a:lnTo>
                  <a:lnTo>
                    <a:pt x="56" y="1826"/>
                  </a:lnTo>
                  <a:lnTo>
                    <a:pt x="111" y="1955"/>
                  </a:lnTo>
                  <a:lnTo>
                    <a:pt x="167" y="2084"/>
                  </a:lnTo>
                  <a:lnTo>
                    <a:pt x="240" y="2195"/>
                  </a:lnTo>
                  <a:lnTo>
                    <a:pt x="314" y="2306"/>
                  </a:lnTo>
                  <a:lnTo>
                    <a:pt x="406" y="2398"/>
                  </a:lnTo>
                  <a:lnTo>
                    <a:pt x="499" y="2490"/>
                  </a:lnTo>
                  <a:lnTo>
                    <a:pt x="609" y="2582"/>
                  </a:lnTo>
                  <a:lnTo>
                    <a:pt x="720" y="2638"/>
                  </a:lnTo>
                  <a:lnTo>
                    <a:pt x="849" y="2711"/>
                  </a:lnTo>
                  <a:lnTo>
                    <a:pt x="978" y="2748"/>
                  </a:lnTo>
                  <a:lnTo>
                    <a:pt x="1107" y="2785"/>
                  </a:lnTo>
                  <a:lnTo>
                    <a:pt x="1255" y="2804"/>
                  </a:lnTo>
                  <a:lnTo>
                    <a:pt x="1402" y="2822"/>
                  </a:lnTo>
                  <a:lnTo>
                    <a:pt x="1550" y="2804"/>
                  </a:lnTo>
                  <a:lnTo>
                    <a:pt x="1697" y="2785"/>
                  </a:lnTo>
                  <a:lnTo>
                    <a:pt x="1826" y="2767"/>
                  </a:lnTo>
                  <a:lnTo>
                    <a:pt x="1955" y="2711"/>
                  </a:lnTo>
                  <a:lnTo>
                    <a:pt x="2084" y="2656"/>
                  </a:lnTo>
                  <a:lnTo>
                    <a:pt x="2195" y="2582"/>
                  </a:lnTo>
                  <a:lnTo>
                    <a:pt x="2306" y="2508"/>
                  </a:lnTo>
                  <a:lnTo>
                    <a:pt x="2416" y="2416"/>
                  </a:lnTo>
                  <a:lnTo>
                    <a:pt x="2508" y="2324"/>
                  </a:lnTo>
                  <a:lnTo>
                    <a:pt x="2582" y="2213"/>
                  </a:lnTo>
                  <a:lnTo>
                    <a:pt x="2656" y="2103"/>
                  </a:lnTo>
                  <a:lnTo>
                    <a:pt x="2711" y="1974"/>
                  </a:lnTo>
                  <a:lnTo>
                    <a:pt x="2767" y="1845"/>
                  </a:lnTo>
                  <a:lnTo>
                    <a:pt x="2803" y="1716"/>
                  </a:lnTo>
                  <a:lnTo>
                    <a:pt x="2822" y="1568"/>
                  </a:lnTo>
                  <a:lnTo>
                    <a:pt x="2822" y="1421"/>
                  </a:lnTo>
                  <a:lnTo>
                    <a:pt x="2822" y="1273"/>
                  </a:lnTo>
                  <a:lnTo>
                    <a:pt x="2803" y="1126"/>
                  </a:lnTo>
                  <a:lnTo>
                    <a:pt x="2767" y="997"/>
                  </a:lnTo>
                  <a:lnTo>
                    <a:pt x="2730" y="867"/>
                  </a:lnTo>
                  <a:lnTo>
                    <a:pt x="2656" y="738"/>
                  </a:lnTo>
                  <a:lnTo>
                    <a:pt x="2601" y="628"/>
                  </a:lnTo>
                  <a:lnTo>
                    <a:pt x="2508" y="517"/>
                  </a:lnTo>
                  <a:lnTo>
                    <a:pt x="2435" y="407"/>
                  </a:lnTo>
                  <a:lnTo>
                    <a:pt x="2324" y="314"/>
                  </a:lnTo>
                  <a:lnTo>
                    <a:pt x="2213" y="241"/>
                  </a:lnTo>
                  <a:lnTo>
                    <a:pt x="2103" y="167"/>
                  </a:lnTo>
                  <a:lnTo>
                    <a:pt x="1974" y="112"/>
                  </a:lnTo>
                  <a:lnTo>
                    <a:pt x="1845" y="56"/>
                  </a:lnTo>
                  <a:lnTo>
                    <a:pt x="1716" y="38"/>
                  </a:lnTo>
                  <a:lnTo>
                    <a:pt x="15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6" name="Google Shape;946;p3"/>
            <p:cNvSpPr/>
            <p:nvPr/>
          </p:nvSpPr>
          <p:spPr>
            <a:xfrm>
              <a:off x="6077175" y="1287250"/>
              <a:ext cx="70575" cy="70550"/>
            </a:xfrm>
            <a:custGeom>
              <a:avLst/>
              <a:gdLst/>
              <a:ahLst/>
              <a:cxnLst/>
              <a:rect l="l" t="t" r="r" b="b"/>
              <a:pathLst>
                <a:path w="2823" h="2822" extrusionOk="0">
                  <a:moveTo>
                    <a:pt x="1255" y="0"/>
                  </a:moveTo>
                  <a:lnTo>
                    <a:pt x="1126" y="19"/>
                  </a:lnTo>
                  <a:lnTo>
                    <a:pt x="978" y="56"/>
                  </a:lnTo>
                  <a:lnTo>
                    <a:pt x="849" y="111"/>
                  </a:lnTo>
                  <a:lnTo>
                    <a:pt x="720" y="166"/>
                  </a:lnTo>
                  <a:lnTo>
                    <a:pt x="609" y="240"/>
                  </a:lnTo>
                  <a:lnTo>
                    <a:pt x="499" y="314"/>
                  </a:lnTo>
                  <a:lnTo>
                    <a:pt x="407" y="406"/>
                  </a:lnTo>
                  <a:lnTo>
                    <a:pt x="314" y="498"/>
                  </a:lnTo>
                  <a:lnTo>
                    <a:pt x="241" y="609"/>
                  </a:lnTo>
                  <a:lnTo>
                    <a:pt x="167" y="738"/>
                  </a:lnTo>
                  <a:lnTo>
                    <a:pt x="112" y="848"/>
                  </a:lnTo>
                  <a:lnTo>
                    <a:pt x="56" y="978"/>
                  </a:lnTo>
                  <a:lnTo>
                    <a:pt x="19" y="1125"/>
                  </a:lnTo>
                  <a:lnTo>
                    <a:pt x="1" y="1273"/>
                  </a:lnTo>
                  <a:lnTo>
                    <a:pt x="1" y="1402"/>
                  </a:lnTo>
                  <a:lnTo>
                    <a:pt x="1" y="1549"/>
                  </a:lnTo>
                  <a:lnTo>
                    <a:pt x="19" y="1697"/>
                  </a:lnTo>
                  <a:lnTo>
                    <a:pt x="56" y="1844"/>
                  </a:lnTo>
                  <a:lnTo>
                    <a:pt x="112" y="1973"/>
                  </a:lnTo>
                  <a:lnTo>
                    <a:pt x="167" y="2084"/>
                  </a:lnTo>
                  <a:lnTo>
                    <a:pt x="241" y="2213"/>
                  </a:lnTo>
                  <a:lnTo>
                    <a:pt x="314" y="2305"/>
                  </a:lnTo>
                  <a:lnTo>
                    <a:pt x="407" y="2416"/>
                  </a:lnTo>
                  <a:lnTo>
                    <a:pt x="499" y="2508"/>
                  </a:lnTo>
                  <a:lnTo>
                    <a:pt x="609" y="2582"/>
                  </a:lnTo>
                  <a:lnTo>
                    <a:pt x="739" y="2655"/>
                  </a:lnTo>
                  <a:lnTo>
                    <a:pt x="849" y="2711"/>
                  </a:lnTo>
                  <a:lnTo>
                    <a:pt x="978" y="2748"/>
                  </a:lnTo>
                  <a:lnTo>
                    <a:pt x="1126" y="2784"/>
                  </a:lnTo>
                  <a:lnTo>
                    <a:pt x="1273" y="2803"/>
                  </a:lnTo>
                  <a:lnTo>
                    <a:pt x="1402" y="2821"/>
                  </a:lnTo>
                  <a:lnTo>
                    <a:pt x="1550" y="2803"/>
                  </a:lnTo>
                  <a:lnTo>
                    <a:pt x="1697" y="2784"/>
                  </a:lnTo>
                  <a:lnTo>
                    <a:pt x="1845" y="2748"/>
                  </a:lnTo>
                  <a:lnTo>
                    <a:pt x="1974" y="2711"/>
                  </a:lnTo>
                  <a:lnTo>
                    <a:pt x="2085" y="2655"/>
                  </a:lnTo>
                  <a:lnTo>
                    <a:pt x="2214" y="2582"/>
                  </a:lnTo>
                  <a:lnTo>
                    <a:pt x="2306" y="2508"/>
                  </a:lnTo>
                  <a:lnTo>
                    <a:pt x="2416" y="2416"/>
                  </a:lnTo>
                  <a:lnTo>
                    <a:pt x="2509" y="2305"/>
                  </a:lnTo>
                  <a:lnTo>
                    <a:pt x="2582" y="2194"/>
                  </a:lnTo>
                  <a:lnTo>
                    <a:pt x="2656" y="2084"/>
                  </a:lnTo>
                  <a:lnTo>
                    <a:pt x="2711" y="1955"/>
                  </a:lnTo>
                  <a:lnTo>
                    <a:pt x="2748" y="1826"/>
                  </a:lnTo>
                  <a:lnTo>
                    <a:pt x="2785" y="1697"/>
                  </a:lnTo>
                  <a:lnTo>
                    <a:pt x="2804" y="1549"/>
                  </a:lnTo>
                  <a:lnTo>
                    <a:pt x="2822" y="1402"/>
                  </a:lnTo>
                  <a:lnTo>
                    <a:pt x="2804" y="1254"/>
                  </a:lnTo>
                  <a:lnTo>
                    <a:pt x="2785" y="1125"/>
                  </a:lnTo>
                  <a:lnTo>
                    <a:pt x="2748" y="978"/>
                  </a:lnTo>
                  <a:lnTo>
                    <a:pt x="2711" y="848"/>
                  </a:lnTo>
                  <a:lnTo>
                    <a:pt x="2656" y="719"/>
                  </a:lnTo>
                  <a:lnTo>
                    <a:pt x="2582" y="609"/>
                  </a:lnTo>
                  <a:lnTo>
                    <a:pt x="2509" y="498"/>
                  </a:lnTo>
                  <a:lnTo>
                    <a:pt x="2416" y="406"/>
                  </a:lnTo>
                  <a:lnTo>
                    <a:pt x="2306" y="314"/>
                  </a:lnTo>
                  <a:lnTo>
                    <a:pt x="2195" y="240"/>
                  </a:lnTo>
                  <a:lnTo>
                    <a:pt x="2085" y="166"/>
                  </a:lnTo>
                  <a:lnTo>
                    <a:pt x="1955" y="111"/>
                  </a:lnTo>
                  <a:lnTo>
                    <a:pt x="1826" y="56"/>
                  </a:lnTo>
                  <a:lnTo>
                    <a:pt x="1697" y="19"/>
                  </a:lnTo>
                  <a:lnTo>
                    <a:pt x="155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7" name="Google Shape;947;p3"/>
            <p:cNvSpPr/>
            <p:nvPr/>
          </p:nvSpPr>
          <p:spPr>
            <a:xfrm>
              <a:off x="5997450" y="1272950"/>
              <a:ext cx="70075" cy="70550"/>
            </a:xfrm>
            <a:custGeom>
              <a:avLst/>
              <a:gdLst/>
              <a:ahLst/>
              <a:cxnLst/>
              <a:rect l="l" t="t" r="r" b="b"/>
              <a:pathLst>
                <a:path w="2803" h="2822" extrusionOk="0">
                  <a:moveTo>
                    <a:pt x="1383" y="1"/>
                  </a:moveTo>
                  <a:lnTo>
                    <a:pt x="1236" y="19"/>
                  </a:lnTo>
                  <a:lnTo>
                    <a:pt x="1106" y="38"/>
                  </a:lnTo>
                  <a:lnTo>
                    <a:pt x="959" y="74"/>
                  </a:lnTo>
                  <a:lnTo>
                    <a:pt x="830" y="111"/>
                  </a:lnTo>
                  <a:lnTo>
                    <a:pt x="719" y="185"/>
                  </a:lnTo>
                  <a:lnTo>
                    <a:pt x="590" y="240"/>
                  </a:lnTo>
                  <a:lnTo>
                    <a:pt x="498" y="333"/>
                  </a:lnTo>
                  <a:lnTo>
                    <a:pt x="387" y="425"/>
                  </a:lnTo>
                  <a:lnTo>
                    <a:pt x="314" y="517"/>
                  </a:lnTo>
                  <a:lnTo>
                    <a:pt x="221" y="628"/>
                  </a:lnTo>
                  <a:lnTo>
                    <a:pt x="166" y="738"/>
                  </a:lnTo>
                  <a:lnTo>
                    <a:pt x="111" y="867"/>
                  </a:lnTo>
                  <a:lnTo>
                    <a:pt x="56" y="996"/>
                  </a:lnTo>
                  <a:lnTo>
                    <a:pt x="19" y="1125"/>
                  </a:lnTo>
                  <a:lnTo>
                    <a:pt x="0" y="1273"/>
                  </a:lnTo>
                  <a:lnTo>
                    <a:pt x="0" y="1420"/>
                  </a:lnTo>
                  <a:lnTo>
                    <a:pt x="0" y="1568"/>
                  </a:lnTo>
                  <a:lnTo>
                    <a:pt x="37" y="1715"/>
                  </a:lnTo>
                  <a:lnTo>
                    <a:pt x="56" y="1845"/>
                  </a:lnTo>
                  <a:lnTo>
                    <a:pt x="111" y="1974"/>
                  </a:lnTo>
                  <a:lnTo>
                    <a:pt x="166" y="2103"/>
                  </a:lnTo>
                  <a:lnTo>
                    <a:pt x="240" y="2213"/>
                  </a:lnTo>
                  <a:lnTo>
                    <a:pt x="314" y="2324"/>
                  </a:lnTo>
                  <a:lnTo>
                    <a:pt x="406" y="2416"/>
                  </a:lnTo>
                  <a:lnTo>
                    <a:pt x="516" y="2508"/>
                  </a:lnTo>
                  <a:lnTo>
                    <a:pt x="609" y="2582"/>
                  </a:lnTo>
                  <a:lnTo>
                    <a:pt x="738" y="2656"/>
                  </a:lnTo>
                  <a:lnTo>
                    <a:pt x="848" y="2711"/>
                  </a:lnTo>
                  <a:lnTo>
                    <a:pt x="996" y="2748"/>
                  </a:lnTo>
                  <a:lnTo>
                    <a:pt x="1125" y="2785"/>
                  </a:lnTo>
                  <a:lnTo>
                    <a:pt x="1272" y="2803"/>
                  </a:lnTo>
                  <a:lnTo>
                    <a:pt x="1420" y="2822"/>
                  </a:lnTo>
                  <a:lnTo>
                    <a:pt x="1567" y="2803"/>
                  </a:lnTo>
                  <a:lnTo>
                    <a:pt x="1697" y="2785"/>
                  </a:lnTo>
                  <a:lnTo>
                    <a:pt x="1844" y="2748"/>
                  </a:lnTo>
                  <a:lnTo>
                    <a:pt x="1973" y="2693"/>
                  </a:lnTo>
                  <a:lnTo>
                    <a:pt x="2084" y="2637"/>
                  </a:lnTo>
                  <a:lnTo>
                    <a:pt x="2213" y="2564"/>
                  </a:lnTo>
                  <a:lnTo>
                    <a:pt x="2305" y="2490"/>
                  </a:lnTo>
                  <a:lnTo>
                    <a:pt x="2416" y="2398"/>
                  </a:lnTo>
                  <a:lnTo>
                    <a:pt x="2489" y="2306"/>
                  </a:lnTo>
                  <a:lnTo>
                    <a:pt x="2582" y="2195"/>
                  </a:lnTo>
                  <a:lnTo>
                    <a:pt x="2637" y="2084"/>
                  </a:lnTo>
                  <a:lnTo>
                    <a:pt x="2711" y="1955"/>
                  </a:lnTo>
                  <a:lnTo>
                    <a:pt x="2747" y="1826"/>
                  </a:lnTo>
                  <a:lnTo>
                    <a:pt x="2784" y="1679"/>
                  </a:lnTo>
                  <a:lnTo>
                    <a:pt x="2803" y="1550"/>
                  </a:lnTo>
                  <a:lnTo>
                    <a:pt x="2803" y="1402"/>
                  </a:lnTo>
                  <a:lnTo>
                    <a:pt x="2803" y="1255"/>
                  </a:lnTo>
                  <a:lnTo>
                    <a:pt x="2766" y="1107"/>
                  </a:lnTo>
                  <a:lnTo>
                    <a:pt x="2747" y="978"/>
                  </a:lnTo>
                  <a:lnTo>
                    <a:pt x="2692" y="849"/>
                  </a:lnTo>
                  <a:lnTo>
                    <a:pt x="2637" y="720"/>
                  </a:lnTo>
                  <a:lnTo>
                    <a:pt x="2563" y="609"/>
                  </a:lnTo>
                  <a:lnTo>
                    <a:pt x="2489" y="499"/>
                  </a:lnTo>
                  <a:lnTo>
                    <a:pt x="2397" y="406"/>
                  </a:lnTo>
                  <a:lnTo>
                    <a:pt x="2287" y="314"/>
                  </a:lnTo>
                  <a:lnTo>
                    <a:pt x="2194" y="240"/>
                  </a:lnTo>
                  <a:lnTo>
                    <a:pt x="2065" y="167"/>
                  </a:lnTo>
                  <a:lnTo>
                    <a:pt x="1955" y="111"/>
                  </a:lnTo>
                  <a:lnTo>
                    <a:pt x="1807" y="56"/>
                  </a:lnTo>
                  <a:lnTo>
                    <a:pt x="1678" y="38"/>
                  </a:lnTo>
                  <a:lnTo>
                    <a:pt x="1531" y="19"/>
                  </a:lnTo>
                  <a:lnTo>
                    <a:pt x="13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8" name="Google Shape;948;p3"/>
            <p:cNvSpPr/>
            <p:nvPr/>
          </p:nvSpPr>
          <p:spPr>
            <a:xfrm>
              <a:off x="5694600" y="1138825"/>
              <a:ext cx="70550" cy="70550"/>
            </a:xfrm>
            <a:custGeom>
              <a:avLst/>
              <a:gdLst/>
              <a:ahLst/>
              <a:cxnLst/>
              <a:rect l="l" t="t" r="r" b="b"/>
              <a:pathLst>
                <a:path w="2822" h="2822" extrusionOk="0">
                  <a:moveTo>
                    <a:pt x="1254" y="0"/>
                  </a:moveTo>
                  <a:lnTo>
                    <a:pt x="1107" y="37"/>
                  </a:lnTo>
                  <a:lnTo>
                    <a:pt x="978" y="74"/>
                  </a:lnTo>
                  <a:lnTo>
                    <a:pt x="848" y="111"/>
                  </a:lnTo>
                  <a:lnTo>
                    <a:pt x="719" y="166"/>
                  </a:lnTo>
                  <a:lnTo>
                    <a:pt x="609" y="240"/>
                  </a:lnTo>
                  <a:lnTo>
                    <a:pt x="498" y="332"/>
                  </a:lnTo>
                  <a:lnTo>
                    <a:pt x="406" y="424"/>
                  </a:lnTo>
                  <a:lnTo>
                    <a:pt x="314" y="516"/>
                  </a:lnTo>
                  <a:lnTo>
                    <a:pt x="240" y="627"/>
                  </a:lnTo>
                  <a:lnTo>
                    <a:pt x="166" y="738"/>
                  </a:lnTo>
                  <a:lnTo>
                    <a:pt x="111" y="867"/>
                  </a:lnTo>
                  <a:lnTo>
                    <a:pt x="56" y="996"/>
                  </a:lnTo>
                  <a:lnTo>
                    <a:pt x="37" y="1125"/>
                  </a:lnTo>
                  <a:lnTo>
                    <a:pt x="19" y="1272"/>
                  </a:lnTo>
                  <a:lnTo>
                    <a:pt x="0" y="1420"/>
                  </a:lnTo>
                  <a:lnTo>
                    <a:pt x="19" y="1567"/>
                  </a:lnTo>
                  <a:lnTo>
                    <a:pt x="37" y="1715"/>
                  </a:lnTo>
                  <a:lnTo>
                    <a:pt x="74" y="1844"/>
                  </a:lnTo>
                  <a:lnTo>
                    <a:pt x="111" y="1973"/>
                  </a:lnTo>
                  <a:lnTo>
                    <a:pt x="185" y="2102"/>
                  </a:lnTo>
                  <a:lnTo>
                    <a:pt x="240" y="2213"/>
                  </a:lnTo>
                  <a:lnTo>
                    <a:pt x="332" y="2323"/>
                  </a:lnTo>
                  <a:lnTo>
                    <a:pt x="424" y="2416"/>
                  </a:lnTo>
                  <a:lnTo>
                    <a:pt x="517" y="2508"/>
                  </a:lnTo>
                  <a:lnTo>
                    <a:pt x="627" y="2582"/>
                  </a:lnTo>
                  <a:lnTo>
                    <a:pt x="738" y="2655"/>
                  </a:lnTo>
                  <a:lnTo>
                    <a:pt x="867" y="2711"/>
                  </a:lnTo>
                  <a:lnTo>
                    <a:pt x="996" y="2766"/>
                  </a:lnTo>
                  <a:lnTo>
                    <a:pt x="1144" y="2784"/>
                  </a:lnTo>
                  <a:lnTo>
                    <a:pt x="1273" y="2821"/>
                  </a:lnTo>
                  <a:lnTo>
                    <a:pt x="1420" y="2821"/>
                  </a:lnTo>
                  <a:lnTo>
                    <a:pt x="1568" y="2803"/>
                  </a:lnTo>
                  <a:lnTo>
                    <a:pt x="1715" y="2784"/>
                  </a:lnTo>
                  <a:lnTo>
                    <a:pt x="1844" y="2748"/>
                  </a:lnTo>
                  <a:lnTo>
                    <a:pt x="1973" y="2711"/>
                  </a:lnTo>
                  <a:lnTo>
                    <a:pt x="2102" y="2655"/>
                  </a:lnTo>
                  <a:lnTo>
                    <a:pt x="2213" y="2582"/>
                  </a:lnTo>
                  <a:lnTo>
                    <a:pt x="2324" y="2489"/>
                  </a:lnTo>
                  <a:lnTo>
                    <a:pt x="2434" y="2397"/>
                  </a:lnTo>
                  <a:lnTo>
                    <a:pt x="2508" y="2305"/>
                  </a:lnTo>
                  <a:lnTo>
                    <a:pt x="2600" y="2194"/>
                  </a:lnTo>
                  <a:lnTo>
                    <a:pt x="2655" y="2084"/>
                  </a:lnTo>
                  <a:lnTo>
                    <a:pt x="2729" y="1955"/>
                  </a:lnTo>
                  <a:lnTo>
                    <a:pt x="2766" y="1826"/>
                  </a:lnTo>
                  <a:lnTo>
                    <a:pt x="2803" y="1678"/>
                  </a:lnTo>
                  <a:lnTo>
                    <a:pt x="2821" y="1549"/>
                  </a:lnTo>
                  <a:lnTo>
                    <a:pt x="2821" y="1402"/>
                  </a:lnTo>
                  <a:lnTo>
                    <a:pt x="2821" y="1254"/>
                  </a:lnTo>
                  <a:lnTo>
                    <a:pt x="2803" y="1107"/>
                  </a:lnTo>
                  <a:lnTo>
                    <a:pt x="2766" y="977"/>
                  </a:lnTo>
                  <a:lnTo>
                    <a:pt x="2711" y="848"/>
                  </a:lnTo>
                  <a:lnTo>
                    <a:pt x="2655" y="719"/>
                  </a:lnTo>
                  <a:lnTo>
                    <a:pt x="2582" y="609"/>
                  </a:lnTo>
                  <a:lnTo>
                    <a:pt x="2508" y="498"/>
                  </a:lnTo>
                  <a:lnTo>
                    <a:pt x="2416" y="406"/>
                  </a:lnTo>
                  <a:lnTo>
                    <a:pt x="2305" y="314"/>
                  </a:lnTo>
                  <a:lnTo>
                    <a:pt x="2194" y="221"/>
                  </a:lnTo>
                  <a:lnTo>
                    <a:pt x="2084" y="166"/>
                  </a:lnTo>
                  <a:lnTo>
                    <a:pt x="1955" y="111"/>
                  </a:lnTo>
                  <a:lnTo>
                    <a:pt x="1826" y="56"/>
                  </a:lnTo>
                  <a:lnTo>
                    <a:pt x="1697" y="19"/>
                  </a:lnTo>
                  <a:lnTo>
                    <a:pt x="154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9" name="Google Shape;949;p3"/>
            <p:cNvSpPr/>
            <p:nvPr/>
          </p:nvSpPr>
          <p:spPr>
            <a:xfrm>
              <a:off x="5207375" y="642825"/>
              <a:ext cx="69150" cy="69625"/>
            </a:xfrm>
            <a:custGeom>
              <a:avLst/>
              <a:gdLst/>
              <a:ahLst/>
              <a:cxnLst/>
              <a:rect l="l" t="t" r="r" b="b"/>
              <a:pathLst>
                <a:path w="2766" h="2785" extrusionOk="0">
                  <a:moveTo>
                    <a:pt x="1254" y="1"/>
                  </a:moveTo>
                  <a:lnTo>
                    <a:pt x="1107" y="19"/>
                  </a:lnTo>
                  <a:lnTo>
                    <a:pt x="977" y="56"/>
                  </a:lnTo>
                  <a:lnTo>
                    <a:pt x="848" y="93"/>
                  </a:lnTo>
                  <a:lnTo>
                    <a:pt x="719" y="167"/>
                  </a:lnTo>
                  <a:lnTo>
                    <a:pt x="609" y="222"/>
                  </a:lnTo>
                  <a:lnTo>
                    <a:pt x="498" y="314"/>
                  </a:lnTo>
                  <a:lnTo>
                    <a:pt x="406" y="388"/>
                  </a:lnTo>
                  <a:lnTo>
                    <a:pt x="314" y="499"/>
                  </a:lnTo>
                  <a:lnTo>
                    <a:pt x="221" y="591"/>
                  </a:lnTo>
                  <a:lnTo>
                    <a:pt x="166" y="720"/>
                  </a:lnTo>
                  <a:lnTo>
                    <a:pt x="111" y="830"/>
                  </a:lnTo>
                  <a:lnTo>
                    <a:pt x="56" y="960"/>
                  </a:lnTo>
                  <a:lnTo>
                    <a:pt x="19" y="1107"/>
                  </a:lnTo>
                  <a:lnTo>
                    <a:pt x="0" y="1236"/>
                  </a:lnTo>
                  <a:lnTo>
                    <a:pt x="0" y="1384"/>
                  </a:lnTo>
                  <a:lnTo>
                    <a:pt x="0" y="1531"/>
                  </a:lnTo>
                  <a:lnTo>
                    <a:pt x="19" y="1679"/>
                  </a:lnTo>
                  <a:lnTo>
                    <a:pt x="56" y="1808"/>
                  </a:lnTo>
                  <a:lnTo>
                    <a:pt x="111" y="1937"/>
                  </a:lnTo>
                  <a:lnTo>
                    <a:pt x="166" y="2066"/>
                  </a:lnTo>
                  <a:lnTo>
                    <a:pt x="240" y="2176"/>
                  </a:lnTo>
                  <a:lnTo>
                    <a:pt x="314" y="2287"/>
                  </a:lnTo>
                  <a:lnTo>
                    <a:pt x="406" y="2379"/>
                  </a:lnTo>
                  <a:lnTo>
                    <a:pt x="498" y="2471"/>
                  </a:lnTo>
                  <a:lnTo>
                    <a:pt x="609" y="2545"/>
                  </a:lnTo>
                  <a:lnTo>
                    <a:pt x="719" y="2619"/>
                  </a:lnTo>
                  <a:lnTo>
                    <a:pt x="848" y="2674"/>
                  </a:lnTo>
                  <a:lnTo>
                    <a:pt x="977" y="2711"/>
                  </a:lnTo>
                  <a:lnTo>
                    <a:pt x="1107" y="2748"/>
                  </a:lnTo>
                  <a:lnTo>
                    <a:pt x="1254" y="2766"/>
                  </a:lnTo>
                  <a:lnTo>
                    <a:pt x="1402" y="2785"/>
                  </a:lnTo>
                  <a:lnTo>
                    <a:pt x="1549" y="2766"/>
                  </a:lnTo>
                  <a:lnTo>
                    <a:pt x="1697" y="2748"/>
                  </a:lnTo>
                  <a:lnTo>
                    <a:pt x="1826" y="2711"/>
                  </a:lnTo>
                  <a:lnTo>
                    <a:pt x="1955" y="2656"/>
                  </a:lnTo>
                  <a:lnTo>
                    <a:pt x="2065" y="2601"/>
                  </a:lnTo>
                  <a:lnTo>
                    <a:pt x="2194" y="2527"/>
                  </a:lnTo>
                  <a:lnTo>
                    <a:pt x="2287" y="2453"/>
                  </a:lnTo>
                  <a:lnTo>
                    <a:pt x="2397" y="2361"/>
                  </a:lnTo>
                  <a:lnTo>
                    <a:pt x="2471" y="2269"/>
                  </a:lnTo>
                  <a:lnTo>
                    <a:pt x="2563" y="2158"/>
                  </a:lnTo>
                  <a:lnTo>
                    <a:pt x="2618" y="2029"/>
                  </a:lnTo>
                  <a:lnTo>
                    <a:pt x="2674" y="1918"/>
                  </a:lnTo>
                  <a:lnTo>
                    <a:pt x="2729" y="1789"/>
                  </a:lnTo>
                  <a:lnTo>
                    <a:pt x="2748" y="1642"/>
                  </a:lnTo>
                  <a:lnTo>
                    <a:pt x="2766" y="1513"/>
                  </a:lnTo>
                  <a:lnTo>
                    <a:pt x="2766" y="1365"/>
                  </a:lnTo>
                  <a:lnTo>
                    <a:pt x="2766" y="1218"/>
                  </a:lnTo>
                  <a:lnTo>
                    <a:pt x="2748" y="1070"/>
                  </a:lnTo>
                  <a:lnTo>
                    <a:pt x="2711" y="941"/>
                  </a:lnTo>
                  <a:lnTo>
                    <a:pt x="2655" y="812"/>
                  </a:lnTo>
                  <a:lnTo>
                    <a:pt x="2600" y="701"/>
                  </a:lnTo>
                  <a:lnTo>
                    <a:pt x="2545" y="591"/>
                  </a:lnTo>
                  <a:lnTo>
                    <a:pt x="2452" y="480"/>
                  </a:lnTo>
                  <a:lnTo>
                    <a:pt x="2360" y="388"/>
                  </a:lnTo>
                  <a:lnTo>
                    <a:pt x="2268" y="296"/>
                  </a:lnTo>
                  <a:lnTo>
                    <a:pt x="2176" y="222"/>
                  </a:lnTo>
                  <a:lnTo>
                    <a:pt x="2047" y="167"/>
                  </a:lnTo>
                  <a:lnTo>
                    <a:pt x="1936" y="111"/>
                  </a:lnTo>
                  <a:lnTo>
                    <a:pt x="1807" y="56"/>
                  </a:lnTo>
                  <a:lnTo>
                    <a:pt x="1678" y="19"/>
                  </a:lnTo>
                  <a:lnTo>
                    <a:pt x="15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0" name="Google Shape;950;p3"/>
            <p:cNvSpPr/>
            <p:nvPr/>
          </p:nvSpPr>
          <p:spPr>
            <a:xfrm>
              <a:off x="5404200" y="925400"/>
              <a:ext cx="69625" cy="69175"/>
            </a:xfrm>
            <a:custGeom>
              <a:avLst/>
              <a:gdLst/>
              <a:ahLst/>
              <a:cxnLst/>
              <a:rect l="l" t="t" r="r" b="b"/>
              <a:pathLst>
                <a:path w="2785" h="2767" extrusionOk="0">
                  <a:moveTo>
                    <a:pt x="1254" y="0"/>
                  </a:moveTo>
                  <a:lnTo>
                    <a:pt x="1125" y="19"/>
                  </a:lnTo>
                  <a:lnTo>
                    <a:pt x="978" y="56"/>
                  </a:lnTo>
                  <a:lnTo>
                    <a:pt x="848" y="93"/>
                  </a:lnTo>
                  <a:lnTo>
                    <a:pt x="719" y="148"/>
                  </a:lnTo>
                  <a:lnTo>
                    <a:pt x="609" y="222"/>
                  </a:lnTo>
                  <a:lnTo>
                    <a:pt x="498" y="295"/>
                  </a:lnTo>
                  <a:lnTo>
                    <a:pt x="406" y="388"/>
                  </a:lnTo>
                  <a:lnTo>
                    <a:pt x="314" y="480"/>
                  </a:lnTo>
                  <a:lnTo>
                    <a:pt x="240" y="590"/>
                  </a:lnTo>
                  <a:lnTo>
                    <a:pt x="166" y="701"/>
                  </a:lnTo>
                  <a:lnTo>
                    <a:pt x="111" y="830"/>
                  </a:lnTo>
                  <a:lnTo>
                    <a:pt x="56" y="959"/>
                  </a:lnTo>
                  <a:lnTo>
                    <a:pt x="19" y="1088"/>
                  </a:lnTo>
                  <a:lnTo>
                    <a:pt x="0" y="1236"/>
                  </a:lnTo>
                  <a:lnTo>
                    <a:pt x="0" y="1383"/>
                  </a:lnTo>
                  <a:lnTo>
                    <a:pt x="0" y="1531"/>
                  </a:lnTo>
                  <a:lnTo>
                    <a:pt x="19" y="1660"/>
                  </a:lnTo>
                  <a:lnTo>
                    <a:pt x="56" y="1789"/>
                  </a:lnTo>
                  <a:lnTo>
                    <a:pt x="93" y="1918"/>
                  </a:lnTo>
                  <a:lnTo>
                    <a:pt x="148" y="2047"/>
                  </a:lnTo>
                  <a:lnTo>
                    <a:pt x="222" y="2158"/>
                  </a:lnTo>
                  <a:lnTo>
                    <a:pt x="295" y="2268"/>
                  </a:lnTo>
                  <a:lnTo>
                    <a:pt x="388" y="2360"/>
                  </a:lnTo>
                  <a:lnTo>
                    <a:pt x="480" y="2453"/>
                  </a:lnTo>
                  <a:lnTo>
                    <a:pt x="572" y="2526"/>
                  </a:lnTo>
                  <a:lnTo>
                    <a:pt x="683" y="2600"/>
                  </a:lnTo>
                  <a:lnTo>
                    <a:pt x="812" y="2655"/>
                  </a:lnTo>
                  <a:lnTo>
                    <a:pt x="941" y="2711"/>
                  </a:lnTo>
                  <a:lnTo>
                    <a:pt x="1070" y="2748"/>
                  </a:lnTo>
                  <a:lnTo>
                    <a:pt x="1199" y="2766"/>
                  </a:lnTo>
                  <a:lnTo>
                    <a:pt x="1494" y="2766"/>
                  </a:lnTo>
                  <a:lnTo>
                    <a:pt x="1623" y="2748"/>
                  </a:lnTo>
                  <a:lnTo>
                    <a:pt x="1770" y="2729"/>
                  </a:lnTo>
                  <a:lnTo>
                    <a:pt x="1899" y="2674"/>
                  </a:lnTo>
                  <a:lnTo>
                    <a:pt x="2029" y="2637"/>
                  </a:lnTo>
                  <a:lnTo>
                    <a:pt x="2139" y="2563"/>
                  </a:lnTo>
                  <a:lnTo>
                    <a:pt x="2250" y="2489"/>
                  </a:lnTo>
                  <a:lnTo>
                    <a:pt x="2360" y="2397"/>
                  </a:lnTo>
                  <a:lnTo>
                    <a:pt x="2453" y="2305"/>
                  </a:lnTo>
                  <a:lnTo>
                    <a:pt x="2526" y="2194"/>
                  </a:lnTo>
                  <a:lnTo>
                    <a:pt x="2600" y="2084"/>
                  </a:lnTo>
                  <a:lnTo>
                    <a:pt x="2655" y="1973"/>
                  </a:lnTo>
                  <a:lnTo>
                    <a:pt x="2711" y="1844"/>
                  </a:lnTo>
                  <a:lnTo>
                    <a:pt x="2748" y="1697"/>
                  </a:lnTo>
                  <a:lnTo>
                    <a:pt x="2766" y="1568"/>
                  </a:lnTo>
                  <a:lnTo>
                    <a:pt x="2784" y="1420"/>
                  </a:lnTo>
                  <a:lnTo>
                    <a:pt x="2766" y="1273"/>
                  </a:lnTo>
                  <a:lnTo>
                    <a:pt x="2748" y="1125"/>
                  </a:lnTo>
                  <a:lnTo>
                    <a:pt x="2729" y="996"/>
                  </a:lnTo>
                  <a:lnTo>
                    <a:pt x="2674" y="867"/>
                  </a:lnTo>
                  <a:lnTo>
                    <a:pt x="2619" y="738"/>
                  </a:lnTo>
                  <a:lnTo>
                    <a:pt x="2563" y="627"/>
                  </a:lnTo>
                  <a:lnTo>
                    <a:pt x="2489" y="517"/>
                  </a:lnTo>
                  <a:lnTo>
                    <a:pt x="2397" y="406"/>
                  </a:lnTo>
                  <a:lnTo>
                    <a:pt x="2305" y="314"/>
                  </a:lnTo>
                  <a:lnTo>
                    <a:pt x="2194" y="240"/>
                  </a:lnTo>
                  <a:lnTo>
                    <a:pt x="2084" y="166"/>
                  </a:lnTo>
                  <a:lnTo>
                    <a:pt x="1955" y="111"/>
                  </a:lnTo>
                  <a:lnTo>
                    <a:pt x="1826" y="56"/>
                  </a:lnTo>
                  <a:lnTo>
                    <a:pt x="1697" y="19"/>
                  </a:lnTo>
                  <a:lnTo>
                    <a:pt x="154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1" name="Google Shape;951;p3"/>
            <p:cNvSpPr/>
            <p:nvPr/>
          </p:nvSpPr>
          <p:spPr>
            <a:xfrm>
              <a:off x="5470100" y="1016675"/>
              <a:ext cx="68725" cy="69150"/>
            </a:xfrm>
            <a:custGeom>
              <a:avLst/>
              <a:gdLst/>
              <a:ahLst/>
              <a:cxnLst/>
              <a:rect l="l" t="t" r="r" b="b"/>
              <a:pathLst>
                <a:path w="2749" h="2766" extrusionOk="0">
                  <a:moveTo>
                    <a:pt x="1384" y="0"/>
                  </a:moveTo>
                  <a:lnTo>
                    <a:pt x="1236" y="19"/>
                  </a:lnTo>
                  <a:lnTo>
                    <a:pt x="1107" y="37"/>
                  </a:lnTo>
                  <a:lnTo>
                    <a:pt x="978" y="74"/>
                  </a:lnTo>
                  <a:lnTo>
                    <a:pt x="849" y="111"/>
                  </a:lnTo>
                  <a:lnTo>
                    <a:pt x="720" y="166"/>
                  </a:lnTo>
                  <a:lnTo>
                    <a:pt x="609" y="240"/>
                  </a:lnTo>
                  <a:lnTo>
                    <a:pt x="499" y="314"/>
                  </a:lnTo>
                  <a:lnTo>
                    <a:pt x="407" y="406"/>
                  </a:lnTo>
                  <a:lnTo>
                    <a:pt x="314" y="498"/>
                  </a:lnTo>
                  <a:lnTo>
                    <a:pt x="241" y="590"/>
                  </a:lnTo>
                  <a:lnTo>
                    <a:pt x="167" y="701"/>
                  </a:lnTo>
                  <a:lnTo>
                    <a:pt x="112" y="830"/>
                  </a:lnTo>
                  <a:lnTo>
                    <a:pt x="75" y="959"/>
                  </a:lnTo>
                  <a:lnTo>
                    <a:pt x="38" y="1088"/>
                  </a:lnTo>
                  <a:lnTo>
                    <a:pt x="1" y="1217"/>
                  </a:lnTo>
                  <a:lnTo>
                    <a:pt x="1" y="1365"/>
                  </a:lnTo>
                  <a:lnTo>
                    <a:pt x="1" y="1512"/>
                  </a:lnTo>
                  <a:lnTo>
                    <a:pt x="19" y="1641"/>
                  </a:lnTo>
                  <a:lnTo>
                    <a:pt x="56" y="1770"/>
                  </a:lnTo>
                  <a:lnTo>
                    <a:pt x="93" y="1899"/>
                  </a:lnTo>
                  <a:lnTo>
                    <a:pt x="148" y="2028"/>
                  </a:lnTo>
                  <a:lnTo>
                    <a:pt x="222" y="2139"/>
                  </a:lnTo>
                  <a:lnTo>
                    <a:pt x="296" y="2250"/>
                  </a:lnTo>
                  <a:lnTo>
                    <a:pt x="370" y="2342"/>
                  </a:lnTo>
                  <a:lnTo>
                    <a:pt x="480" y="2434"/>
                  </a:lnTo>
                  <a:lnTo>
                    <a:pt x="573" y="2526"/>
                  </a:lnTo>
                  <a:lnTo>
                    <a:pt x="683" y="2581"/>
                  </a:lnTo>
                  <a:lnTo>
                    <a:pt x="812" y="2655"/>
                  </a:lnTo>
                  <a:lnTo>
                    <a:pt x="923" y="2692"/>
                  </a:lnTo>
                  <a:lnTo>
                    <a:pt x="1070" y="2729"/>
                  </a:lnTo>
                  <a:lnTo>
                    <a:pt x="1199" y="2747"/>
                  </a:lnTo>
                  <a:lnTo>
                    <a:pt x="1347" y="2766"/>
                  </a:lnTo>
                  <a:lnTo>
                    <a:pt x="1494" y="2766"/>
                  </a:lnTo>
                  <a:lnTo>
                    <a:pt x="1624" y="2747"/>
                  </a:lnTo>
                  <a:lnTo>
                    <a:pt x="1771" y="2711"/>
                  </a:lnTo>
                  <a:lnTo>
                    <a:pt x="1900" y="2674"/>
                  </a:lnTo>
                  <a:lnTo>
                    <a:pt x="2011" y="2618"/>
                  </a:lnTo>
                  <a:lnTo>
                    <a:pt x="2140" y="2545"/>
                  </a:lnTo>
                  <a:lnTo>
                    <a:pt x="2250" y="2471"/>
                  </a:lnTo>
                  <a:lnTo>
                    <a:pt x="2343" y="2379"/>
                  </a:lnTo>
                  <a:lnTo>
                    <a:pt x="2435" y="2286"/>
                  </a:lnTo>
                  <a:lnTo>
                    <a:pt x="2509" y="2176"/>
                  </a:lnTo>
                  <a:lnTo>
                    <a:pt x="2582" y="2065"/>
                  </a:lnTo>
                  <a:lnTo>
                    <a:pt x="2656" y="1936"/>
                  </a:lnTo>
                  <a:lnTo>
                    <a:pt x="2693" y="1807"/>
                  </a:lnTo>
                  <a:lnTo>
                    <a:pt x="2730" y="1678"/>
                  </a:lnTo>
                  <a:lnTo>
                    <a:pt x="2748" y="1530"/>
                  </a:lnTo>
                  <a:lnTo>
                    <a:pt x="2748" y="1383"/>
                  </a:lnTo>
                  <a:lnTo>
                    <a:pt x="2748" y="1235"/>
                  </a:lnTo>
                  <a:lnTo>
                    <a:pt x="2730" y="1106"/>
                  </a:lnTo>
                  <a:lnTo>
                    <a:pt x="2693" y="977"/>
                  </a:lnTo>
                  <a:lnTo>
                    <a:pt x="2656" y="848"/>
                  </a:lnTo>
                  <a:lnTo>
                    <a:pt x="2601" y="719"/>
                  </a:lnTo>
                  <a:lnTo>
                    <a:pt x="2527" y="609"/>
                  </a:lnTo>
                  <a:lnTo>
                    <a:pt x="2453" y="498"/>
                  </a:lnTo>
                  <a:lnTo>
                    <a:pt x="2361" y="406"/>
                  </a:lnTo>
                  <a:lnTo>
                    <a:pt x="2269" y="314"/>
                  </a:lnTo>
                  <a:lnTo>
                    <a:pt x="2158" y="240"/>
                  </a:lnTo>
                  <a:lnTo>
                    <a:pt x="2048" y="166"/>
                  </a:lnTo>
                  <a:lnTo>
                    <a:pt x="1919" y="111"/>
                  </a:lnTo>
                  <a:lnTo>
                    <a:pt x="1808" y="74"/>
                  </a:lnTo>
                  <a:lnTo>
                    <a:pt x="1660" y="37"/>
                  </a:lnTo>
                  <a:lnTo>
                    <a:pt x="1531" y="19"/>
                  </a:lnTo>
                  <a:lnTo>
                    <a:pt x="13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2" name="Google Shape;952;p3"/>
            <p:cNvSpPr/>
            <p:nvPr/>
          </p:nvSpPr>
          <p:spPr>
            <a:xfrm>
              <a:off x="6397550" y="1363300"/>
              <a:ext cx="3700" cy="32300"/>
            </a:xfrm>
            <a:custGeom>
              <a:avLst/>
              <a:gdLst/>
              <a:ahLst/>
              <a:cxnLst/>
              <a:rect l="l" t="t" r="r" b="b"/>
              <a:pathLst>
                <a:path w="148" h="1292" extrusionOk="0">
                  <a:moveTo>
                    <a:pt x="148" y="1"/>
                  </a:moveTo>
                  <a:lnTo>
                    <a:pt x="93" y="148"/>
                  </a:lnTo>
                  <a:lnTo>
                    <a:pt x="37" y="296"/>
                  </a:lnTo>
                  <a:lnTo>
                    <a:pt x="1" y="443"/>
                  </a:lnTo>
                  <a:lnTo>
                    <a:pt x="1" y="591"/>
                  </a:lnTo>
                  <a:lnTo>
                    <a:pt x="1" y="793"/>
                  </a:lnTo>
                  <a:lnTo>
                    <a:pt x="37" y="959"/>
                  </a:lnTo>
                  <a:lnTo>
                    <a:pt x="74" y="1125"/>
                  </a:lnTo>
                  <a:lnTo>
                    <a:pt x="148" y="1291"/>
                  </a:lnTo>
                  <a:lnTo>
                    <a:pt x="14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3" name="Google Shape;953;p3"/>
            <p:cNvSpPr/>
            <p:nvPr/>
          </p:nvSpPr>
          <p:spPr>
            <a:xfrm>
              <a:off x="5090275" y="377775"/>
              <a:ext cx="69175" cy="68725"/>
            </a:xfrm>
            <a:custGeom>
              <a:avLst/>
              <a:gdLst/>
              <a:ahLst/>
              <a:cxnLst/>
              <a:rect l="l" t="t" r="r" b="b"/>
              <a:pathLst>
                <a:path w="2767" h="2749" extrusionOk="0">
                  <a:moveTo>
                    <a:pt x="1292" y="1"/>
                  </a:moveTo>
                  <a:lnTo>
                    <a:pt x="1144" y="19"/>
                  </a:lnTo>
                  <a:lnTo>
                    <a:pt x="1015" y="38"/>
                  </a:lnTo>
                  <a:lnTo>
                    <a:pt x="886" y="75"/>
                  </a:lnTo>
                  <a:lnTo>
                    <a:pt x="757" y="130"/>
                  </a:lnTo>
                  <a:lnTo>
                    <a:pt x="646" y="204"/>
                  </a:lnTo>
                  <a:lnTo>
                    <a:pt x="536" y="277"/>
                  </a:lnTo>
                  <a:lnTo>
                    <a:pt x="425" y="370"/>
                  </a:lnTo>
                  <a:lnTo>
                    <a:pt x="333" y="462"/>
                  </a:lnTo>
                  <a:lnTo>
                    <a:pt x="259" y="572"/>
                  </a:lnTo>
                  <a:lnTo>
                    <a:pt x="185" y="683"/>
                  </a:lnTo>
                  <a:lnTo>
                    <a:pt x="130" y="794"/>
                  </a:lnTo>
                  <a:lnTo>
                    <a:pt x="75" y="923"/>
                  </a:lnTo>
                  <a:lnTo>
                    <a:pt x="38" y="1070"/>
                  </a:lnTo>
                  <a:lnTo>
                    <a:pt x="19" y="1199"/>
                  </a:lnTo>
                  <a:lnTo>
                    <a:pt x="1" y="1347"/>
                  </a:lnTo>
                  <a:lnTo>
                    <a:pt x="19" y="1494"/>
                  </a:lnTo>
                  <a:lnTo>
                    <a:pt x="38" y="1623"/>
                  </a:lnTo>
                  <a:lnTo>
                    <a:pt x="56" y="1752"/>
                  </a:lnTo>
                  <a:lnTo>
                    <a:pt x="93" y="1881"/>
                  </a:lnTo>
                  <a:lnTo>
                    <a:pt x="148" y="2011"/>
                  </a:lnTo>
                  <a:lnTo>
                    <a:pt x="222" y="2121"/>
                  </a:lnTo>
                  <a:lnTo>
                    <a:pt x="296" y="2232"/>
                  </a:lnTo>
                  <a:lnTo>
                    <a:pt x="388" y="2324"/>
                  </a:lnTo>
                  <a:lnTo>
                    <a:pt x="480" y="2416"/>
                  </a:lnTo>
                  <a:lnTo>
                    <a:pt x="573" y="2508"/>
                  </a:lnTo>
                  <a:lnTo>
                    <a:pt x="683" y="2564"/>
                  </a:lnTo>
                  <a:lnTo>
                    <a:pt x="812" y="2637"/>
                  </a:lnTo>
                  <a:lnTo>
                    <a:pt x="923" y="2674"/>
                  </a:lnTo>
                  <a:lnTo>
                    <a:pt x="1052" y="2711"/>
                  </a:lnTo>
                  <a:lnTo>
                    <a:pt x="1199" y="2748"/>
                  </a:lnTo>
                  <a:lnTo>
                    <a:pt x="1476" y="2748"/>
                  </a:lnTo>
                  <a:lnTo>
                    <a:pt x="1623" y="2730"/>
                  </a:lnTo>
                  <a:lnTo>
                    <a:pt x="1753" y="2711"/>
                  </a:lnTo>
                  <a:lnTo>
                    <a:pt x="1900" y="2656"/>
                  </a:lnTo>
                  <a:lnTo>
                    <a:pt x="2011" y="2601"/>
                  </a:lnTo>
                  <a:lnTo>
                    <a:pt x="2140" y="2545"/>
                  </a:lnTo>
                  <a:lnTo>
                    <a:pt x="2250" y="2471"/>
                  </a:lnTo>
                  <a:lnTo>
                    <a:pt x="2343" y="2379"/>
                  </a:lnTo>
                  <a:lnTo>
                    <a:pt x="2435" y="2287"/>
                  </a:lnTo>
                  <a:lnTo>
                    <a:pt x="2527" y="2176"/>
                  </a:lnTo>
                  <a:lnTo>
                    <a:pt x="2601" y="2066"/>
                  </a:lnTo>
                  <a:lnTo>
                    <a:pt x="2656" y="1955"/>
                  </a:lnTo>
                  <a:lnTo>
                    <a:pt x="2693" y="1826"/>
                  </a:lnTo>
                  <a:lnTo>
                    <a:pt x="2730" y="1679"/>
                  </a:lnTo>
                  <a:lnTo>
                    <a:pt x="2767" y="1550"/>
                  </a:lnTo>
                  <a:lnTo>
                    <a:pt x="2767" y="1402"/>
                  </a:lnTo>
                  <a:lnTo>
                    <a:pt x="2767" y="1255"/>
                  </a:lnTo>
                  <a:lnTo>
                    <a:pt x="2748" y="1126"/>
                  </a:lnTo>
                  <a:lnTo>
                    <a:pt x="2711" y="978"/>
                  </a:lnTo>
                  <a:lnTo>
                    <a:pt x="2674" y="849"/>
                  </a:lnTo>
                  <a:lnTo>
                    <a:pt x="2619" y="738"/>
                  </a:lnTo>
                  <a:lnTo>
                    <a:pt x="2564" y="628"/>
                  </a:lnTo>
                  <a:lnTo>
                    <a:pt x="2490" y="517"/>
                  </a:lnTo>
                  <a:lnTo>
                    <a:pt x="2398" y="406"/>
                  </a:lnTo>
                  <a:lnTo>
                    <a:pt x="2306" y="333"/>
                  </a:lnTo>
                  <a:lnTo>
                    <a:pt x="2195" y="240"/>
                  </a:lnTo>
                  <a:lnTo>
                    <a:pt x="2084" y="167"/>
                  </a:lnTo>
                  <a:lnTo>
                    <a:pt x="1974" y="111"/>
                  </a:lnTo>
                  <a:lnTo>
                    <a:pt x="1845" y="56"/>
                  </a:lnTo>
                  <a:lnTo>
                    <a:pt x="1716" y="19"/>
                  </a:lnTo>
                  <a:lnTo>
                    <a:pt x="15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4" name="Google Shape;954;p3"/>
            <p:cNvSpPr/>
            <p:nvPr/>
          </p:nvSpPr>
          <p:spPr>
            <a:xfrm>
              <a:off x="5841175" y="1248075"/>
              <a:ext cx="68700" cy="69150"/>
            </a:xfrm>
            <a:custGeom>
              <a:avLst/>
              <a:gdLst/>
              <a:ahLst/>
              <a:cxnLst/>
              <a:rect l="l" t="t" r="r" b="b"/>
              <a:pathLst>
                <a:path w="2748" h="2766" extrusionOk="0">
                  <a:moveTo>
                    <a:pt x="1236" y="0"/>
                  </a:moveTo>
                  <a:lnTo>
                    <a:pt x="1107" y="19"/>
                  </a:lnTo>
                  <a:lnTo>
                    <a:pt x="959" y="55"/>
                  </a:lnTo>
                  <a:lnTo>
                    <a:pt x="830" y="92"/>
                  </a:lnTo>
                  <a:lnTo>
                    <a:pt x="720" y="148"/>
                  </a:lnTo>
                  <a:lnTo>
                    <a:pt x="591" y="221"/>
                  </a:lnTo>
                  <a:lnTo>
                    <a:pt x="498" y="295"/>
                  </a:lnTo>
                  <a:lnTo>
                    <a:pt x="388" y="387"/>
                  </a:lnTo>
                  <a:lnTo>
                    <a:pt x="296" y="498"/>
                  </a:lnTo>
                  <a:lnTo>
                    <a:pt x="222" y="590"/>
                  </a:lnTo>
                  <a:lnTo>
                    <a:pt x="148" y="719"/>
                  </a:lnTo>
                  <a:lnTo>
                    <a:pt x="93" y="830"/>
                  </a:lnTo>
                  <a:lnTo>
                    <a:pt x="56" y="959"/>
                  </a:lnTo>
                  <a:lnTo>
                    <a:pt x="19" y="1106"/>
                  </a:lnTo>
                  <a:lnTo>
                    <a:pt x="1" y="1235"/>
                  </a:lnTo>
                  <a:lnTo>
                    <a:pt x="1" y="1383"/>
                  </a:lnTo>
                  <a:lnTo>
                    <a:pt x="1" y="1530"/>
                  </a:lnTo>
                  <a:lnTo>
                    <a:pt x="19" y="1678"/>
                  </a:lnTo>
                  <a:lnTo>
                    <a:pt x="56" y="1807"/>
                  </a:lnTo>
                  <a:lnTo>
                    <a:pt x="93" y="1918"/>
                  </a:lnTo>
                  <a:lnTo>
                    <a:pt x="167" y="2047"/>
                  </a:lnTo>
                  <a:lnTo>
                    <a:pt x="222" y="2157"/>
                  </a:lnTo>
                  <a:lnTo>
                    <a:pt x="296" y="2268"/>
                  </a:lnTo>
                  <a:lnTo>
                    <a:pt x="388" y="2360"/>
                  </a:lnTo>
                  <a:lnTo>
                    <a:pt x="480" y="2452"/>
                  </a:lnTo>
                  <a:lnTo>
                    <a:pt x="591" y="2526"/>
                  </a:lnTo>
                  <a:lnTo>
                    <a:pt x="701" y="2600"/>
                  </a:lnTo>
                  <a:lnTo>
                    <a:pt x="830" y="2655"/>
                  </a:lnTo>
                  <a:lnTo>
                    <a:pt x="941" y="2692"/>
                  </a:lnTo>
                  <a:lnTo>
                    <a:pt x="1089" y="2729"/>
                  </a:lnTo>
                  <a:lnTo>
                    <a:pt x="1218" y="2747"/>
                  </a:lnTo>
                  <a:lnTo>
                    <a:pt x="1365" y="2766"/>
                  </a:lnTo>
                  <a:lnTo>
                    <a:pt x="1513" y="2747"/>
                  </a:lnTo>
                  <a:lnTo>
                    <a:pt x="1642" y="2729"/>
                  </a:lnTo>
                  <a:lnTo>
                    <a:pt x="1789" y="2692"/>
                  </a:lnTo>
                  <a:lnTo>
                    <a:pt x="1918" y="2655"/>
                  </a:lnTo>
                  <a:lnTo>
                    <a:pt x="2029" y="2600"/>
                  </a:lnTo>
                  <a:lnTo>
                    <a:pt x="2158" y="2526"/>
                  </a:lnTo>
                  <a:lnTo>
                    <a:pt x="2250" y="2452"/>
                  </a:lnTo>
                  <a:lnTo>
                    <a:pt x="2361" y="2360"/>
                  </a:lnTo>
                  <a:lnTo>
                    <a:pt x="2453" y="2268"/>
                  </a:lnTo>
                  <a:lnTo>
                    <a:pt x="2527" y="2157"/>
                  </a:lnTo>
                  <a:lnTo>
                    <a:pt x="2600" y="2047"/>
                  </a:lnTo>
                  <a:lnTo>
                    <a:pt x="2656" y="1918"/>
                  </a:lnTo>
                  <a:lnTo>
                    <a:pt x="2693" y="1789"/>
                  </a:lnTo>
                  <a:lnTo>
                    <a:pt x="2730" y="1660"/>
                  </a:lnTo>
                  <a:lnTo>
                    <a:pt x="2748" y="1512"/>
                  </a:lnTo>
                  <a:lnTo>
                    <a:pt x="2748" y="1364"/>
                  </a:lnTo>
                  <a:lnTo>
                    <a:pt x="2748" y="1217"/>
                  </a:lnTo>
                  <a:lnTo>
                    <a:pt x="2730" y="1088"/>
                  </a:lnTo>
                  <a:lnTo>
                    <a:pt x="2693" y="959"/>
                  </a:lnTo>
                  <a:lnTo>
                    <a:pt x="2656" y="830"/>
                  </a:lnTo>
                  <a:lnTo>
                    <a:pt x="2582" y="701"/>
                  </a:lnTo>
                  <a:lnTo>
                    <a:pt x="2527" y="590"/>
                  </a:lnTo>
                  <a:lnTo>
                    <a:pt x="2453" y="498"/>
                  </a:lnTo>
                  <a:lnTo>
                    <a:pt x="2361" y="387"/>
                  </a:lnTo>
                  <a:lnTo>
                    <a:pt x="2269" y="314"/>
                  </a:lnTo>
                  <a:lnTo>
                    <a:pt x="2158" y="221"/>
                  </a:lnTo>
                  <a:lnTo>
                    <a:pt x="2047" y="166"/>
                  </a:lnTo>
                  <a:lnTo>
                    <a:pt x="1918" y="111"/>
                  </a:lnTo>
                  <a:lnTo>
                    <a:pt x="1808" y="55"/>
                  </a:lnTo>
                  <a:lnTo>
                    <a:pt x="1660" y="19"/>
                  </a:lnTo>
                  <a:lnTo>
                    <a:pt x="15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5" name="Google Shape;955;p3"/>
            <p:cNvSpPr/>
            <p:nvPr/>
          </p:nvSpPr>
          <p:spPr>
            <a:xfrm>
              <a:off x="5141925" y="548800"/>
              <a:ext cx="68700" cy="69175"/>
            </a:xfrm>
            <a:custGeom>
              <a:avLst/>
              <a:gdLst/>
              <a:ahLst/>
              <a:cxnLst/>
              <a:rect l="l" t="t" r="r" b="b"/>
              <a:pathLst>
                <a:path w="2748" h="2767" extrusionOk="0">
                  <a:moveTo>
                    <a:pt x="1364" y="0"/>
                  </a:moveTo>
                  <a:lnTo>
                    <a:pt x="1217" y="19"/>
                  </a:lnTo>
                  <a:lnTo>
                    <a:pt x="1088" y="37"/>
                  </a:lnTo>
                  <a:lnTo>
                    <a:pt x="940" y="74"/>
                  </a:lnTo>
                  <a:lnTo>
                    <a:pt x="830" y="111"/>
                  </a:lnTo>
                  <a:lnTo>
                    <a:pt x="701" y="166"/>
                  </a:lnTo>
                  <a:lnTo>
                    <a:pt x="590" y="240"/>
                  </a:lnTo>
                  <a:lnTo>
                    <a:pt x="479" y="314"/>
                  </a:lnTo>
                  <a:lnTo>
                    <a:pt x="387" y="406"/>
                  </a:lnTo>
                  <a:lnTo>
                    <a:pt x="295" y="498"/>
                  </a:lnTo>
                  <a:lnTo>
                    <a:pt x="221" y="609"/>
                  </a:lnTo>
                  <a:lnTo>
                    <a:pt x="166" y="719"/>
                  </a:lnTo>
                  <a:lnTo>
                    <a:pt x="111" y="848"/>
                  </a:lnTo>
                  <a:lnTo>
                    <a:pt x="55" y="978"/>
                  </a:lnTo>
                  <a:lnTo>
                    <a:pt x="18" y="1107"/>
                  </a:lnTo>
                  <a:lnTo>
                    <a:pt x="0" y="1236"/>
                  </a:lnTo>
                  <a:lnTo>
                    <a:pt x="0" y="1383"/>
                  </a:lnTo>
                  <a:lnTo>
                    <a:pt x="0" y="1531"/>
                  </a:lnTo>
                  <a:lnTo>
                    <a:pt x="18" y="1660"/>
                  </a:lnTo>
                  <a:lnTo>
                    <a:pt x="55" y="1789"/>
                  </a:lnTo>
                  <a:lnTo>
                    <a:pt x="111" y="1918"/>
                  </a:lnTo>
                  <a:lnTo>
                    <a:pt x="166" y="2047"/>
                  </a:lnTo>
                  <a:lnTo>
                    <a:pt x="240" y="2158"/>
                  </a:lnTo>
                  <a:lnTo>
                    <a:pt x="313" y="2268"/>
                  </a:lnTo>
                  <a:lnTo>
                    <a:pt x="406" y="2360"/>
                  </a:lnTo>
                  <a:lnTo>
                    <a:pt x="498" y="2453"/>
                  </a:lnTo>
                  <a:lnTo>
                    <a:pt x="590" y="2526"/>
                  </a:lnTo>
                  <a:lnTo>
                    <a:pt x="719" y="2600"/>
                  </a:lnTo>
                  <a:lnTo>
                    <a:pt x="830" y="2655"/>
                  </a:lnTo>
                  <a:lnTo>
                    <a:pt x="959" y="2692"/>
                  </a:lnTo>
                  <a:lnTo>
                    <a:pt x="1088" y="2729"/>
                  </a:lnTo>
                  <a:lnTo>
                    <a:pt x="1217" y="2748"/>
                  </a:lnTo>
                  <a:lnTo>
                    <a:pt x="1364" y="2766"/>
                  </a:lnTo>
                  <a:lnTo>
                    <a:pt x="1512" y="2748"/>
                  </a:lnTo>
                  <a:lnTo>
                    <a:pt x="1659" y="2729"/>
                  </a:lnTo>
                  <a:lnTo>
                    <a:pt x="1789" y="2692"/>
                  </a:lnTo>
                  <a:lnTo>
                    <a:pt x="1918" y="2655"/>
                  </a:lnTo>
                  <a:lnTo>
                    <a:pt x="2047" y="2600"/>
                  </a:lnTo>
                  <a:lnTo>
                    <a:pt x="2157" y="2526"/>
                  </a:lnTo>
                  <a:lnTo>
                    <a:pt x="2268" y="2434"/>
                  </a:lnTo>
                  <a:lnTo>
                    <a:pt x="2360" y="2360"/>
                  </a:lnTo>
                  <a:lnTo>
                    <a:pt x="2452" y="2250"/>
                  </a:lnTo>
                  <a:lnTo>
                    <a:pt x="2526" y="2139"/>
                  </a:lnTo>
                  <a:lnTo>
                    <a:pt x="2600" y="2029"/>
                  </a:lnTo>
                  <a:lnTo>
                    <a:pt x="2655" y="1899"/>
                  </a:lnTo>
                  <a:lnTo>
                    <a:pt x="2692" y="1770"/>
                  </a:lnTo>
                  <a:lnTo>
                    <a:pt x="2729" y="1641"/>
                  </a:lnTo>
                  <a:lnTo>
                    <a:pt x="2747" y="1494"/>
                  </a:lnTo>
                  <a:lnTo>
                    <a:pt x="2747" y="1346"/>
                  </a:lnTo>
                  <a:lnTo>
                    <a:pt x="2747" y="1199"/>
                  </a:lnTo>
                  <a:lnTo>
                    <a:pt x="2729" y="1070"/>
                  </a:lnTo>
                  <a:lnTo>
                    <a:pt x="2692" y="941"/>
                  </a:lnTo>
                  <a:lnTo>
                    <a:pt x="2637" y="812"/>
                  </a:lnTo>
                  <a:lnTo>
                    <a:pt x="2581" y="701"/>
                  </a:lnTo>
                  <a:lnTo>
                    <a:pt x="2508" y="590"/>
                  </a:lnTo>
                  <a:lnTo>
                    <a:pt x="2434" y="480"/>
                  </a:lnTo>
                  <a:lnTo>
                    <a:pt x="2342" y="388"/>
                  </a:lnTo>
                  <a:lnTo>
                    <a:pt x="2249" y="295"/>
                  </a:lnTo>
                  <a:lnTo>
                    <a:pt x="2139" y="222"/>
                  </a:lnTo>
                  <a:lnTo>
                    <a:pt x="2028" y="148"/>
                  </a:lnTo>
                  <a:lnTo>
                    <a:pt x="1899" y="93"/>
                  </a:lnTo>
                  <a:lnTo>
                    <a:pt x="1770" y="56"/>
                  </a:lnTo>
                  <a:lnTo>
                    <a:pt x="1641" y="19"/>
                  </a:lnTo>
                  <a:lnTo>
                    <a:pt x="14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6" name="Google Shape;956;p3"/>
            <p:cNvSpPr/>
            <p:nvPr/>
          </p:nvSpPr>
          <p:spPr>
            <a:xfrm>
              <a:off x="5615300" y="1125450"/>
              <a:ext cx="69175" cy="68700"/>
            </a:xfrm>
            <a:custGeom>
              <a:avLst/>
              <a:gdLst/>
              <a:ahLst/>
              <a:cxnLst/>
              <a:rect l="l" t="t" r="r" b="b"/>
              <a:pathLst>
                <a:path w="2767" h="2748" extrusionOk="0">
                  <a:moveTo>
                    <a:pt x="1255" y="1"/>
                  </a:moveTo>
                  <a:lnTo>
                    <a:pt x="1126" y="19"/>
                  </a:lnTo>
                  <a:lnTo>
                    <a:pt x="978" y="56"/>
                  </a:lnTo>
                  <a:lnTo>
                    <a:pt x="849" y="93"/>
                  </a:lnTo>
                  <a:lnTo>
                    <a:pt x="739" y="148"/>
                  </a:lnTo>
                  <a:lnTo>
                    <a:pt x="609" y="222"/>
                  </a:lnTo>
                  <a:lnTo>
                    <a:pt x="499" y="296"/>
                  </a:lnTo>
                  <a:lnTo>
                    <a:pt x="407" y="388"/>
                  </a:lnTo>
                  <a:lnTo>
                    <a:pt x="314" y="480"/>
                  </a:lnTo>
                  <a:lnTo>
                    <a:pt x="241" y="591"/>
                  </a:lnTo>
                  <a:lnTo>
                    <a:pt x="167" y="720"/>
                  </a:lnTo>
                  <a:lnTo>
                    <a:pt x="112" y="830"/>
                  </a:lnTo>
                  <a:lnTo>
                    <a:pt x="75" y="959"/>
                  </a:lnTo>
                  <a:lnTo>
                    <a:pt x="38" y="1107"/>
                  </a:lnTo>
                  <a:lnTo>
                    <a:pt x="19" y="1236"/>
                  </a:lnTo>
                  <a:lnTo>
                    <a:pt x="1" y="1383"/>
                  </a:lnTo>
                  <a:lnTo>
                    <a:pt x="19" y="1531"/>
                  </a:lnTo>
                  <a:lnTo>
                    <a:pt x="38" y="1660"/>
                  </a:lnTo>
                  <a:lnTo>
                    <a:pt x="75" y="1789"/>
                  </a:lnTo>
                  <a:lnTo>
                    <a:pt x="112" y="1918"/>
                  </a:lnTo>
                  <a:lnTo>
                    <a:pt x="167" y="2047"/>
                  </a:lnTo>
                  <a:lnTo>
                    <a:pt x="241" y="2158"/>
                  </a:lnTo>
                  <a:lnTo>
                    <a:pt x="314" y="2268"/>
                  </a:lnTo>
                  <a:lnTo>
                    <a:pt x="407" y="2361"/>
                  </a:lnTo>
                  <a:lnTo>
                    <a:pt x="499" y="2453"/>
                  </a:lnTo>
                  <a:lnTo>
                    <a:pt x="609" y="2527"/>
                  </a:lnTo>
                  <a:lnTo>
                    <a:pt x="720" y="2582"/>
                  </a:lnTo>
                  <a:lnTo>
                    <a:pt x="831" y="2656"/>
                  </a:lnTo>
                  <a:lnTo>
                    <a:pt x="960" y="2692"/>
                  </a:lnTo>
                  <a:lnTo>
                    <a:pt x="1089" y="2729"/>
                  </a:lnTo>
                  <a:lnTo>
                    <a:pt x="1236" y="2748"/>
                  </a:lnTo>
                  <a:lnTo>
                    <a:pt x="1513" y="2748"/>
                  </a:lnTo>
                  <a:lnTo>
                    <a:pt x="1660" y="2729"/>
                  </a:lnTo>
                  <a:lnTo>
                    <a:pt x="1808" y="2692"/>
                  </a:lnTo>
                  <a:lnTo>
                    <a:pt x="1937" y="2656"/>
                  </a:lnTo>
                  <a:lnTo>
                    <a:pt x="2048" y="2600"/>
                  </a:lnTo>
                  <a:lnTo>
                    <a:pt x="2177" y="2527"/>
                  </a:lnTo>
                  <a:lnTo>
                    <a:pt x="2269" y="2453"/>
                  </a:lnTo>
                  <a:lnTo>
                    <a:pt x="2380" y="2361"/>
                  </a:lnTo>
                  <a:lnTo>
                    <a:pt x="2472" y="2268"/>
                  </a:lnTo>
                  <a:lnTo>
                    <a:pt x="2545" y="2158"/>
                  </a:lnTo>
                  <a:lnTo>
                    <a:pt x="2619" y="2029"/>
                  </a:lnTo>
                  <a:lnTo>
                    <a:pt x="2675" y="1918"/>
                  </a:lnTo>
                  <a:lnTo>
                    <a:pt x="2711" y="1789"/>
                  </a:lnTo>
                  <a:lnTo>
                    <a:pt x="2748" y="1642"/>
                  </a:lnTo>
                  <a:lnTo>
                    <a:pt x="2767" y="1512"/>
                  </a:lnTo>
                  <a:lnTo>
                    <a:pt x="2767" y="1365"/>
                  </a:lnTo>
                  <a:lnTo>
                    <a:pt x="2767" y="1217"/>
                  </a:lnTo>
                  <a:lnTo>
                    <a:pt x="2748" y="1088"/>
                  </a:lnTo>
                  <a:lnTo>
                    <a:pt x="2711" y="959"/>
                  </a:lnTo>
                  <a:lnTo>
                    <a:pt x="2656" y="830"/>
                  </a:lnTo>
                  <a:lnTo>
                    <a:pt x="2601" y="701"/>
                  </a:lnTo>
                  <a:lnTo>
                    <a:pt x="2545" y="591"/>
                  </a:lnTo>
                  <a:lnTo>
                    <a:pt x="2472" y="480"/>
                  </a:lnTo>
                  <a:lnTo>
                    <a:pt x="2380" y="388"/>
                  </a:lnTo>
                  <a:lnTo>
                    <a:pt x="2287" y="296"/>
                  </a:lnTo>
                  <a:lnTo>
                    <a:pt x="2177" y="222"/>
                  </a:lnTo>
                  <a:lnTo>
                    <a:pt x="2066" y="166"/>
                  </a:lnTo>
                  <a:lnTo>
                    <a:pt x="1937" y="93"/>
                  </a:lnTo>
                  <a:lnTo>
                    <a:pt x="1826" y="56"/>
                  </a:lnTo>
                  <a:lnTo>
                    <a:pt x="1679" y="19"/>
                  </a:lnTo>
                  <a:lnTo>
                    <a:pt x="15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7" name="Google Shape;957;p3"/>
            <p:cNvSpPr/>
            <p:nvPr/>
          </p:nvSpPr>
          <p:spPr>
            <a:xfrm>
              <a:off x="5917700" y="1261900"/>
              <a:ext cx="69625" cy="69625"/>
            </a:xfrm>
            <a:custGeom>
              <a:avLst/>
              <a:gdLst/>
              <a:ahLst/>
              <a:cxnLst/>
              <a:rect l="l" t="t" r="r" b="b"/>
              <a:pathLst>
                <a:path w="2785" h="2785" extrusionOk="0">
                  <a:moveTo>
                    <a:pt x="1291" y="0"/>
                  </a:moveTo>
                  <a:lnTo>
                    <a:pt x="1144" y="19"/>
                  </a:lnTo>
                  <a:lnTo>
                    <a:pt x="1014" y="56"/>
                  </a:lnTo>
                  <a:lnTo>
                    <a:pt x="885" y="92"/>
                  </a:lnTo>
                  <a:lnTo>
                    <a:pt x="756" y="148"/>
                  </a:lnTo>
                  <a:lnTo>
                    <a:pt x="646" y="203"/>
                  </a:lnTo>
                  <a:lnTo>
                    <a:pt x="535" y="277"/>
                  </a:lnTo>
                  <a:lnTo>
                    <a:pt x="443" y="369"/>
                  </a:lnTo>
                  <a:lnTo>
                    <a:pt x="351" y="461"/>
                  </a:lnTo>
                  <a:lnTo>
                    <a:pt x="259" y="553"/>
                  </a:lnTo>
                  <a:lnTo>
                    <a:pt x="185" y="664"/>
                  </a:lnTo>
                  <a:lnTo>
                    <a:pt x="129" y="793"/>
                  </a:lnTo>
                  <a:lnTo>
                    <a:pt x="74" y="904"/>
                  </a:lnTo>
                  <a:lnTo>
                    <a:pt x="37" y="1051"/>
                  </a:lnTo>
                  <a:lnTo>
                    <a:pt x="19" y="1180"/>
                  </a:lnTo>
                  <a:lnTo>
                    <a:pt x="0" y="1328"/>
                  </a:lnTo>
                  <a:lnTo>
                    <a:pt x="0" y="1475"/>
                  </a:lnTo>
                  <a:lnTo>
                    <a:pt x="19" y="1604"/>
                  </a:lnTo>
                  <a:lnTo>
                    <a:pt x="37" y="1752"/>
                  </a:lnTo>
                  <a:lnTo>
                    <a:pt x="93" y="1881"/>
                  </a:lnTo>
                  <a:lnTo>
                    <a:pt x="129" y="2010"/>
                  </a:lnTo>
                  <a:lnTo>
                    <a:pt x="203" y="2139"/>
                  </a:lnTo>
                  <a:lnTo>
                    <a:pt x="277" y="2250"/>
                  </a:lnTo>
                  <a:lnTo>
                    <a:pt x="351" y="2342"/>
                  </a:lnTo>
                  <a:lnTo>
                    <a:pt x="461" y="2434"/>
                  </a:lnTo>
                  <a:lnTo>
                    <a:pt x="554" y="2526"/>
                  </a:lnTo>
                  <a:lnTo>
                    <a:pt x="664" y="2600"/>
                  </a:lnTo>
                  <a:lnTo>
                    <a:pt x="793" y="2655"/>
                  </a:lnTo>
                  <a:lnTo>
                    <a:pt x="922" y="2711"/>
                  </a:lnTo>
                  <a:lnTo>
                    <a:pt x="1051" y="2748"/>
                  </a:lnTo>
                  <a:lnTo>
                    <a:pt x="1180" y="2784"/>
                  </a:lnTo>
                  <a:lnTo>
                    <a:pt x="1475" y="2784"/>
                  </a:lnTo>
                  <a:lnTo>
                    <a:pt x="1623" y="2766"/>
                  </a:lnTo>
                  <a:lnTo>
                    <a:pt x="1770" y="2748"/>
                  </a:lnTo>
                  <a:lnTo>
                    <a:pt x="1900" y="2692"/>
                  </a:lnTo>
                  <a:lnTo>
                    <a:pt x="2029" y="2655"/>
                  </a:lnTo>
                  <a:lnTo>
                    <a:pt x="2139" y="2582"/>
                  </a:lnTo>
                  <a:lnTo>
                    <a:pt x="2250" y="2508"/>
                  </a:lnTo>
                  <a:lnTo>
                    <a:pt x="2360" y="2416"/>
                  </a:lnTo>
                  <a:lnTo>
                    <a:pt x="2453" y="2323"/>
                  </a:lnTo>
                  <a:lnTo>
                    <a:pt x="2526" y="2231"/>
                  </a:lnTo>
                  <a:lnTo>
                    <a:pt x="2600" y="2102"/>
                  </a:lnTo>
                  <a:lnTo>
                    <a:pt x="2674" y="1992"/>
                  </a:lnTo>
                  <a:lnTo>
                    <a:pt x="2711" y="1862"/>
                  </a:lnTo>
                  <a:lnTo>
                    <a:pt x="2748" y="1733"/>
                  </a:lnTo>
                  <a:lnTo>
                    <a:pt x="2785" y="1586"/>
                  </a:lnTo>
                  <a:lnTo>
                    <a:pt x="2785" y="1438"/>
                  </a:lnTo>
                  <a:lnTo>
                    <a:pt x="2785" y="1291"/>
                  </a:lnTo>
                  <a:lnTo>
                    <a:pt x="2766" y="1143"/>
                  </a:lnTo>
                  <a:lnTo>
                    <a:pt x="2748" y="1014"/>
                  </a:lnTo>
                  <a:lnTo>
                    <a:pt x="2692" y="885"/>
                  </a:lnTo>
                  <a:lnTo>
                    <a:pt x="2637" y="756"/>
                  </a:lnTo>
                  <a:lnTo>
                    <a:pt x="2582" y="646"/>
                  </a:lnTo>
                  <a:lnTo>
                    <a:pt x="2508" y="535"/>
                  </a:lnTo>
                  <a:lnTo>
                    <a:pt x="2416" y="424"/>
                  </a:lnTo>
                  <a:lnTo>
                    <a:pt x="2324" y="332"/>
                  </a:lnTo>
                  <a:lnTo>
                    <a:pt x="2213" y="258"/>
                  </a:lnTo>
                  <a:lnTo>
                    <a:pt x="2102" y="185"/>
                  </a:lnTo>
                  <a:lnTo>
                    <a:pt x="1973" y="129"/>
                  </a:lnTo>
                  <a:lnTo>
                    <a:pt x="1844" y="74"/>
                  </a:lnTo>
                  <a:lnTo>
                    <a:pt x="1715" y="37"/>
                  </a:lnTo>
                  <a:lnTo>
                    <a:pt x="1568" y="19"/>
                  </a:lnTo>
                  <a:lnTo>
                    <a:pt x="14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8" name="Google Shape;958;p3"/>
            <p:cNvSpPr/>
            <p:nvPr/>
          </p:nvSpPr>
          <p:spPr>
            <a:xfrm>
              <a:off x="5039575" y="238125"/>
              <a:ext cx="68250" cy="34125"/>
            </a:xfrm>
            <a:custGeom>
              <a:avLst/>
              <a:gdLst/>
              <a:ahLst/>
              <a:cxnLst/>
              <a:rect l="l" t="t" r="r" b="b"/>
              <a:pathLst>
                <a:path w="2730" h="1365" extrusionOk="0">
                  <a:moveTo>
                    <a:pt x="1" y="0"/>
                  </a:moveTo>
                  <a:lnTo>
                    <a:pt x="1" y="148"/>
                  </a:lnTo>
                  <a:lnTo>
                    <a:pt x="19" y="277"/>
                  </a:lnTo>
                  <a:lnTo>
                    <a:pt x="56" y="406"/>
                  </a:lnTo>
                  <a:lnTo>
                    <a:pt x="93" y="535"/>
                  </a:lnTo>
                  <a:lnTo>
                    <a:pt x="167" y="645"/>
                  </a:lnTo>
                  <a:lnTo>
                    <a:pt x="222" y="756"/>
                  </a:lnTo>
                  <a:lnTo>
                    <a:pt x="314" y="867"/>
                  </a:lnTo>
                  <a:lnTo>
                    <a:pt x="388" y="959"/>
                  </a:lnTo>
                  <a:lnTo>
                    <a:pt x="480" y="1051"/>
                  </a:lnTo>
                  <a:lnTo>
                    <a:pt x="591" y="1125"/>
                  </a:lnTo>
                  <a:lnTo>
                    <a:pt x="701" y="1198"/>
                  </a:lnTo>
                  <a:lnTo>
                    <a:pt x="830" y="1254"/>
                  </a:lnTo>
                  <a:lnTo>
                    <a:pt x="941" y="1309"/>
                  </a:lnTo>
                  <a:lnTo>
                    <a:pt x="1070" y="1328"/>
                  </a:lnTo>
                  <a:lnTo>
                    <a:pt x="1218" y="1364"/>
                  </a:lnTo>
                  <a:lnTo>
                    <a:pt x="1494" y="1364"/>
                  </a:lnTo>
                  <a:lnTo>
                    <a:pt x="1623" y="1346"/>
                  </a:lnTo>
                  <a:lnTo>
                    <a:pt x="1752" y="1309"/>
                  </a:lnTo>
                  <a:lnTo>
                    <a:pt x="1881" y="1254"/>
                  </a:lnTo>
                  <a:lnTo>
                    <a:pt x="2011" y="1198"/>
                  </a:lnTo>
                  <a:lnTo>
                    <a:pt x="2121" y="1143"/>
                  </a:lnTo>
                  <a:lnTo>
                    <a:pt x="2232" y="1051"/>
                  </a:lnTo>
                  <a:lnTo>
                    <a:pt x="2324" y="977"/>
                  </a:lnTo>
                  <a:lnTo>
                    <a:pt x="2416" y="867"/>
                  </a:lnTo>
                  <a:lnTo>
                    <a:pt x="2490" y="774"/>
                  </a:lnTo>
                  <a:lnTo>
                    <a:pt x="2564" y="664"/>
                  </a:lnTo>
                  <a:lnTo>
                    <a:pt x="2619" y="535"/>
                  </a:lnTo>
                  <a:lnTo>
                    <a:pt x="2674" y="406"/>
                  </a:lnTo>
                  <a:lnTo>
                    <a:pt x="2693" y="277"/>
                  </a:lnTo>
                  <a:lnTo>
                    <a:pt x="2730" y="148"/>
                  </a:lnTo>
                  <a:lnTo>
                    <a:pt x="273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9" name="Google Shape;959;p3"/>
            <p:cNvSpPr/>
            <p:nvPr/>
          </p:nvSpPr>
          <p:spPr>
            <a:xfrm>
              <a:off x="5761425" y="1233775"/>
              <a:ext cx="68725" cy="68700"/>
            </a:xfrm>
            <a:custGeom>
              <a:avLst/>
              <a:gdLst/>
              <a:ahLst/>
              <a:cxnLst/>
              <a:rect l="l" t="t" r="r" b="b"/>
              <a:pathLst>
                <a:path w="2749" h="2748" extrusionOk="0">
                  <a:moveTo>
                    <a:pt x="1347" y="0"/>
                  </a:moveTo>
                  <a:lnTo>
                    <a:pt x="1218" y="19"/>
                  </a:lnTo>
                  <a:lnTo>
                    <a:pt x="1070" y="37"/>
                  </a:lnTo>
                  <a:lnTo>
                    <a:pt x="941" y="74"/>
                  </a:lnTo>
                  <a:lnTo>
                    <a:pt x="812" y="111"/>
                  </a:lnTo>
                  <a:lnTo>
                    <a:pt x="702" y="185"/>
                  </a:lnTo>
                  <a:lnTo>
                    <a:pt x="591" y="240"/>
                  </a:lnTo>
                  <a:lnTo>
                    <a:pt x="480" y="332"/>
                  </a:lnTo>
                  <a:lnTo>
                    <a:pt x="388" y="406"/>
                  </a:lnTo>
                  <a:lnTo>
                    <a:pt x="296" y="517"/>
                  </a:lnTo>
                  <a:lnTo>
                    <a:pt x="222" y="627"/>
                  </a:lnTo>
                  <a:lnTo>
                    <a:pt x="148" y="738"/>
                  </a:lnTo>
                  <a:lnTo>
                    <a:pt x="93" y="849"/>
                  </a:lnTo>
                  <a:lnTo>
                    <a:pt x="56" y="978"/>
                  </a:lnTo>
                  <a:lnTo>
                    <a:pt x="19" y="1107"/>
                  </a:lnTo>
                  <a:lnTo>
                    <a:pt x="1" y="1254"/>
                  </a:lnTo>
                  <a:lnTo>
                    <a:pt x="1" y="1383"/>
                  </a:lnTo>
                  <a:lnTo>
                    <a:pt x="1" y="1531"/>
                  </a:lnTo>
                  <a:lnTo>
                    <a:pt x="19" y="1660"/>
                  </a:lnTo>
                  <a:lnTo>
                    <a:pt x="56" y="1807"/>
                  </a:lnTo>
                  <a:lnTo>
                    <a:pt x="111" y="1918"/>
                  </a:lnTo>
                  <a:lnTo>
                    <a:pt x="167" y="2047"/>
                  </a:lnTo>
                  <a:lnTo>
                    <a:pt x="241" y="2158"/>
                  </a:lnTo>
                  <a:lnTo>
                    <a:pt x="314" y="2268"/>
                  </a:lnTo>
                  <a:lnTo>
                    <a:pt x="407" y="2361"/>
                  </a:lnTo>
                  <a:lnTo>
                    <a:pt x="499" y="2453"/>
                  </a:lnTo>
                  <a:lnTo>
                    <a:pt x="609" y="2527"/>
                  </a:lnTo>
                  <a:lnTo>
                    <a:pt x="720" y="2600"/>
                  </a:lnTo>
                  <a:lnTo>
                    <a:pt x="849" y="2656"/>
                  </a:lnTo>
                  <a:lnTo>
                    <a:pt x="978" y="2692"/>
                  </a:lnTo>
                  <a:lnTo>
                    <a:pt x="1107" y="2729"/>
                  </a:lnTo>
                  <a:lnTo>
                    <a:pt x="1236" y="2748"/>
                  </a:lnTo>
                  <a:lnTo>
                    <a:pt x="1513" y="2748"/>
                  </a:lnTo>
                  <a:lnTo>
                    <a:pt x="1660" y="2729"/>
                  </a:lnTo>
                  <a:lnTo>
                    <a:pt x="1789" y="2692"/>
                  </a:lnTo>
                  <a:lnTo>
                    <a:pt x="1918" y="2637"/>
                  </a:lnTo>
                  <a:lnTo>
                    <a:pt x="2029" y="2582"/>
                  </a:lnTo>
                  <a:lnTo>
                    <a:pt x="2140" y="2508"/>
                  </a:lnTo>
                  <a:lnTo>
                    <a:pt x="2250" y="2434"/>
                  </a:lnTo>
                  <a:lnTo>
                    <a:pt x="2343" y="2342"/>
                  </a:lnTo>
                  <a:lnTo>
                    <a:pt x="2435" y="2250"/>
                  </a:lnTo>
                  <a:lnTo>
                    <a:pt x="2508" y="2139"/>
                  </a:lnTo>
                  <a:lnTo>
                    <a:pt x="2582" y="2029"/>
                  </a:lnTo>
                  <a:lnTo>
                    <a:pt x="2638" y="1900"/>
                  </a:lnTo>
                  <a:lnTo>
                    <a:pt x="2674" y="1771"/>
                  </a:lnTo>
                  <a:lnTo>
                    <a:pt x="2711" y="1641"/>
                  </a:lnTo>
                  <a:lnTo>
                    <a:pt x="2730" y="1512"/>
                  </a:lnTo>
                  <a:lnTo>
                    <a:pt x="2748" y="1365"/>
                  </a:lnTo>
                  <a:lnTo>
                    <a:pt x="2730" y="1217"/>
                  </a:lnTo>
                  <a:lnTo>
                    <a:pt x="2711" y="1088"/>
                  </a:lnTo>
                  <a:lnTo>
                    <a:pt x="2674" y="959"/>
                  </a:lnTo>
                  <a:lnTo>
                    <a:pt x="2638" y="830"/>
                  </a:lnTo>
                  <a:lnTo>
                    <a:pt x="2564" y="720"/>
                  </a:lnTo>
                  <a:lnTo>
                    <a:pt x="2508" y="591"/>
                  </a:lnTo>
                  <a:lnTo>
                    <a:pt x="2416" y="498"/>
                  </a:lnTo>
                  <a:lnTo>
                    <a:pt x="2324" y="406"/>
                  </a:lnTo>
                  <a:lnTo>
                    <a:pt x="2232" y="314"/>
                  </a:lnTo>
                  <a:lnTo>
                    <a:pt x="2121" y="240"/>
                  </a:lnTo>
                  <a:lnTo>
                    <a:pt x="2011" y="166"/>
                  </a:lnTo>
                  <a:lnTo>
                    <a:pt x="1900" y="111"/>
                  </a:lnTo>
                  <a:lnTo>
                    <a:pt x="1771" y="56"/>
                  </a:lnTo>
                  <a:lnTo>
                    <a:pt x="1642" y="37"/>
                  </a:lnTo>
                  <a:lnTo>
                    <a:pt x="1494" y="19"/>
                  </a:lnTo>
                  <a:lnTo>
                    <a:pt x="134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0" name="Google Shape;960;p3"/>
            <p:cNvSpPr/>
            <p:nvPr/>
          </p:nvSpPr>
          <p:spPr>
            <a:xfrm>
              <a:off x="5028050" y="283750"/>
              <a:ext cx="68250" cy="68250"/>
            </a:xfrm>
            <a:custGeom>
              <a:avLst/>
              <a:gdLst/>
              <a:ahLst/>
              <a:cxnLst/>
              <a:rect l="l" t="t" r="r" b="b"/>
              <a:pathLst>
                <a:path w="2730" h="2730" extrusionOk="0">
                  <a:moveTo>
                    <a:pt x="1402" y="0"/>
                  </a:moveTo>
                  <a:lnTo>
                    <a:pt x="1255" y="19"/>
                  </a:lnTo>
                  <a:lnTo>
                    <a:pt x="1126" y="37"/>
                  </a:lnTo>
                  <a:lnTo>
                    <a:pt x="996" y="56"/>
                  </a:lnTo>
                  <a:lnTo>
                    <a:pt x="867" y="111"/>
                  </a:lnTo>
                  <a:lnTo>
                    <a:pt x="738" y="166"/>
                  </a:lnTo>
                  <a:lnTo>
                    <a:pt x="628" y="240"/>
                  </a:lnTo>
                  <a:lnTo>
                    <a:pt x="517" y="314"/>
                  </a:lnTo>
                  <a:lnTo>
                    <a:pt x="425" y="406"/>
                  </a:lnTo>
                  <a:lnTo>
                    <a:pt x="333" y="498"/>
                  </a:lnTo>
                  <a:lnTo>
                    <a:pt x="259" y="609"/>
                  </a:lnTo>
                  <a:lnTo>
                    <a:pt x="185" y="719"/>
                  </a:lnTo>
                  <a:lnTo>
                    <a:pt x="111" y="830"/>
                  </a:lnTo>
                  <a:lnTo>
                    <a:pt x="75" y="959"/>
                  </a:lnTo>
                  <a:lnTo>
                    <a:pt x="38" y="1088"/>
                  </a:lnTo>
                  <a:lnTo>
                    <a:pt x="19" y="1236"/>
                  </a:lnTo>
                  <a:lnTo>
                    <a:pt x="1" y="1365"/>
                  </a:lnTo>
                  <a:lnTo>
                    <a:pt x="19" y="1494"/>
                  </a:lnTo>
                  <a:lnTo>
                    <a:pt x="38" y="1623"/>
                  </a:lnTo>
                  <a:lnTo>
                    <a:pt x="75" y="1752"/>
                  </a:lnTo>
                  <a:lnTo>
                    <a:pt x="111" y="1881"/>
                  </a:lnTo>
                  <a:lnTo>
                    <a:pt x="167" y="1992"/>
                  </a:lnTo>
                  <a:lnTo>
                    <a:pt x="240" y="2102"/>
                  </a:lnTo>
                  <a:lnTo>
                    <a:pt x="314" y="2213"/>
                  </a:lnTo>
                  <a:lnTo>
                    <a:pt x="406" y="2305"/>
                  </a:lnTo>
                  <a:lnTo>
                    <a:pt x="499" y="2397"/>
                  </a:lnTo>
                  <a:lnTo>
                    <a:pt x="591" y="2471"/>
                  </a:lnTo>
                  <a:lnTo>
                    <a:pt x="701" y="2545"/>
                  </a:lnTo>
                  <a:lnTo>
                    <a:pt x="831" y="2600"/>
                  </a:lnTo>
                  <a:lnTo>
                    <a:pt x="941" y="2655"/>
                  </a:lnTo>
                  <a:lnTo>
                    <a:pt x="1070" y="2692"/>
                  </a:lnTo>
                  <a:lnTo>
                    <a:pt x="1199" y="2711"/>
                  </a:lnTo>
                  <a:lnTo>
                    <a:pt x="1347" y="2729"/>
                  </a:lnTo>
                  <a:lnTo>
                    <a:pt x="1476" y="2729"/>
                  </a:lnTo>
                  <a:lnTo>
                    <a:pt x="1605" y="2711"/>
                  </a:lnTo>
                  <a:lnTo>
                    <a:pt x="1734" y="2674"/>
                  </a:lnTo>
                  <a:lnTo>
                    <a:pt x="1863" y="2619"/>
                  </a:lnTo>
                  <a:lnTo>
                    <a:pt x="1992" y="2563"/>
                  </a:lnTo>
                  <a:lnTo>
                    <a:pt x="2103" y="2508"/>
                  </a:lnTo>
                  <a:lnTo>
                    <a:pt x="2213" y="2416"/>
                  </a:lnTo>
                  <a:lnTo>
                    <a:pt x="2306" y="2324"/>
                  </a:lnTo>
                  <a:lnTo>
                    <a:pt x="2398" y="2231"/>
                  </a:lnTo>
                  <a:lnTo>
                    <a:pt x="2490" y="2121"/>
                  </a:lnTo>
                  <a:lnTo>
                    <a:pt x="2545" y="2010"/>
                  </a:lnTo>
                  <a:lnTo>
                    <a:pt x="2619" y="1900"/>
                  </a:lnTo>
                  <a:lnTo>
                    <a:pt x="2656" y="1770"/>
                  </a:lnTo>
                  <a:lnTo>
                    <a:pt x="2693" y="1641"/>
                  </a:lnTo>
                  <a:lnTo>
                    <a:pt x="2711" y="1512"/>
                  </a:lnTo>
                  <a:lnTo>
                    <a:pt x="2730" y="1365"/>
                  </a:lnTo>
                  <a:lnTo>
                    <a:pt x="2711" y="1236"/>
                  </a:lnTo>
                  <a:lnTo>
                    <a:pt x="2693" y="1107"/>
                  </a:lnTo>
                  <a:lnTo>
                    <a:pt x="2656" y="978"/>
                  </a:lnTo>
                  <a:lnTo>
                    <a:pt x="2619" y="849"/>
                  </a:lnTo>
                  <a:lnTo>
                    <a:pt x="2564" y="738"/>
                  </a:lnTo>
                  <a:lnTo>
                    <a:pt x="2490" y="627"/>
                  </a:lnTo>
                  <a:lnTo>
                    <a:pt x="2416" y="517"/>
                  </a:lnTo>
                  <a:lnTo>
                    <a:pt x="2324" y="424"/>
                  </a:lnTo>
                  <a:lnTo>
                    <a:pt x="2232" y="332"/>
                  </a:lnTo>
                  <a:lnTo>
                    <a:pt x="2140" y="259"/>
                  </a:lnTo>
                  <a:lnTo>
                    <a:pt x="2029" y="185"/>
                  </a:lnTo>
                  <a:lnTo>
                    <a:pt x="1900" y="129"/>
                  </a:lnTo>
                  <a:lnTo>
                    <a:pt x="1789" y="74"/>
                  </a:lnTo>
                  <a:lnTo>
                    <a:pt x="1660" y="37"/>
                  </a:lnTo>
                  <a:lnTo>
                    <a:pt x="1531" y="19"/>
                  </a:lnTo>
                  <a:lnTo>
                    <a:pt x="14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1" name="Google Shape;961;p3"/>
            <p:cNvSpPr/>
            <p:nvPr/>
          </p:nvSpPr>
          <p:spPr>
            <a:xfrm>
              <a:off x="5193550" y="723500"/>
              <a:ext cx="68225" cy="67775"/>
            </a:xfrm>
            <a:custGeom>
              <a:avLst/>
              <a:gdLst/>
              <a:ahLst/>
              <a:cxnLst/>
              <a:rect l="l" t="t" r="r" b="b"/>
              <a:pathLst>
                <a:path w="2729" h="2711" extrusionOk="0">
                  <a:moveTo>
                    <a:pt x="1162" y="0"/>
                  </a:moveTo>
                  <a:lnTo>
                    <a:pt x="1033" y="37"/>
                  </a:lnTo>
                  <a:lnTo>
                    <a:pt x="904" y="74"/>
                  </a:lnTo>
                  <a:lnTo>
                    <a:pt x="793" y="129"/>
                  </a:lnTo>
                  <a:lnTo>
                    <a:pt x="664" y="203"/>
                  </a:lnTo>
                  <a:lnTo>
                    <a:pt x="553" y="277"/>
                  </a:lnTo>
                  <a:lnTo>
                    <a:pt x="461" y="351"/>
                  </a:lnTo>
                  <a:lnTo>
                    <a:pt x="369" y="443"/>
                  </a:lnTo>
                  <a:lnTo>
                    <a:pt x="277" y="554"/>
                  </a:lnTo>
                  <a:lnTo>
                    <a:pt x="203" y="664"/>
                  </a:lnTo>
                  <a:lnTo>
                    <a:pt x="129" y="775"/>
                  </a:lnTo>
                  <a:lnTo>
                    <a:pt x="92" y="904"/>
                  </a:lnTo>
                  <a:lnTo>
                    <a:pt x="37" y="1033"/>
                  </a:lnTo>
                  <a:lnTo>
                    <a:pt x="19" y="1180"/>
                  </a:lnTo>
                  <a:lnTo>
                    <a:pt x="0" y="1310"/>
                  </a:lnTo>
                  <a:lnTo>
                    <a:pt x="0" y="1439"/>
                  </a:lnTo>
                  <a:lnTo>
                    <a:pt x="19" y="1568"/>
                  </a:lnTo>
                  <a:lnTo>
                    <a:pt x="55" y="1697"/>
                  </a:lnTo>
                  <a:lnTo>
                    <a:pt x="92" y="1826"/>
                  </a:lnTo>
                  <a:lnTo>
                    <a:pt x="148" y="1955"/>
                  </a:lnTo>
                  <a:lnTo>
                    <a:pt x="203" y="2065"/>
                  </a:lnTo>
                  <a:lnTo>
                    <a:pt x="277" y="2176"/>
                  </a:lnTo>
                  <a:lnTo>
                    <a:pt x="369" y="2268"/>
                  </a:lnTo>
                  <a:lnTo>
                    <a:pt x="461" y="2361"/>
                  </a:lnTo>
                  <a:lnTo>
                    <a:pt x="553" y="2434"/>
                  </a:lnTo>
                  <a:lnTo>
                    <a:pt x="664" y="2508"/>
                  </a:lnTo>
                  <a:lnTo>
                    <a:pt x="774" y="2582"/>
                  </a:lnTo>
                  <a:lnTo>
                    <a:pt x="904" y="2637"/>
                  </a:lnTo>
                  <a:lnTo>
                    <a:pt x="1033" y="2674"/>
                  </a:lnTo>
                  <a:lnTo>
                    <a:pt x="1162" y="2692"/>
                  </a:lnTo>
                  <a:lnTo>
                    <a:pt x="1291" y="2711"/>
                  </a:lnTo>
                  <a:lnTo>
                    <a:pt x="1567" y="2711"/>
                  </a:lnTo>
                  <a:lnTo>
                    <a:pt x="1696" y="2674"/>
                  </a:lnTo>
                  <a:lnTo>
                    <a:pt x="1825" y="2637"/>
                  </a:lnTo>
                  <a:lnTo>
                    <a:pt x="1955" y="2582"/>
                  </a:lnTo>
                  <a:lnTo>
                    <a:pt x="2065" y="2526"/>
                  </a:lnTo>
                  <a:lnTo>
                    <a:pt x="2176" y="2434"/>
                  </a:lnTo>
                  <a:lnTo>
                    <a:pt x="2286" y="2361"/>
                  </a:lnTo>
                  <a:lnTo>
                    <a:pt x="2379" y="2268"/>
                  </a:lnTo>
                  <a:lnTo>
                    <a:pt x="2452" y="2158"/>
                  </a:lnTo>
                  <a:lnTo>
                    <a:pt x="2526" y="2047"/>
                  </a:lnTo>
                  <a:lnTo>
                    <a:pt x="2600" y="1936"/>
                  </a:lnTo>
                  <a:lnTo>
                    <a:pt x="2655" y="1807"/>
                  </a:lnTo>
                  <a:lnTo>
                    <a:pt x="2692" y="1678"/>
                  </a:lnTo>
                  <a:lnTo>
                    <a:pt x="2710" y="1549"/>
                  </a:lnTo>
                  <a:lnTo>
                    <a:pt x="2729" y="1402"/>
                  </a:lnTo>
                  <a:lnTo>
                    <a:pt x="2729" y="1273"/>
                  </a:lnTo>
                  <a:lnTo>
                    <a:pt x="2710" y="1144"/>
                  </a:lnTo>
                  <a:lnTo>
                    <a:pt x="2674" y="1015"/>
                  </a:lnTo>
                  <a:lnTo>
                    <a:pt x="2637" y="885"/>
                  </a:lnTo>
                  <a:lnTo>
                    <a:pt x="2581" y="756"/>
                  </a:lnTo>
                  <a:lnTo>
                    <a:pt x="2526" y="646"/>
                  </a:lnTo>
                  <a:lnTo>
                    <a:pt x="2452" y="535"/>
                  </a:lnTo>
                  <a:lnTo>
                    <a:pt x="2360" y="443"/>
                  </a:lnTo>
                  <a:lnTo>
                    <a:pt x="2268" y="351"/>
                  </a:lnTo>
                  <a:lnTo>
                    <a:pt x="2176" y="277"/>
                  </a:lnTo>
                  <a:lnTo>
                    <a:pt x="2065" y="203"/>
                  </a:lnTo>
                  <a:lnTo>
                    <a:pt x="1955" y="129"/>
                  </a:lnTo>
                  <a:lnTo>
                    <a:pt x="1825" y="74"/>
                  </a:lnTo>
                  <a:lnTo>
                    <a:pt x="1715" y="37"/>
                  </a:lnTo>
                  <a:lnTo>
                    <a:pt x="1567" y="19"/>
                  </a:lnTo>
                  <a:lnTo>
                    <a:pt x="143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2" name="Google Shape;962;p3"/>
            <p:cNvSpPr/>
            <p:nvPr/>
          </p:nvSpPr>
          <p:spPr>
            <a:xfrm>
              <a:off x="5536025" y="1111625"/>
              <a:ext cx="68250" cy="68250"/>
            </a:xfrm>
            <a:custGeom>
              <a:avLst/>
              <a:gdLst/>
              <a:ahLst/>
              <a:cxnLst/>
              <a:rect l="l" t="t" r="r" b="b"/>
              <a:pathLst>
                <a:path w="2730" h="2730" extrusionOk="0">
                  <a:moveTo>
                    <a:pt x="1254" y="0"/>
                  </a:moveTo>
                  <a:lnTo>
                    <a:pt x="1107" y="19"/>
                  </a:lnTo>
                  <a:lnTo>
                    <a:pt x="996" y="56"/>
                  </a:lnTo>
                  <a:lnTo>
                    <a:pt x="867" y="93"/>
                  </a:lnTo>
                  <a:lnTo>
                    <a:pt x="738" y="148"/>
                  </a:lnTo>
                  <a:lnTo>
                    <a:pt x="628" y="203"/>
                  </a:lnTo>
                  <a:lnTo>
                    <a:pt x="535" y="277"/>
                  </a:lnTo>
                  <a:lnTo>
                    <a:pt x="425" y="369"/>
                  </a:lnTo>
                  <a:lnTo>
                    <a:pt x="351" y="461"/>
                  </a:lnTo>
                  <a:lnTo>
                    <a:pt x="259" y="572"/>
                  </a:lnTo>
                  <a:lnTo>
                    <a:pt x="185" y="664"/>
                  </a:lnTo>
                  <a:lnTo>
                    <a:pt x="130" y="793"/>
                  </a:lnTo>
                  <a:lnTo>
                    <a:pt x="74" y="904"/>
                  </a:lnTo>
                  <a:lnTo>
                    <a:pt x="37" y="1033"/>
                  </a:lnTo>
                  <a:lnTo>
                    <a:pt x="19" y="1162"/>
                  </a:lnTo>
                  <a:lnTo>
                    <a:pt x="1" y="1291"/>
                  </a:lnTo>
                  <a:lnTo>
                    <a:pt x="1" y="1439"/>
                  </a:lnTo>
                  <a:lnTo>
                    <a:pt x="19" y="1568"/>
                  </a:lnTo>
                  <a:lnTo>
                    <a:pt x="56" y="1697"/>
                  </a:lnTo>
                  <a:lnTo>
                    <a:pt x="93" y="1826"/>
                  </a:lnTo>
                  <a:lnTo>
                    <a:pt x="148" y="1955"/>
                  </a:lnTo>
                  <a:lnTo>
                    <a:pt x="203" y="2065"/>
                  </a:lnTo>
                  <a:lnTo>
                    <a:pt x="277" y="2176"/>
                  </a:lnTo>
                  <a:lnTo>
                    <a:pt x="369" y="2287"/>
                  </a:lnTo>
                  <a:lnTo>
                    <a:pt x="462" y="2379"/>
                  </a:lnTo>
                  <a:lnTo>
                    <a:pt x="572" y="2453"/>
                  </a:lnTo>
                  <a:lnTo>
                    <a:pt x="683" y="2526"/>
                  </a:lnTo>
                  <a:lnTo>
                    <a:pt x="793" y="2600"/>
                  </a:lnTo>
                  <a:lnTo>
                    <a:pt x="923" y="2637"/>
                  </a:lnTo>
                  <a:lnTo>
                    <a:pt x="1052" y="2674"/>
                  </a:lnTo>
                  <a:lnTo>
                    <a:pt x="1181" y="2711"/>
                  </a:lnTo>
                  <a:lnTo>
                    <a:pt x="1328" y="2729"/>
                  </a:lnTo>
                  <a:lnTo>
                    <a:pt x="1457" y="2711"/>
                  </a:lnTo>
                  <a:lnTo>
                    <a:pt x="1605" y="2692"/>
                  </a:lnTo>
                  <a:lnTo>
                    <a:pt x="1734" y="2674"/>
                  </a:lnTo>
                  <a:lnTo>
                    <a:pt x="1863" y="2619"/>
                  </a:lnTo>
                  <a:lnTo>
                    <a:pt x="1974" y="2582"/>
                  </a:lnTo>
                  <a:lnTo>
                    <a:pt x="2084" y="2508"/>
                  </a:lnTo>
                  <a:lnTo>
                    <a:pt x="2195" y="2434"/>
                  </a:lnTo>
                  <a:lnTo>
                    <a:pt x="2305" y="2342"/>
                  </a:lnTo>
                  <a:lnTo>
                    <a:pt x="2398" y="2250"/>
                  </a:lnTo>
                  <a:lnTo>
                    <a:pt x="2471" y="2139"/>
                  </a:lnTo>
                  <a:lnTo>
                    <a:pt x="2545" y="2029"/>
                  </a:lnTo>
                  <a:lnTo>
                    <a:pt x="2600" y="1918"/>
                  </a:lnTo>
                  <a:lnTo>
                    <a:pt x="2656" y="1789"/>
                  </a:lnTo>
                  <a:lnTo>
                    <a:pt x="2693" y="1660"/>
                  </a:lnTo>
                  <a:lnTo>
                    <a:pt x="2729" y="1531"/>
                  </a:lnTo>
                  <a:lnTo>
                    <a:pt x="2729" y="1383"/>
                  </a:lnTo>
                  <a:lnTo>
                    <a:pt x="2729" y="1254"/>
                  </a:lnTo>
                  <a:lnTo>
                    <a:pt x="2711" y="1107"/>
                  </a:lnTo>
                  <a:lnTo>
                    <a:pt x="2674" y="978"/>
                  </a:lnTo>
                  <a:lnTo>
                    <a:pt x="2637" y="849"/>
                  </a:lnTo>
                  <a:lnTo>
                    <a:pt x="2582" y="738"/>
                  </a:lnTo>
                  <a:lnTo>
                    <a:pt x="2508" y="627"/>
                  </a:lnTo>
                  <a:lnTo>
                    <a:pt x="2434" y="517"/>
                  </a:lnTo>
                  <a:lnTo>
                    <a:pt x="2342" y="406"/>
                  </a:lnTo>
                  <a:lnTo>
                    <a:pt x="2250" y="314"/>
                  </a:lnTo>
                  <a:lnTo>
                    <a:pt x="2139" y="240"/>
                  </a:lnTo>
                  <a:lnTo>
                    <a:pt x="2029" y="166"/>
                  </a:lnTo>
                  <a:lnTo>
                    <a:pt x="1918" y="111"/>
                  </a:lnTo>
                  <a:lnTo>
                    <a:pt x="1789" y="56"/>
                  </a:lnTo>
                  <a:lnTo>
                    <a:pt x="1660" y="19"/>
                  </a:lnTo>
                  <a:lnTo>
                    <a:pt x="151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3" name="Google Shape;963;p3"/>
            <p:cNvSpPr/>
            <p:nvPr/>
          </p:nvSpPr>
          <p:spPr>
            <a:xfrm>
              <a:off x="5259450" y="817525"/>
              <a:ext cx="68250" cy="68250"/>
            </a:xfrm>
            <a:custGeom>
              <a:avLst/>
              <a:gdLst/>
              <a:ahLst/>
              <a:cxnLst/>
              <a:rect l="l" t="t" r="r" b="b"/>
              <a:pathLst>
                <a:path w="2730" h="2730" extrusionOk="0">
                  <a:moveTo>
                    <a:pt x="1273" y="1"/>
                  </a:moveTo>
                  <a:lnTo>
                    <a:pt x="1125" y="19"/>
                  </a:lnTo>
                  <a:lnTo>
                    <a:pt x="996" y="38"/>
                  </a:lnTo>
                  <a:lnTo>
                    <a:pt x="867" y="93"/>
                  </a:lnTo>
                  <a:lnTo>
                    <a:pt x="757" y="148"/>
                  </a:lnTo>
                  <a:lnTo>
                    <a:pt x="628" y="204"/>
                  </a:lnTo>
                  <a:lnTo>
                    <a:pt x="535" y="277"/>
                  </a:lnTo>
                  <a:lnTo>
                    <a:pt x="425" y="370"/>
                  </a:lnTo>
                  <a:lnTo>
                    <a:pt x="333" y="462"/>
                  </a:lnTo>
                  <a:lnTo>
                    <a:pt x="259" y="572"/>
                  </a:lnTo>
                  <a:lnTo>
                    <a:pt x="185" y="683"/>
                  </a:lnTo>
                  <a:lnTo>
                    <a:pt x="111" y="794"/>
                  </a:lnTo>
                  <a:lnTo>
                    <a:pt x="74" y="923"/>
                  </a:lnTo>
                  <a:lnTo>
                    <a:pt x="19" y="1052"/>
                  </a:lnTo>
                  <a:lnTo>
                    <a:pt x="1" y="1181"/>
                  </a:lnTo>
                  <a:lnTo>
                    <a:pt x="1" y="1328"/>
                  </a:lnTo>
                  <a:lnTo>
                    <a:pt x="1" y="1457"/>
                  </a:lnTo>
                  <a:lnTo>
                    <a:pt x="19" y="1605"/>
                  </a:lnTo>
                  <a:lnTo>
                    <a:pt x="38" y="1734"/>
                  </a:lnTo>
                  <a:lnTo>
                    <a:pt x="93" y="1863"/>
                  </a:lnTo>
                  <a:lnTo>
                    <a:pt x="148" y="1974"/>
                  </a:lnTo>
                  <a:lnTo>
                    <a:pt x="204" y="2103"/>
                  </a:lnTo>
                  <a:lnTo>
                    <a:pt x="296" y="2195"/>
                  </a:lnTo>
                  <a:lnTo>
                    <a:pt x="369" y="2306"/>
                  </a:lnTo>
                  <a:lnTo>
                    <a:pt x="480" y="2398"/>
                  </a:lnTo>
                  <a:lnTo>
                    <a:pt x="572" y="2472"/>
                  </a:lnTo>
                  <a:lnTo>
                    <a:pt x="683" y="2545"/>
                  </a:lnTo>
                  <a:lnTo>
                    <a:pt x="812" y="2601"/>
                  </a:lnTo>
                  <a:lnTo>
                    <a:pt x="923" y="2656"/>
                  </a:lnTo>
                  <a:lnTo>
                    <a:pt x="1070" y="2693"/>
                  </a:lnTo>
                  <a:lnTo>
                    <a:pt x="1199" y="2711"/>
                  </a:lnTo>
                  <a:lnTo>
                    <a:pt x="1328" y="2730"/>
                  </a:lnTo>
                  <a:lnTo>
                    <a:pt x="1476" y="2730"/>
                  </a:lnTo>
                  <a:lnTo>
                    <a:pt x="1605" y="2711"/>
                  </a:lnTo>
                  <a:lnTo>
                    <a:pt x="1734" y="2674"/>
                  </a:lnTo>
                  <a:lnTo>
                    <a:pt x="1863" y="2619"/>
                  </a:lnTo>
                  <a:lnTo>
                    <a:pt x="1992" y="2564"/>
                  </a:lnTo>
                  <a:lnTo>
                    <a:pt x="2103" y="2508"/>
                  </a:lnTo>
                  <a:lnTo>
                    <a:pt x="2213" y="2416"/>
                  </a:lnTo>
                  <a:lnTo>
                    <a:pt x="2306" y="2342"/>
                  </a:lnTo>
                  <a:lnTo>
                    <a:pt x="2398" y="2232"/>
                  </a:lnTo>
                  <a:lnTo>
                    <a:pt x="2471" y="2140"/>
                  </a:lnTo>
                  <a:lnTo>
                    <a:pt x="2545" y="2011"/>
                  </a:lnTo>
                  <a:lnTo>
                    <a:pt x="2601" y="1900"/>
                  </a:lnTo>
                  <a:lnTo>
                    <a:pt x="2656" y="1771"/>
                  </a:lnTo>
                  <a:lnTo>
                    <a:pt x="2693" y="1642"/>
                  </a:lnTo>
                  <a:lnTo>
                    <a:pt x="2711" y="1513"/>
                  </a:lnTo>
                  <a:lnTo>
                    <a:pt x="2730" y="1365"/>
                  </a:lnTo>
                  <a:lnTo>
                    <a:pt x="2711" y="1236"/>
                  </a:lnTo>
                  <a:lnTo>
                    <a:pt x="2693" y="1107"/>
                  </a:lnTo>
                  <a:lnTo>
                    <a:pt x="2656" y="978"/>
                  </a:lnTo>
                  <a:lnTo>
                    <a:pt x="2619" y="849"/>
                  </a:lnTo>
                  <a:lnTo>
                    <a:pt x="2564" y="738"/>
                  </a:lnTo>
                  <a:lnTo>
                    <a:pt x="2490" y="628"/>
                  </a:lnTo>
                  <a:lnTo>
                    <a:pt x="2416" y="517"/>
                  </a:lnTo>
                  <a:lnTo>
                    <a:pt x="2342" y="425"/>
                  </a:lnTo>
                  <a:lnTo>
                    <a:pt x="2250" y="333"/>
                  </a:lnTo>
                  <a:lnTo>
                    <a:pt x="2140" y="259"/>
                  </a:lnTo>
                  <a:lnTo>
                    <a:pt x="2029" y="185"/>
                  </a:lnTo>
                  <a:lnTo>
                    <a:pt x="1918" y="130"/>
                  </a:lnTo>
                  <a:lnTo>
                    <a:pt x="1789" y="75"/>
                  </a:lnTo>
                  <a:lnTo>
                    <a:pt x="1679" y="38"/>
                  </a:lnTo>
                  <a:lnTo>
                    <a:pt x="15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4" name="Google Shape;964;p3"/>
            <p:cNvSpPr/>
            <p:nvPr/>
          </p:nvSpPr>
          <p:spPr>
            <a:xfrm>
              <a:off x="6064275" y="1368375"/>
              <a:ext cx="67800" cy="67775"/>
            </a:xfrm>
            <a:custGeom>
              <a:avLst/>
              <a:gdLst/>
              <a:ahLst/>
              <a:cxnLst/>
              <a:rect l="l" t="t" r="r" b="b"/>
              <a:pathLst>
                <a:path w="2712" h="2711" extrusionOk="0">
                  <a:moveTo>
                    <a:pt x="1328" y="0"/>
                  </a:moveTo>
                  <a:lnTo>
                    <a:pt x="1199" y="19"/>
                  </a:lnTo>
                  <a:lnTo>
                    <a:pt x="1070" y="37"/>
                  </a:lnTo>
                  <a:lnTo>
                    <a:pt x="941" y="74"/>
                  </a:lnTo>
                  <a:lnTo>
                    <a:pt x="830" y="111"/>
                  </a:lnTo>
                  <a:lnTo>
                    <a:pt x="701" y="166"/>
                  </a:lnTo>
                  <a:lnTo>
                    <a:pt x="591" y="240"/>
                  </a:lnTo>
                  <a:lnTo>
                    <a:pt x="499" y="314"/>
                  </a:lnTo>
                  <a:lnTo>
                    <a:pt x="406" y="406"/>
                  </a:lnTo>
                  <a:lnTo>
                    <a:pt x="314" y="498"/>
                  </a:lnTo>
                  <a:lnTo>
                    <a:pt x="240" y="609"/>
                  </a:lnTo>
                  <a:lnTo>
                    <a:pt x="167" y="720"/>
                  </a:lnTo>
                  <a:lnTo>
                    <a:pt x="111" y="830"/>
                  </a:lnTo>
                  <a:lnTo>
                    <a:pt x="56" y="959"/>
                  </a:lnTo>
                  <a:lnTo>
                    <a:pt x="19" y="1088"/>
                  </a:lnTo>
                  <a:lnTo>
                    <a:pt x="1" y="1217"/>
                  </a:lnTo>
                  <a:lnTo>
                    <a:pt x="1" y="1346"/>
                  </a:lnTo>
                  <a:lnTo>
                    <a:pt x="1" y="1494"/>
                  </a:lnTo>
                  <a:lnTo>
                    <a:pt x="19" y="1623"/>
                  </a:lnTo>
                  <a:lnTo>
                    <a:pt x="56" y="1752"/>
                  </a:lnTo>
                  <a:lnTo>
                    <a:pt x="111" y="1881"/>
                  </a:lnTo>
                  <a:lnTo>
                    <a:pt x="167" y="1992"/>
                  </a:lnTo>
                  <a:lnTo>
                    <a:pt x="240" y="2102"/>
                  </a:lnTo>
                  <a:lnTo>
                    <a:pt x="314" y="2213"/>
                  </a:lnTo>
                  <a:lnTo>
                    <a:pt x="406" y="2324"/>
                  </a:lnTo>
                  <a:lnTo>
                    <a:pt x="499" y="2397"/>
                  </a:lnTo>
                  <a:lnTo>
                    <a:pt x="609" y="2490"/>
                  </a:lnTo>
                  <a:lnTo>
                    <a:pt x="720" y="2563"/>
                  </a:lnTo>
                  <a:lnTo>
                    <a:pt x="849" y="2619"/>
                  </a:lnTo>
                  <a:lnTo>
                    <a:pt x="960" y="2656"/>
                  </a:lnTo>
                  <a:lnTo>
                    <a:pt x="1107" y="2692"/>
                  </a:lnTo>
                  <a:lnTo>
                    <a:pt x="1236" y="2711"/>
                  </a:lnTo>
                  <a:lnTo>
                    <a:pt x="1513" y="2711"/>
                  </a:lnTo>
                  <a:lnTo>
                    <a:pt x="1642" y="2692"/>
                  </a:lnTo>
                  <a:lnTo>
                    <a:pt x="1771" y="2656"/>
                  </a:lnTo>
                  <a:lnTo>
                    <a:pt x="1881" y="2600"/>
                  </a:lnTo>
                  <a:lnTo>
                    <a:pt x="1992" y="2545"/>
                  </a:lnTo>
                  <a:lnTo>
                    <a:pt x="2103" y="2471"/>
                  </a:lnTo>
                  <a:lnTo>
                    <a:pt x="2213" y="2397"/>
                  </a:lnTo>
                  <a:lnTo>
                    <a:pt x="2305" y="2305"/>
                  </a:lnTo>
                  <a:lnTo>
                    <a:pt x="2398" y="2213"/>
                  </a:lnTo>
                  <a:lnTo>
                    <a:pt x="2471" y="2102"/>
                  </a:lnTo>
                  <a:lnTo>
                    <a:pt x="2545" y="1992"/>
                  </a:lnTo>
                  <a:lnTo>
                    <a:pt x="2601" y="1881"/>
                  </a:lnTo>
                  <a:lnTo>
                    <a:pt x="2656" y="1771"/>
                  </a:lnTo>
                  <a:lnTo>
                    <a:pt x="2674" y="1641"/>
                  </a:lnTo>
                  <a:lnTo>
                    <a:pt x="2711" y="1512"/>
                  </a:lnTo>
                  <a:lnTo>
                    <a:pt x="2711" y="1365"/>
                  </a:lnTo>
                  <a:lnTo>
                    <a:pt x="2711" y="1236"/>
                  </a:lnTo>
                  <a:lnTo>
                    <a:pt x="2693" y="1107"/>
                  </a:lnTo>
                  <a:lnTo>
                    <a:pt x="2656" y="959"/>
                  </a:lnTo>
                  <a:lnTo>
                    <a:pt x="2601" y="849"/>
                  </a:lnTo>
                  <a:lnTo>
                    <a:pt x="2545" y="720"/>
                  </a:lnTo>
                  <a:lnTo>
                    <a:pt x="2471" y="609"/>
                  </a:lnTo>
                  <a:lnTo>
                    <a:pt x="2398" y="498"/>
                  </a:lnTo>
                  <a:lnTo>
                    <a:pt x="2305" y="406"/>
                  </a:lnTo>
                  <a:lnTo>
                    <a:pt x="2213" y="314"/>
                  </a:lnTo>
                  <a:lnTo>
                    <a:pt x="2103" y="240"/>
                  </a:lnTo>
                  <a:lnTo>
                    <a:pt x="1992" y="166"/>
                  </a:lnTo>
                  <a:lnTo>
                    <a:pt x="1863" y="111"/>
                  </a:lnTo>
                  <a:lnTo>
                    <a:pt x="1734" y="56"/>
                  </a:lnTo>
                  <a:lnTo>
                    <a:pt x="1605" y="19"/>
                  </a:lnTo>
                  <a:lnTo>
                    <a:pt x="147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5" name="Google Shape;965;p3"/>
            <p:cNvSpPr/>
            <p:nvPr/>
          </p:nvSpPr>
          <p:spPr>
            <a:xfrm>
              <a:off x="5324900" y="911575"/>
              <a:ext cx="68250" cy="68250"/>
            </a:xfrm>
            <a:custGeom>
              <a:avLst/>
              <a:gdLst/>
              <a:ahLst/>
              <a:cxnLst/>
              <a:rect l="l" t="t" r="r" b="b"/>
              <a:pathLst>
                <a:path w="2730" h="2730" extrusionOk="0">
                  <a:moveTo>
                    <a:pt x="1273" y="0"/>
                  </a:moveTo>
                  <a:lnTo>
                    <a:pt x="1144" y="19"/>
                  </a:lnTo>
                  <a:lnTo>
                    <a:pt x="1015" y="56"/>
                  </a:lnTo>
                  <a:lnTo>
                    <a:pt x="886" y="92"/>
                  </a:lnTo>
                  <a:lnTo>
                    <a:pt x="757" y="148"/>
                  </a:lnTo>
                  <a:lnTo>
                    <a:pt x="646" y="221"/>
                  </a:lnTo>
                  <a:lnTo>
                    <a:pt x="536" y="295"/>
                  </a:lnTo>
                  <a:lnTo>
                    <a:pt x="443" y="387"/>
                  </a:lnTo>
                  <a:lnTo>
                    <a:pt x="351" y="480"/>
                  </a:lnTo>
                  <a:lnTo>
                    <a:pt x="259" y="572"/>
                  </a:lnTo>
                  <a:lnTo>
                    <a:pt x="185" y="701"/>
                  </a:lnTo>
                  <a:lnTo>
                    <a:pt x="130" y="811"/>
                  </a:lnTo>
                  <a:lnTo>
                    <a:pt x="75" y="941"/>
                  </a:lnTo>
                  <a:lnTo>
                    <a:pt x="38" y="1070"/>
                  </a:lnTo>
                  <a:lnTo>
                    <a:pt x="19" y="1199"/>
                  </a:lnTo>
                  <a:lnTo>
                    <a:pt x="1" y="1346"/>
                  </a:lnTo>
                  <a:lnTo>
                    <a:pt x="1" y="1475"/>
                  </a:lnTo>
                  <a:lnTo>
                    <a:pt x="19" y="1604"/>
                  </a:lnTo>
                  <a:lnTo>
                    <a:pt x="56" y="1733"/>
                  </a:lnTo>
                  <a:lnTo>
                    <a:pt x="93" y="1862"/>
                  </a:lnTo>
                  <a:lnTo>
                    <a:pt x="148" y="1973"/>
                  </a:lnTo>
                  <a:lnTo>
                    <a:pt x="222" y="2084"/>
                  </a:lnTo>
                  <a:lnTo>
                    <a:pt x="296" y="2194"/>
                  </a:lnTo>
                  <a:lnTo>
                    <a:pt x="370" y="2287"/>
                  </a:lnTo>
                  <a:lnTo>
                    <a:pt x="462" y="2379"/>
                  </a:lnTo>
                  <a:lnTo>
                    <a:pt x="573" y="2471"/>
                  </a:lnTo>
                  <a:lnTo>
                    <a:pt x="683" y="2545"/>
                  </a:lnTo>
                  <a:lnTo>
                    <a:pt x="794" y="2600"/>
                  </a:lnTo>
                  <a:lnTo>
                    <a:pt x="923" y="2655"/>
                  </a:lnTo>
                  <a:lnTo>
                    <a:pt x="1033" y="2692"/>
                  </a:lnTo>
                  <a:lnTo>
                    <a:pt x="1181" y="2711"/>
                  </a:lnTo>
                  <a:lnTo>
                    <a:pt x="1310" y="2729"/>
                  </a:lnTo>
                  <a:lnTo>
                    <a:pt x="1439" y="2729"/>
                  </a:lnTo>
                  <a:lnTo>
                    <a:pt x="1587" y="2711"/>
                  </a:lnTo>
                  <a:lnTo>
                    <a:pt x="1716" y="2674"/>
                  </a:lnTo>
                  <a:lnTo>
                    <a:pt x="1845" y="2637"/>
                  </a:lnTo>
                  <a:lnTo>
                    <a:pt x="1955" y="2582"/>
                  </a:lnTo>
                  <a:lnTo>
                    <a:pt x="2084" y="2526"/>
                  </a:lnTo>
                  <a:lnTo>
                    <a:pt x="2195" y="2434"/>
                  </a:lnTo>
                  <a:lnTo>
                    <a:pt x="2287" y="2360"/>
                  </a:lnTo>
                  <a:lnTo>
                    <a:pt x="2379" y="2268"/>
                  </a:lnTo>
                  <a:lnTo>
                    <a:pt x="2472" y="2157"/>
                  </a:lnTo>
                  <a:lnTo>
                    <a:pt x="2545" y="2047"/>
                  </a:lnTo>
                  <a:lnTo>
                    <a:pt x="2601" y="1918"/>
                  </a:lnTo>
                  <a:lnTo>
                    <a:pt x="2656" y="1807"/>
                  </a:lnTo>
                  <a:lnTo>
                    <a:pt x="2693" y="1660"/>
                  </a:lnTo>
                  <a:lnTo>
                    <a:pt x="2711" y="1531"/>
                  </a:lnTo>
                  <a:lnTo>
                    <a:pt x="2730" y="1401"/>
                  </a:lnTo>
                  <a:lnTo>
                    <a:pt x="2730" y="1254"/>
                  </a:lnTo>
                  <a:lnTo>
                    <a:pt x="2711" y="1125"/>
                  </a:lnTo>
                  <a:lnTo>
                    <a:pt x="2674" y="996"/>
                  </a:lnTo>
                  <a:lnTo>
                    <a:pt x="2638" y="885"/>
                  </a:lnTo>
                  <a:lnTo>
                    <a:pt x="2582" y="756"/>
                  </a:lnTo>
                  <a:lnTo>
                    <a:pt x="2509" y="646"/>
                  </a:lnTo>
                  <a:lnTo>
                    <a:pt x="2435" y="535"/>
                  </a:lnTo>
                  <a:lnTo>
                    <a:pt x="2343" y="443"/>
                  </a:lnTo>
                  <a:lnTo>
                    <a:pt x="2250" y="351"/>
                  </a:lnTo>
                  <a:lnTo>
                    <a:pt x="2158" y="277"/>
                  </a:lnTo>
                  <a:lnTo>
                    <a:pt x="2048" y="203"/>
                  </a:lnTo>
                  <a:lnTo>
                    <a:pt x="1937" y="129"/>
                  </a:lnTo>
                  <a:lnTo>
                    <a:pt x="1808" y="92"/>
                  </a:lnTo>
                  <a:lnTo>
                    <a:pt x="1679" y="37"/>
                  </a:lnTo>
                  <a:lnTo>
                    <a:pt x="1550" y="19"/>
                  </a:lnTo>
                  <a:lnTo>
                    <a:pt x="14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6" name="Google Shape;966;p3"/>
            <p:cNvSpPr/>
            <p:nvPr/>
          </p:nvSpPr>
          <p:spPr>
            <a:xfrm>
              <a:off x="6144025" y="1382675"/>
              <a:ext cx="67775" cy="67775"/>
            </a:xfrm>
            <a:custGeom>
              <a:avLst/>
              <a:gdLst/>
              <a:ahLst/>
              <a:cxnLst/>
              <a:rect l="l" t="t" r="r" b="b"/>
              <a:pathLst>
                <a:path w="2711" h="2711" extrusionOk="0">
                  <a:moveTo>
                    <a:pt x="1254" y="0"/>
                  </a:moveTo>
                  <a:lnTo>
                    <a:pt x="1125" y="18"/>
                  </a:lnTo>
                  <a:lnTo>
                    <a:pt x="996" y="55"/>
                  </a:lnTo>
                  <a:lnTo>
                    <a:pt x="867" y="92"/>
                  </a:lnTo>
                  <a:lnTo>
                    <a:pt x="738" y="148"/>
                  </a:lnTo>
                  <a:lnTo>
                    <a:pt x="627" y="221"/>
                  </a:lnTo>
                  <a:lnTo>
                    <a:pt x="517" y="295"/>
                  </a:lnTo>
                  <a:lnTo>
                    <a:pt x="425" y="387"/>
                  </a:lnTo>
                  <a:lnTo>
                    <a:pt x="332" y="498"/>
                  </a:lnTo>
                  <a:lnTo>
                    <a:pt x="240" y="590"/>
                  </a:lnTo>
                  <a:lnTo>
                    <a:pt x="166" y="701"/>
                  </a:lnTo>
                  <a:lnTo>
                    <a:pt x="111" y="830"/>
                  </a:lnTo>
                  <a:lnTo>
                    <a:pt x="74" y="959"/>
                  </a:lnTo>
                  <a:lnTo>
                    <a:pt x="37" y="1088"/>
                  </a:lnTo>
                  <a:lnTo>
                    <a:pt x="1" y="1217"/>
                  </a:lnTo>
                  <a:lnTo>
                    <a:pt x="1" y="1364"/>
                  </a:lnTo>
                  <a:lnTo>
                    <a:pt x="1" y="1494"/>
                  </a:lnTo>
                  <a:lnTo>
                    <a:pt x="37" y="1623"/>
                  </a:lnTo>
                  <a:lnTo>
                    <a:pt x="56" y="1752"/>
                  </a:lnTo>
                  <a:lnTo>
                    <a:pt x="111" y="1862"/>
                  </a:lnTo>
                  <a:lnTo>
                    <a:pt x="166" y="1991"/>
                  </a:lnTo>
                  <a:lnTo>
                    <a:pt x="240" y="2102"/>
                  </a:lnTo>
                  <a:lnTo>
                    <a:pt x="314" y="2213"/>
                  </a:lnTo>
                  <a:lnTo>
                    <a:pt x="388" y="2305"/>
                  </a:lnTo>
                  <a:lnTo>
                    <a:pt x="498" y="2397"/>
                  </a:lnTo>
                  <a:lnTo>
                    <a:pt x="591" y="2471"/>
                  </a:lnTo>
                  <a:lnTo>
                    <a:pt x="701" y="2544"/>
                  </a:lnTo>
                  <a:lnTo>
                    <a:pt x="812" y="2600"/>
                  </a:lnTo>
                  <a:lnTo>
                    <a:pt x="941" y="2655"/>
                  </a:lnTo>
                  <a:lnTo>
                    <a:pt x="1070" y="2674"/>
                  </a:lnTo>
                  <a:lnTo>
                    <a:pt x="1199" y="2710"/>
                  </a:lnTo>
                  <a:lnTo>
                    <a:pt x="1476" y="2710"/>
                  </a:lnTo>
                  <a:lnTo>
                    <a:pt x="1605" y="2692"/>
                  </a:lnTo>
                  <a:lnTo>
                    <a:pt x="1734" y="2655"/>
                  </a:lnTo>
                  <a:lnTo>
                    <a:pt x="1863" y="2618"/>
                  </a:lnTo>
                  <a:lnTo>
                    <a:pt x="1973" y="2563"/>
                  </a:lnTo>
                  <a:lnTo>
                    <a:pt x="2102" y="2489"/>
                  </a:lnTo>
                  <a:lnTo>
                    <a:pt x="2195" y="2415"/>
                  </a:lnTo>
                  <a:lnTo>
                    <a:pt x="2305" y="2323"/>
                  </a:lnTo>
                  <a:lnTo>
                    <a:pt x="2397" y="2231"/>
                  </a:lnTo>
                  <a:lnTo>
                    <a:pt x="2471" y="2120"/>
                  </a:lnTo>
                  <a:lnTo>
                    <a:pt x="2545" y="2010"/>
                  </a:lnTo>
                  <a:lnTo>
                    <a:pt x="2600" y="1881"/>
                  </a:lnTo>
                  <a:lnTo>
                    <a:pt x="2656" y="1770"/>
                  </a:lnTo>
                  <a:lnTo>
                    <a:pt x="2692" y="1641"/>
                  </a:lnTo>
                  <a:lnTo>
                    <a:pt x="2711" y="1494"/>
                  </a:lnTo>
                  <a:lnTo>
                    <a:pt x="2711" y="1364"/>
                  </a:lnTo>
                  <a:lnTo>
                    <a:pt x="2711" y="1235"/>
                  </a:lnTo>
                  <a:lnTo>
                    <a:pt x="2692" y="1088"/>
                  </a:lnTo>
                  <a:lnTo>
                    <a:pt x="2656" y="977"/>
                  </a:lnTo>
                  <a:lnTo>
                    <a:pt x="2619" y="848"/>
                  </a:lnTo>
                  <a:lnTo>
                    <a:pt x="2563" y="738"/>
                  </a:lnTo>
                  <a:lnTo>
                    <a:pt x="2490" y="627"/>
                  </a:lnTo>
                  <a:lnTo>
                    <a:pt x="2416" y="516"/>
                  </a:lnTo>
                  <a:lnTo>
                    <a:pt x="2324" y="424"/>
                  </a:lnTo>
                  <a:lnTo>
                    <a:pt x="2232" y="332"/>
                  </a:lnTo>
                  <a:lnTo>
                    <a:pt x="2121" y="240"/>
                  </a:lnTo>
                  <a:lnTo>
                    <a:pt x="2010" y="184"/>
                  </a:lnTo>
                  <a:lnTo>
                    <a:pt x="1900" y="111"/>
                  </a:lnTo>
                  <a:lnTo>
                    <a:pt x="1789" y="74"/>
                  </a:lnTo>
                  <a:lnTo>
                    <a:pt x="1660" y="37"/>
                  </a:lnTo>
                  <a:lnTo>
                    <a:pt x="1531" y="18"/>
                  </a:lnTo>
                  <a:lnTo>
                    <a:pt x="13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7" name="Google Shape;967;p3"/>
            <p:cNvSpPr/>
            <p:nvPr/>
          </p:nvSpPr>
          <p:spPr>
            <a:xfrm>
              <a:off x="5079225" y="458000"/>
              <a:ext cx="68250" cy="68225"/>
            </a:xfrm>
            <a:custGeom>
              <a:avLst/>
              <a:gdLst/>
              <a:ahLst/>
              <a:cxnLst/>
              <a:rect l="l" t="t" r="r" b="b"/>
              <a:pathLst>
                <a:path w="2730" h="2729" extrusionOk="0">
                  <a:moveTo>
                    <a:pt x="1273" y="0"/>
                  </a:moveTo>
                  <a:lnTo>
                    <a:pt x="1144" y="18"/>
                  </a:lnTo>
                  <a:lnTo>
                    <a:pt x="1015" y="37"/>
                  </a:lnTo>
                  <a:lnTo>
                    <a:pt x="885" y="92"/>
                  </a:lnTo>
                  <a:lnTo>
                    <a:pt x="756" y="148"/>
                  </a:lnTo>
                  <a:lnTo>
                    <a:pt x="646" y="203"/>
                  </a:lnTo>
                  <a:lnTo>
                    <a:pt x="535" y="295"/>
                  </a:lnTo>
                  <a:lnTo>
                    <a:pt x="443" y="369"/>
                  </a:lnTo>
                  <a:lnTo>
                    <a:pt x="351" y="461"/>
                  </a:lnTo>
                  <a:lnTo>
                    <a:pt x="259" y="572"/>
                  </a:lnTo>
                  <a:lnTo>
                    <a:pt x="185" y="682"/>
                  </a:lnTo>
                  <a:lnTo>
                    <a:pt x="129" y="811"/>
                  </a:lnTo>
                  <a:lnTo>
                    <a:pt x="74" y="922"/>
                  </a:lnTo>
                  <a:lnTo>
                    <a:pt x="37" y="1051"/>
                  </a:lnTo>
                  <a:lnTo>
                    <a:pt x="19" y="1198"/>
                  </a:lnTo>
                  <a:lnTo>
                    <a:pt x="0" y="1328"/>
                  </a:lnTo>
                  <a:lnTo>
                    <a:pt x="19" y="1475"/>
                  </a:lnTo>
                  <a:lnTo>
                    <a:pt x="37" y="1604"/>
                  </a:lnTo>
                  <a:lnTo>
                    <a:pt x="56" y="1733"/>
                  </a:lnTo>
                  <a:lnTo>
                    <a:pt x="111" y="1862"/>
                  </a:lnTo>
                  <a:lnTo>
                    <a:pt x="166" y="1991"/>
                  </a:lnTo>
                  <a:lnTo>
                    <a:pt x="240" y="2102"/>
                  </a:lnTo>
                  <a:lnTo>
                    <a:pt x="314" y="2213"/>
                  </a:lnTo>
                  <a:lnTo>
                    <a:pt x="406" y="2305"/>
                  </a:lnTo>
                  <a:lnTo>
                    <a:pt x="498" y="2397"/>
                  </a:lnTo>
                  <a:lnTo>
                    <a:pt x="590" y="2471"/>
                  </a:lnTo>
                  <a:lnTo>
                    <a:pt x="720" y="2544"/>
                  </a:lnTo>
                  <a:lnTo>
                    <a:pt x="830" y="2600"/>
                  </a:lnTo>
                  <a:lnTo>
                    <a:pt x="959" y="2655"/>
                  </a:lnTo>
                  <a:lnTo>
                    <a:pt x="1088" y="2692"/>
                  </a:lnTo>
                  <a:lnTo>
                    <a:pt x="1217" y="2710"/>
                  </a:lnTo>
                  <a:lnTo>
                    <a:pt x="1365" y="2729"/>
                  </a:lnTo>
                  <a:lnTo>
                    <a:pt x="1494" y="2710"/>
                  </a:lnTo>
                  <a:lnTo>
                    <a:pt x="1623" y="2692"/>
                  </a:lnTo>
                  <a:lnTo>
                    <a:pt x="1752" y="2674"/>
                  </a:lnTo>
                  <a:lnTo>
                    <a:pt x="1881" y="2618"/>
                  </a:lnTo>
                  <a:lnTo>
                    <a:pt x="1992" y="2563"/>
                  </a:lnTo>
                  <a:lnTo>
                    <a:pt x="2102" y="2508"/>
                  </a:lnTo>
                  <a:lnTo>
                    <a:pt x="2213" y="2434"/>
                  </a:lnTo>
                  <a:lnTo>
                    <a:pt x="2305" y="2342"/>
                  </a:lnTo>
                  <a:lnTo>
                    <a:pt x="2397" y="2249"/>
                  </a:lnTo>
                  <a:lnTo>
                    <a:pt x="2471" y="2157"/>
                  </a:lnTo>
                  <a:lnTo>
                    <a:pt x="2545" y="2047"/>
                  </a:lnTo>
                  <a:lnTo>
                    <a:pt x="2619" y="1936"/>
                  </a:lnTo>
                  <a:lnTo>
                    <a:pt x="2656" y="1807"/>
                  </a:lnTo>
                  <a:lnTo>
                    <a:pt x="2692" y="1678"/>
                  </a:lnTo>
                  <a:lnTo>
                    <a:pt x="2729" y="1549"/>
                  </a:lnTo>
                  <a:lnTo>
                    <a:pt x="2729" y="1420"/>
                  </a:lnTo>
                  <a:lnTo>
                    <a:pt x="2729" y="1272"/>
                  </a:lnTo>
                  <a:lnTo>
                    <a:pt x="2729" y="1143"/>
                  </a:lnTo>
                  <a:lnTo>
                    <a:pt x="2692" y="1014"/>
                  </a:lnTo>
                  <a:lnTo>
                    <a:pt x="2656" y="885"/>
                  </a:lnTo>
                  <a:lnTo>
                    <a:pt x="2600" y="756"/>
                  </a:lnTo>
                  <a:lnTo>
                    <a:pt x="2526" y="645"/>
                  </a:lnTo>
                  <a:lnTo>
                    <a:pt x="2453" y="535"/>
                  </a:lnTo>
                  <a:lnTo>
                    <a:pt x="2379" y="443"/>
                  </a:lnTo>
                  <a:lnTo>
                    <a:pt x="2268" y="350"/>
                  </a:lnTo>
                  <a:lnTo>
                    <a:pt x="2176" y="258"/>
                  </a:lnTo>
                  <a:lnTo>
                    <a:pt x="2065" y="184"/>
                  </a:lnTo>
                  <a:lnTo>
                    <a:pt x="1936" y="129"/>
                  </a:lnTo>
                  <a:lnTo>
                    <a:pt x="1826" y="74"/>
                  </a:lnTo>
                  <a:lnTo>
                    <a:pt x="1697" y="37"/>
                  </a:lnTo>
                  <a:lnTo>
                    <a:pt x="154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8" name="Google Shape;968;p3"/>
            <p:cNvSpPr/>
            <p:nvPr/>
          </p:nvSpPr>
          <p:spPr>
            <a:xfrm>
              <a:off x="5681700" y="1219950"/>
              <a:ext cx="67775" cy="67775"/>
            </a:xfrm>
            <a:custGeom>
              <a:avLst/>
              <a:gdLst/>
              <a:ahLst/>
              <a:cxnLst/>
              <a:rect l="l" t="t" r="r" b="b"/>
              <a:pathLst>
                <a:path w="2711" h="2711" extrusionOk="0">
                  <a:moveTo>
                    <a:pt x="1235" y="0"/>
                  </a:moveTo>
                  <a:lnTo>
                    <a:pt x="1106" y="19"/>
                  </a:lnTo>
                  <a:lnTo>
                    <a:pt x="977" y="56"/>
                  </a:lnTo>
                  <a:lnTo>
                    <a:pt x="848" y="111"/>
                  </a:lnTo>
                  <a:lnTo>
                    <a:pt x="738" y="166"/>
                  </a:lnTo>
                  <a:lnTo>
                    <a:pt x="609" y="240"/>
                  </a:lnTo>
                  <a:lnTo>
                    <a:pt x="516" y="314"/>
                  </a:lnTo>
                  <a:lnTo>
                    <a:pt x="406" y="406"/>
                  </a:lnTo>
                  <a:lnTo>
                    <a:pt x="314" y="498"/>
                  </a:lnTo>
                  <a:lnTo>
                    <a:pt x="240" y="609"/>
                  </a:lnTo>
                  <a:lnTo>
                    <a:pt x="166" y="719"/>
                  </a:lnTo>
                  <a:lnTo>
                    <a:pt x="111" y="848"/>
                  </a:lnTo>
                  <a:lnTo>
                    <a:pt x="55" y="978"/>
                  </a:lnTo>
                  <a:lnTo>
                    <a:pt x="37" y="1107"/>
                  </a:lnTo>
                  <a:lnTo>
                    <a:pt x="0" y="1236"/>
                  </a:lnTo>
                  <a:lnTo>
                    <a:pt x="0" y="1365"/>
                  </a:lnTo>
                  <a:lnTo>
                    <a:pt x="19" y="1512"/>
                  </a:lnTo>
                  <a:lnTo>
                    <a:pt x="37" y="1641"/>
                  </a:lnTo>
                  <a:lnTo>
                    <a:pt x="74" y="1770"/>
                  </a:lnTo>
                  <a:lnTo>
                    <a:pt x="111" y="1881"/>
                  </a:lnTo>
                  <a:lnTo>
                    <a:pt x="166" y="2010"/>
                  </a:lnTo>
                  <a:lnTo>
                    <a:pt x="240" y="2121"/>
                  </a:lnTo>
                  <a:lnTo>
                    <a:pt x="314" y="2213"/>
                  </a:lnTo>
                  <a:lnTo>
                    <a:pt x="406" y="2305"/>
                  </a:lnTo>
                  <a:lnTo>
                    <a:pt x="498" y="2397"/>
                  </a:lnTo>
                  <a:lnTo>
                    <a:pt x="609" y="2471"/>
                  </a:lnTo>
                  <a:lnTo>
                    <a:pt x="719" y="2545"/>
                  </a:lnTo>
                  <a:lnTo>
                    <a:pt x="830" y="2600"/>
                  </a:lnTo>
                  <a:lnTo>
                    <a:pt x="959" y="2655"/>
                  </a:lnTo>
                  <a:lnTo>
                    <a:pt x="1069" y="2692"/>
                  </a:lnTo>
                  <a:lnTo>
                    <a:pt x="1217" y="2711"/>
                  </a:lnTo>
                  <a:lnTo>
                    <a:pt x="1475" y="2711"/>
                  </a:lnTo>
                  <a:lnTo>
                    <a:pt x="1623" y="2692"/>
                  </a:lnTo>
                  <a:lnTo>
                    <a:pt x="1752" y="2655"/>
                  </a:lnTo>
                  <a:lnTo>
                    <a:pt x="1881" y="2619"/>
                  </a:lnTo>
                  <a:lnTo>
                    <a:pt x="1991" y="2563"/>
                  </a:lnTo>
                  <a:lnTo>
                    <a:pt x="2102" y="2489"/>
                  </a:lnTo>
                  <a:lnTo>
                    <a:pt x="2213" y="2416"/>
                  </a:lnTo>
                  <a:lnTo>
                    <a:pt x="2305" y="2324"/>
                  </a:lnTo>
                  <a:lnTo>
                    <a:pt x="2397" y="2213"/>
                  </a:lnTo>
                  <a:lnTo>
                    <a:pt x="2489" y="2121"/>
                  </a:lnTo>
                  <a:lnTo>
                    <a:pt x="2545" y="1992"/>
                  </a:lnTo>
                  <a:lnTo>
                    <a:pt x="2618" y="1881"/>
                  </a:lnTo>
                  <a:lnTo>
                    <a:pt x="2655" y="1752"/>
                  </a:lnTo>
                  <a:lnTo>
                    <a:pt x="2692" y="1623"/>
                  </a:lnTo>
                  <a:lnTo>
                    <a:pt x="2710" y="1494"/>
                  </a:lnTo>
                  <a:lnTo>
                    <a:pt x="2710" y="1346"/>
                  </a:lnTo>
                  <a:lnTo>
                    <a:pt x="2710" y="1217"/>
                  </a:lnTo>
                  <a:lnTo>
                    <a:pt x="2692" y="1088"/>
                  </a:lnTo>
                  <a:lnTo>
                    <a:pt x="2655" y="959"/>
                  </a:lnTo>
                  <a:lnTo>
                    <a:pt x="2600" y="830"/>
                  </a:lnTo>
                  <a:lnTo>
                    <a:pt x="2545" y="719"/>
                  </a:lnTo>
                  <a:lnTo>
                    <a:pt x="2489" y="609"/>
                  </a:lnTo>
                  <a:lnTo>
                    <a:pt x="2397" y="498"/>
                  </a:lnTo>
                  <a:lnTo>
                    <a:pt x="2323" y="406"/>
                  </a:lnTo>
                  <a:lnTo>
                    <a:pt x="2213" y="314"/>
                  </a:lnTo>
                  <a:lnTo>
                    <a:pt x="2120" y="240"/>
                  </a:lnTo>
                  <a:lnTo>
                    <a:pt x="2010" y="166"/>
                  </a:lnTo>
                  <a:lnTo>
                    <a:pt x="1899" y="111"/>
                  </a:lnTo>
                  <a:lnTo>
                    <a:pt x="1770" y="74"/>
                  </a:lnTo>
                  <a:lnTo>
                    <a:pt x="1641" y="37"/>
                  </a:lnTo>
                  <a:lnTo>
                    <a:pt x="1512" y="19"/>
                  </a:lnTo>
                  <a:lnTo>
                    <a:pt x="13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9" name="Google Shape;969;p3"/>
            <p:cNvSpPr/>
            <p:nvPr/>
          </p:nvSpPr>
          <p:spPr>
            <a:xfrm>
              <a:off x="5130850" y="629475"/>
              <a:ext cx="67775" cy="67775"/>
            </a:xfrm>
            <a:custGeom>
              <a:avLst/>
              <a:gdLst/>
              <a:ahLst/>
              <a:cxnLst/>
              <a:rect l="l" t="t" r="r" b="b"/>
              <a:pathLst>
                <a:path w="2711" h="2711" extrusionOk="0">
                  <a:moveTo>
                    <a:pt x="1254" y="0"/>
                  </a:moveTo>
                  <a:lnTo>
                    <a:pt x="1125" y="18"/>
                  </a:lnTo>
                  <a:lnTo>
                    <a:pt x="996" y="55"/>
                  </a:lnTo>
                  <a:lnTo>
                    <a:pt x="867" y="92"/>
                  </a:lnTo>
                  <a:lnTo>
                    <a:pt x="756" y="148"/>
                  </a:lnTo>
                  <a:lnTo>
                    <a:pt x="646" y="221"/>
                  </a:lnTo>
                  <a:lnTo>
                    <a:pt x="535" y="295"/>
                  </a:lnTo>
                  <a:lnTo>
                    <a:pt x="443" y="387"/>
                  </a:lnTo>
                  <a:lnTo>
                    <a:pt x="351" y="479"/>
                  </a:lnTo>
                  <a:lnTo>
                    <a:pt x="259" y="572"/>
                  </a:lnTo>
                  <a:lnTo>
                    <a:pt x="185" y="682"/>
                  </a:lnTo>
                  <a:lnTo>
                    <a:pt x="130" y="793"/>
                  </a:lnTo>
                  <a:lnTo>
                    <a:pt x="74" y="922"/>
                  </a:lnTo>
                  <a:lnTo>
                    <a:pt x="37" y="1051"/>
                  </a:lnTo>
                  <a:lnTo>
                    <a:pt x="19" y="1180"/>
                  </a:lnTo>
                  <a:lnTo>
                    <a:pt x="0" y="1309"/>
                  </a:lnTo>
                  <a:lnTo>
                    <a:pt x="19" y="1457"/>
                  </a:lnTo>
                  <a:lnTo>
                    <a:pt x="37" y="1586"/>
                  </a:lnTo>
                  <a:lnTo>
                    <a:pt x="56" y="1715"/>
                  </a:lnTo>
                  <a:lnTo>
                    <a:pt x="111" y="1844"/>
                  </a:lnTo>
                  <a:lnTo>
                    <a:pt x="166" y="1973"/>
                  </a:lnTo>
                  <a:lnTo>
                    <a:pt x="240" y="2084"/>
                  </a:lnTo>
                  <a:lnTo>
                    <a:pt x="314" y="2194"/>
                  </a:lnTo>
                  <a:lnTo>
                    <a:pt x="406" y="2286"/>
                  </a:lnTo>
                  <a:lnTo>
                    <a:pt x="498" y="2379"/>
                  </a:lnTo>
                  <a:lnTo>
                    <a:pt x="609" y="2471"/>
                  </a:lnTo>
                  <a:lnTo>
                    <a:pt x="720" y="2526"/>
                  </a:lnTo>
                  <a:lnTo>
                    <a:pt x="849" y="2600"/>
                  </a:lnTo>
                  <a:lnTo>
                    <a:pt x="959" y="2637"/>
                  </a:lnTo>
                  <a:lnTo>
                    <a:pt x="1107" y="2674"/>
                  </a:lnTo>
                  <a:lnTo>
                    <a:pt x="1236" y="2692"/>
                  </a:lnTo>
                  <a:lnTo>
                    <a:pt x="1365" y="2710"/>
                  </a:lnTo>
                  <a:lnTo>
                    <a:pt x="1512" y="2692"/>
                  </a:lnTo>
                  <a:lnTo>
                    <a:pt x="1641" y="2674"/>
                  </a:lnTo>
                  <a:lnTo>
                    <a:pt x="1771" y="2637"/>
                  </a:lnTo>
                  <a:lnTo>
                    <a:pt x="1881" y="2600"/>
                  </a:lnTo>
                  <a:lnTo>
                    <a:pt x="2010" y="2526"/>
                  </a:lnTo>
                  <a:lnTo>
                    <a:pt x="2121" y="2471"/>
                  </a:lnTo>
                  <a:lnTo>
                    <a:pt x="2213" y="2379"/>
                  </a:lnTo>
                  <a:lnTo>
                    <a:pt x="2324" y="2305"/>
                  </a:lnTo>
                  <a:lnTo>
                    <a:pt x="2397" y="2194"/>
                  </a:lnTo>
                  <a:lnTo>
                    <a:pt x="2490" y="2102"/>
                  </a:lnTo>
                  <a:lnTo>
                    <a:pt x="2545" y="1991"/>
                  </a:lnTo>
                  <a:lnTo>
                    <a:pt x="2600" y="1862"/>
                  </a:lnTo>
                  <a:lnTo>
                    <a:pt x="2656" y="1752"/>
                  </a:lnTo>
                  <a:lnTo>
                    <a:pt x="2692" y="1623"/>
                  </a:lnTo>
                  <a:lnTo>
                    <a:pt x="2711" y="1494"/>
                  </a:lnTo>
                  <a:lnTo>
                    <a:pt x="2711" y="1364"/>
                  </a:lnTo>
                  <a:lnTo>
                    <a:pt x="2711" y="1217"/>
                  </a:lnTo>
                  <a:lnTo>
                    <a:pt x="2692" y="1088"/>
                  </a:lnTo>
                  <a:lnTo>
                    <a:pt x="2656" y="959"/>
                  </a:lnTo>
                  <a:lnTo>
                    <a:pt x="2619" y="848"/>
                  </a:lnTo>
                  <a:lnTo>
                    <a:pt x="2563" y="719"/>
                  </a:lnTo>
                  <a:lnTo>
                    <a:pt x="2490" y="608"/>
                  </a:lnTo>
                  <a:lnTo>
                    <a:pt x="2416" y="498"/>
                  </a:lnTo>
                  <a:lnTo>
                    <a:pt x="2324" y="406"/>
                  </a:lnTo>
                  <a:lnTo>
                    <a:pt x="2232" y="313"/>
                  </a:lnTo>
                  <a:lnTo>
                    <a:pt x="2121" y="240"/>
                  </a:lnTo>
                  <a:lnTo>
                    <a:pt x="2010" y="166"/>
                  </a:lnTo>
                  <a:lnTo>
                    <a:pt x="1900" y="111"/>
                  </a:lnTo>
                  <a:lnTo>
                    <a:pt x="1771" y="55"/>
                  </a:lnTo>
                  <a:lnTo>
                    <a:pt x="1641" y="37"/>
                  </a:lnTo>
                  <a:lnTo>
                    <a:pt x="15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0" name="Google Shape;970;p3"/>
            <p:cNvSpPr/>
            <p:nvPr/>
          </p:nvSpPr>
          <p:spPr>
            <a:xfrm>
              <a:off x="6224225" y="1396950"/>
              <a:ext cx="67800" cy="67800"/>
            </a:xfrm>
            <a:custGeom>
              <a:avLst/>
              <a:gdLst/>
              <a:ahLst/>
              <a:cxnLst/>
              <a:rect l="l" t="t" r="r" b="b"/>
              <a:pathLst>
                <a:path w="2712" h="2712" extrusionOk="0">
                  <a:moveTo>
                    <a:pt x="1236" y="1"/>
                  </a:moveTo>
                  <a:lnTo>
                    <a:pt x="1107" y="19"/>
                  </a:lnTo>
                  <a:lnTo>
                    <a:pt x="978" y="56"/>
                  </a:lnTo>
                  <a:lnTo>
                    <a:pt x="849" y="111"/>
                  </a:lnTo>
                  <a:lnTo>
                    <a:pt x="738" y="167"/>
                  </a:lnTo>
                  <a:lnTo>
                    <a:pt x="628" y="222"/>
                  </a:lnTo>
                  <a:lnTo>
                    <a:pt x="517" y="296"/>
                  </a:lnTo>
                  <a:lnTo>
                    <a:pt x="425" y="388"/>
                  </a:lnTo>
                  <a:lnTo>
                    <a:pt x="333" y="480"/>
                  </a:lnTo>
                  <a:lnTo>
                    <a:pt x="240" y="591"/>
                  </a:lnTo>
                  <a:lnTo>
                    <a:pt x="185" y="701"/>
                  </a:lnTo>
                  <a:lnTo>
                    <a:pt x="111" y="812"/>
                  </a:lnTo>
                  <a:lnTo>
                    <a:pt x="75" y="941"/>
                  </a:lnTo>
                  <a:lnTo>
                    <a:pt x="38" y="1052"/>
                  </a:lnTo>
                  <a:lnTo>
                    <a:pt x="1" y="1199"/>
                  </a:lnTo>
                  <a:lnTo>
                    <a:pt x="1" y="1328"/>
                  </a:lnTo>
                  <a:lnTo>
                    <a:pt x="1" y="1457"/>
                  </a:lnTo>
                  <a:lnTo>
                    <a:pt x="19" y="1605"/>
                  </a:lnTo>
                  <a:lnTo>
                    <a:pt x="56" y="1734"/>
                  </a:lnTo>
                  <a:lnTo>
                    <a:pt x="93" y="1863"/>
                  </a:lnTo>
                  <a:lnTo>
                    <a:pt x="148" y="1973"/>
                  </a:lnTo>
                  <a:lnTo>
                    <a:pt x="222" y="2084"/>
                  </a:lnTo>
                  <a:lnTo>
                    <a:pt x="296" y="2195"/>
                  </a:lnTo>
                  <a:lnTo>
                    <a:pt x="388" y="2305"/>
                  </a:lnTo>
                  <a:lnTo>
                    <a:pt x="480" y="2398"/>
                  </a:lnTo>
                  <a:lnTo>
                    <a:pt x="591" y="2471"/>
                  </a:lnTo>
                  <a:lnTo>
                    <a:pt x="701" y="2545"/>
                  </a:lnTo>
                  <a:lnTo>
                    <a:pt x="830" y="2600"/>
                  </a:lnTo>
                  <a:lnTo>
                    <a:pt x="960" y="2656"/>
                  </a:lnTo>
                  <a:lnTo>
                    <a:pt x="1089" y="2693"/>
                  </a:lnTo>
                  <a:lnTo>
                    <a:pt x="1218" y="2711"/>
                  </a:lnTo>
                  <a:lnTo>
                    <a:pt x="1494" y="2711"/>
                  </a:lnTo>
                  <a:lnTo>
                    <a:pt x="1623" y="2674"/>
                  </a:lnTo>
                  <a:lnTo>
                    <a:pt x="1752" y="2656"/>
                  </a:lnTo>
                  <a:lnTo>
                    <a:pt x="1881" y="2600"/>
                  </a:lnTo>
                  <a:lnTo>
                    <a:pt x="1992" y="2545"/>
                  </a:lnTo>
                  <a:lnTo>
                    <a:pt x="2103" y="2471"/>
                  </a:lnTo>
                  <a:lnTo>
                    <a:pt x="2213" y="2398"/>
                  </a:lnTo>
                  <a:lnTo>
                    <a:pt x="2306" y="2305"/>
                  </a:lnTo>
                  <a:lnTo>
                    <a:pt x="2398" y="2213"/>
                  </a:lnTo>
                  <a:lnTo>
                    <a:pt x="2471" y="2103"/>
                  </a:lnTo>
                  <a:lnTo>
                    <a:pt x="2545" y="1992"/>
                  </a:lnTo>
                  <a:lnTo>
                    <a:pt x="2601" y="1881"/>
                  </a:lnTo>
                  <a:lnTo>
                    <a:pt x="2637" y="1752"/>
                  </a:lnTo>
                  <a:lnTo>
                    <a:pt x="2674" y="1623"/>
                  </a:lnTo>
                  <a:lnTo>
                    <a:pt x="2693" y="1494"/>
                  </a:lnTo>
                  <a:lnTo>
                    <a:pt x="2711" y="1365"/>
                  </a:lnTo>
                  <a:lnTo>
                    <a:pt x="2693" y="1236"/>
                  </a:lnTo>
                  <a:lnTo>
                    <a:pt x="2674" y="1088"/>
                  </a:lnTo>
                  <a:lnTo>
                    <a:pt x="2637" y="978"/>
                  </a:lnTo>
                  <a:lnTo>
                    <a:pt x="2601" y="849"/>
                  </a:lnTo>
                  <a:lnTo>
                    <a:pt x="2545" y="738"/>
                  </a:lnTo>
                  <a:lnTo>
                    <a:pt x="2471" y="609"/>
                  </a:lnTo>
                  <a:lnTo>
                    <a:pt x="2398" y="517"/>
                  </a:lnTo>
                  <a:lnTo>
                    <a:pt x="2306" y="425"/>
                  </a:lnTo>
                  <a:lnTo>
                    <a:pt x="2213" y="332"/>
                  </a:lnTo>
                  <a:lnTo>
                    <a:pt x="2103" y="240"/>
                  </a:lnTo>
                  <a:lnTo>
                    <a:pt x="1992" y="185"/>
                  </a:lnTo>
                  <a:lnTo>
                    <a:pt x="1881" y="111"/>
                  </a:lnTo>
                  <a:lnTo>
                    <a:pt x="1752" y="74"/>
                  </a:lnTo>
                  <a:lnTo>
                    <a:pt x="1623" y="37"/>
                  </a:lnTo>
                  <a:lnTo>
                    <a:pt x="1494" y="19"/>
                  </a:lnTo>
                  <a:lnTo>
                    <a:pt x="136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 name="Google Shape;971;p3"/>
            <p:cNvSpPr/>
            <p:nvPr/>
          </p:nvSpPr>
          <p:spPr>
            <a:xfrm>
              <a:off x="5984525" y="1354075"/>
              <a:ext cx="67800" cy="67800"/>
            </a:xfrm>
            <a:custGeom>
              <a:avLst/>
              <a:gdLst/>
              <a:ahLst/>
              <a:cxnLst/>
              <a:rect l="l" t="t" r="r" b="b"/>
              <a:pathLst>
                <a:path w="2712" h="2712" extrusionOk="0">
                  <a:moveTo>
                    <a:pt x="1347" y="1"/>
                  </a:moveTo>
                  <a:lnTo>
                    <a:pt x="1199" y="19"/>
                  </a:lnTo>
                  <a:lnTo>
                    <a:pt x="1070" y="38"/>
                  </a:lnTo>
                  <a:lnTo>
                    <a:pt x="941" y="75"/>
                  </a:lnTo>
                  <a:lnTo>
                    <a:pt x="831" y="111"/>
                  </a:lnTo>
                  <a:lnTo>
                    <a:pt x="702" y="167"/>
                  </a:lnTo>
                  <a:lnTo>
                    <a:pt x="591" y="241"/>
                  </a:lnTo>
                  <a:lnTo>
                    <a:pt x="499" y="314"/>
                  </a:lnTo>
                  <a:lnTo>
                    <a:pt x="388" y="406"/>
                  </a:lnTo>
                  <a:lnTo>
                    <a:pt x="314" y="499"/>
                  </a:lnTo>
                  <a:lnTo>
                    <a:pt x="222" y="609"/>
                  </a:lnTo>
                  <a:lnTo>
                    <a:pt x="167" y="720"/>
                  </a:lnTo>
                  <a:lnTo>
                    <a:pt x="112" y="831"/>
                  </a:lnTo>
                  <a:lnTo>
                    <a:pt x="56" y="960"/>
                  </a:lnTo>
                  <a:lnTo>
                    <a:pt x="19" y="1089"/>
                  </a:lnTo>
                  <a:lnTo>
                    <a:pt x="1" y="1218"/>
                  </a:lnTo>
                  <a:lnTo>
                    <a:pt x="1" y="1347"/>
                  </a:lnTo>
                  <a:lnTo>
                    <a:pt x="1" y="1494"/>
                  </a:lnTo>
                  <a:lnTo>
                    <a:pt x="19" y="1623"/>
                  </a:lnTo>
                  <a:lnTo>
                    <a:pt x="56" y="1752"/>
                  </a:lnTo>
                  <a:lnTo>
                    <a:pt x="93" y="1863"/>
                  </a:lnTo>
                  <a:lnTo>
                    <a:pt x="148" y="1992"/>
                  </a:lnTo>
                  <a:lnTo>
                    <a:pt x="222" y="2103"/>
                  </a:lnTo>
                  <a:lnTo>
                    <a:pt x="296" y="2195"/>
                  </a:lnTo>
                  <a:lnTo>
                    <a:pt x="388" y="2306"/>
                  </a:lnTo>
                  <a:lnTo>
                    <a:pt x="480" y="2398"/>
                  </a:lnTo>
                  <a:lnTo>
                    <a:pt x="591" y="2472"/>
                  </a:lnTo>
                  <a:lnTo>
                    <a:pt x="702" y="2545"/>
                  </a:lnTo>
                  <a:lnTo>
                    <a:pt x="812" y="2601"/>
                  </a:lnTo>
                  <a:lnTo>
                    <a:pt x="941" y="2656"/>
                  </a:lnTo>
                  <a:lnTo>
                    <a:pt x="1070" y="2674"/>
                  </a:lnTo>
                  <a:lnTo>
                    <a:pt x="1199" y="2711"/>
                  </a:lnTo>
                  <a:lnTo>
                    <a:pt x="1458" y="2711"/>
                  </a:lnTo>
                  <a:lnTo>
                    <a:pt x="1605" y="2693"/>
                  </a:lnTo>
                  <a:lnTo>
                    <a:pt x="1734" y="2656"/>
                  </a:lnTo>
                  <a:lnTo>
                    <a:pt x="1863" y="2619"/>
                  </a:lnTo>
                  <a:lnTo>
                    <a:pt x="1974" y="2545"/>
                  </a:lnTo>
                  <a:lnTo>
                    <a:pt x="2084" y="2490"/>
                  </a:lnTo>
                  <a:lnTo>
                    <a:pt x="2195" y="2398"/>
                  </a:lnTo>
                  <a:lnTo>
                    <a:pt x="2306" y="2306"/>
                  </a:lnTo>
                  <a:lnTo>
                    <a:pt x="2398" y="2213"/>
                  </a:lnTo>
                  <a:lnTo>
                    <a:pt x="2472" y="2103"/>
                  </a:lnTo>
                  <a:lnTo>
                    <a:pt x="2545" y="1992"/>
                  </a:lnTo>
                  <a:lnTo>
                    <a:pt x="2601" y="1863"/>
                  </a:lnTo>
                  <a:lnTo>
                    <a:pt x="2638" y="1734"/>
                  </a:lnTo>
                  <a:lnTo>
                    <a:pt x="2674" y="1605"/>
                  </a:lnTo>
                  <a:lnTo>
                    <a:pt x="2693" y="1476"/>
                  </a:lnTo>
                  <a:lnTo>
                    <a:pt x="2711" y="1347"/>
                  </a:lnTo>
                  <a:lnTo>
                    <a:pt x="2693" y="1199"/>
                  </a:lnTo>
                  <a:lnTo>
                    <a:pt x="2674" y="1070"/>
                  </a:lnTo>
                  <a:lnTo>
                    <a:pt x="2638" y="941"/>
                  </a:lnTo>
                  <a:lnTo>
                    <a:pt x="2582" y="831"/>
                  </a:lnTo>
                  <a:lnTo>
                    <a:pt x="2527" y="702"/>
                  </a:lnTo>
                  <a:lnTo>
                    <a:pt x="2453" y="591"/>
                  </a:lnTo>
                  <a:lnTo>
                    <a:pt x="2379" y="499"/>
                  </a:lnTo>
                  <a:lnTo>
                    <a:pt x="2287" y="406"/>
                  </a:lnTo>
                  <a:lnTo>
                    <a:pt x="2195" y="314"/>
                  </a:lnTo>
                  <a:lnTo>
                    <a:pt x="2084" y="241"/>
                  </a:lnTo>
                  <a:lnTo>
                    <a:pt x="1974" y="167"/>
                  </a:lnTo>
                  <a:lnTo>
                    <a:pt x="1863" y="111"/>
                  </a:lnTo>
                  <a:lnTo>
                    <a:pt x="1734" y="56"/>
                  </a:lnTo>
                  <a:lnTo>
                    <a:pt x="1605" y="38"/>
                  </a:lnTo>
                  <a:lnTo>
                    <a:pt x="1476" y="19"/>
                  </a:lnTo>
                  <a:lnTo>
                    <a:pt x="134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 name="Google Shape;972;p3"/>
            <p:cNvSpPr/>
            <p:nvPr/>
          </p:nvSpPr>
          <p:spPr>
            <a:xfrm>
              <a:off x="5390825" y="1003300"/>
              <a:ext cx="67775" cy="67775"/>
            </a:xfrm>
            <a:custGeom>
              <a:avLst/>
              <a:gdLst/>
              <a:ahLst/>
              <a:cxnLst/>
              <a:rect l="l" t="t" r="r" b="b"/>
              <a:pathLst>
                <a:path w="2711" h="2711" extrusionOk="0">
                  <a:moveTo>
                    <a:pt x="1236" y="0"/>
                  </a:moveTo>
                  <a:lnTo>
                    <a:pt x="1107" y="19"/>
                  </a:lnTo>
                  <a:lnTo>
                    <a:pt x="978" y="56"/>
                  </a:lnTo>
                  <a:lnTo>
                    <a:pt x="849" y="93"/>
                  </a:lnTo>
                  <a:lnTo>
                    <a:pt x="720" y="166"/>
                  </a:lnTo>
                  <a:lnTo>
                    <a:pt x="609" y="222"/>
                  </a:lnTo>
                  <a:lnTo>
                    <a:pt x="498" y="314"/>
                  </a:lnTo>
                  <a:lnTo>
                    <a:pt x="406" y="406"/>
                  </a:lnTo>
                  <a:lnTo>
                    <a:pt x="314" y="498"/>
                  </a:lnTo>
                  <a:lnTo>
                    <a:pt x="222" y="609"/>
                  </a:lnTo>
                  <a:lnTo>
                    <a:pt x="167" y="719"/>
                  </a:lnTo>
                  <a:lnTo>
                    <a:pt x="111" y="849"/>
                  </a:lnTo>
                  <a:lnTo>
                    <a:pt x="56" y="978"/>
                  </a:lnTo>
                  <a:lnTo>
                    <a:pt x="19" y="1107"/>
                  </a:lnTo>
                  <a:lnTo>
                    <a:pt x="1" y="1236"/>
                  </a:lnTo>
                  <a:lnTo>
                    <a:pt x="1" y="1365"/>
                  </a:lnTo>
                  <a:lnTo>
                    <a:pt x="1" y="1512"/>
                  </a:lnTo>
                  <a:lnTo>
                    <a:pt x="37" y="1641"/>
                  </a:lnTo>
                  <a:lnTo>
                    <a:pt x="74" y="1770"/>
                  </a:lnTo>
                  <a:lnTo>
                    <a:pt x="111" y="1881"/>
                  </a:lnTo>
                  <a:lnTo>
                    <a:pt x="167" y="2010"/>
                  </a:lnTo>
                  <a:lnTo>
                    <a:pt x="240" y="2121"/>
                  </a:lnTo>
                  <a:lnTo>
                    <a:pt x="332" y="2213"/>
                  </a:lnTo>
                  <a:lnTo>
                    <a:pt x="406" y="2305"/>
                  </a:lnTo>
                  <a:lnTo>
                    <a:pt x="517" y="2397"/>
                  </a:lnTo>
                  <a:lnTo>
                    <a:pt x="609" y="2471"/>
                  </a:lnTo>
                  <a:lnTo>
                    <a:pt x="720" y="2545"/>
                  </a:lnTo>
                  <a:lnTo>
                    <a:pt x="849" y="2600"/>
                  </a:lnTo>
                  <a:lnTo>
                    <a:pt x="959" y="2655"/>
                  </a:lnTo>
                  <a:lnTo>
                    <a:pt x="1088" y="2674"/>
                  </a:lnTo>
                  <a:lnTo>
                    <a:pt x="1218" y="2692"/>
                  </a:lnTo>
                  <a:lnTo>
                    <a:pt x="1365" y="2711"/>
                  </a:lnTo>
                  <a:lnTo>
                    <a:pt x="1494" y="2692"/>
                  </a:lnTo>
                  <a:lnTo>
                    <a:pt x="1623" y="2674"/>
                  </a:lnTo>
                  <a:lnTo>
                    <a:pt x="1752" y="2637"/>
                  </a:lnTo>
                  <a:lnTo>
                    <a:pt x="1881" y="2600"/>
                  </a:lnTo>
                  <a:lnTo>
                    <a:pt x="1992" y="2545"/>
                  </a:lnTo>
                  <a:lnTo>
                    <a:pt x="2103" y="2471"/>
                  </a:lnTo>
                  <a:lnTo>
                    <a:pt x="2213" y="2397"/>
                  </a:lnTo>
                  <a:lnTo>
                    <a:pt x="2305" y="2305"/>
                  </a:lnTo>
                  <a:lnTo>
                    <a:pt x="2398" y="2213"/>
                  </a:lnTo>
                  <a:lnTo>
                    <a:pt x="2471" y="2102"/>
                  </a:lnTo>
                  <a:lnTo>
                    <a:pt x="2545" y="1992"/>
                  </a:lnTo>
                  <a:lnTo>
                    <a:pt x="2600" y="1881"/>
                  </a:lnTo>
                  <a:lnTo>
                    <a:pt x="2637" y="1752"/>
                  </a:lnTo>
                  <a:lnTo>
                    <a:pt x="2674" y="1623"/>
                  </a:lnTo>
                  <a:lnTo>
                    <a:pt x="2693" y="1494"/>
                  </a:lnTo>
                  <a:lnTo>
                    <a:pt x="2711" y="1365"/>
                  </a:lnTo>
                  <a:lnTo>
                    <a:pt x="2693" y="1217"/>
                  </a:lnTo>
                  <a:lnTo>
                    <a:pt x="2674" y="1088"/>
                  </a:lnTo>
                  <a:lnTo>
                    <a:pt x="2656" y="959"/>
                  </a:lnTo>
                  <a:lnTo>
                    <a:pt x="2600" y="849"/>
                  </a:lnTo>
                  <a:lnTo>
                    <a:pt x="2545" y="719"/>
                  </a:lnTo>
                  <a:lnTo>
                    <a:pt x="2471" y="609"/>
                  </a:lnTo>
                  <a:lnTo>
                    <a:pt x="2398" y="517"/>
                  </a:lnTo>
                  <a:lnTo>
                    <a:pt x="2305" y="406"/>
                  </a:lnTo>
                  <a:lnTo>
                    <a:pt x="2213" y="314"/>
                  </a:lnTo>
                  <a:lnTo>
                    <a:pt x="2121" y="240"/>
                  </a:lnTo>
                  <a:lnTo>
                    <a:pt x="2010" y="166"/>
                  </a:lnTo>
                  <a:lnTo>
                    <a:pt x="1881" y="111"/>
                  </a:lnTo>
                  <a:lnTo>
                    <a:pt x="1771" y="74"/>
                  </a:lnTo>
                  <a:lnTo>
                    <a:pt x="1642" y="37"/>
                  </a:lnTo>
                  <a:lnTo>
                    <a:pt x="151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 name="Google Shape;973;p3"/>
            <p:cNvSpPr/>
            <p:nvPr/>
          </p:nvSpPr>
          <p:spPr>
            <a:xfrm>
              <a:off x="5828275" y="1326425"/>
              <a:ext cx="66400" cy="66400"/>
            </a:xfrm>
            <a:custGeom>
              <a:avLst/>
              <a:gdLst/>
              <a:ahLst/>
              <a:cxnLst/>
              <a:rect l="l" t="t" r="r" b="b"/>
              <a:pathLst>
                <a:path w="2656" h="2656" extrusionOk="0">
                  <a:moveTo>
                    <a:pt x="1180" y="1"/>
                  </a:moveTo>
                  <a:lnTo>
                    <a:pt x="1051" y="19"/>
                  </a:lnTo>
                  <a:lnTo>
                    <a:pt x="922" y="56"/>
                  </a:lnTo>
                  <a:lnTo>
                    <a:pt x="793" y="111"/>
                  </a:lnTo>
                  <a:lnTo>
                    <a:pt x="683" y="167"/>
                  </a:lnTo>
                  <a:lnTo>
                    <a:pt x="572" y="240"/>
                  </a:lnTo>
                  <a:lnTo>
                    <a:pt x="461" y="314"/>
                  </a:lnTo>
                  <a:lnTo>
                    <a:pt x="369" y="406"/>
                  </a:lnTo>
                  <a:lnTo>
                    <a:pt x="295" y="498"/>
                  </a:lnTo>
                  <a:lnTo>
                    <a:pt x="203" y="609"/>
                  </a:lnTo>
                  <a:lnTo>
                    <a:pt x="148" y="720"/>
                  </a:lnTo>
                  <a:lnTo>
                    <a:pt x="93" y="830"/>
                  </a:lnTo>
                  <a:lnTo>
                    <a:pt x="37" y="959"/>
                  </a:lnTo>
                  <a:lnTo>
                    <a:pt x="19" y="1088"/>
                  </a:lnTo>
                  <a:lnTo>
                    <a:pt x="0" y="1217"/>
                  </a:lnTo>
                  <a:lnTo>
                    <a:pt x="0" y="1347"/>
                  </a:lnTo>
                  <a:lnTo>
                    <a:pt x="0" y="1494"/>
                  </a:lnTo>
                  <a:lnTo>
                    <a:pt x="19" y="1623"/>
                  </a:lnTo>
                  <a:lnTo>
                    <a:pt x="56" y="1734"/>
                  </a:lnTo>
                  <a:lnTo>
                    <a:pt x="111" y="1863"/>
                  </a:lnTo>
                  <a:lnTo>
                    <a:pt x="166" y="1973"/>
                  </a:lnTo>
                  <a:lnTo>
                    <a:pt x="240" y="2084"/>
                  </a:lnTo>
                  <a:lnTo>
                    <a:pt x="314" y="2176"/>
                  </a:lnTo>
                  <a:lnTo>
                    <a:pt x="388" y="2268"/>
                  </a:lnTo>
                  <a:lnTo>
                    <a:pt x="498" y="2361"/>
                  </a:lnTo>
                  <a:lnTo>
                    <a:pt x="590" y="2434"/>
                  </a:lnTo>
                  <a:lnTo>
                    <a:pt x="701" y="2490"/>
                  </a:lnTo>
                  <a:lnTo>
                    <a:pt x="812" y="2545"/>
                  </a:lnTo>
                  <a:lnTo>
                    <a:pt x="941" y="2600"/>
                  </a:lnTo>
                  <a:lnTo>
                    <a:pt x="1051" y="2619"/>
                  </a:lnTo>
                  <a:lnTo>
                    <a:pt x="1180" y="2637"/>
                  </a:lnTo>
                  <a:lnTo>
                    <a:pt x="1328" y="2656"/>
                  </a:lnTo>
                  <a:lnTo>
                    <a:pt x="1457" y="2637"/>
                  </a:lnTo>
                  <a:lnTo>
                    <a:pt x="1586" y="2619"/>
                  </a:lnTo>
                  <a:lnTo>
                    <a:pt x="1715" y="2582"/>
                  </a:lnTo>
                  <a:lnTo>
                    <a:pt x="1844" y="2545"/>
                  </a:lnTo>
                  <a:lnTo>
                    <a:pt x="1955" y="2490"/>
                  </a:lnTo>
                  <a:lnTo>
                    <a:pt x="2065" y="2416"/>
                  </a:lnTo>
                  <a:lnTo>
                    <a:pt x="2176" y="2342"/>
                  </a:lnTo>
                  <a:lnTo>
                    <a:pt x="2268" y="2250"/>
                  </a:lnTo>
                  <a:lnTo>
                    <a:pt x="2360" y="2158"/>
                  </a:lnTo>
                  <a:lnTo>
                    <a:pt x="2434" y="2047"/>
                  </a:lnTo>
                  <a:lnTo>
                    <a:pt x="2490" y="1937"/>
                  </a:lnTo>
                  <a:lnTo>
                    <a:pt x="2545" y="1826"/>
                  </a:lnTo>
                  <a:lnTo>
                    <a:pt x="2600" y="1697"/>
                  </a:lnTo>
                  <a:lnTo>
                    <a:pt x="2619" y="1568"/>
                  </a:lnTo>
                  <a:lnTo>
                    <a:pt x="2637" y="1439"/>
                  </a:lnTo>
                  <a:lnTo>
                    <a:pt x="2655" y="1291"/>
                  </a:lnTo>
                  <a:lnTo>
                    <a:pt x="2637" y="1162"/>
                  </a:lnTo>
                  <a:lnTo>
                    <a:pt x="2619" y="1033"/>
                  </a:lnTo>
                  <a:lnTo>
                    <a:pt x="2582" y="904"/>
                  </a:lnTo>
                  <a:lnTo>
                    <a:pt x="2526" y="793"/>
                  </a:lnTo>
                  <a:lnTo>
                    <a:pt x="2471" y="683"/>
                  </a:lnTo>
                  <a:lnTo>
                    <a:pt x="2416" y="572"/>
                  </a:lnTo>
                  <a:lnTo>
                    <a:pt x="2324" y="480"/>
                  </a:lnTo>
                  <a:lnTo>
                    <a:pt x="2250" y="388"/>
                  </a:lnTo>
                  <a:lnTo>
                    <a:pt x="2158" y="296"/>
                  </a:lnTo>
                  <a:lnTo>
                    <a:pt x="2047" y="222"/>
                  </a:lnTo>
                  <a:lnTo>
                    <a:pt x="1936" y="148"/>
                  </a:lnTo>
                  <a:lnTo>
                    <a:pt x="1826" y="93"/>
                  </a:lnTo>
                  <a:lnTo>
                    <a:pt x="1697" y="56"/>
                  </a:lnTo>
                  <a:lnTo>
                    <a:pt x="1586" y="19"/>
                  </a:lnTo>
                  <a:lnTo>
                    <a:pt x="145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 name="Google Shape;974;p3"/>
            <p:cNvSpPr/>
            <p:nvPr/>
          </p:nvSpPr>
          <p:spPr>
            <a:xfrm>
              <a:off x="5907550" y="1340250"/>
              <a:ext cx="67325" cy="67325"/>
            </a:xfrm>
            <a:custGeom>
              <a:avLst/>
              <a:gdLst/>
              <a:ahLst/>
              <a:cxnLst/>
              <a:rect l="l" t="t" r="r" b="b"/>
              <a:pathLst>
                <a:path w="2693" h="2693" extrusionOk="0">
                  <a:moveTo>
                    <a:pt x="1199" y="1"/>
                  </a:moveTo>
                  <a:lnTo>
                    <a:pt x="1070" y="19"/>
                  </a:lnTo>
                  <a:lnTo>
                    <a:pt x="941" y="56"/>
                  </a:lnTo>
                  <a:lnTo>
                    <a:pt x="830" y="111"/>
                  </a:lnTo>
                  <a:lnTo>
                    <a:pt x="701" y="167"/>
                  </a:lnTo>
                  <a:lnTo>
                    <a:pt x="591" y="240"/>
                  </a:lnTo>
                  <a:lnTo>
                    <a:pt x="499" y="314"/>
                  </a:lnTo>
                  <a:lnTo>
                    <a:pt x="388" y="406"/>
                  </a:lnTo>
                  <a:lnTo>
                    <a:pt x="314" y="499"/>
                  </a:lnTo>
                  <a:lnTo>
                    <a:pt x="222" y="609"/>
                  </a:lnTo>
                  <a:lnTo>
                    <a:pt x="167" y="720"/>
                  </a:lnTo>
                  <a:lnTo>
                    <a:pt x="111" y="830"/>
                  </a:lnTo>
                  <a:lnTo>
                    <a:pt x="56" y="959"/>
                  </a:lnTo>
                  <a:lnTo>
                    <a:pt x="19" y="1089"/>
                  </a:lnTo>
                  <a:lnTo>
                    <a:pt x="1" y="1218"/>
                  </a:lnTo>
                  <a:lnTo>
                    <a:pt x="1" y="1347"/>
                  </a:lnTo>
                  <a:lnTo>
                    <a:pt x="1" y="1476"/>
                  </a:lnTo>
                  <a:lnTo>
                    <a:pt x="38" y="1623"/>
                  </a:lnTo>
                  <a:lnTo>
                    <a:pt x="56" y="1734"/>
                  </a:lnTo>
                  <a:lnTo>
                    <a:pt x="111" y="1863"/>
                  </a:lnTo>
                  <a:lnTo>
                    <a:pt x="167" y="1974"/>
                  </a:lnTo>
                  <a:lnTo>
                    <a:pt x="240" y="2084"/>
                  </a:lnTo>
                  <a:lnTo>
                    <a:pt x="314" y="2195"/>
                  </a:lnTo>
                  <a:lnTo>
                    <a:pt x="406" y="2287"/>
                  </a:lnTo>
                  <a:lnTo>
                    <a:pt x="499" y="2379"/>
                  </a:lnTo>
                  <a:lnTo>
                    <a:pt x="609" y="2453"/>
                  </a:lnTo>
                  <a:lnTo>
                    <a:pt x="720" y="2527"/>
                  </a:lnTo>
                  <a:lnTo>
                    <a:pt x="830" y="2582"/>
                  </a:lnTo>
                  <a:lnTo>
                    <a:pt x="960" y="2637"/>
                  </a:lnTo>
                  <a:lnTo>
                    <a:pt x="1089" y="2656"/>
                  </a:lnTo>
                  <a:lnTo>
                    <a:pt x="1218" y="2674"/>
                  </a:lnTo>
                  <a:lnTo>
                    <a:pt x="1347" y="2693"/>
                  </a:lnTo>
                  <a:lnTo>
                    <a:pt x="1494" y="2674"/>
                  </a:lnTo>
                  <a:lnTo>
                    <a:pt x="1623" y="2656"/>
                  </a:lnTo>
                  <a:lnTo>
                    <a:pt x="1752" y="2619"/>
                  </a:lnTo>
                  <a:lnTo>
                    <a:pt x="1863" y="2582"/>
                  </a:lnTo>
                  <a:lnTo>
                    <a:pt x="1992" y="2527"/>
                  </a:lnTo>
                  <a:lnTo>
                    <a:pt x="2103" y="2453"/>
                  </a:lnTo>
                  <a:lnTo>
                    <a:pt x="2195" y="2379"/>
                  </a:lnTo>
                  <a:lnTo>
                    <a:pt x="2287" y="2287"/>
                  </a:lnTo>
                  <a:lnTo>
                    <a:pt x="2379" y="2176"/>
                  </a:lnTo>
                  <a:lnTo>
                    <a:pt x="2453" y="2084"/>
                  </a:lnTo>
                  <a:lnTo>
                    <a:pt x="2527" y="1974"/>
                  </a:lnTo>
                  <a:lnTo>
                    <a:pt x="2582" y="1845"/>
                  </a:lnTo>
                  <a:lnTo>
                    <a:pt x="2637" y="1734"/>
                  </a:lnTo>
                  <a:lnTo>
                    <a:pt x="2656" y="1605"/>
                  </a:lnTo>
                  <a:lnTo>
                    <a:pt x="2693" y="1476"/>
                  </a:lnTo>
                  <a:lnTo>
                    <a:pt x="2693" y="1328"/>
                  </a:lnTo>
                  <a:lnTo>
                    <a:pt x="2674" y="1199"/>
                  </a:lnTo>
                  <a:lnTo>
                    <a:pt x="2656" y="1070"/>
                  </a:lnTo>
                  <a:lnTo>
                    <a:pt x="2619" y="941"/>
                  </a:lnTo>
                  <a:lnTo>
                    <a:pt x="2582" y="830"/>
                  </a:lnTo>
                  <a:lnTo>
                    <a:pt x="2527" y="701"/>
                  </a:lnTo>
                  <a:lnTo>
                    <a:pt x="2453" y="591"/>
                  </a:lnTo>
                  <a:lnTo>
                    <a:pt x="2379" y="499"/>
                  </a:lnTo>
                  <a:lnTo>
                    <a:pt x="2287" y="388"/>
                  </a:lnTo>
                  <a:lnTo>
                    <a:pt x="2195" y="314"/>
                  </a:lnTo>
                  <a:lnTo>
                    <a:pt x="2084" y="222"/>
                  </a:lnTo>
                  <a:lnTo>
                    <a:pt x="1974" y="167"/>
                  </a:lnTo>
                  <a:lnTo>
                    <a:pt x="1863" y="111"/>
                  </a:lnTo>
                  <a:lnTo>
                    <a:pt x="1734" y="56"/>
                  </a:lnTo>
                  <a:lnTo>
                    <a:pt x="1605" y="19"/>
                  </a:lnTo>
                  <a:lnTo>
                    <a:pt x="147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5" name="Google Shape;975;p3"/>
            <p:cNvSpPr/>
            <p:nvPr/>
          </p:nvSpPr>
          <p:spPr>
            <a:xfrm>
              <a:off x="6303975" y="1411700"/>
              <a:ext cx="67325" cy="67325"/>
            </a:xfrm>
            <a:custGeom>
              <a:avLst/>
              <a:gdLst/>
              <a:ahLst/>
              <a:cxnLst/>
              <a:rect l="l" t="t" r="r" b="b"/>
              <a:pathLst>
                <a:path w="2693" h="2693" extrusionOk="0">
                  <a:moveTo>
                    <a:pt x="1273" y="1"/>
                  </a:moveTo>
                  <a:lnTo>
                    <a:pt x="1144" y="19"/>
                  </a:lnTo>
                  <a:lnTo>
                    <a:pt x="1015" y="38"/>
                  </a:lnTo>
                  <a:lnTo>
                    <a:pt x="886" y="74"/>
                  </a:lnTo>
                  <a:lnTo>
                    <a:pt x="775" y="130"/>
                  </a:lnTo>
                  <a:lnTo>
                    <a:pt x="646" y="203"/>
                  </a:lnTo>
                  <a:lnTo>
                    <a:pt x="554" y="277"/>
                  </a:lnTo>
                  <a:lnTo>
                    <a:pt x="443" y="369"/>
                  </a:lnTo>
                  <a:lnTo>
                    <a:pt x="351" y="462"/>
                  </a:lnTo>
                  <a:lnTo>
                    <a:pt x="277" y="554"/>
                  </a:lnTo>
                  <a:lnTo>
                    <a:pt x="203" y="664"/>
                  </a:lnTo>
                  <a:lnTo>
                    <a:pt x="130" y="775"/>
                  </a:lnTo>
                  <a:lnTo>
                    <a:pt x="93" y="904"/>
                  </a:lnTo>
                  <a:lnTo>
                    <a:pt x="56" y="1033"/>
                  </a:lnTo>
                  <a:lnTo>
                    <a:pt x="19" y="1162"/>
                  </a:lnTo>
                  <a:lnTo>
                    <a:pt x="1" y="1291"/>
                  </a:lnTo>
                  <a:lnTo>
                    <a:pt x="19" y="1420"/>
                  </a:lnTo>
                  <a:lnTo>
                    <a:pt x="19" y="1549"/>
                  </a:lnTo>
                  <a:lnTo>
                    <a:pt x="56" y="1679"/>
                  </a:lnTo>
                  <a:lnTo>
                    <a:pt x="93" y="1808"/>
                  </a:lnTo>
                  <a:lnTo>
                    <a:pt x="148" y="1937"/>
                  </a:lnTo>
                  <a:lnTo>
                    <a:pt x="222" y="2047"/>
                  </a:lnTo>
                  <a:lnTo>
                    <a:pt x="296" y="2139"/>
                  </a:lnTo>
                  <a:lnTo>
                    <a:pt x="369" y="2250"/>
                  </a:lnTo>
                  <a:lnTo>
                    <a:pt x="462" y="2342"/>
                  </a:lnTo>
                  <a:lnTo>
                    <a:pt x="572" y="2416"/>
                  </a:lnTo>
                  <a:lnTo>
                    <a:pt x="683" y="2490"/>
                  </a:lnTo>
                  <a:lnTo>
                    <a:pt x="793" y="2564"/>
                  </a:lnTo>
                  <a:lnTo>
                    <a:pt x="922" y="2600"/>
                  </a:lnTo>
                  <a:lnTo>
                    <a:pt x="1052" y="2637"/>
                  </a:lnTo>
                  <a:lnTo>
                    <a:pt x="1181" y="2674"/>
                  </a:lnTo>
                  <a:lnTo>
                    <a:pt x="1310" y="2693"/>
                  </a:lnTo>
                  <a:lnTo>
                    <a:pt x="1439" y="2674"/>
                  </a:lnTo>
                  <a:lnTo>
                    <a:pt x="1568" y="2674"/>
                  </a:lnTo>
                  <a:lnTo>
                    <a:pt x="1697" y="2637"/>
                  </a:lnTo>
                  <a:lnTo>
                    <a:pt x="1826" y="2600"/>
                  </a:lnTo>
                  <a:lnTo>
                    <a:pt x="1937" y="2545"/>
                  </a:lnTo>
                  <a:lnTo>
                    <a:pt x="2066" y="2471"/>
                  </a:lnTo>
                  <a:lnTo>
                    <a:pt x="2158" y="2398"/>
                  </a:lnTo>
                  <a:lnTo>
                    <a:pt x="2268" y="2324"/>
                  </a:lnTo>
                  <a:lnTo>
                    <a:pt x="2361" y="2232"/>
                  </a:lnTo>
                  <a:lnTo>
                    <a:pt x="2434" y="2121"/>
                  </a:lnTo>
                  <a:lnTo>
                    <a:pt x="2508" y="2010"/>
                  </a:lnTo>
                  <a:lnTo>
                    <a:pt x="2563" y="1900"/>
                  </a:lnTo>
                  <a:lnTo>
                    <a:pt x="2619" y="1771"/>
                  </a:lnTo>
                  <a:lnTo>
                    <a:pt x="2656" y="1642"/>
                  </a:lnTo>
                  <a:lnTo>
                    <a:pt x="2693" y="1513"/>
                  </a:lnTo>
                  <a:lnTo>
                    <a:pt x="2693" y="1383"/>
                  </a:lnTo>
                  <a:lnTo>
                    <a:pt x="2693" y="1254"/>
                  </a:lnTo>
                  <a:lnTo>
                    <a:pt x="2674" y="1125"/>
                  </a:lnTo>
                  <a:lnTo>
                    <a:pt x="2656" y="996"/>
                  </a:lnTo>
                  <a:lnTo>
                    <a:pt x="2619" y="867"/>
                  </a:lnTo>
                  <a:lnTo>
                    <a:pt x="2563" y="757"/>
                  </a:lnTo>
                  <a:lnTo>
                    <a:pt x="2490" y="646"/>
                  </a:lnTo>
                  <a:lnTo>
                    <a:pt x="2416" y="535"/>
                  </a:lnTo>
                  <a:lnTo>
                    <a:pt x="2342" y="425"/>
                  </a:lnTo>
                  <a:lnTo>
                    <a:pt x="2232" y="333"/>
                  </a:lnTo>
                  <a:lnTo>
                    <a:pt x="2139" y="259"/>
                  </a:lnTo>
                  <a:lnTo>
                    <a:pt x="2029" y="185"/>
                  </a:lnTo>
                  <a:lnTo>
                    <a:pt x="1918" y="130"/>
                  </a:lnTo>
                  <a:lnTo>
                    <a:pt x="1789" y="74"/>
                  </a:lnTo>
                  <a:lnTo>
                    <a:pt x="1660" y="38"/>
                  </a:lnTo>
                  <a:lnTo>
                    <a:pt x="15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6" name="Google Shape;976;p3"/>
            <p:cNvSpPr/>
            <p:nvPr/>
          </p:nvSpPr>
          <p:spPr>
            <a:xfrm>
              <a:off x="6384175" y="1430600"/>
              <a:ext cx="17075" cy="57650"/>
            </a:xfrm>
            <a:custGeom>
              <a:avLst/>
              <a:gdLst/>
              <a:ahLst/>
              <a:cxnLst/>
              <a:rect l="l" t="t" r="r" b="b"/>
              <a:pathLst>
                <a:path w="683" h="2306" extrusionOk="0">
                  <a:moveTo>
                    <a:pt x="683" y="1"/>
                  </a:moveTo>
                  <a:lnTo>
                    <a:pt x="536" y="111"/>
                  </a:lnTo>
                  <a:lnTo>
                    <a:pt x="406" y="222"/>
                  </a:lnTo>
                  <a:lnTo>
                    <a:pt x="296" y="351"/>
                  </a:lnTo>
                  <a:lnTo>
                    <a:pt x="204" y="480"/>
                  </a:lnTo>
                  <a:lnTo>
                    <a:pt x="130" y="627"/>
                  </a:lnTo>
                  <a:lnTo>
                    <a:pt x="56" y="793"/>
                  </a:lnTo>
                  <a:lnTo>
                    <a:pt x="19" y="959"/>
                  </a:lnTo>
                  <a:lnTo>
                    <a:pt x="1" y="1144"/>
                  </a:lnTo>
                  <a:lnTo>
                    <a:pt x="19" y="1310"/>
                  </a:lnTo>
                  <a:lnTo>
                    <a:pt x="56" y="1494"/>
                  </a:lnTo>
                  <a:lnTo>
                    <a:pt x="111" y="1660"/>
                  </a:lnTo>
                  <a:lnTo>
                    <a:pt x="185" y="1808"/>
                  </a:lnTo>
                  <a:lnTo>
                    <a:pt x="296" y="1955"/>
                  </a:lnTo>
                  <a:lnTo>
                    <a:pt x="406" y="2084"/>
                  </a:lnTo>
                  <a:lnTo>
                    <a:pt x="536" y="2195"/>
                  </a:lnTo>
                  <a:lnTo>
                    <a:pt x="683" y="2305"/>
                  </a:lnTo>
                  <a:lnTo>
                    <a:pt x="6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7" name="Google Shape;977;p3"/>
            <p:cNvSpPr/>
            <p:nvPr/>
          </p:nvSpPr>
          <p:spPr>
            <a:xfrm>
              <a:off x="5066325" y="538650"/>
              <a:ext cx="66400" cy="66400"/>
            </a:xfrm>
            <a:custGeom>
              <a:avLst/>
              <a:gdLst/>
              <a:ahLst/>
              <a:cxnLst/>
              <a:rect l="l" t="t" r="r" b="b"/>
              <a:pathLst>
                <a:path w="2656" h="2656" extrusionOk="0">
                  <a:moveTo>
                    <a:pt x="1180" y="1"/>
                  </a:moveTo>
                  <a:lnTo>
                    <a:pt x="1070" y="38"/>
                  </a:lnTo>
                  <a:lnTo>
                    <a:pt x="941" y="56"/>
                  </a:lnTo>
                  <a:lnTo>
                    <a:pt x="811" y="111"/>
                  </a:lnTo>
                  <a:lnTo>
                    <a:pt x="701" y="167"/>
                  </a:lnTo>
                  <a:lnTo>
                    <a:pt x="590" y="222"/>
                  </a:lnTo>
                  <a:lnTo>
                    <a:pt x="498" y="296"/>
                  </a:lnTo>
                  <a:lnTo>
                    <a:pt x="406" y="388"/>
                  </a:lnTo>
                  <a:lnTo>
                    <a:pt x="314" y="480"/>
                  </a:lnTo>
                  <a:lnTo>
                    <a:pt x="240" y="572"/>
                  </a:lnTo>
                  <a:lnTo>
                    <a:pt x="166" y="683"/>
                  </a:lnTo>
                  <a:lnTo>
                    <a:pt x="111" y="794"/>
                  </a:lnTo>
                  <a:lnTo>
                    <a:pt x="55" y="923"/>
                  </a:lnTo>
                  <a:lnTo>
                    <a:pt x="19" y="1033"/>
                  </a:lnTo>
                  <a:lnTo>
                    <a:pt x="0" y="1162"/>
                  </a:lnTo>
                  <a:lnTo>
                    <a:pt x="0" y="1291"/>
                  </a:lnTo>
                  <a:lnTo>
                    <a:pt x="0" y="1439"/>
                  </a:lnTo>
                  <a:lnTo>
                    <a:pt x="19" y="1568"/>
                  </a:lnTo>
                  <a:lnTo>
                    <a:pt x="37" y="1697"/>
                  </a:lnTo>
                  <a:lnTo>
                    <a:pt x="92" y="1826"/>
                  </a:lnTo>
                  <a:lnTo>
                    <a:pt x="148" y="1937"/>
                  </a:lnTo>
                  <a:lnTo>
                    <a:pt x="203" y="2047"/>
                  </a:lnTo>
                  <a:lnTo>
                    <a:pt x="277" y="2158"/>
                  </a:lnTo>
                  <a:lnTo>
                    <a:pt x="369" y="2250"/>
                  </a:lnTo>
                  <a:lnTo>
                    <a:pt x="461" y="2342"/>
                  </a:lnTo>
                  <a:lnTo>
                    <a:pt x="572" y="2416"/>
                  </a:lnTo>
                  <a:lnTo>
                    <a:pt x="682" y="2490"/>
                  </a:lnTo>
                  <a:lnTo>
                    <a:pt x="793" y="2545"/>
                  </a:lnTo>
                  <a:lnTo>
                    <a:pt x="922" y="2600"/>
                  </a:lnTo>
                  <a:lnTo>
                    <a:pt x="1051" y="2637"/>
                  </a:lnTo>
                  <a:lnTo>
                    <a:pt x="1180" y="2656"/>
                  </a:lnTo>
                  <a:lnTo>
                    <a:pt x="1457" y="2656"/>
                  </a:lnTo>
                  <a:lnTo>
                    <a:pt x="1586" y="2637"/>
                  </a:lnTo>
                  <a:lnTo>
                    <a:pt x="1696" y="2600"/>
                  </a:lnTo>
                  <a:lnTo>
                    <a:pt x="1826" y="2564"/>
                  </a:lnTo>
                  <a:lnTo>
                    <a:pt x="1936" y="2508"/>
                  </a:lnTo>
                  <a:lnTo>
                    <a:pt x="2047" y="2435"/>
                  </a:lnTo>
                  <a:lnTo>
                    <a:pt x="2139" y="2361"/>
                  </a:lnTo>
                  <a:lnTo>
                    <a:pt x="2250" y="2269"/>
                  </a:lnTo>
                  <a:lnTo>
                    <a:pt x="2323" y="2176"/>
                  </a:lnTo>
                  <a:lnTo>
                    <a:pt x="2397" y="2084"/>
                  </a:lnTo>
                  <a:lnTo>
                    <a:pt x="2471" y="1974"/>
                  </a:lnTo>
                  <a:lnTo>
                    <a:pt x="2526" y="1863"/>
                  </a:lnTo>
                  <a:lnTo>
                    <a:pt x="2581" y="1752"/>
                  </a:lnTo>
                  <a:lnTo>
                    <a:pt x="2618" y="1623"/>
                  </a:lnTo>
                  <a:lnTo>
                    <a:pt x="2637" y="1494"/>
                  </a:lnTo>
                  <a:lnTo>
                    <a:pt x="2655" y="1365"/>
                  </a:lnTo>
                  <a:lnTo>
                    <a:pt x="2637" y="1218"/>
                  </a:lnTo>
                  <a:lnTo>
                    <a:pt x="2618" y="1089"/>
                  </a:lnTo>
                  <a:lnTo>
                    <a:pt x="2600" y="959"/>
                  </a:lnTo>
                  <a:lnTo>
                    <a:pt x="2545" y="849"/>
                  </a:lnTo>
                  <a:lnTo>
                    <a:pt x="2489" y="720"/>
                  </a:lnTo>
                  <a:lnTo>
                    <a:pt x="2434" y="609"/>
                  </a:lnTo>
                  <a:lnTo>
                    <a:pt x="2360" y="499"/>
                  </a:lnTo>
                  <a:lnTo>
                    <a:pt x="2268" y="406"/>
                  </a:lnTo>
                  <a:lnTo>
                    <a:pt x="2176" y="314"/>
                  </a:lnTo>
                  <a:lnTo>
                    <a:pt x="2065" y="240"/>
                  </a:lnTo>
                  <a:lnTo>
                    <a:pt x="1955" y="167"/>
                  </a:lnTo>
                  <a:lnTo>
                    <a:pt x="1844" y="111"/>
                  </a:lnTo>
                  <a:lnTo>
                    <a:pt x="1715" y="74"/>
                  </a:lnTo>
                  <a:lnTo>
                    <a:pt x="1586" y="38"/>
                  </a:lnTo>
                  <a:lnTo>
                    <a:pt x="1457" y="19"/>
                  </a:lnTo>
                  <a:lnTo>
                    <a:pt x="132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 name="Google Shape;978;p3"/>
            <p:cNvSpPr/>
            <p:nvPr/>
          </p:nvSpPr>
          <p:spPr>
            <a:xfrm>
              <a:off x="5014700" y="364425"/>
              <a:ext cx="66400" cy="66400"/>
            </a:xfrm>
            <a:custGeom>
              <a:avLst/>
              <a:gdLst/>
              <a:ahLst/>
              <a:cxnLst/>
              <a:rect l="l" t="t" r="r" b="b"/>
              <a:pathLst>
                <a:path w="2656" h="2656" extrusionOk="0">
                  <a:moveTo>
                    <a:pt x="1365" y="0"/>
                  </a:moveTo>
                  <a:lnTo>
                    <a:pt x="1217" y="19"/>
                  </a:lnTo>
                  <a:lnTo>
                    <a:pt x="1088" y="37"/>
                  </a:lnTo>
                  <a:lnTo>
                    <a:pt x="959" y="55"/>
                  </a:lnTo>
                  <a:lnTo>
                    <a:pt x="830" y="111"/>
                  </a:lnTo>
                  <a:lnTo>
                    <a:pt x="719" y="166"/>
                  </a:lnTo>
                  <a:lnTo>
                    <a:pt x="609" y="221"/>
                  </a:lnTo>
                  <a:lnTo>
                    <a:pt x="498" y="314"/>
                  </a:lnTo>
                  <a:lnTo>
                    <a:pt x="406" y="387"/>
                  </a:lnTo>
                  <a:lnTo>
                    <a:pt x="314" y="479"/>
                  </a:lnTo>
                  <a:lnTo>
                    <a:pt x="240" y="590"/>
                  </a:lnTo>
                  <a:lnTo>
                    <a:pt x="166" y="701"/>
                  </a:lnTo>
                  <a:lnTo>
                    <a:pt x="111" y="811"/>
                  </a:lnTo>
                  <a:lnTo>
                    <a:pt x="55" y="940"/>
                  </a:lnTo>
                  <a:lnTo>
                    <a:pt x="37" y="1069"/>
                  </a:lnTo>
                  <a:lnTo>
                    <a:pt x="0" y="1199"/>
                  </a:lnTo>
                  <a:lnTo>
                    <a:pt x="0" y="1328"/>
                  </a:lnTo>
                  <a:lnTo>
                    <a:pt x="0" y="1475"/>
                  </a:lnTo>
                  <a:lnTo>
                    <a:pt x="37" y="1604"/>
                  </a:lnTo>
                  <a:lnTo>
                    <a:pt x="55" y="1715"/>
                  </a:lnTo>
                  <a:lnTo>
                    <a:pt x="111" y="1844"/>
                  </a:lnTo>
                  <a:lnTo>
                    <a:pt x="166" y="1955"/>
                  </a:lnTo>
                  <a:lnTo>
                    <a:pt x="221" y="2065"/>
                  </a:lnTo>
                  <a:lnTo>
                    <a:pt x="295" y="2157"/>
                  </a:lnTo>
                  <a:lnTo>
                    <a:pt x="387" y="2268"/>
                  </a:lnTo>
                  <a:lnTo>
                    <a:pt x="479" y="2342"/>
                  </a:lnTo>
                  <a:lnTo>
                    <a:pt x="572" y="2415"/>
                  </a:lnTo>
                  <a:lnTo>
                    <a:pt x="682" y="2489"/>
                  </a:lnTo>
                  <a:lnTo>
                    <a:pt x="793" y="2545"/>
                  </a:lnTo>
                  <a:lnTo>
                    <a:pt x="922" y="2600"/>
                  </a:lnTo>
                  <a:lnTo>
                    <a:pt x="1033" y="2637"/>
                  </a:lnTo>
                  <a:lnTo>
                    <a:pt x="1162" y="2655"/>
                  </a:lnTo>
                  <a:lnTo>
                    <a:pt x="1438" y="2655"/>
                  </a:lnTo>
                  <a:lnTo>
                    <a:pt x="1567" y="2637"/>
                  </a:lnTo>
                  <a:lnTo>
                    <a:pt x="1696" y="2618"/>
                  </a:lnTo>
                  <a:lnTo>
                    <a:pt x="1825" y="2563"/>
                  </a:lnTo>
                  <a:lnTo>
                    <a:pt x="1936" y="2508"/>
                  </a:lnTo>
                  <a:lnTo>
                    <a:pt x="2047" y="2452"/>
                  </a:lnTo>
                  <a:lnTo>
                    <a:pt x="2157" y="2360"/>
                  </a:lnTo>
                  <a:lnTo>
                    <a:pt x="2250" y="2286"/>
                  </a:lnTo>
                  <a:lnTo>
                    <a:pt x="2342" y="2194"/>
                  </a:lnTo>
                  <a:lnTo>
                    <a:pt x="2415" y="2084"/>
                  </a:lnTo>
                  <a:lnTo>
                    <a:pt x="2489" y="1973"/>
                  </a:lnTo>
                  <a:lnTo>
                    <a:pt x="2545" y="1862"/>
                  </a:lnTo>
                  <a:lnTo>
                    <a:pt x="2600" y="1733"/>
                  </a:lnTo>
                  <a:lnTo>
                    <a:pt x="2637" y="1604"/>
                  </a:lnTo>
                  <a:lnTo>
                    <a:pt x="2655" y="1475"/>
                  </a:lnTo>
                  <a:lnTo>
                    <a:pt x="2655" y="1328"/>
                  </a:lnTo>
                  <a:lnTo>
                    <a:pt x="2655" y="1199"/>
                  </a:lnTo>
                  <a:lnTo>
                    <a:pt x="2637" y="1069"/>
                  </a:lnTo>
                  <a:lnTo>
                    <a:pt x="2600" y="959"/>
                  </a:lnTo>
                  <a:lnTo>
                    <a:pt x="2563" y="830"/>
                  </a:lnTo>
                  <a:lnTo>
                    <a:pt x="2508" y="719"/>
                  </a:lnTo>
                  <a:lnTo>
                    <a:pt x="2434" y="609"/>
                  </a:lnTo>
                  <a:lnTo>
                    <a:pt x="2360" y="498"/>
                  </a:lnTo>
                  <a:lnTo>
                    <a:pt x="2268" y="406"/>
                  </a:lnTo>
                  <a:lnTo>
                    <a:pt x="2176" y="332"/>
                  </a:lnTo>
                  <a:lnTo>
                    <a:pt x="2084" y="240"/>
                  </a:lnTo>
                  <a:lnTo>
                    <a:pt x="1973" y="184"/>
                  </a:lnTo>
                  <a:lnTo>
                    <a:pt x="1862" y="129"/>
                  </a:lnTo>
                  <a:lnTo>
                    <a:pt x="1733" y="74"/>
                  </a:lnTo>
                  <a:lnTo>
                    <a:pt x="1623" y="37"/>
                  </a:lnTo>
                  <a:lnTo>
                    <a:pt x="1494" y="19"/>
                  </a:lnTo>
                  <a:lnTo>
                    <a:pt x="136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 name="Google Shape;979;p3"/>
            <p:cNvSpPr/>
            <p:nvPr/>
          </p:nvSpPr>
          <p:spPr>
            <a:xfrm>
              <a:off x="5457200" y="1098250"/>
              <a:ext cx="66400" cy="66400"/>
            </a:xfrm>
            <a:custGeom>
              <a:avLst/>
              <a:gdLst/>
              <a:ahLst/>
              <a:cxnLst/>
              <a:rect l="l" t="t" r="r" b="b"/>
              <a:pathLst>
                <a:path w="2656" h="2656" extrusionOk="0">
                  <a:moveTo>
                    <a:pt x="1218" y="1"/>
                  </a:moveTo>
                  <a:lnTo>
                    <a:pt x="1089" y="19"/>
                  </a:lnTo>
                  <a:lnTo>
                    <a:pt x="959" y="38"/>
                  </a:lnTo>
                  <a:lnTo>
                    <a:pt x="830" y="93"/>
                  </a:lnTo>
                  <a:lnTo>
                    <a:pt x="720" y="148"/>
                  </a:lnTo>
                  <a:lnTo>
                    <a:pt x="609" y="203"/>
                  </a:lnTo>
                  <a:lnTo>
                    <a:pt x="499" y="296"/>
                  </a:lnTo>
                  <a:lnTo>
                    <a:pt x="406" y="369"/>
                  </a:lnTo>
                  <a:lnTo>
                    <a:pt x="314" y="462"/>
                  </a:lnTo>
                  <a:lnTo>
                    <a:pt x="240" y="572"/>
                  </a:lnTo>
                  <a:lnTo>
                    <a:pt x="167" y="683"/>
                  </a:lnTo>
                  <a:lnTo>
                    <a:pt x="111" y="794"/>
                  </a:lnTo>
                  <a:lnTo>
                    <a:pt x="56" y="923"/>
                  </a:lnTo>
                  <a:lnTo>
                    <a:pt x="19" y="1052"/>
                  </a:lnTo>
                  <a:lnTo>
                    <a:pt x="1" y="1181"/>
                  </a:lnTo>
                  <a:lnTo>
                    <a:pt x="1" y="1328"/>
                  </a:lnTo>
                  <a:lnTo>
                    <a:pt x="1" y="1457"/>
                  </a:lnTo>
                  <a:lnTo>
                    <a:pt x="19" y="1586"/>
                  </a:lnTo>
                  <a:lnTo>
                    <a:pt x="56" y="1697"/>
                  </a:lnTo>
                  <a:lnTo>
                    <a:pt x="93" y="1826"/>
                  </a:lnTo>
                  <a:lnTo>
                    <a:pt x="148" y="1937"/>
                  </a:lnTo>
                  <a:lnTo>
                    <a:pt x="222" y="2047"/>
                  </a:lnTo>
                  <a:lnTo>
                    <a:pt x="296" y="2158"/>
                  </a:lnTo>
                  <a:lnTo>
                    <a:pt x="369" y="2250"/>
                  </a:lnTo>
                  <a:lnTo>
                    <a:pt x="462" y="2324"/>
                  </a:lnTo>
                  <a:lnTo>
                    <a:pt x="572" y="2416"/>
                  </a:lnTo>
                  <a:lnTo>
                    <a:pt x="683" y="2471"/>
                  </a:lnTo>
                  <a:lnTo>
                    <a:pt x="794" y="2527"/>
                  </a:lnTo>
                  <a:lnTo>
                    <a:pt x="904" y="2582"/>
                  </a:lnTo>
                  <a:lnTo>
                    <a:pt x="1033" y="2619"/>
                  </a:lnTo>
                  <a:lnTo>
                    <a:pt x="1162" y="2637"/>
                  </a:lnTo>
                  <a:lnTo>
                    <a:pt x="1291" y="2656"/>
                  </a:lnTo>
                  <a:lnTo>
                    <a:pt x="1439" y="2637"/>
                  </a:lnTo>
                  <a:lnTo>
                    <a:pt x="1568" y="2619"/>
                  </a:lnTo>
                  <a:lnTo>
                    <a:pt x="1697" y="2600"/>
                  </a:lnTo>
                  <a:lnTo>
                    <a:pt x="1808" y="2545"/>
                  </a:lnTo>
                  <a:lnTo>
                    <a:pt x="1937" y="2490"/>
                  </a:lnTo>
                  <a:lnTo>
                    <a:pt x="2047" y="2435"/>
                  </a:lnTo>
                  <a:lnTo>
                    <a:pt x="2158" y="2361"/>
                  </a:lnTo>
                  <a:lnTo>
                    <a:pt x="2250" y="2269"/>
                  </a:lnTo>
                  <a:lnTo>
                    <a:pt x="2342" y="2176"/>
                  </a:lnTo>
                  <a:lnTo>
                    <a:pt x="2416" y="2066"/>
                  </a:lnTo>
                  <a:lnTo>
                    <a:pt x="2490" y="1955"/>
                  </a:lnTo>
                  <a:lnTo>
                    <a:pt x="2545" y="1844"/>
                  </a:lnTo>
                  <a:lnTo>
                    <a:pt x="2582" y="1715"/>
                  </a:lnTo>
                  <a:lnTo>
                    <a:pt x="2619" y="1586"/>
                  </a:lnTo>
                  <a:lnTo>
                    <a:pt x="2637" y="1457"/>
                  </a:lnTo>
                  <a:lnTo>
                    <a:pt x="2656" y="1328"/>
                  </a:lnTo>
                  <a:lnTo>
                    <a:pt x="2637" y="1181"/>
                  </a:lnTo>
                  <a:lnTo>
                    <a:pt x="2619" y="1052"/>
                  </a:lnTo>
                  <a:lnTo>
                    <a:pt x="2600" y="941"/>
                  </a:lnTo>
                  <a:lnTo>
                    <a:pt x="2545" y="812"/>
                  </a:lnTo>
                  <a:lnTo>
                    <a:pt x="2490" y="701"/>
                  </a:lnTo>
                  <a:lnTo>
                    <a:pt x="2435" y="591"/>
                  </a:lnTo>
                  <a:lnTo>
                    <a:pt x="2361" y="498"/>
                  </a:lnTo>
                  <a:lnTo>
                    <a:pt x="2269" y="388"/>
                  </a:lnTo>
                  <a:lnTo>
                    <a:pt x="2176" y="314"/>
                  </a:lnTo>
                  <a:lnTo>
                    <a:pt x="2066" y="240"/>
                  </a:lnTo>
                  <a:lnTo>
                    <a:pt x="1974" y="167"/>
                  </a:lnTo>
                  <a:lnTo>
                    <a:pt x="1863" y="111"/>
                  </a:lnTo>
                  <a:lnTo>
                    <a:pt x="1734" y="56"/>
                  </a:lnTo>
                  <a:lnTo>
                    <a:pt x="1605" y="19"/>
                  </a:lnTo>
                  <a:lnTo>
                    <a:pt x="147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0" name="Google Shape;980;p3"/>
            <p:cNvSpPr/>
            <p:nvPr/>
          </p:nvSpPr>
          <p:spPr>
            <a:xfrm>
              <a:off x="5602400" y="1206575"/>
              <a:ext cx="66400" cy="66400"/>
            </a:xfrm>
            <a:custGeom>
              <a:avLst/>
              <a:gdLst/>
              <a:ahLst/>
              <a:cxnLst/>
              <a:rect l="l" t="t" r="r" b="b"/>
              <a:pathLst>
                <a:path w="2656" h="2656" extrusionOk="0">
                  <a:moveTo>
                    <a:pt x="1181" y="1"/>
                  </a:moveTo>
                  <a:lnTo>
                    <a:pt x="1052" y="38"/>
                  </a:lnTo>
                  <a:lnTo>
                    <a:pt x="923" y="56"/>
                  </a:lnTo>
                  <a:lnTo>
                    <a:pt x="812" y="111"/>
                  </a:lnTo>
                  <a:lnTo>
                    <a:pt x="701" y="167"/>
                  </a:lnTo>
                  <a:lnTo>
                    <a:pt x="591" y="240"/>
                  </a:lnTo>
                  <a:lnTo>
                    <a:pt x="480" y="314"/>
                  </a:lnTo>
                  <a:lnTo>
                    <a:pt x="388" y="406"/>
                  </a:lnTo>
                  <a:lnTo>
                    <a:pt x="314" y="498"/>
                  </a:lnTo>
                  <a:lnTo>
                    <a:pt x="240" y="591"/>
                  </a:lnTo>
                  <a:lnTo>
                    <a:pt x="167" y="701"/>
                  </a:lnTo>
                  <a:lnTo>
                    <a:pt x="111" y="812"/>
                  </a:lnTo>
                  <a:lnTo>
                    <a:pt x="74" y="941"/>
                  </a:lnTo>
                  <a:lnTo>
                    <a:pt x="38" y="1070"/>
                  </a:lnTo>
                  <a:lnTo>
                    <a:pt x="19" y="1199"/>
                  </a:lnTo>
                  <a:lnTo>
                    <a:pt x="1" y="1328"/>
                  </a:lnTo>
                  <a:lnTo>
                    <a:pt x="19" y="1457"/>
                  </a:lnTo>
                  <a:lnTo>
                    <a:pt x="38" y="1586"/>
                  </a:lnTo>
                  <a:lnTo>
                    <a:pt x="74" y="1715"/>
                  </a:lnTo>
                  <a:lnTo>
                    <a:pt x="111" y="1844"/>
                  </a:lnTo>
                  <a:lnTo>
                    <a:pt x="167" y="1955"/>
                  </a:lnTo>
                  <a:lnTo>
                    <a:pt x="240" y="2066"/>
                  </a:lnTo>
                  <a:lnTo>
                    <a:pt x="333" y="2176"/>
                  </a:lnTo>
                  <a:lnTo>
                    <a:pt x="406" y="2269"/>
                  </a:lnTo>
                  <a:lnTo>
                    <a:pt x="517" y="2361"/>
                  </a:lnTo>
                  <a:lnTo>
                    <a:pt x="609" y="2434"/>
                  </a:lnTo>
                  <a:lnTo>
                    <a:pt x="720" y="2508"/>
                  </a:lnTo>
                  <a:lnTo>
                    <a:pt x="849" y="2564"/>
                  </a:lnTo>
                  <a:lnTo>
                    <a:pt x="959" y="2600"/>
                  </a:lnTo>
                  <a:lnTo>
                    <a:pt x="1089" y="2637"/>
                  </a:lnTo>
                  <a:lnTo>
                    <a:pt x="1236" y="2656"/>
                  </a:lnTo>
                  <a:lnTo>
                    <a:pt x="1365" y="2656"/>
                  </a:lnTo>
                  <a:lnTo>
                    <a:pt x="1494" y="2637"/>
                  </a:lnTo>
                  <a:lnTo>
                    <a:pt x="1623" y="2619"/>
                  </a:lnTo>
                  <a:lnTo>
                    <a:pt x="1752" y="2582"/>
                  </a:lnTo>
                  <a:lnTo>
                    <a:pt x="1863" y="2545"/>
                  </a:lnTo>
                  <a:lnTo>
                    <a:pt x="1974" y="2490"/>
                  </a:lnTo>
                  <a:lnTo>
                    <a:pt x="2084" y="2416"/>
                  </a:lnTo>
                  <a:lnTo>
                    <a:pt x="2195" y="2342"/>
                  </a:lnTo>
                  <a:lnTo>
                    <a:pt x="2287" y="2250"/>
                  </a:lnTo>
                  <a:lnTo>
                    <a:pt x="2361" y="2158"/>
                  </a:lnTo>
                  <a:lnTo>
                    <a:pt x="2435" y="2047"/>
                  </a:lnTo>
                  <a:lnTo>
                    <a:pt x="2508" y="1955"/>
                  </a:lnTo>
                  <a:lnTo>
                    <a:pt x="2564" y="1826"/>
                  </a:lnTo>
                  <a:lnTo>
                    <a:pt x="2600" y="1715"/>
                  </a:lnTo>
                  <a:lnTo>
                    <a:pt x="2637" y="1586"/>
                  </a:lnTo>
                  <a:lnTo>
                    <a:pt x="2656" y="1457"/>
                  </a:lnTo>
                  <a:lnTo>
                    <a:pt x="2656" y="1328"/>
                  </a:lnTo>
                  <a:lnTo>
                    <a:pt x="2656" y="1199"/>
                  </a:lnTo>
                  <a:lnTo>
                    <a:pt x="2637" y="1052"/>
                  </a:lnTo>
                  <a:lnTo>
                    <a:pt x="2600" y="923"/>
                  </a:lnTo>
                  <a:lnTo>
                    <a:pt x="2564" y="812"/>
                  </a:lnTo>
                  <a:lnTo>
                    <a:pt x="2490" y="683"/>
                  </a:lnTo>
                  <a:lnTo>
                    <a:pt x="2435" y="572"/>
                  </a:lnTo>
                  <a:lnTo>
                    <a:pt x="2342" y="480"/>
                  </a:lnTo>
                  <a:lnTo>
                    <a:pt x="2269" y="388"/>
                  </a:lnTo>
                  <a:lnTo>
                    <a:pt x="2158" y="296"/>
                  </a:lnTo>
                  <a:lnTo>
                    <a:pt x="2066" y="222"/>
                  </a:lnTo>
                  <a:lnTo>
                    <a:pt x="1955" y="148"/>
                  </a:lnTo>
                  <a:lnTo>
                    <a:pt x="1826" y="93"/>
                  </a:lnTo>
                  <a:lnTo>
                    <a:pt x="1697" y="56"/>
                  </a:lnTo>
                  <a:lnTo>
                    <a:pt x="1586" y="19"/>
                  </a:lnTo>
                  <a:lnTo>
                    <a:pt x="14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1" name="Google Shape;981;p3"/>
            <p:cNvSpPr/>
            <p:nvPr/>
          </p:nvSpPr>
          <p:spPr>
            <a:xfrm>
              <a:off x="5183400" y="804625"/>
              <a:ext cx="65475" cy="65475"/>
            </a:xfrm>
            <a:custGeom>
              <a:avLst/>
              <a:gdLst/>
              <a:ahLst/>
              <a:cxnLst/>
              <a:rect l="l" t="t" r="r" b="b"/>
              <a:pathLst>
                <a:path w="2619" h="2619" extrusionOk="0">
                  <a:moveTo>
                    <a:pt x="1144" y="1"/>
                  </a:moveTo>
                  <a:lnTo>
                    <a:pt x="1015" y="37"/>
                  </a:lnTo>
                  <a:lnTo>
                    <a:pt x="904" y="56"/>
                  </a:lnTo>
                  <a:lnTo>
                    <a:pt x="775" y="111"/>
                  </a:lnTo>
                  <a:lnTo>
                    <a:pt x="664" y="166"/>
                  </a:lnTo>
                  <a:lnTo>
                    <a:pt x="554" y="240"/>
                  </a:lnTo>
                  <a:lnTo>
                    <a:pt x="461" y="314"/>
                  </a:lnTo>
                  <a:lnTo>
                    <a:pt x="369" y="406"/>
                  </a:lnTo>
                  <a:lnTo>
                    <a:pt x="295" y="498"/>
                  </a:lnTo>
                  <a:lnTo>
                    <a:pt x="222" y="591"/>
                  </a:lnTo>
                  <a:lnTo>
                    <a:pt x="148" y="701"/>
                  </a:lnTo>
                  <a:lnTo>
                    <a:pt x="93" y="812"/>
                  </a:lnTo>
                  <a:lnTo>
                    <a:pt x="56" y="941"/>
                  </a:lnTo>
                  <a:lnTo>
                    <a:pt x="19" y="1070"/>
                  </a:lnTo>
                  <a:lnTo>
                    <a:pt x="19" y="1199"/>
                  </a:lnTo>
                  <a:lnTo>
                    <a:pt x="0" y="1328"/>
                  </a:lnTo>
                  <a:lnTo>
                    <a:pt x="19" y="1457"/>
                  </a:lnTo>
                  <a:lnTo>
                    <a:pt x="37" y="1586"/>
                  </a:lnTo>
                  <a:lnTo>
                    <a:pt x="74" y="1715"/>
                  </a:lnTo>
                  <a:lnTo>
                    <a:pt x="111" y="1826"/>
                  </a:lnTo>
                  <a:lnTo>
                    <a:pt x="166" y="1955"/>
                  </a:lnTo>
                  <a:lnTo>
                    <a:pt x="240" y="2047"/>
                  </a:lnTo>
                  <a:lnTo>
                    <a:pt x="314" y="2158"/>
                  </a:lnTo>
                  <a:lnTo>
                    <a:pt x="388" y="2250"/>
                  </a:lnTo>
                  <a:lnTo>
                    <a:pt x="498" y="2324"/>
                  </a:lnTo>
                  <a:lnTo>
                    <a:pt x="590" y="2397"/>
                  </a:lnTo>
                  <a:lnTo>
                    <a:pt x="701" y="2471"/>
                  </a:lnTo>
                  <a:lnTo>
                    <a:pt x="812" y="2527"/>
                  </a:lnTo>
                  <a:lnTo>
                    <a:pt x="941" y="2563"/>
                  </a:lnTo>
                  <a:lnTo>
                    <a:pt x="1051" y="2600"/>
                  </a:lnTo>
                  <a:lnTo>
                    <a:pt x="1180" y="2619"/>
                  </a:lnTo>
                  <a:lnTo>
                    <a:pt x="1457" y="2619"/>
                  </a:lnTo>
                  <a:lnTo>
                    <a:pt x="1586" y="2600"/>
                  </a:lnTo>
                  <a:lnTo>
                    <a:pt x="1715" y="2563"/>
                  </a:lnTo>
                  <a:lnTo>
                    <a:pt x="1826" y="2508"/>
                  </a:lnTo>
                  <a:lnTo>
                    <a:pt x="1936" y="2453"/>
                  </a:lnTo>
                  <a:lnTo>
                    <a:pt x="2047" y="2397"/>
                  </a:lnTo>
                  <a:lnTo>
                    <a:pt x="2158" y="2324"/>
                  </a:lnTo>
                  <a:lnTo>
                    <a:pt x="2250" y="2232"/>
                  </a:lnTo>
                  <a:lnTo>
                    <a:pt x="2324" y="2139"/>
                  </a:lnTo>
                  <a:lnTo>
                    <a:pt x="2397" y="2047"/>
                  </a:lnTo>
                  <a:lnTo>
                    <a:pt x="2471" y="1937"/>
                  </a:lnTo>
                  <a:lnTo>
                    <a:pt x="2526" y="1826"/>
                  </a:lnTo>
                  <a:lnTo>
                    <a:pt x="2563" y="1697"/>
                  </a:lnTo>
                  <a:lnTo>
                    <a:pt x="2600" y="1586"/>
                  </a:lnTo>
                  <a:lnTo>
                    <a:pt x="2619" y="1457"/>
                  </a:lnTo>
                  <a:lnTo>
                    <a:pt x="2619" y="1310"/>
                  </a:lnTo>
                  <a:lnTo>
                    <a:pt x="2619" y="1181"/>
                  </a:lnTo>
                  <a:lnTo>
                    <a:pt x="2600" y="1052"/>
                  </a:lnTo>
                  <a:lnTo>
                    <a:pt x="2563" y="922"/>
                  </a:lnTo>
                  <a:lnTo>
                    <a:pt x="2526" y="793"/>
                  </a:lnTo>
                  <a:lnTo>
                    <a:pt x="2471" y="683"/>
                  </a:lnTo>
                  <a:lnTo>
                    <a:pt x="2397" y="572"/>
                  </a:lnTo>
                  <a:lnTo>
                    <a:pt x="2324" y="461"/>
                  </a:lnTo>
                  <a:lnTo>
                    <a:pt x="2231" y="369"/>
                  </a:lnTo>
                  <a:lnTo>
                    <a:pt x="2139" y="277"/>
                  </a:lnTo>
                  <a:lnTo>
                    <a:pt x="2029" y="203"/>
                  </a:lnTo>
                  <a:lnTo>
                    <a:pt x="1918" y="148"/>
                  </a:lnTo>
                  <a:lnTo>
                    <a:pt x="1807" y="93"/>
                  </a:lnTo>
                  <a:lnTo>
                    <a:pt x="1678" y="56"/>
                  </a:lnTo>
                  <a:lnTo>
                    <a:pt x="1549" y="19"/>
                  </a:lnTo>
                  <a:lnTo>
                    <a:pt x="142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2" name="Google Shape;982;p3"/>
            <p:cNvSpPr/>
            <p:nvPr/>
          </p:nvSpPr>
          <p:spPr>
            <a:xfrm>
              <a:off x="5749000" y="1315825"/>
              <a:ext cx="64550" cy="64550"/>
            </a:xfrm>
            <a:custGeom>
              <a:avLst/>
              <a:gdLst/>
              <a:ahLst/>
              <a:cxnLst/>
              <a:rect l="l" t="t" r="r" b="b"/>
              <a:pathLst>
                <a:path w="2582" h="2582" extrusionOk="0">
                  <a:moveTo>
                    <a:pt x="1143" y="0"/>
                  </a:moveTo>
                  <a:lnTo>
                    <a:pt x="1014" y="19"/>
                  </a:lnTo>
                  <a:lnTo>
                    <a:pt x="885" y="56"/>
                  </a:lnTo>
                  <a:lnTo>
                    <a:pt x="774" y="111"/>
                  </a:lnTo>
                  <a:lnTo>
                    <a:pt x="664" y="148"/>
                  </a:lnTo>
                  <a:lnTo>
                    <a:pt x="553" y="222"/>
                  </a:lnTo>
                  <a:lnTo>
                    <a:pt x="461" y="295"/>
                  </a:lnTo>
                  <a:lnTo>
                    <a:pt x="369" y="388"/>
                  </a:lnTo>
                  <a:lnTo>
                    <a:pt x="277" y="480"/>
                  </a:lnTo>
                  <a:lnTo>
                    <a:pt x="203" y="572"/>
                  </a:lnTo>
                  <a:lnTo>
                    <a:pt x="148" y="683"/>
                  </a:lnTo>
                  <a:lnTo>
                    <a:pt x="92" y="793"/>
                  </a:lnTo>
                  <a:lnTo>
                    <a:pt x="55" y="904"/>
                  </a:lnTo>
                  <a:lnTo>
                    <a:pt x="18" y="1033"/>
                  </a:lnTo>
                  <a:lnTo>
                    <a:pt x="0" y="1162"/>
                  </a:lnTo>
                  <a:lnTo>
                    <a:pt x="0" y="1310"/>
                  </a:lnTo>
                  <a:lnTo>
                    <a:pt x="0" y="1439"/>
                  </a:lnTo>
                  <a:lnTo>
                    <a:pt x="37" y="1568"/>
                  </a:lnTo>
                  <a:lnTo>
                    <a:pt x="55" y="1697"/>
                  </a:lnTo>
                  <a:lnTo>
                    <a:pt x="111" y="1807"/>
                  </a:lnTo>
                  <a:lnTo>
                    <a:pt x="166" y="1918"/>
                  </a:lnTo>
                  <a:lnTo>
                    <a:pt x="221" y="2029"/>
                  </a:lnTo>
                  <a:lnTo>
                    <a:pt x="295" y="2139"/>
                  </a:lnTo>
                  <a:lnTo>
                    <a:pt x="387" y="2213"/>
                  </a:lnTo>
                  <a:lnTo>
                    <a:pt x="479" y="2305"/>
                  </a:lnTo>
                  <a:lnTo>
                    <a:pt x="572" y="2379"/>
                  </a:lnTo>
                  <a:lnTo>
                    <a:pt x="682" y="2434"/>
                  </a:lnTo>
                  <a:lnTo>
                    <a:pt x="793" y="2490"/>
                  </a:lnTo>
                  <a:lnTo>
                    <a:pt x="922" y="2527"/>
                  </a:lnTo>
                  <a:lnTo>
                    <a:pt x="1033" y="2563"/>
                  </a:lnTo>
                  <a:lnTo>
                    <a:pt x="1162" y="2582"/>
                  </a:lnTo>
                  <a:lnTo>
                    <a:pt x="1438" y="2582"/>
                  </a:lnTo>
                  <a:lnTo>
                    <a:pt x="1567" y="2563"/>
                  </a:lnTo>
                  <a:lnTo>
                    <a:pt x="1696" y="2527"/>
                  </a:lnTo>
                  <a:lnTo>
                    <a:pt x="1807" y="2490"/>
                  </a:lnTo>
                  <a:lnTo>
                    <a:pt x="1936" y="2434"/>
                  </a:lnTo>
                  <a:lnTo>
                    <a:pt x="2028" y="2361"/>
                  </a:lnTo>
                  <a:lnTo>
                    <a:pt x="2139" y="2287"/>
                  </a:lnTo>
                  <a:lnTo>
                    <a:pt x="2231" y="2213"/>
                  </a:lnTo>
                  <a:lnTo>
                    <a:pt x="2305" y="2121"/>
                  </a:lnTo>
                  <a:lnTo>
                    <a:pt x="2379" y="2010"/>
                  </a:lnTo>
                  <a:lnTo>
                    <a:pt x="2434" y="1900"/>
                  </a:lnTo>
                  <a:lnTo>
                    <a:pt x="2489" y="1789"/>
                  </a:lnTo>
                  <a:lnTo>
                    <a:pt x="2526" y="1678"/>
                  </a:lnTo>
                  <a:lnTo>
                    <a:pt x="2563" y="1549"/>
                  </a:lnTo>
                  <a:lnTo>
                    <a:pt x="2581" y="1420"/>
                  </a:lnTo>
                  <a:lnTo>
                    <a:pt x="2581" y="1273"/>
                  </a:lnTo>
                  <a:lnTo>
                    <a:pt x="2581" y="1144"/>
                  </a:lnTo>
                  <a:lnTo>
                    <a:pt x="2563" y="1015"/>
                  </a:lnTo>
                  <a:lnTo>
                    <a:pt x="2526" y="886"/>
                  </a:lnTo>
                  <a:lnTo>
                    <a:pt x="2489" y="775"/>
                  </a:lnTo>
                  <a:lnTo>
                    <a:pt x="2434" y="664"/>
                  </a:lnTo>
                  <a:lnTo>
                    <a:pt x="2360" y="554"/>
                  </a:lnTo>
                  <a:lnTo>
                    <a:pt x="2286" y="461"/>
                  </a:lnTo>
                  <a:lnTo>
                    <a:pt x="2213" y="369"/>
                  </a:lnTo>
                  <a:lnTo>
                    <a:pt x="2120" y="277"/>
                  </a:lnTo>
                  <a:lnTo>
                    <a:pt x="2010" y="203"/>
                  </a:lnTo>
                  <a:lnTo>
                    <a:pt x="1918" y="148"/>
                  </a:lnTo>
                  <a:lnTo>
                    <a:pt x="1789" y="93"/>
                  </a:lnTo>
                  <a:lnTo>
                    <a:pt x="1678" y="56"/>
                  </a:lnTo>
                  <a:lnTo>
                    <a:pt x="1549" y="19"/>
                  </a:lnTo>
                  <a:lnTo>
                    <a:pt x="14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3" name="Google Shape;983;p3"/>
            <p:cNvSpPr/>
            <p:nvPr/>
          </p:nvSpPr>
          <p:spPr>
            <a:xfrm>
              <a:off x="5249325" y="899125"/>
              <a:ext cx="65000" cy="65025"/>
            </a:xfrm>
            <a:custGeom>
              <a:avLst/>
              <a:gdLst/>
              <a:ahLst/>
              <a:cxnLst/>
              <a:rect l="l" t="t" r="r" b="b"/>
              <a:pathLst>
                <a:path w="2600" h="2601" extrusionOk="0">
                  <a:moveTo>
                    <a:pt x="1162" y="0"/>
                  </a:moveTo>
                  <a:lnTo>
                    <a:pt x="1033" y="19"/>
                  </a:lnTo>
                  <a:lnTo>
                    <a:pt x="904" y="56"/>
                  </a:lnTo>
                  <a:lnTo>
                    <a:pt x="793" y="93"/>
                  </a:lnTo>
                  <a:lnTo>
                    <a:pt x="682" y="148"/>
                  </a:lnTo>
                  <a:lnTo>
                    <a:pt x="572" y="222"/>
                  </a:lnTo>
                  <a:lnTo>
                    <a:pt x="461" y="295"/>
                  </a:lnTo>
                  <a:lnTo>
                    <a:pt x="369" y="369"/>
                  </a:lnTo>
                  <a:lnTo>
                    <a:pt x="295" y="461"/>
                  </a:lnTo>
                  <a:lnTo>
                    <a:pt x="221" y="572"/>
                  </a:lnTo>
                  <a:lnTo>
                    <a:pt x="166" y="664"/>
                  </a:lnTo>
                  <a:lnTo>
                    <a:pt x="111" y="793"/>
                  </a:lnTo>
                  <a:lnTo>
                    <a:pt x="55" y="904"/>
                  </a:lnTo>
                  <a:lnTo>
                    <a:pt x="37" y="1033"/>
                  </a:lnTo>
                  <a:lnTo>
                    <a:pt x="19" y="1162"/>
                  </a:lnTo>
                  <a:lnTo>
                    <a:pt x="0" y="1291"/>
                  </a:lnTo>
                  <a:lnTo>
                    <a:pt x="19" y="1439"/>
                  </a:lnTo>
                  <a:lnTo>
                    <a:pt x="37" y="1568"/>
                  </a:lnTo>
                  <a:lnTo>
                    <a:pt x="55" y="1697"/>
                  </a:lnTo>
                  <a:lnTo>
                    <a:pt x="111" y="1807"/>
                  </a:lnTo>
                  <a:lnTo>
                    <a:pt x="166" y="1918"/>
                  </a:lnTo>
                  <a:lnTo>
                    <a:pt x="221" y="2029"/>
                  </a:lnTo>
                  <a:lnTo>
                    <a:pt x="295" y="2121"/>
                  </a:lnTo>
                  <a:lnTo>
                    <a:pt x="387" y="2213"/>
                  </a:lnTo>
                  <a:lnTo>
                    <a:pt x="479" y="2305"/>
                  </a:lnTo>
                  <a:lnTo>
                    <a:pt x="572" y="2379"/>
                  </a:lnTo>
                  <a:lnTo>
                    <a:pt x="682" y="2434"/>
                  </a:lnTo>
                  <a:lnTo>
                    <a:pt x="793" y="2490"/>
                  </a:lnTo>
                  <a:lnTo>
                    <a:pt x="922" y="2545"/>
                  </a:lnTo>
                  <a:lnTo>
                    <a:pt x="1033" y="2563"/>
                  </a:lnTo>
                  <a:lnTo>
                    <a:pt x="1180" y="2582"/>
                  </a:lnTo>
                  <a:lnTo>
                    <a:pt x="1309" y="2600"/>
                  </a:lnTo>
                  <a:lnTo>
                    <a:pt x="1438" y="2582"/>
                  </a:lnTo>
                  <a:lnTo>
                    <a:pt x="1567" y="2563"/>
                  </a:lnTo>
                  <a:lnTo>
                    <a:pt x="1696" y="2545"/>
                  </a:lnTo>
                  <a:lnTo>
                    <a:pt x="1825" y="2490"/>
                  </a:lnTo>
                  <a:lnTo>
                    <a:pt x="1936" y="2434"/>
                  </a:lnTo>
                  <a:lnTo>
                    <a:pt x="2047" y="2379"/>
                  </a:lnTo>
                  <a:lnTo>
                    <a:pt x="2139" y="2305"/>
                  </a:lnTo>
                  <a:lnTo>
                    <a:pt x="2231" y="2213"/>
                  </a:lnTo>
                  <a:lnTo>
                    <a:pt x="2323" y="2121"/>
                  </a:lnTo>
                  <a:lnTo>
                    <a:pt x="2397" y="2029"/>
                  </a:lnTo>
                  <a:lnTo>
                    <a:pt x="2452" y="1918"/>
                  </a:lnTo>
                  <a:lnTo>
                    <a:pt x="2508" y="1807"/>
                  </a:lnTo>
                  <a:lnTo>
                    <a:pt x="2545" y="1678"/>
                  </a:lnTo>
                  <a:lnTo>
                    <a:pt x="2581" y="1549"/>
                  </a:lnTo>
                  <a:lnTo>
                    <a:pt x="2600" y="1420"/>
                  </a:lnTo>
                  <a:lnTo>
                    <a:pt x="2600" y="1291"/>
                  </a:lnTo>
                  <a:lnTo>
                    <a:pt x="2600" y="1162"/>
                  </a:lnTo>
                  <a:lnTo>
                    <a:pt x="2581" y="1033"/>
                  </a:lnTo>
                  <a:lnTo>
                    <a:pt x="2545" y="904"/>
                  </a:lnTo>
                  <a:lnTo>
                    <a:pt x="2508" y="775"/>
                  </a:lnTo>
                  <a:lnTo>
                    <a:pt x="2452" y="664"/>
                  </a:lnTo>
                  <a:lnTo>
                    <a:pt x="2379" y="554"/>
                  </a:lnTo>
                  <a:lnTo>
                    <a:pt x="2305" y="461"/>
                  </a:lnTo>
                  <a:lnTo>
                    <a:pt x="2231" y="369"/>
                  </a:lnTo>
                  <a:lnTo>
                    <a:pt x="2139" y="277"/>
                  </a:lnTo>
                  <a:lnTo>
                    <a:pt x="2028" y="203"/>
                  </a:lnTo>
                  <a:lnTo>
                    <a:pt x="1936" y="148"/>
                  </a:lnTo>
                  <a:lnTo>
                    <a:pt x="1807" y="93"/>
                  </a:lnTo>
                  <a:lnTo>
                    <a:pt x="1696" y="56"/>
                  </a:lnTo>
                  <a:lnTo>
                    <a:pt x="1567" y="19"/>
                  </a:lnTo>
                  <a:lnTo>
                    <a:pt x="143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4" name="Google Shape;984;p3"/>
            <p:cNvSpPr/>
            <p:nvPr/>
          </p:nvSpPr>
          <p:spPr>
            <a:xfrm>
              <a:off x="4967675" y="238125"/>
              <a:ext cx="57650" cy="18000"/>
            </a:xfrm>
            <a:custGeom>
              <a:avLst/>
              <a:gdLst/>
              <a:ahLst/>
              <a:cxnLst/>
              <a:rect l="l" t="t" r="r" b="b"/>
              <a:pathLst>
                <a:path w="2306" h="720" extrusionOk="0">
                  <a:moveTo>
                    <a:pt x="0" y="0"/>
                  </a:moveTo>
                  <a:lnTo>
                    <a:pt x="93" y="166"/>
                  </a:lnTo>
                  <a:lnTo>
                    <a:pt x="185" y="295"/>
                  </a:lnTo>
                  <a:lnTo>
                    <a:pt x="314" y="424"/>
                  </a:lnTo>
                  <a:lnTo>
                    <a:pt x="461" y="516"/>
                  </a:lnTo>
                  <a:lnTo>
                    <a:pt x="627" y="608"/>
                  </a:lnTo>
                  <a:lnTo>
                    <a:pt x="793" y="664"/>
                  </a:lnTo>
                  <a:lnTo>
                    <a:pt x="978" y="701"/>
                  </a:lnTo>
                  <a:lnTo>
                    <a:pt x="1162" y="719"/>
                  </a:lnTo>
                  <a:lnTo>
                    <a:pt x="1346" y="701"/>
                  </a:lnTo>
                  <a:lnTo>
                    <a:pt x="1531" y="664"/>
                  </a:lnTo>
                  <a:lnTo>
                    <a:pt x="1697" y="608"/>
                  </a:lnTo>
                  <a:lnTo>
                    <a:pt x="1863" y="516"/>
                  </a:lnTo>
                  <a:lnTo>
                    <a:pt x="1992" y="424"/>
                  </a:lnTo>
                  <a:lnTo>
                    <a:pt x="2121" y="295"/>
                  </a:lnTo>
                  <a:lnTo>
                    <a:pt x="2231" y="148"/>
                  </a:lnTo>
                  <a:lnTo>
                    <a:pt x="230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5" name="Google Shape;985;p3"/>
            <p:cNvSpPr/>
            <p:nvPr/>
          </p:nvSpPr>
          <p:spPr>
            <a:xfrm>
              <a:off x="5118400" y="710600"/>
              <a:ext cx="64550" cy="65000"/>
            </a:xfrm>
            <a:custGeom>
              <a:avLst/>
              <a:gdLst/>
              <a:ahLst/>
              <a:cxnLst/>
              <a:rect l="l" t="t" r="r" b="b"/>
              <a:pathLst>
                <a:path w="2582" h="2600" extrusionOk="0">
                  <a:moveTo>
                    <a:pt x="1291" y="0"/>
                  </a:moveTo>
                  <a:lnTo>
                    <a:pt x="1144" y="19"/>
                  </a:lnTo>
                  <a:lnTo>
                    <a:pt x="1015" y="37"/>
                  </a:lnTo>
                  <a:lnTo>
                    <a:pt x="886" y="74"/>
                  </a:lnTo>
                  <a:lnTo>
                    <a:pt x="775" y="111"/>
                  </a:lnTo>
                  <a:lnTo>
                    <a:pt x="664" y="166"/>
                  </a:lnTo>
                  <a:lnTo>
                    <a:pt x="554" y="221"/>
                  </a:lnTo>
                  <a:lnTo>
                    <a:pt x="462" y="295"/>
                  </a:lnTo>
                  <a:lnTo>
                    <a:pt x="369" y="387"/>
                  </a:lnTo>
                  <a:lnTo>
                    <a:pt x="277" y="480"/>
                  </a:lnTo>
                  <a:lnTo>
                    <a:pt x="203" y="572"/>
                  </a:lnTo>
                  <a:lnTo>
                    <a:pt x="148" y="682"/>
                  </a:lnTo>
                  <a:lnTo>
                    <a:pt x="93" y="793"/>
                  </a:lnTo>
                  <a:lnTo>
                    <a:pt x="56" y="922"/>
                  </a:lnTo>
                  <a:lnTo>
                    <a:pt x="19" y="1051"/>
                  </a:lnTo>
                  <a:lnTo>
                    <a:pt x="1" y="1180"/>
                  </a:lnTo>
                  <a:lnTo>
                    <a:pt x="1" y="1309"/>
                  </a:lnTo>
                  <a:lnTo>
                    <a:pt x="1" y="1438"/>
                  </a:lnTo>
                  <a:lnTo>
                    <a:pt x="19" y="1567"/>
                  </a:lnTo>
                  <a:lnTo>
                    <a:pt x="56" y="1696"/>
                  </a:lnTo>
                  <a:lnTo>
                    <a:pt x="93" y="1826"/>
                  </a:lnTo>
                  <a:lnTo>
                    <a:pt x="148" y="1936"/>
                  </a:lnTo>
                  <a:lnTo>
                    <a:pt x="222" y="2047"/>
                  </a:lnTo>
                  <a:lnTo>
                    <a:pt x="296" y="2139"/>
                  </a:lnTo>
                  <a:lnTo>
                    <a:pt x="369" y="2231"/>
                  </a:lnTo>
                  <a:lnTo>
                    <a:pt x="462" y="2305"/>
                  </a:lnTo>
                  <a:lnTo>
                    <a:pt x="572" y="2379"/>
                  </a:lnTo>
                  <a:lnTo>
                    <a:pt x="664" y="2452"/>
                  </a:lnTo>
                  <a:lnTo>
                    <a:pt x="794" y="2508"/>
                  </a:lnTo>
                  <a:lnTo>
                    <a:pt x="904" y="2545"/>
                  </a:lnTo>
                  <a:lnTo>
                    <a:pt x="1033" y="2563"/>
                  </a:lnTo>
                  <a:lnTo>
                    <a:pt x="1162" y="2581"/>
                  </a:lnTo>
                  <a:lnTo>
                    <a:pt x="1291" y="2600"/>
                  </a:lnTo>
                  <a:lnTo>
                    <a:pt x="1439" y="2581"/>
                  </a:lnTo>
                  <a:lnTo>
                    <a:pt x="1568" y="2563"/>
                  </a:lnTo>
                  <a:lnTo>
                    <a:pt x="1697" y="2545"/>
                  </a:lnTo>
                  <a:lnTo>
                    <a:pt x="1808" y="2489"/>
                  </a:lnTo>
                  <a:lnTo>
                    <a:pt x="1918" y="2434"/>
                  </a:lnTo>
                  <a:lnTo>
                    <a:pt x="2029" y="2379"/>
                  </a:lnTo>
                  <a:lnTo>
                    <a:pt x="2121" y="2305"/>
                  </a:lnTo>
                  <a:lnTo>
                    <a:pt x="2213" y="2213"/>
                  </a:lnTo>
                  <a:lnTo>
                    <a:pt x="2305" y="2121"/>
                  </a:lnTo>
                  <a:lnTo>
                    <a:pt x="2379" y="2028"/>
                  </a:lnTo>
                  <a:lnTo>
                    <a:pt x="2435" y="1918"/>
                  </a:lnTo>
                  <a:lnTo>
                    <a:pt x="2490" y="1807"/>
                  </a:lnTo>
                  <a:lnTo>
                    <a:pt x="2527" y="1678"/>
                  </a:lnTo>
                  <a:lnTo>
                    <a:pt x="2564" y="1567"/>
                  </a:lnTo>
                  <a:lnTo>
                    <a:pt x="2582" y="1438"/>
                  </a:lnTo>
                  <a:lnTo>
                    <a:pt x="2582" y="1291"/>
                  </a:lnTo>
                  <a:lnTo>
                    <a:pt x="2582" y="1162"/>
                  </a:lnTo>
                  <a:lnTo>
                    <a:pt x="2564" y="1033"/>
                  </a:lnTo>
                  <a:lnTo>
                    <a:pt x="2527" y="904"/>
                  </a:lnTo>
                  <a:lnTo>
                    <a:pt x="2490" y="793"/>
                  </a:lnTo>
                  <a:lnTo>
                    <a:pt x="2435" y="664"/>
                  </a:lnTo>
                  <a:lnTo>
                    <a:pt x="2361" y="572"/>
                  </a:lnTo>
                  <a:lnTo>
                    <a:pt x="2287" y="461"/>
                  </a:lnTo>
                  <a:lnTo>
                    <a:pt x="2213" y="369"/>
                  </a:lnTo>
                  <a:lnTo>
                    <a:pt x="2121" y="295"/>
                  </a:lnTo>
                  <a:lnTo>
                    <a:pt x="2010" y="221"/>
                  </a:lnTo>
                  <a:lnTo>
                    <a:pt x="1918" y="166"/>
                  </a:lnTo>
                  <a:lnTo>
                    <a:pt x="1789" y="111"/>
                  </a:lnTo>
                  <a:lnTo>
                    <a:pt x="1679" y="55"/>
                  </a:lnTo>
                  <a:lnTo>
                    <a:pt x="1549" y="37"/>
                  </a:lnTo>
                  <a:lnTo>
                    <a:pt x="1420" y="19"/>
                  </a:lnTo>
                  <a:lnTo>
                    <a:pt x="12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6" name="Google Shape;986;p3"/>
            <p:cNvSpPr/>
            <p:nvPr/>
          </p:nvSpPr>
          <p:spPr>
            <a:xfrm>
              <a:off x="5312475" y="990400"/>
              <a:ext cx="64550" cy="64550"/>
            </a:xfrm>
            <a:custGeom>
              <a:avLst/>
              <a:gdLst/>
              <a:ahLst/>
              <a:cxnLst/>
              <a:rect l="l" t="t" r="r" b="b"/>
              <a:pathLst>
                <a:path w="2582" h="2582" extrusionOk="0">
                  <a:moveTo>
                    <a:pt x="1180" y="0"/>
                  </a:moveTo>
                  <a:lnTo>
                    <a:pt x="1051" y="19"/>
                  </a:lnTo>
                  <a:lnTo>
                    <a:pt x="922" y="55"/>
                  </a:lnTo>
                  <a:lnTo>
                    <a:pt x="811" y="92"/>
                  </a:lnTo>
                  <a:lnTo>
                    <a:pt x="682" y="148"/>
                  </a:lnTo>
                  <a:lnTo>
                    <a:pt x="572" y="203"/>
                  </a:lnTo>
                  <a:lnTo>
                    <a:pt x="480" y="277"/>
                  </a:lnTo>
                  <a:lnTo>
                    <a:pt x="387" y="350"/>
                  </a:lnTo>
                  <a:lnTo>
                    <a:pt x="295" y="443"/>
                  </a:lnTo>
                  <a:lnTo>
                    <a:pt x="221" y="553"/>
                  </a:lnTo>
                  <a:lnTo>
                    <a:pt x="166" y="645"/>
                  </a:lnTo>
                  <a:lnTo>
                    <a:pt x="111" y="756"/>
                  </a:lnTo>
                  <a:lnTo>
                    <a:pt x="55" y="885"/>
                  </a:lnTo>
                  <a:lnTo>
                    <a:pt x="19" y="1014"/>
                  </a:lnTo>
                  <a:lnTo>
                    <a:pt x="0" y="1143"/>
                  </a:lnTo>
                  <a:lnTo>
                    <a:pt x="0" y="1272"/>
                  </a:lnTo>
                  <a:lnTo>
                    <a:pt x="0" y="1401"/>
                  </a:lnTo>
                  <a:lnTo>
                    <a:pt x="19" y="1530"/>
                  </a:lnTo>
                  <a:lnTo>
                    <a:pt x="37" y="1660"/>
                  </a:lnTo>
                  <a:lnTo>
                    <a:pt x="92" y="1789"/>
                  </a:lnTo>
                  <a:lnTo>
                    <a:pt x="129" y="1899"/>
                  </a:lnTo>
                  <a:lnTo>
                    <a:pt x="203" y="2010"/>
                  </a:lnTo>
                  <a:lnTo>
                    <a:pt x="277" y="2102"/>
                  </a:lnTo>
                  <a:lnTo>
                    <a:pt x="350" y="2194"/>
                  </a:lnTo>
                  <a:lnTo>
                    <a:pt x="443" y="2286"/>
                  </a:lnTo>
                  <a:lnTo>
                    <a:pt x="535" y="2360"/>
                  </a:lnTo>
                  <a:lnTo>
                    <a:pt x="645" y="2434"/>
                  </a:lnTo>
                  <a:lnTo>
                    <a:pt x="756" y="2489"/>
                  </a:lnTo>
                  <a:lnTo>
                    <a:pt x="867" y="2526"/>
                  </a:lnTo>
                  <a:lnTo>
                    <a:pt x="996" y="2563"/>
                  </a:lnTo>
                  <a:lnTo>
                    <a:pt x="1125" y="2581"/>
                  </a:lnTo>
                  <a:lnTo>
                    <a:pt x="1401" y="2581"/>
                  </a:lnTo>
                  <a:lnTo>
                    <a:pt x="1530" y="2563"/>
                  </a:lnTo>
                  <a:lnTo>
                    <a:pt x="1660" y="2545"/>
                  </a:lnTo>
                  <a:lnTo>
                    <a:pt x="1770" y="2508"/>
                  </a:lnTo>
                  <a:lnTo>
                    <a:pt x="1899" y="2452"/>
                  </a:lnTo>
                  <a:lnTo>
                    <a:pt x="1991" y="2379"/>
                  </a:lnTo>
                  <a:lnTo>
                    <a:pt x="2102" y="2323"/>
                  </a:lnTo>
                  <a:lnTo>
                    <a:pt x="2194" y="2231"/>
                  </a:lnTo>
                  <a:lnTo>
                    <a:pt x="2286" y="2139"/>
                  </a:lnTo>
                  <a:lnTo>
                    <a:pt x="2360" y="2047"/>
                  </a:lnTo>
                  <a:lnTo>
                    <a:pt x="2416" y="1936"/>
                  </a:lnTo>
                  <a:lnTo>
                    <a:pt x="2471" y="1826"/>
                  </a:lnTo>
                  <a:lnTo>
                    <a:pt x="2526" y="1715"/>
                  </a:lnTo>
                  <a:lnTo>
                    <a:pt x="2545" y="1586"/>
                  </a:lnTo>
                  <a:lnTo>
                    <a:pt x="2581" y="1457"/>
                  </a:lnTo>
                  <a:lnTo>
                    <a:pt x="2581" y="1328"/>
                  </a:lnTo>
                  <a:lnTo>
                    <a:pt x="2581" y="1180"/>
                  </a:lnTo>
                  <a:lnTo>
                    <a:pt x="2563" y="1051"/>
                  </a:lnTo>
                  <a:lnTo>
                    <a:pt x="2526" y="922"/>
                  </a:lnTo>
                  <a:lnTo>
                    <a:pt x="2489" y="811"/>
                  </a:lnTo>
                  <a:lnTo>
                    <a:pt x="2434" y="701"/>
                  </a:lnTo>
                  <a:lnTo>
                    <a:pt x="2379" y="590"/>
                  </a:lnTo>
                  <a:lnTo>
                    <a:pt x="2305" y="480"/>
                  </a:lnTo>
                  <a:lnTo>
                    <a:pt x="2231" y="387"/>
                  </a:lnTo>
                  <a:lnTo>
                    <a:pt x="2139" y="314"/>
                  </a:lnTo>
                  <a:lnTo>
                    <a:pt x="2047" y="240"/>
                  </a:lnTo>
                  <a:lnTo>
                    <a:pt x="1936" y="166"/>
                  </a:lnTo>
                  <a:lnTo>
                    <a:pt x="1825" y="111"/>
                  </a:lnTo>
                  <a:lnTo>
                    <a:pt x="1696" y="74"/>
                  </a:lnTo>
                  <a:lnTo>
                    <a:pt x="1586" y="37"/>
                  </a:lnTo>
                  <a:lnTo>
                    <a:pt x="1457" y="19"/>
                  </a:lnTo>
                  <a:lnTo>
                    <a:pt x="13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7" name="Google Shape;987;p3"/>
            <p:cNvSpPr/>
            <p:nvPr/>
          </p:nvSpPr>
          <p:spPr>
            <a:xfrm>
              <a:off x="5001775" y="445550"/>
              <a:ext cx="64100" cy="64100"/>
            </a:xfrm>
            <a:custGeom>
              <a:avLst/>
              <a:gdLst/>
              <a:ahLst/>
              <a:cxnLst/>
              <a:rect l="l" t="t" r="r" b="b"/>
              <a:pathLst>
                <a:path w="2564" h="2564" extrusionOk="0">
                  <a:moveTo>
                    <a:pt x="1255" y="0"/>
                  </a:moveTo>
                  <a:lnTo>
                    <a:pt x="1126" y="19"/>
                  </a:lnTo>
                  <a:lnTo>
                    <a:pt x="996" y="37"/>
                  </a:lnTo>
                  <a:lnTo>
                    <a:pt x="886" y="55"/>
                  </a:lnTo>
                  <a:lnTo>
                    <a:pt x="757" y="111"/>
                  </a:lnTo>
                  <a:lnTo>
                    <a:pt x="665" y="148"/>
                  </a:lnTo>
                  <a:lnTo>
                    <a:pt x="554" y="221"/>
                  </a:lnTo>
                  <a:lnTo>
                    <a:pt x="462" y="295"/>
                  </a:lnTo>
                  <a:lnTo>
                    <a:pt x="370" y="369"/>
                  </a:lnTo>
                  <a:lnTo>
                    <a:pt x="277" y="461"/>
                  </a:lnTo>
                  <a:lnTo>
                    <a:pt x="222" y="553"/>
                  </a:lnTo>
                  <a:lnTo>
                    <a:pt x="148" y="664"/>
                  </a:lnTo>
                  <a:lnTo>
                    <a:pt x="93" y="775"/>
                  </a:lnTo>
                  <a:lnTo>
                    <a:pt x="56" y="885"/>
                  </a:lnTo>
                  <a:lnTo>
                    <a:pt x="19" y="996"/>
                  </a:lnTo>
                  <a:lnTo>
                    <a:pt x="1" y="1125"/>
                  </a:lnTo>
                  <a:lnTo>
                    <a:pt x="1" y="1254"/>
                  </a:lnTo>
                  <a:lnTo>
                    <a:pt x="1" y="1401"/>
                  </a:lnTo>
                  <a:lnTo>
                    <a:pt x="19" y="1531"/>
                  </a:lnTo>
                  <a:lnTo>
                    <a:pt x="38" y="1660"/>
                  </a:lnTo>
                  <a:lnTo>
                    <a:pt x="75" y="1770"/>
                  </a:lnTo>
                  <a:lnTo>
                    <a:pt x="130" y="1881"/>
                  </a:lnTo>
                  <a:lnTo>
                    <a:pt x="204" y="1992"/>
                  </a:lnTo>
                  <a:lnTo>
                    <a:pt x="259" y="2102"/>
                  </a:lnTo>
                  <a:lnTo>
                    <a:pt x="351" y="2194"/>
                  </a:lnTo>
                  <a:lnTo>
                    <a:pt x="443" y="2268"/>
                  </a:lnTo>
                  <a:lnTo>
                    <a:pt x="536" y="2342"/>
                  </a:lnTo>
                  <a:lnTo>
                    <a:pt x="646" y="2416"/>
                  </a:lnTo>
                  <a:lnTo>
                    <a:pt x="757" y="2471"/>
                  </a:lnTo>
                  <a:lnTo>
                    <a:pt x="867" y="2508"/>
                  </a:lnTo>
                  <a:lnTo>
                    <a:pt x="996" y="2545"/>
                  </a:lnTo>
                  <a:lnTo>
                    <a:pt x="1126" y="2563"/>
                  </a:lnTo>
                  <a:lnTo>
                    <a:pt x="1402" y="2563"/>
                  </a:lnTo>
                  <a:lnTo>
                    <a:pt x="1531" y="2545"/>
                  </a:lnTo>
                  <a:lnTo>
                    <a:pt x="1660" y="2508"/>
                  </a:lnTo>
                  <a:lnTo>
                    <a:pt x="1771" y="2471"/>
                  </a:lnTo>
                  <a:lnTo>
                    <a:pt x="1882" y="2416"/>
                  </a:lnTo>
                  <a:lnTo>
                    <a:pt x="1992" y="2360"/>
                  </a:lnTo>
                  <a:lnTo>
                    <a:pt x="2103" y="2287"/>
                  </a:lnTo>
                  <a:lnTo>
                    <a:pt x="2177" y="2213"/>
                  </a:lnTo>
                  <a:lnTo>
                    <a:pt x="2269" y="2121"/>
                  </a:lnTo>
                  <a:lnTo>
                    <a:pt x="2342" y="2010"/>
                  </a:lnTo>
                  <a:lnTo>
                    <a:pt x="2398" y="1918"/>
                  </a:lnTo>
                  <a:lnTo>
                    <a:pt x="2453" y="1807"/>
                  </a:lnTo>
                  <a:lnTo>
                    <a:pt x="2508" y="1678"/>
                  </a:lnTo>
                  <a:lnTo>
                    <a:pt x="2527" y="1549"/>
                  </a:lnTo>
                  <a:lnTo>
                    <a:pt x="2545" y="1420"/>
                  </a:lnTo>
                  <a:lnTo>
                    <a:pt x="2564" y="1291"/>
                  </a:lnTo>
                  <a:lnTo>
                    <a:pt x="2545" y="1143"/>
                  </a:lnTo>
                  <a:lnTo>
                    <a:pt x="2527" y="1014"/>
                  </a:lnTo>
                  <a:lnTo>
                    <a:pt x="2508" y="904"/>
                  </a:lnTo>
                  <a:lnTo>
                    <a:pt x="2453" y="775"/>
                  </a:lnTo>
                  <a:lnTo>
                    <a:pt x="2398" y="664"/>
                  </a:lnTo>
                  <a:lnTo>
                    <a:pt x="2342" y="553"/>
                  </a:lnTo>
                  <a:lnTo>
                    <a:pt x="2269" y="461"/>
                  </a:lnTo>
                  <a:lnTo>
                    <a:pt x="2177" y="369"/>
                  </a:lnTo>
                  <a:lnTo>
                    <a:pt x="2103" y="295"/>
                  </a:lnTo>
                  <a:lnTo>
                    <a:pt x="1992" y="221"/>
                  </a:lnTo>
                  <a:lnTo>
                    <a:pt x="1882" y="148"/>
                  </a:lnTo>
                  <a:lnTo>
                    <a:pt x="1771" y="92"/>
                  </a:lnTo>
                  <a:lnTo>
                    <a:pt x="1660" y="55"/>
                  </a:lnTo>
                  <a:lnTo>
                    <a:pt x="1531" y="37"/>
                  </a:lnTo>
                  <a:lnTo>
                    <a:pt x="1402" y="19"/>
                  </a:lnTo>
                  <a:lnTo>
                    <a:pt x="125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3"/>
            <p:cNvSpPr/>
            <p:nvPr/>
          </p:nvSpPr>
          <p:spPr>
            <a:xfrm>
              <a:off x="5524050" y="1193200"/>
              <a:ext cx="64100" cy="64100"/>
            </a:xfrm>
            <a:custGeom>
              <a:avLst/>
              <a:gdLst/>
              <a:ahLst/>
              <a:cxnLst/>
              <a:rect l="l" t="t" r="r" b="b"/>
              <a:pathLst>
                <a:path w="2564" h="2564" extrusionOk="0">
                  <a:moveTo>
                    <a:pt x="1291" y="1"/>
                  </a:moveTo>
                  <a:lnTo>
                    <a:pt x="1143" y="19"/>
                  </a:lnTo>
                  <a:lnTo>
                    <a:pt x="1014" y="38"/>
                  </a:lnTo>
                  <a:lnTo>
                    <a:pt x="885" y="56"/>
                  </a:lnTo>
                  <a:lnTo>
                    <a:pt x="775" y="93"/>
                  </a:lnTo>
                  <a:lnTo>
                    <a:pt x="664" y="148"/>
                  </a:lnTo>
                  <a:lnTo>
                    <a:pt x="553" y="222"/>
                  </a:lnTo>
                  <a:lnTo>
                    <a:pt x="461" y="296"/>
                  </a:lnTo>
                  <a:lnTo>
                    <a:pt x="369" y="370"/>
                  </a:lnTo>
                  <a:lnTo>
                    <a:pt x="277" y="462"/>
                  </a:lnTo>
                  <a:lnTo>
                    <a:pt x="203" y="554"/>
                  </a:lnTo>
                  <a:lnTo>
                    <a:pt x="148" y="665"/>
                  </a:lnTo>
                  <a:lnTo>
                    <a:pt x="92" y="775"/>
                  </a:lnTo>
                  <a:lnTo>
                    <a:pt x="56" y="904"/>
                  </a:lnTo>
                  <a:lnTo>
                    <a:pt x="19" y="1033"/>
                  </a:lnTo>
                  <a:lnTo>
                    <a:pt x="0" y="1163"/>
                  </a:lnTo>
                  <a:lnTo>
                    <a:pt x="0" y="1292"/>
                  </a:lnTo>
                  <a:lnTo>
                    <a:pt x="0" y="1421"/>
                  </a:lnTo>
                  <a:lnTo>
                    <a:pt x="19" y="1550"/>
                  </a:lnTo>
                  <a:lnTo>
                    <a:pt x="56" y="1679"/>
                  </a:lnTo>
                  <a:lnTo>
                    <a:pt x="92" y="1808"/>
                  </a:lnTo>
                  <a:lnTo>
                    <a:pt x="148" y="1918"/>
                  </a:lnTo>
                  <a:lnTo>
                    <a:pt x="203" y="2029"/>
                  </a:lnTo>
                  <a:lnTo>
                    <a:pt x="277" y="2121"/>
                  </a:lnTo>
                  <a:lnTo>
                    <a:pt x="369" y="2214"/>
                  </a:lnTo>
                  <a:lnTo>
                    <a:pt x="461" y="2287"/>
                  </a:lnTo>
                  <a:lnTo>
                    <a:pt x="553" y="2361"/>
                  </a:lnTo>
                  <a:lnTo>
                    <a:pt x="664" y="2435"/>
                  </a:lnTo>
                  <a:lnTo>
                    <a:pt x="775" y="2472"/>
                  </a:lnTo>
                  <a:lnTo>
                    <a:pt x="904" y="2527"/>
                  </a:lnTo>
                  <a:lnTo>
                    <a:pt x="1033" y="2545"/>
                  </a:lnTo>
                  <a:lnTo>
                    <a:pt x="1162" y="2564"/>
                  </a:lnTo>
                  <a:lnTo>
                    <a:pt x="1420" y="2564"/>
                  </a:lnTo>
                  <a:lnTo>
                    <a:pt x="1549" y="2545"/>
                  </a:lnTo>
                  <a:lnTo>
                    <a:pt x="1678" y="2509"/>
                  </a:lnTo>
                  <a:lnTo>
                    <a:pt x="1807" y="2472"/>
                  </a:lnTo>
                  <a:lnTo>
                    <a:pt x="1918" y="2416"/>
                  </a:lnTo>
                  <a:lnTo>
                    <a:pt x="2010" y="2343"/>
                  </a:lnTo>
                  <a:lnTo>
                    <a:pt x="2121" y="2269"/>
                  </a:lnTo>
                  <a:lnTo>
                    <a:pt x="2194" y="2195"/>
                  </a:lnTo>
                  <a:lnTo>
                    <a:pt x="2287" y="2103"/>
                  </a:lnTo>
                  <a:lnTo>
                    <a:pt x="2360" y="1992"/>
                  </a:lnTo>
                  <a:lnTo>
                    <a:pt x="2416" y="1882"/>
                  </a:lnTo>
                  <a:lnTo>
                    <a:pt x="2471" y="1771"/>
                  </a:lnTo>
                  <a:lnTo>
                    <a:pt x="2508" y="1660"/>
                  </a:lnTo>
                  <a:lnTo>
                    <a:pt x="2545" y="1531"/>
                  </a:lnTo>
                  <a:lnTo>
                    <a:pt x="2545" y="1402"/>
                  </a:lnTo>
                  <a:lnTo>
                    <a:pt x="2563" y="1255"/>
                  </a:lnTo>
                  <a:lnTo>
                    <a:pt x="2545" y="1126"/>
                  </a:lnTo>
                  <a:lnTo>
                    <a:pt x="2526" y="997"/>
                  </a:lnTo>
                  <a:lnTo>
                    <a:pt x="2489" y="886"/>
                  </a:lnTo>
                  <a:lnTo>
                    <a:pt x="2453" y="757"/>
                  </a:lnTo>
                  <a:lnTo>
                    <a:pt x="2397" y="665"/>
                  </a:lnTo>
                  <a:lnTo>
                    <a:pt x="2342" y="554"/>
                  </a:lnTo>
                  <a:lnTo>
                    <a:pt x="2268" y="462"/>
                  </a:lnTo>
                  <a:lnTo>
                    <a:pt x="2176" y="370"/>
                  </a:lnTo>
                  <a:lnTo>
                    <a:pt x="2102" y="296"/>
                  </a:lnTo>
                  <a:lnTo>
                    <a:pt x="1992" y="222"/>
                  </a:lnTo>
                  <a:lnTo>
                    <a:pt x="1899" y="148"/>
                  </a:lnTo>
                  <a:lnTo>
                    <a:pt x="1789" y="112"/>
                  </a:lnTo>
                  <a:lnTo>
                    <a:pt x="1660" y="56"/>
                  </a:lnTo>
                  <a:lnTo>
                    <a:pt x="1549" y="38"/>
                  </a:lnTo>
                  <a:lnTo>
                    <a:pt x="1420" y="19"/>
                  </a:lnTo>
                  <a:lnTo>
                    <a:pt x="12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9" name="Google Shape;989;p3"/>
            <p:cNvSpPr/>
            <p:nvPr/>
          </p:nvSpPr>
          <p:spPr>
            <a:xfrm>
              <a:off x="5378375" y="1085350"/>
              <a:ext cx="63650" cy="63625"/>
            </a:xfrm>
            <a:custGeom>
              <a:avLst/>
              <a:gdLst/>
              <a:ahLst/>
              <a:cxnLst/>
              <a:rect l="l" t="t" r="r" b="b"/>
              <a:pathLst>
                <a:path w="2546" h="2545" extrusionOk="0">
                  <a:moveTo>
                    <a:pt x="1070" y="0"/>
                  </a:moveTo>
                  <a:lnTo>
                    <a:pt x="941" y="37"/>
                  </a:lnTo>
                  <a:lnTo>
                    <a:pt x="830" y="74"/>
                  </a:lnTo>
                  <a:lnTo>
                    <a:pt x="720" y="111"/>
                  </a:lnTo>
                  <a:lnTo>
                    <a:pt x="609" y="166"/>
                  </a:lnTo>
                  <a:lnTo>
                    <a:pt x="517" y="240"/>
                  </a:lnTo>
                  <a:lnTo>
                    <a:pt x="425" y="314"/>
                  </a:lnTo>
                  <a:lnTo>
                    <a:pt x="333" y="406"/>
                  </a:lnTo>
                  <a:lnTo>
                    <a:pt x="259" y="498"/>
                  </a:lnTo>
                  <a:lnTo>
                    <a:pt x="185" y="590"/>
                  </a:lnTo>
                  <a:lnTo>
                    <a:pt x="130" y="701"/>
                  </a:lnTo>
                  <a:lnTo>
                    <a:pt x="93" y="812"/>
                  </a:lnTo>
                  <a:lnTo>
                    <a:pt x="56" y="922"/>
                  </a:lnTo>
                  <a:lnTo>
                    <a:pt x="19" y="1051"/>
                  </a:lnTo>
                  <a:lnTo>
                    <a:pt x="1" y="1180"/>
                  </a:lnTo>
                  <a:lnTo>
                    <a:pt x="1" y="1310"/>
                  </a:lnTo>
                  <a:lnTo>
                    <a:pt x="19" y="1439"/>
                  </a:lnTo>
                  <a:lnTo>
                    <a:pt x="38" y="1568"/>
                  </a:lnTo>
                  <a:lnTo>
                    <a:pt x="75" y="1697"/>
                  </a:lnTo>
                  <a:lnTo>
                    <a:pt x="130" y="1807"/>
                  </a:lnTo>
                  <a:lnTo>
                    <a:pt x="167" y="1918"/>
                  </a:lnTo>
                  <a:lnTo>
                    <a:pt x="240" y="2010"/>
                  </a:lnTo>
                  <a:lnTo>
                    <a:pt x="314" y="2102"/>
                  </a:lnTo>
                  <a:lnTo>
                    <a:pt x="388" y="2195"/>
                  </a:lnTo>
                  <a:lnTo>
                    <a:pt x="480" y="2268"/>
                  </a:lnTo>
                  <a:lnTo>
                    <a:pt x="591" y="2342"/>
                  </a:lnTo>
                  <a:lnTo>
                    <a:pt x="683" y="2397"/>
                  </a:lnTo>
                  <a:lnTo>
                    <a:pt x="794" y="2453"/>
                  </a:lnTo>
                  <a:lnTo>
                    <a:pt x="923" y="2490"/>
                  </a:lnTo>
                  <a:lnTo>
                    <a:pt x="1033" y="2526"/>
                  </a:lnTo>
                  <a:lnTo>
                    <a:pt x="1162" y="2526"/>
                  </a:lnTo>
                  <a:lnTo>
                    <a:pt x="1310" y="2545"/>
                  </a:lnTo>
                  <a:lnTo>
                    <a:pt x="1439" y="2526"/>
                  </a:lnTo>
                  <a:lnTo>
                    <a:pt x="1568" y="2508"/>
                  </a:lnTo>
                  <a:lnTo>
                    <a:pt x="1697" y="2471"/>
                  </a:lnTo>
                  <a:lnTo>
                    <a:pt x="1808" y="2434"/>
                  </a:lnTo>
                  <a:lnTo>
                    <a:pt x="1918" y="2379"/>
                  </a:lnTo>
                  <a:lnTo>
                    <a:pt x="2029" y="2305"/>
                  </a:lnTo>
                  <a:lnTo>
                    <a:pt x="2121" y="2231"/>
                  </a:lnTo>
                  <a:lnTo>
                    <a:pt x="2213" y="2139"/>
                  </a:lnTo>
                  <a:lnTo>
                    <a:pt x="2287" y="2047"/>
                  </a:lnTo>
                  <a:lnTo>
                    <a:pt x="2361" y="1955"/>
                  </a:lnTo>
                  <a:lnTo>
                    <a:pt x="2416" y="1844"/>
                  </a:lnTo>
                  <a:lnTo>
                    <a:pt x="2471" y="1734"/>
                  </a:lnTo>
                  <a:lnTo>
                    <a:pt x="2508" y="1605"/>
                  </a:lnTo>
                  <a:lnTo>
                    <a:pt x="2545" y="1475"/>
                  </a:lnTo>
                  <a:lnTo>
                    <a:pt x="2545" y="1346"/>
                  </a:lnTo>
                  <a:lnTo>
                    <a:pt x="2545" y="1217"/>
                  </a:lnTo>
                  <a:lnTo>
                    <a:pt x="2545" y="1088"/>
                  </a:lnTo>
                  <a:lnTo>
                    <a:pt x="2508" y="959"/>
                  </a:lnTo>
                  <a:lnTo>
                    <a:pt x="2471" y="830"/>
                  </a:lnTo>
                  <a:lnTo>
                    <a:pt x="2435" y="719"/>
                  </a:lnTo>
                  <a:lnTo>
                    <a:pt x="2379" y="609"/>
                  </a:lnTo>
                  <a:lnTo>
                    <a:pt x="2306" y="498"/>
                  </a:lnTo>
                  <a:lnTo>
                    <a:pt x="2232" y="406"/>
                  </a:lnTo>
                  <a:lnTo>
                    <a:pt x="2140" y="314"/>
                  </a:lnTo>
                  <a:lnTo>
                    <a:pt x="2047" y="240"/>
                  </a:lnTo>
                  <a:lnTo>
                    <a:pt x="1937" y="166"/>
                  </a:lnTo>
                  <a:lnTo>
                    <a:pt x="1845" y="111"/>
                  </a:lnTo>
                  <a:lnTo>
                    <a:pt x="1716" y="56"/>
                  </a:lnTo>
                  <a:lnTo>
                    <a:pt x="1605" y="37"/>
                  </a:lnTo>
                  <a:lnTo>
                    <a:pt x="147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0" name="Google Shape;990;p3"/>
            <p:cNvSpPr/>
            <p:nvPr/>
          </p:nvSpPr>
          <p:spPr>
            <a:xfrm>
              <a:off x="5972550" y="1436600"/>
              <a:ext cx="63175" cy="63175"/>
            </a:xfrm>
            <a:custGeom>
              <a:avLst/>
              <a:gdLst/>
              <a:ahLst/>
              <a:cxnLst/>
              <a:rect l="l" t="t" r="r" b="b"/>
              <a:pathLst>
                <a:path w="2527" h="2527" extrusionOk="0">
                  <a:moveTo>
                    <a:pt x="1144" y="0"/>
                  </a:moveTo>
                  <a:lnTo>
                    <a:pt x="1015" y="19"/>
                  </a:lnTo>
                  <a:lnTo>
                    <a:pt x="904" y="37"/>
                  </a:lnTo>
                  <a:lnTo>
                    <a:pt x="775" y="92"/>
                  </a:lnTo>
                  <a:lnTo>
                    <a:pt x="664" y="129"/>
                  </a:lnTo>
                  <a:lnTo>
                    <a:pt x="554" y="203"/>
                  </a:lnTo>
                  <a:lnTo>
                    <a:pt x="461" y="277"/>
                  </a:lnTo>
                  <a:lnTo>
                    <a:pt x="369" y="351"/>
                  </a:lnTo>
                  <a:lnTo>
                    <a:pt x="296" y="443"/>
                  </a:lnTo>
                  <a:lnTo>
                    <a:pt x="222" y="535"/>
                  </a:lnTo>
                  <a:lnTo>
                    <a:pt x="148" y="627"/>
                  </a:lnTo>
                  <a:lnTo>
                    <a:pt x="93" y="738"/>
                  </a:lnTo>
                  <a:lnTo>
                    <a:pt x="56" y="867"/>
                  </a:lnTo>
                  <a:lnTo>
                    <a:pt x="19" y="978"/>
                  </a:lnTo>
                  <a:lnTo>
                    <a:pt x="1" y="1107"/>
                  </a:lnTo>
                  <a:lnTo>
                    <a:pt x="1" y="1236"/>
                  </a:lnTo>
                  <a:lnTo>
                    <a:pt x="1" y="1365"/>
                  </a:lnTo>
                  <a:lnTo>
                    <a:pt x="19" y="1494"/>
                  </a:lnTo>
                  <a:lnTo>
                    <a:pt x="37" y="1623"/>
                  </a:lnTo>
                  <a:lnTo>
                    <a:pt x="93" y="1733"/>
                  </a:lnTo>
                  <a:lnTo>
                    <a:pt x="130" y="1844"/>
                  </a:lnTo>
                  <a:lnTo>
                    <a:pt x="203" y="1955"/>
                  </a:lnTo>
                  <a:lnTo>
                    <a:pt x="277" y="2047"/>
                  </a:lnTo>
                  <a:lnTo>
                    <a:pt x="351" y="2139"/>
                  </a:lnTo>
                  <a:lnTo>
                    <a:pt x="443" y="2213"/>
                  </a:lnTo>
                  <a:lnTo>
                    <a:pt x="535" y="2287"/>
                  </a:lnTo>
                  <a:lnTo>
                    <a:pt x="627" y="2360"/>
                  </a:lnTo>
                  <a:lnTo>
                    <a:pt x="738" y="2416"/>
                  </a:lnTo>
                  <a:lnTo>
                    <a:pt x="867" y="2453"/>
                  </a:lnTo>
                  <a:lnTo>
                    <a:pt x="978" y="2489"/>
                  </a:lnTo>
                  <a:lnTo>
                    <a:pt x="1107" y="2508"/>
                  </a:lnTo>
                  <a:lnTo>
                    <a:pt x="1236" y="2526"/>
                  </a:lnTo>
                  <a:lnTo>
                    <a:pt x="1365" y="2508"/>
                  </a:lnTo>
                  <a:lnTo>
                    <a:pt x="1494" y="2489"/>
                  </a:lnTo>
                  <a:lnTo>
                    <a:pt x="1623" y="2471"/>
                  </a:lnTo>
                  <a:lnTo>
                    <a:pt x="1734" y="2434"/>
                  </a:lnTo>
                  <a:lnTo>
                    <a:pt x="1844" y="2379"/>
                  </a:lnTo>
                  <a:lnTo>
                    <a:pt x="1955" y="2305"/>
                  </a:lnTo>
                  <a:lnTo>
                    <a:pt x="2047" y="2250"/>
                  </a:lnTo>
                  <a:lnTo>
                    <a:pt x="2139" y="2158"/>
                  </a:lnTo>
                  <a:lnTo>
                    <a:pt x="2213" y="2084"/>
                  </a:lnTo>
                  <a:lnTo>
                    <a:pt x="2287" y="1973"/>
                  </a:lnTo>
                  <a:lnTo>
                    <a:pt x="2361" y="1881"/>
                  </a:lnTo>
                  <a:lnTo>
                    <a:pt x="2416" y="1770"/>
                  </a:lnTo>
                  <a:lnTo>
                    <a:pt x="2453" y="1660"/>
                  </a:lnTo>
                  <a:lnTo>
                    <a:pt x="2490" y="1531"/>
                  </a:lnTo>
                  <a:lnTo>
                    <a:pt x="2508" y="1402"/>
                  </a:lnTo>
                  <a:lnTo>
                    <a:pt x="2527" y="1273"/>
                  </a:lnTo>
                  <a:lnTo>
                    <a:pt x="2508" y="1143"/>
                  </a:lnTo>
                  <a:lnTo>
                    <a:pt x="2490" y="1014"/>
                  </a:lnTo>
                  <a:lnTo>
                    <a:pt x="2471" y="904"/>
                  </a:lnTo>
                  <a:lnTo>
                    <a:pt x="2434" y="775"/>
                  </a:lnTo>
                  <a:lnTo>
                    <a:pt x="2379" y="664"/>
                  </a:lnTo>
                  <a:lnTo>
                    <a:pt x="2305" y="553"/>
                  </a:lnTo>
                  <a:lnTo>
                    <a:pt x="2250" y="461"/>
                  </a:lnTo>
                  <a:lnTo>
                    <a:pt x="2158" y="369"/>
                  </a:lnTo>
                  <a:lnTo>
                    <a:pt x="2084" y="295"/>
                  </a:lnTo>
                  <a:lnTo>
                    <a:pt x="1973" y="222"/>
                  </a:lnTo>
                  <a:lnTo>
                    <a:pt x="1881" y="148"/>
                  </a:lnTo>
                  <a:lnTo>
                    <a:pt x="1771" y="92"/>
                  </a:lnTo>
                  <a:lnTo>
                    <a:pt x="1660" y="56"/>
                  </a:lnTo>
                  <a:lnTo>
                    <a:pt x="1531" y="19"/>
                  </a:lnTo>
                  <a:lnTo>
                    <a:pt x="14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1" name="Google Shape;991;p3"/>
            <p:cNvSpPr/>
            <p:nvPr/>
          </p:nvSpPr>
          <p:spPr>
            <a:xfrm>
              <a:off x="6052300" y="1450425"/>
              <a:ext cx="63175" cy="63625"/>
            </a:xfrm>
            <a:custGeom>
              <a:avLst/>
              <a:gdLst/>
              <a:ahLst/>
              <a:cxnLst/>
              <a:rect l="l" t="t" r="r" b="b"/>
              <a:pathLst>
                <a:path w="2527" h="2545" extrusionOk="0">
                  <a:moveTo>
                    <a:pt x="1291" y="0"/>
                  </a:moveTo>
                  <a:lnTo>
                    <a:pt x="1162" y="19"/>
                  </a:lnTo>
                  <a:lnTo>
                    <a:pt x="1033" y="37"/>
                  </a:lnTo>
                  <a:lnTo>
                    <a:pt x="904" y="56"/>
                  </a:lnTo>
                  <a:lnTo>
                    <a:pt x="775" y="93"/>
                  </a:lnTo>
                  <a:lnTo>
                    <a:pt x="664" y="148"/>
                  </a:lnTo>
                  <a:lnTo>
                    <a:pt x="553" y="222"/>
                  </a:lnTo>
                  <a:lnTo>
                    <a:pt x="461" y="295"/>
                  </a:lnTo>
                  <a:lnTo>
                    <a:pt x="369" y="369"/>
                  </a:lnTo>
                  <a:lnTo>
                    <a:pt x="277" y="461"/>
                  </a:lnTo>
                  <a:lnTo>
                    <a:pt x="203" y="554"/>
                  </a:lnTo>
                  <a:lnTo>
                    <a:pt x="148" y="664"/>
                  </a:lnTo>
                  <a:lnTo>
                    <a:pt x="93" y="775"/>
                  </a:lnTo>
                  <a:lnTo>
                    <a:pt x="56" y="904"/>
                  </a:lnTo>
                  <a:lnTo>
                    <a:pt x="19" y="1015"/>
                  </a:lnTo>
                  <a:lnTo>
                    <a:pt x="0" y="1144"/>
                  </a:lnTo>
                  <a:lnTo>
                    <a:pt x="0" y="1291"/>
                  </a:lnTo>
                  <a:lnTo>
                    <a:pt x="0" y="1420"/>
                  </a:lnTo>
                  <a:lnTo>
                    <a:pt x="19" y="1549"/>
                  </a:lnTo>
                  <a:lnTo>
                    <a:pt x="56" y="1660"/>
                  </a:lnTo>
                  <a:lnTo>
                    <a:pt x="93" y="1771"/>
                  </a:lnTo>
                  <a:lnTo>
                    <a:pt x="148" y="1881"/>
                  </a:lnTo>
                  <a:lnTo>
                    <a:pt x="222" y="1992"/>
                  </a:lnTo>
                  <a:lnTo>
                    <a:pt x="277" y="2084"/>
                  </a:lnTo>
                  <a:lnTo>
                    <a:pt x="369" y="2176"/>
                  </a:lnTo>
                  <a:lnTo>
                    <a:pt x="461" y="2250"/>
                  </a:lnTo>
                  <a:lnTo>
                    <a:pt x="553" y="2324"/>
                  </a:lnTo>
                  <a:lnTo>
                    <a:pt x="664" y="2397"/>
                  </a:lnTo>
                  <a:lnTo>
                    <a:pt x="775" y="2434"/>
                  </a:lnTo>
                  <a:lnTo>
                    <a:pt x="885" y="2490"/>
                  </a:lnTo>
                  <a:lnTo>
                    <a:pt x="996" y="2508"/>
                  </a:lnTo>
                  <a:lnTo>
                    <a:pt x="1125" y="2526"/>
                  </a:lnTo>
                  <a:lnTo>
                    <a:pt x="1254" y="2545"/>
                  </a:lnTo>
                  <a:lnTo>
                    <a:pt x="1383" y="2526"/>
                  </a:lnTo>
                  <a:lnTo>
                    <a:pt x="1512" y="2508"/>
                  </a:lnTo>
                  <a:lnTo>
                    <a:pt x="1641" y="2490"/>
                  </a:lnTo>
                  <a:lnTo>
                    <a:pt x="1752" y="2453"/>
                  </a:lnTo>
                  <a:lnTo>
                    <a:pt x="1863" y="2397"/>
                  </a:lnTo>
                  <a:lnTo>
                    <a:pt x="1973" y="2324"/>
                  </a:lnTo>
                  <a:lnTo>
                    <a:pt x="2065" y="2268"/>
                  </a:lnTo>
                  <a:lnTo>
                    <a:pt x="2158" y="2176"/>
                  </a:lnTo>
                  <a:lnTo>
                    <a:pt x="2231" y="2084"/>
                  </a:lnTo>
                  <a:lnTo>
                    <a:pt x="2305" y="1992"/>
                  </a:lnTo>
                  <a:lnTo>
                    <a:pt x="2379" y="1900"/>
                  </a:lnTo>
                  <a:lnTo>
                    <a:pt x="2434" y="1789"/>
                  </a:lnTo>
                  <a:lnTo>
                    <a:pt x="2471" y="1660"/>
                  </a:lnTo>
                  <a:lnTo>
                    <a:pt x="2508" y="1549"/>
                  </a:lnTo>
                  <a:lnTo>
                    <a:pt x="2526" y="1420"/>
                  </a:lnTo>
                  <a:lnTo>
                    <a:pt x="2526" y="1291"/>
                  </a:lnTo>
                  <a:lnTo>
                    <a:pt x="2526" y="1162"/>
                  </a:lnTo>
                  <a:lnTo>
                    <a:pt x="2508" y="1033"/>
                  </a:lnTo>
                  <a:lnTo>
                    <a:pt x="2471" y="904"/>
                  </a:lnTo>
                  <a:lnTo>
                    <a:pt x="2434" y="793"/>
                  </a:lnTo>
                  <a:lnTo>
                    <a:pt x="2379" y="683"/>
                  </a:lnTo>
                  <a:lnTo>
                    <a:pt x="2324" y="572"/>
                  </a:lnTo>
                  <a:lnTo>
                    <a:pt x="2250" y="480"/>
                  </a:lnTo>
                  <a:lnTo>
                    <a:pt x="2176" y="388"/>
                  </a:lnTo>
                  <a:lnTo>
                    <a:pt x="2084" y="314"/>
                  </a:lnTo>
                  <a:lnTo>
                    <a:pt x="1992" y="240"/>
                  </a:lnTo>
                  <a:lnTo>
                    <a:pt x="1899" y="166"/>
                  </a:lnTo>
                  <a:lnTo>
                    <a:pt x="1789" y="111"/>
                  </a:lnTo>
                  <a:lnTo>
                    <a:pt x="1660" y="74"/>
                  </a:lnTo>
                  <a:lnTo>
                    <a:pt x="1549" y="37"/>
                  </a:lnTo>
                  <a:lnTo>
                    <a:pt x="1420" y="19"/>
                  </a:lnTo>
                  <a:lnTo>
                    <a:pt x="12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2" name="Google Shape;992;p3"/>
            <p:cNvSpPr/>
            <p:nvPr/>
          </p:nvSpPr>
          <p:spPr>
            <a:xfrm>
              <a:off x="6132050" y="1464725"/>
              <a:ext cx="63175" cy="63625"/>
            </a:xfrm>
            <a:custGeom>
              <a:avLst/>
              <a:gdLst/>
              <a:ahLst/>
              <a:cxnLst/>
              <a:rect l="l" t="t" r="r" b="b"/>
              <a:pathLst>
                <a:path w="2527" h="2545" extrusionOk="0">
                  <a:moveTo>
                    <a:pt x="1272" y="0"/>
                  </a:moveTo>
                  <a:lnTo>
                    <a:pt x="1143" y="18"/>
                  </a:lnTo>
                  <a:lnTo>
                    <a:pt x="1014" y="37"/>
                  </a:lnTo>
                  <a:lnTo>
                    <a:pt x="904" y="55"/>
                  </a:lnTo>
                  <a:lnTo>
                    <a:pt x="775" y="111"/>
                  </a:lnTo>
                  <a:lnTo>
                    <a:pt x="664" y="148"/>
                  </a:lnTo>
                  <a:lnTo>
                    <a:pt x="572" y="221"/>
                  </a:lnTo>
                  <a:lnTo>
                    <a:pt x="461" y="277"/>
                  </a:lnTo>
                  <a:lnTo>
                    <a:pt x="369" y="369"/>
                  </a:lnTo>
                  <a:lnTo>
                    <a:pt x="295" y="461"/>
                  </a:lnTo>
                  <a:lnTo>
                    <a:pt x="221" y="553"/>
                  </a:lnTo>
                  <a:lnTo>
                    <a:pt x="166" y="645"/>
                  </a:lnTo>
                  <a:lnTo>
                    <a:pt x="111" y="756"/>
                  </a:lnTo>
                  <a:lnTo>
                    <a:pt x="55" y="885"/>
                  </a:lnTo>
                  <a:lnTo>
                    <a:pt x="37" y="996"/>
                  </a:lnTo>
                  <a:lnTo>
                    <a:pt x="19" y="1125"/>
                  </a:lnTo>
                  <a:lnTo>
                    <a:pt x="0" y="1254"/>
                  </a:lnTo>
                  <a:lnTo>
                    <a:pt x="0" y="1383"/>
                  </a:lnTo>
                  <a:lnTo>
                    <a:pt x="19" y="1512"/>
                  </a:lnTo>
                  <a:lnTo>
                    <a:pt x="55" y="1641"/>
                  </a:lnTo>
                  <a:lnTo>
                    <a:pt x="92" y="1770"/>
                  </a:lnTo>
                  <a:lnTo>
                    <a:pt x="148" y="1881"/>
                  </a:lnTo>
                  <a:lnTo>
                    <a:pt x="221" y="1991"/>
                  </a:lnTo>
                  <a:lnTo>
                    <a:pt x="295" y="2084"/>
                  </a:lnTo>
                  <a:lnTo>
                    <a:pt x="369" y="2176"/>
                  </a:lnTo>
                  <a:lnTo>
                    <a:pt x="461" y="2249"/>
                  </a:lnTo>
                  <a:lnTo>
                    <a:pt x="553" y="2323"/>
                  </a:lnTo>
                  <a:lnTo>
                    <a:pt x="664" y="2397"/>
                  </a:lnTo>
                  <a:lnTo>
                    <a:pt x="775" y="2452"/>
                  </a:lnTo>
                  <a:lnTo>
                    <a:pt x="904" y="2489"/>
                  </a:lnTo>
                  <a:lnTo>
                    <a:pt x="1033" y="2508"/>
                  </a:lnTo>
                  <a:lnTo>
                    <a:pt x="1162" y="2526"/>
                  </a:lnTo>
                  <a:lnTo>
                    <a:pt x="1291" y="2544"/>
                  </a:lnTo>
                  <a:lnTo>
                    <a:pt x="1420" y="2526"/>
                  </a:lnTo>
                  <a:lnTo>
                    <a:pt x="1549" y="2508"/>
                  </a:lnTo>
                  <a:lnTo>
                    <a:pt x="1660" y="2471"/>
                  </a:lnTo>
                  <a:lnTo>
                    <a:pt x="1789" y="2434"/>
                  </a:lnTo>
                  <a:lnTo>
                    <a:pt x="1899" y="2379"/>
                  </a:lnTo>
                  <a:lnTo>
                    <a:pt x="1991" y="2323"/>
                  </a:lnTo>
                  <a:lnTo>
                    <a:pt x="2084" y="2249"/>
                  </a:lnTo>
                  <a:lnTo>
                    <a:pt x="2176" y="2157"/>
                  </a:lnTo>
                  <a:lnTo>
                    <a:pt x="2250" y="2065"/>
                  </a:lnTo>
                  <a:lnTo>
                    <a:pt x="2323" y="1973"/>
                  </a:lnTo>
                  <a:lnTo>
                    <a:pt x="2397" y="1862"/>
                  </a:lnTo>
                  <a:lnTo>
                    <a:pt x="2434" y="1752"/>
                  </a:lnTo>
                  <a:lnTo>
                    <a:pt x="2489" y="1641"/>
                  </a:lnTo>
                  <a:lnTo>
                    <a:pt x="2508" y="1530"/>
                  </a:lnTo>
                  <a:lnTo>
                    <a:pt x="2526" y="1401"/>
                  </a:lnTo>
                  <a:lnTo>
                    <a:pt x="2526" y="1272"/>
                  </a:lnTo>
                  <a:lnTo>
                    <a:pt x="2526" y="1143"/>
                  </a:lnTo>
                  <a:lnTo>
                    <a:pt x="2508" y="1014"/>
                  </a:lnTo>
                  <a:lnTo>
                    <a:pt x="2471" y="885"/>
                  </a:lnTo>
                  <a:lnTo>
                    <a:pt x="2434" y="774"/>
                  </a:lnTo>
                  <a:lnTo>
                    <a:pt x="2379" y="664"/>
                  </a:lnTo>
                  <a:lnTo>
                    <a:pt x="2323" y="553"/>
                  </a:lnTo>
                  <a:lnTo>
                    <a:pt x="2250" y="461"/>
                  </a:lnTo>
                  <a:lnTo>
                    <a:pt x="2176" y="369"/>
                  </a:lnTo>
                  <a:lnTo>
                    <a:pt x="2084" y="295"/>
                  </a:lnTo>
                  <a:lnTo>
                    <a:pt x="1973" y="221"/>
                  </a:lnTo>
                  <a:lnTo>
                    <a:pt x="1881" y="166"/>
                  </a:lnTo>
                  <a:lnTo>
                    <a:pt x="1770" y="111"/>
                  </a:lnTo>
                  <a:lnTo>
                    <a:pt x="1660" y="55"/>
                  </a:lnTo>
                  <a:lnTo>
                    <a:pt x="1531" y="37"/>
                  </a:lnTo>
                  <a:lnTo>
                    <a:pt x="1401" y="18"/>
                  </a:lnTo>
                  <a:lnTo>
                    <a:pt x="127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3" name="Google Shape;993;p3"/>
            <p:cNvSpPr/>
            <p:nvPr/>
          </p:nvSpPr>
          <p:spPr>
            <a:xfrm>
              <a:off x="6212250" y="1479475"/>
              <a:ext cx="63175" cy="62700"/>
            </a:xfrm>
            <a:custGeom>
              <a:avLst/>
              <a:gdLst/>
              <a:ahLst/>
              <a:cxnLst/>
              <a:rect l="l" t="t" r="r" b="b"/>
              <a:pathLst>
                <a:path w="2527" h="2508" extrusionOk="0">
                  <a:moveTo>
                    <a:pt x="1107" y="0"/>
                  </a:moveTo>
                  <a:lnTo>
                    <a:pt x="978" y="18"/>
                  </a:lnTo>
                  <a:lnTo>
                    <a:pt x="849" y="55"/>
                  </a:lnTo>
                  <a:lnTo>
                    <a:pt x="738" y="92"/>
                  </a:lnTo>
                  <a:lnTo>
                    <a:pt x="627" y="148"/>
                  </a:lnTo>
                  <a:lnTo>
                    <a:pt x="535" y="221"/>
                  </a:lnTo>
                  <a:lnTo>
                    <a:pt x="424" y="295"/>
                  </a:lnTo>
                  <a:lnTo>
                    <a:pt x="351" y="369"/>
                  </a:lnTo>
                  <a:lnTo>
                    <a:pt x="259" y="461"/>
                  </a:lnTo>
                  <a:lnTo>
                    <a:pt x="203" y="572"/>
                  </a:lnTo>
                  <a:lnTo>
                    <a:pt x="129" y="664"/>
                  </a:lnTo>
                  <a:lnTo>
                    <a:pt x="93" y="774"/>
                  </a:lnTo>
                  <a:lnTo>
                    <a:pt x="37" y="904"/>
                  </a:lnTo>
                  <a:lnTo>
                    <a:pt x="19" y="1014"/>
                  </a:lnTo>
                  <a:lnTo>
                    <a:pt x="0" y="1143"/>
                  </a:lnTo>
                  <a:lnTo>
                    <a:pt x="0" y="1272"/>
                  </a:lnTo>
                  <a:lnTo>
                    <a:pt x="0" y="1401"/>
                  </a:lnTo>
                  <a:lnTo>
                    <a:pt x="19" y="1530"/>
                  </a:lnTo>
                  <a:lnTo>
                    <a:pt x="56" y="1659"/>
                  </a:lnTo>
                  <a:lnTo>
                    <a:pt x="93" y="1770"/>
                  </a:lnTo>
                  <a:lnTo>
                    <a:pt x="148" y="1881"/>
                  </a:lnTo>
                  <a:lnTo>
                    <a:pt x="222" y="1973"/>
                  </a:lnTo>
                  <a:lnTo>
                    <a:pt x="295" y="2084"/>
                  </a:lnTo>
                  <a:lnTo>
                    <a:pt x="369" y="2157"/>
                  </a:lnTo>
                  <a:lnTo>
                    <a:pt x="461" y="2249"/>
                  </a:lnTo>
                  <a:lnTo>
                    <a:pt x="572" y="2323"/>
                  </a:lnTo>
                  <a:lnTo>
                    <a:pt x="664" y="2379"/>
                  </a:lnTo>
                  <a:lnTo>
                    <a:pt x="793" y="2434"/>
                  </a:lnTo>
                  <a:lnTo>
                    <a:pt x="904" y="2471"/>
                  </a:lnTo>
                  <a:lnTo>
                    <a:pt x="1033" y="2489"/>
                  </a:lnTo>
                  <a:lnTo>
                    <a:pt x="1144" y="2508"/>
                  </a:lnTo>
                  <a:lnTo>
                    <a:pt x="1420" y="2508"/>
                  </a:lnTo>
                  <a:lnTo>
                    <a:pt x="1531" y="2489"/>
                  </a:lnTo>
                  <a:lnTo>
                    <a:pt x="1660" y="2452"/>
                  </a:lnTo>
                  <a:lnTo>
                    <a:pt x="1770" y="2415"/>
                  </a:lnTo>
                  <a:lnTo>
                    <a:pt x="1881" y="2360"/>
                  </a:lnTo>
                  <a:lnTo>
                    <a:pt x="1992" y="2286"/>
                  </a:lnTo>
                  <a:lnTo>
                    <a:pt x="2084" y="2213"/>
                  </a:lnTo>
                  <a:lnTo>
                    <a:pt x="2176" y="2139"/>
                  </a:lnTo>
                  <a:lnTo>
                    <a:pt x="2250" y="2047"/>
                  </a:lnTo>
                  <a:lnTo>
                    <a:pt x="2324" y="1936"/>
                  </a:lnTo>
                  <a:lnTo>
                    <a:pt x="2379" y="1844"/>
                  </a:lnTo>
                  <a:lnTo>
                    <a:pt x="2434" y="1733"/>
                  </a:lnTo>
                  <a:lnTo>
                    <a:pt x="2471" y="1604"/>
                  </a:lnTo>
                  <a:lnTo>
                    <a:pt x="2490" y="1494"/>
                  </a:lnTo>
                  <a:lnTo>
                    <a:pt x="2508" y="1364"/>
                  </a:lnTo>
                  <a:lnTo>
                    <a:pt x="2526" y="1235"/>
                  </a:lnTo>
                  <a:lnTo>
                    <a:pt x="2508" y="1106"/>
                  </a:lnTo>
                  <a:lnTo>
                    <a:pt x="2490" y="977"/>
                  </a:lnTo>
                  <a:lnTo>
                    <a:pt x="2453" y="848"/>
                  </a:lnTo>
                  <a:lnTo>
                    <a:pt x="2416" y="738"/>
                  </a:lnTo>
                  <a:lnTo>
                    <a:pt x="2360" y="627"/>
                  </a:lnTo>
                  <a:lnTo>
                    <a:pt x="2287" y="516"/>
                  </a:lnTo>
                  <a:lnTo>
                    <a:pt x="2213" y="424"/>
                  </a:lnTo>
                  <a:lnTo>
                    <a:pt x="2139" y="350"/>
                  </a:lnTo>
                  <a:lnTo>
                    <a:pt x="2047" y="258"/>
                  </a:lnTo>
                  <a:lnTo>
                    <a:pt x="1955" y="184"/>
                  </a:lnTo>
                  <a:lnTo>
                    <a:pt x="1844" y="129"/>
                  </a:lnTo>
                  <a:lnTo>
                    <a:pt x="1734" y="74"/>
                  </a:lnTo>
                  <a:lnTo>
                    <a:pt x="1604" y="37"/>
                  </a:lnTo>
                  <a:lnTo>
                    <a:pt x="1494" y="18"/>
                  </a:lnTo>
                  <a:lnTo>
                    <a:pt x="136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4" name="Google Shape;994;p3"/>
            <p:cNvSpPr/>
            <p:nvPr/>
          </p:nvSpPr>
          <p:spPr>
            <a:xfrm>
              <a:off x="5053400" y="617025"/>
              <a:ext cx="63650" cy="63625"/>
            </a:xfrm>
            <a:custGeom>
              <a:avLst/>
              <a:gdLst/>
              <a:ahLst/>
              <a:cxnLst/>
              <a:rect l="l" t="t" r="r" b="b"/>
              <a:pathLst>
                <a:path w="2546" h="2545" extrusionOk="0">
                  <a:moveTo>
                    <a:pt x="1292" y="0"/>
                  </a:moveTo>
                  <a:lnTo>
                    <a:pt x="1144" y="19"/>
                  </a:lnTo>
                  <a:lnTo>
                    <a:pt x="1015" y="19"/>
                  </a:lnTo>
                  <a:lnTo>
                    <a:pt x="886" y="56"/>
                  </a:lnTo>
                  <a:lnTo>
                    <a:pt x="775" y="92"/>
                  </a:lnTo>
                  <a:lnTo>
                    <a:pt x="665" y="148"/>
                  </a:lnTo>
                  <a:lnTo>
                    <a:pt x="554" y="203"/>
                  </a:lnTo>
                  <a:lnTo>
                    <a:pt x="462" y="277"/>
                  </a:lnTo>
                  <a:lnTo>
                    <a:pt x="370" y="369"/>
                  </a:lnTo>
                  <a:lnTo>
                    <a:pt x="277" y="461"/>
                  </a:lnTo>
                  <a:lnTo>
                    <a:pt x="204" y="553"/>
                  </a:lnTo>
                  <a:lnTo>
                    <a:pt x="148" y="664"/>
                  </a:lnTo>
                  <a:lnTo>
                    <a:pt x="93" y="775"/>
                  </a:lnTo>
                  <a:lnTo>
                    <a:pt x="56" y="885"/>
                  </a:lnTo>
                  <a:lnTo>
                    <a:pt x="19" y="1014"/>
                  </a:lnTo>
                  <a:lnTo>
                    <a:pt x="1" y="1143"/>
                  </a:lnTo>
                  <a:lnTo>
                    <a:pt x="1" y="1291"/>
                  </a:lnTo>
                  <a:lnTo>
                    <a:pt x="1" y="1420"/>
                  </a:lnTo>
                  <a:lnTo>
                    <a:pt x="19" y="1549"/>
                  </a:lnTo>
                  <a:lnTo>
                    <a:pt x="56" y="1660"/>
                  </a:lnTo>
                  <a:lnTo>
                    <a:pt x="93" y="1789"/>
                  </a:lnTo>
                  <a:lnTo>
                    <a:pt x="148" y="1899"/>
                  </a:lnTo>
                  <a:lnTo>
                    <a:pt x="204" y="1992"/>
                  </a:lnTo>
                  <a:lnTo>
                    <a:pt x="277" y="2084"/>
                  </a:lnTo>
                  <a:lnTo>
                    <a:pt x="351" y="2176"/>
                  </a:lnTo>
                  <a:lnTo>
                    <a:pt x="443" y="2268"/>
                  </a:lnTo>
                  <a:lnTo>
                    <a:pt x="536" y="2342"/>
                  </a:lnTo>
                  <a:lnTo>
                    <a:pt x="646" y="2397"/>
                  </a:lnTo>
                  <a:lnTo>
                    <a:pt x="757" y="2452"/>
                  </a:lnTo>
                  <a:lnTo>
                    <a:pt x="867" y="2489"/>
                  </a:lnTo>
                  <a:lnTo>
                    <a:pt x="978" y="2526"/>
                  </a:lnTo>
                  <a:lnTo>
                    <a:pt x="1107" y="2545"/>
                  </a:lnTo>
                  <a:lnTo>
                    <a:pt x="1384" y="2545"/>
                  </a:lnTo>
                  <a:lnTo>
                    <a:pt x="1513" y="2526"/>
                  </a:lnTo>
                  <a:lnTo>
                    <a:pt x="1642" y="2508"/>
                  </a:lnTo>
                  <a:lnTo>
                    <a:pt x="1753" y="2452"/>
                  </a:lnTo>
                  <a:lnTo>
                    <a:pt x="1863" y="2397"/>
                  </a:lnTo>
                  <a:lnTo>
                    <a:pt x="1974" y="2342"/>
                  </a:lnTo>
                  <a:lnTo>
                    <a:pt x="2084" y="2268"/>
                  </a:lnTo>
                  <a:lnTo>
                    <a:pt x="2177" y="2194"/>
                  </a:lnTo>
                  <a:lnTo>
                    <a:pt x="2250" y="2102"/>
                  </a:lnTo>
                  <a:lnTo>
                    <a:pt x="2324" y="2010"/>
                  </a:lnTo>
                  <a:lnTo>
                    <a:pt x="2379" y="1899"/>
                  </a:lnTo>
                  <a:lnTo>
                    <a:pt x="2435" y="1789"/>
                  </a:lnTo>
                  <a:lnTo>
                    <a:pt x="2490" y="1660"/>
                  </a:lnTo>
                  <a:lnTo>
                    <a:pt x="2508" y="1531"/>
                  </a:lnTo>
                  <a:lnTo>
                    <a:pt x="2527" y="1401"/>
                  </a:lnTo>
                  <a:lnTo>
                    <a:pt x="2545" y="1272"/>
                  </a:lnTo>
                  <a:lnTo>
                    <a:pt x="2527" y="1143"/>
                  </a:lnTo>
                  <a:lnTo>
                    <a:pt x="2508" y="1014"/>
                  </a:lnTo>
                  <a:lnTo>
                    <a:pt x="2490" y="885"/>
                  </a:lnTo>
                  <a:lnTo>
                    <a:pt x="2435" y="775"/>
                  </a:lnTo>
                  <a:lnTo>
                    <a:pt x="2398" y="664"/>
                  </a:lnTo>
                  <a:lnTo>
                    <a:pt x="2324" y="553"/>
                  </a:lnTo>
                  <a:lnTo>
                    <a:pt x="2250" y="461"/>
                  </a:lnTo>
                  <a:lnTo>
                    <a:pt x="2177" y="369"/>
                  </a:lnTo>
                  <a:lnTo>
                    <a:pt x="2084" y="295"/>
                  </a:lnTo>
                  <a:lnTo>
                    <a:pt x="1992" y="221"/>
                  </a:lnTo>
                  <a:lnTo>
                    <a:pt x="1882" y="166"/>
                  </a:lnTo>
                  <a:lnTo>
                    <a:pt x="1789" y="111"/>
                  </a:lnTo>
                  <a:lnTo>
                    <a:pt x="1660" y="56"/>
                  </a:lnTo>
                  <a:lnTo>
                    <a:pt x="1550" y="37"/>
                  </a:lnTo>
                  <a:lnTo>
                    <a:pt x="1421" y="19"/>
                  </a:lnTo>
                  <a:lnTo>
                    <a:pt x="12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5" name="Google Shape;995;p3"/>
            <p:cNvSpPr/>
            <p:nvPr/>
          </p:nvSpPr>
          <p:spPr>
            <a:xfrm>
              <a:off x="4950625" y="271750"/>
              <a:ext cx="63625" cy="63650"/>
            </a:xfrm>
            <a:custGeom>
              <a:avLst/>
              <a:gdLst/>
              <a:ahLst/>
              <a:cxnLst/>
              <a:rect l="l" t="t" r="r" b="b"/>
              <a:pathLst>
                <a:path w="2545" h="2546" extrusionOk="0">
                  <a:moveTo>
                    <a:pt x="1291" y="1"/>
                  </a:moveTo>
                  <a:lnTo>
                    <a:pt x="1162" y="19"/>
                  </a:lnTo>
                  <a:lnTo>
                    <a:pt x="1033" y="19"/>
                  </a:lnTo>
                  <a:lnTo>
                    <a:pt x="904" y="56"/>
                  </a:lnTo>
                  <a:lnTo>
                    <a:pt x="793" y="93"/>
                  </a:lnTo>
                  <a:lnTo>
                    <a:pt x="682" y="148"/>
                  </a:lnTo>
                  <a:lnTo>
                    <a:pt x="572" y="204"/>
                  </a:lnTo>
                  <a:lnTo>
                    <a:pt x="480" y="278"/>
                  </a:lnTo>
                  <a:lnTo>
                    <a:pt x="387" y="351"/>
                  </a:lnTo>
                  <a:lnTo>
                    <a:pt x="295" y="444"/>
                  </a:lnTo>
                  <a:lnTo>
                    <a:pt x="221" y="536"/>
                  </a:lnTo>
                  <a:lnTo>
                    <a:pt x="166" y="628"/>
                  </a:lnTo>
                  <a:lnTo>
                    <a:pt x="111" y="739"/>
                  </a:lnTo>
                  <a:lnTo>
                    <a:pt x="55" y="868"/>
                  </a:lnTo>
                  <a:lnTo>
                    <a:pt x="37" y="978"/>
                  </a:lnTo>
                  <a:lnTo>
                    <a:pt x="0" y="1107"/>
                  </a:lnTo>
                  <a:lnTo>
                    <a:pt x="0" y="1236"/>
                  </a:lnTo>
                  <a:lnTo>
                    <a:pt x="0" y="1365"/>
                  </a:lnTo>
                  <a:lnTo>
                    <a:pt x="19" y="1494"/>
                  </a:lnTo>
                  <a:lnTo>
                    <a:pt x="37" y="1624"/>
                  </a:lnTo>
                  <a:lnTo>
                    <a:pt x="74" y="1734"/>
                  </a:lnTo>
                  <a:lnTo>
                    <a:pt x="129" y="1845"/>
                  </a:lnTo>
                  <a:lnTo>
                    <a:pt x="185" y="1955"/>
                  </a:lnTo>
                  <a:lnTo>
                    <a:pt x="258" y="2048"/>
                  </a:lnTo>
                  <a:lnTo>
                    <a:pt x="332" y="2140"/>
                  </a:lnTo>
                  <a:lnTo>
                    <a:pt x="424" y="2232"/>
                  </a:lnTo>
                  <a:lnTo>
                    <a:pt x="516" y="2306"/>
                  </a:lnTo>
                  <a:lnTo>
                    <a:pt x="609" y="2380"/>
                  </a:lnTo>
                  <a:lnTo>
                    <a:pt x="719" y="2435"/>
                  </a:lnTo>
                  <a:lnTo>
                    <a:pt x="830" y="2472"/>
                  </a:lnTo>
                  <a:lnTo>
                    <a:pt x="959" y="2509"/>
                  </a:lnTo>
                  <a:lnTo>
                    <a:pt x="1088" y="2527"/>
                  </a:lnTo>
                  <a:lnTo>
                    <a:pt x="1217" y="2545"/>
                  </a:lnTo>
                  <a:lnTo>
                    <a:pt x="1346" y="2545"/>
                  </a:lnTo>
                  <a:lnTo>
                    <a:pt x="1475" y="2527"/>
                  </a:lnTo>
                  <a:lnTo>
                    <a:pt x="1604" y="2509"/>
                  </a:lnTo>
                  <a:lnTo>
                    <a:pt x="1733" y="2453"/>
                  </a:lnTo>
                  <a:lnTo>
                    <a:pt x="1844" y="2416"/>
                  </a:lnTo>
                  <a:lnTo>
                    <a:pt x="1955" y="2343"/>
                  </a:lnTo>
                  <a:lnTo>
                    <a:pt x="2047" y="2287"/>
                  </a:lnTo>
                  <a:lnTo>
                    <a:pt x="2139" y="2195"/>
                  </a:lnTo>
                  <a:lnTo>
                    <a:pt x="2231" y="2103"/>
                  </a:lnTo>
                  <a:lnTo>
                    <a:pt x="2305" y="2011"/>
                  </a:lnTo>
                  <a:lnTo>
                    <a:pt x="2379" y="1919"/>
                  </a:lnTo>
                  <a:lnTo>
                    <a:pt x="2434" y="1789"/>
                  </a:lnTo>
                  <a:lnTo>
                    <a:pt x="2471" y="1679"/>
                  </a:lnTo>
                  <a:lnTo>
                    <a:pt x="2508" y="1550"/>
                  </a:lnTo>
                  <a:lnTo>
                    <a:pt x="2526" y="1421"/>
                  </a:lnTo>
                  <a:lnTo>
                    <a:pt x="2545" y="1292"/>
                  </a:lnTo>
                  <a:lnTo>
                    <a:pt x="2526" y="1163"/>
                  </a:lnTo>
                  <a:lnTo>
                    <a:pt x="2508" y="1034"/>
                  </a:lnTo>
                  <a:lnTo>
                    <a:pt x="2489" y="904"/>
                  </a:lnTo>
                  <a:lnTo>
                    <a:pt x="2452" y="794"/>
                  </a:lnTo>
                  <a:lnTo>
                    <a:pt x="2397" y="683"/>
                  </a:lnTo>
                  <a:lnTo>
                    <a:pt x="2323" y="573"/>
                  </a:lnTo>
                  <a:lnTo>
                    <a:pt x="2268" y="480"/>
                  </a:lnTo>
                  <a:lnTo>
                    <a:pt x="2176" y="388"/>
                  </a:lnTo>
                  <a:lnTo>
                    <a:pt x="2102" y="296"/>
                  </a:lnTo>
                  <a:lnTo>
                    <a:pt x="1992" y="222"/>
                  </a:lnTo>
                  <a:lnTo>
                    <a:pt x="1899" y="167"/>
                  </a:lnTo>
                  <a:lnTo>
                    <a:pt x="1789" y="112"/>
                  </a:lnTo>
                  <a:lnTo>
                    <a:pt x="1678" y="75"/>
                  </a:lnTo>
                  <a:lnTo>
                    <a:pt x="1549" y="38"/>
                  </a:lnTo>
                  <a:lnTo>
                    <a:pt x="1420" y="19"/>
                  </a:lnTo>
                  <a:lnTo>
                    <a:pt x="12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6" name="Google Shape;996;p3"/>
            <p:cNvSpPr/>
            <p:nvPr/>
          </p:nvSpPr>
          <p:spPr>
            <a:xfrm>
              <a:off x="5669700" y="1302000"/>
              <a:ext cx="63650" cy="63625"/>
            </a:xfrm>
            <a:custGeom>
              <a:avLst/>
              <a:gdLst/>
              <a:ahLst/>
              <a:cxnLst/>
              <a:rect l="l" t="t" r="r" b="b"/>
              <a:pathLst>
                <a:path w="2546" h="2545" extrusionOk="0">
                  <a:moveTo>
                    <a:pt x="1273" y="0"/>
                  </a:moveTo>
                  <a:lnTo>
                    <a:pt x="1125" y="19"/>
                  </a:lnTo>
                  <a:lnTo>
                    <a:pt x="1015" y="37"/>
                  </a:lnTo>
                  <a:lnTo>
                    <a:pt x="886" y="56"/>
                  </a:lnTo>
                  <a:lnTo>
                    <a:pt x="775" y="111"/>
                  </a:lnTo>
                  <a:lnTo>
                    <a:pt x="664" y="148"/>
                  </a:lnTo>
                  <a:lnTo>
                    <a:pt x="554" y="222"/>
                  </a:lnTo>
                  <a:lnTo>
                    <a:pt x="462" y="295"/>
                  </a:lnTo>
                  <a:lnTo>
                    <a:pt x="369" y="369"/>
                  </a:lnTo>
                  <a:lnTo>
                    <a:pt x="296" y="461"/>
                  </a:lnTo>
                  <a:lnTo>
                    <a:pt x="222" y="553"/>
                  </a:lnTo>
                  <a:lnTo>
                    <a:pt x="148" y="664"/>
                  </a:lnTo>
                  <a:lnTo>
                    <a:pt x="93" y="775"/>
                  </a:lnTo>
                  <a:lnTo>
                    <a:pt x="56" y="885"/>
                  </a:lnTo>
                  <a:lnTo>
                    <a:pt x="19" y="1014"/>
                  </a:lnTo>
                  <a:lnTo>
                    <a:pt x="1" y="1144"/>
                  </a:lnTo>
                  <a:lnTo>
                    <a:pt x="1" y="1273"/>
                  </a:lnTo>
                  <a:lnTo>
                    <a:pt x="1" y="1402"/>
                  </a:lnTo>
                  <a:lnTo>
                    <a:pt x="19" y="1531"/>
                  </a:lnTo>
                  <a:lnTo>
                    <a:pt x="56" y="1641"/>
                  </a:lnTo>
                  <a:lnTo>
                    <a:pt x="93" y="1770"/>
                  </a:lnTo>
                  <a:lnTo>
                    <a:pt x="148" y="1881"/>
                  </a:lnTo>
                  <a:lnTo>
                    <a:pt x="204" y="1973"/>
                  </a:lnTo>
                  <a:lnTo>
                    <a:pt x="277" y="2084"/>
                  </a:lnTo>
                  <a:lnTo>
                    <a:pt x="351" y="2176"/>
                  </a:lnTo>
                  <a:lnTo>
                    <a:pt x="443" y="2250"/>
                  </a:lnTo>
                  <a:lnTo>
                    <a:pt x="535" y="2324"/>
                  </a:lnTo>
                  <a:lnTo>
                    <a:pt x="646" y="2379"/>
                  </a:lnTo>
                  <a:lnTo>
                    <a:pt x="757" y="2434"/>
                  </a:lnTo>
                  <a:lnTo>
                    <a:pt x="867" y="2489"/>
                  </a:lnTo>
                  <a:lnTo>
                    <a:pt x="996" y="2508"/>
                  </a:lnTo>
                  <a:lnTo>
                    <a:pt x="1125" y="2526"/>
                  </a:lnTo>
                  <a:lnTo>
                    <a:pt x="1254" y="2545"/>
                  </a:lnTo>
                  <a:lnTo>
                    <a:pt x="1384" y="2545"/>
                  </a:lnTo>
                  <a:lnTo>
                    <a:pt x="1513" y="2526"/>
                  </a:lnTo>
                  <a:lnTo>
                    <a:pt x="1642" y="2489"/>
                  </a:lnTo>
                  <a:lnTo>
                    <a:pt x="1752" y="2453"/>
                  </a:lnTo>
                  <a:lnTo>
                    <a:pt x="1881" y="2397"/>
                  </a:lnTo>
                  <a:lnTo>
                    <a:pt x="1974" y="2342"/>
                  </a:lnTo>
                  <a:lnTo>
                    <a:pt x="2084" y="2268"/>
                  </a:lnTo>
                  <a:lnTo>
                    <a:pt x="2176" y="2176"/>
                  </a:lnTo>
                  <a:lnTo>
                    <a:pt x="2250" y="2084"/>
                  </a:lnTo>
                  <a:lnTo>
                    <a:pt x="2324" y="1992"/>
                  </a:lnTo>
                  <a:lnTo>
                    <a:pt x="2398" y="1881"/>
                  </a:lnTo>
                  <a:lnTo>
                    <a:pt x="2453" y="1770"/>
                  </a:lnTo>
                  <a:lnTo>
                    <a:pt x="2490" y="1641"/>
                  </a:lnTo>
                  <a:lnTo>
                    <a:pt x="2508" y="1531"/>
                  </a:lnTo>
                  <a:lnTo>
                    <a:pt x="2527" y="1383"/>
                  </a:lnTo>
                  <a:lnTo>
                    <a:pt x="2545" y="1254"/>
                  </a:lnTo>
                  <a:lnTo>
                    <a:pt x="2527" y="1125"/>
                  </a:lnTo>
                  <a:lnTo>
                    <a:pt x="2508" y="996"/>
                  </a:lnTo>
                  <a:lnTo>
                    <a:pt x="2471" y="885"/>
                  </a:lnTo>
                  <a:lnTo>
                    <a:pt x="2435" y="756"/>
                  </a:lnTo>
                  <a:lnTo>
                    <a:pt x="2379" y="646"/>
                  </a:lnTo>
                  <a:lnTo>
                    <a:pt x="2324" y="553"/>
                  </a:lnTo>
                  <a:lnTo>
                    <a:pt x="2250" y="461"/>
                  </a:lnTo>
                  <a:lnTo>
                    <a:pt x="2158" y="369"/>
                  </a:lnTo>
                  <a:lnTo>
                    <a:pt x="2084" y="277"/>
                  </a:lnTo>
                  <a:lnTo>
                    <a:pt x="1974" y="222"/>
                  </a:lnTo>
                  <a:lnTo>
                    <a:pt x="1881" y="148"/>
                  </a:lnTo>
                  <a:lnTo>
                    <a:pt x="1771" y="93"/>
                  </a:lnTo>
                  <a:lnTo>
                    <a:pt x="1642" y="56"/>
                  </a:lnTo>
                  <a:lnTo>
                    <a:pt x="1531" y="37"/>
                  </a:lnTo>
                  <a:lnTo>
                    <a:pt x="1402" y="19"/>
                  </a:lnTo>
                  <a:lnTo>
                    <a:pt x="12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7" name="Google Shape;997;p3"/>
            <p:cNvSpPr/>
            <p:nvPr/>
          </p:nvSpPr>
          <p:spPr>
            <a:xfrm>
              <a:off x="5170500" y="885750"/>
              <a:ext cx="62700" cy="62725"/>
            </a:xfrm>
            <a:custGeom>
              <a:avLst/>
              <a:gdLst/>
              <a:ahLst/>
              <a:cxnLst/>
              <a:rect l="l" t="t" r="r" b="b"/>
              <a:pathLst>
                <a:path w="2508" h="2509" extrusionOk="0">
                  <a:moveTo>
                    <a:pt x="1254" y="1"/>
                  </a:moveTo>
                  <a:lnTo>
                    <a:pt x="1125" y="19"/>
                  </a:lnTo>
                  <a:lnTo>
                    <a:pt x="1014" y="38"/>
                  </a:lnTo>
                  <a:lnTo>
                    <a:pt x="904" y="56"/>
                  </a:lnTo>
                  <a:lnTo>
                    <a:pt x="775" y="93"/>
                  </a:lnTo>
                  <a:lnTo>
                    <a:pt x="682" y="148"/>
                  </a:lnTo>
                  <a:lnTo>
                    <a:pt x="572" y="222"/>
                  </a:lnTo>
                  <a:lnTo>
                    <a:pt x="387" y="369"/>
                  </a:lnTo>
                  <a:lnTo>
                    <a:pt x="240" y="535"/>
                  </a:lnTo>
                  <a:lnTo>
                    <a:pt x="166" y="646"/>
                  </a:lnTo>
                  <a:lnTo>
                    <a:pt x="111" y="738"/>
                  </a:lnTo>
                  <a:lnTo>
                    <a:pt x="74" y="867"/>
                  </a:lnTo>
                  <a:lnTo>
                    <a:pt x="37" y="978"/>
                  </a:lnTo>
                  <a:lnTo>
                    <a:pt x="19" y="1089"/>
                  </a:lnTo>
                  <a:lnTo>
                    <a:pt x="0" y="1218"/>
                  </a:lnTo>
                  <a:lnTo>
                    <a:pt x="19" y="1347"/>
                  </a:lnTo>
                  <a:lnTo>
                    <a:pt x="19" y="1476"/>
                  </a:lnTo>
                  <a:lnTo>
                    <a:pt x="55" y="1586"/>
                  </a:lnTo>
                  <a:lnTo>
                    <a:pt x="92" y="1715"/>
                  </a:lnTo>
                  <a:lnTo>
                    <a:pt x="148" y="1826"/>
                  </a:lnTo>
                  <a:lnTo>
                    <a:pt x="203" y="1937"/>
                  </a:lnTo>
                  <a:lnTo>
                    <a:pt x="277" y="2029"/>
                  </a:lnTo>
                  <a:lnTo>
                    <a:pt x="351" y="2121"/>
                  </a:lnTo>
                  <a:lnTo>
                    <a:pt x="443" y="2213"/>
                  </a:lnTo>
                  <a:lnTo>
                    <a:pt x="535" y="2287"/>
                  </a:lnTo>
                  <a:lnTo>
                    <a:pt x="646" y="2342"/>
                  </a:lnTo>
                  <a:lnTo>
                    <a:pt x="756" y="2398"/>
                  </a:lnTo>
                  <a:lnTo>
                    <a:pt x="867" y="2453"/>
                  </a:lnTo>
                  <a:lnTo>
                    <a:pt x="977" y="2490"/>
                  </a:lnTo>
                  <a:lnTo>
                    <a:pt x="1106" y="2508"/>
                  </a:lnTo>
                  <a:lnTo>
                    <a:pt x="1365" y="2508"/>
                  </a:lnTo>
                  <a:lnTo>
                    <a:pt x="1494" y="2490"/>
                  </a:lnTo>
                  <a:lnTo>
                    <a:pt x="1604" y="2471"/>
                  </a:lnTo>
                  <a:lnTo>
                    <a:pt x="1733" y="2416"/>
                  </a:lnTo>
                  <a:lnTo>
                    <a:pt x="1844" y="2379"/>
                  </a:lnTo>
                  <a:lnTo>
                    <a:pt x="1936" y="2305"/>
                  </a:lnTo>
                  <a:lnTo>
                    <a:pt x="2047" y="2232"/>
                  </a:lnTo>
                  <a:lnTo>
                    <a:pt x="2139" y="2158"/>
                  </a:lnTo>
                  <a:lnTo>
                    <a:pt x="2213" y="2066"/>
                  </a:lnTo>
                  <a:lnTo>
                    <a:pt x="2287" y="1974"/>
                  </a:lnTo>
                  <a:lnTo>
                    <a:pt x="2360" y="1863"/>
                  </a:lnTo>
                  <a:lnTo>
                    <a:pt x="2416" y="1752"/>
                  </a:lnTo>
                  <a:lnTo>
                    <a:pt x="2452" y="1642"/>
                  </a:lnTo>
                  <a:lnTo>
                    <a:pt x="2489" y="1531"/>
                  </a:lnTo>
                  <a:lnTo>
                    <a:pt x="2508" y="1402"/>
                  </a:lnTo>
                  <a:lnTo>
                    <a:pt x="2508" y="1273"/>
                  </a:lnTo>
                  <a:lnTo>
                    <a:pt x="2508" y="1144"/>
                  </a:lnTo>
                  <a:lnTo>
                    <a:pt x="2489" y="1015"/>
                  </a:lnTo>
                  <a:lnTo>
                    <a:pt x="2452" y="904"/>
                  </a:lnTo>
                  <a:lnTo>
                    <a:pt x="2416" y="775"/>
                  </a:lnTo>
                  <a:lnTo>
                    <a:pt x="2360" y="664"/>
                  </a:lnTo>
                  <a:lnTo>
                    <a:pt x="2305" y="572"/>
                  </a:lnTo>
                  <a:lnTo>
                    <a:pt x="2231" y="462"/>
                  </a:lnTo>
                  <a:lnTo>
                    <a:pt x="2157" y="369"/>
                  </a:lnTo>
                  <a:lnTo>
                    <a:pt x="2065" y="296"/>
                  </a:lnTo>
                  <a:lnTo>
                    <a:pt x="1955" y="222"/>
                  </a:lnTo>
                  <a:lnTo>
                    <a:pt x="1862" y="167"/>
                  </a:lnTo>
                  <a:lnTo>
                    <a:pt x="1752" y="111"/>
                  </a:lnTo>
                  <a:lnTo>
                    <a:pt x="1641" y="56"/>
                  </a:lnTo>
                  <a:lnTo>
                    <a:pt x="1512" y="38"/>
                  </a:lnTo>
                  <a:lnTo>
                    <a:pt x="1383" y="19"/>
                  </a:lnTo>
                  <a:lnTo>
                    <a:pt x="12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8" name="Google Shape;998;p3"/>
            <p:cNvSpPr/>
            <p:nvPr/>
          </p:nvSpPr>
          <p:spPr>
            <a:xfrm>
              <a:off x="4936800" y="352425"/>
              <a:ext cx="62700" cy="62725"/>
            </a:xfrm>
            <a:custGeom>
              <a:avLst/>
              <a:gdLst/>
              <a:ahLst/>
              <a:cxnLst/>
              <a:rect l="l" t="t" r="r" b="b"/>
              <a:pathLst>
                <a:path w="2508" h="2509" extrusionOk="0">
                  <a:moveTo>
                    <a:pt x="1143" y="1"/>
                  </a:moveTo>
                  <a:lnTo>
                    <a:pt x="1014" y="19"/>
                  </a:lnTo>
                  <a:lnTo>
                    <a:pt x="885" y="38"/>
                  </a:lnTo>
                  <a:lnTo>
                    <a:pt x="774" y="93"/>
                  </a:lnTo>
                  <a:lnTo>
                    <a:pt x="664" y="130"/>
                  </a:lnTo>
                  <a:lnTo>
                    <a:pt x="553" y="203"/>
                  </a:lnTo>
                  <a:lnTo>
                    <a:pt x="461" y="277"/>
                  </a:lnTo>
                  <a:lnTo>
                    <a:pt x="369" y="351"/>
                  </a:lnTo>
                  <a:lnTo>
                    <a:pt x="295" y="443"/>
                  </a:lnTo>
                  <a:lnTo>
                    <a:pt x="221" y="535"/>
                  </a:lnTo>
                  <a:lnTo>
                    <a:pt x="148" y="646"/>
                  </a:lnTo>
                  <a:lnTo>
                    <a:pt x="92" y="757"/>
                  </a:lnTo>
                  <a:lnTo>
                    <a:pt x="55" y="867"/>
                  </a:lnTo>
                  <a:lnTo>
                    <a:pt x="18" y="996"/>
                  </a:lnTo>
                  <a:lnTo>
                    <a:pt x="0" y="1107"/>
                  </a:lnTo>
                  <a:lnTo>
                    <a:pt x="0" y="1236"/>
                  </a:lnTo>
                  <a:lnTo>
                    <a:pt x="0" y="1365"/>
                  </a:lnTo>
                  <a:lnTo>
                    <a:pt x="18" y="1494"/>
                  </a:lnTo>
                  <a:lnTo>
                    <a:pt x="55" y="1605"/>
                  </a:lnTo>
                  <a:lnTo>
                    <a:pt x="92" y="1715"/>
                  </a:lnTo>
                  <a:lnTo>
                    <a:pt x="148" y="1826"/>
                  </a:lnTo>
                  <a:lnTo>
                    <a:pt x="203" y="1937"/>
                  </a:lnTo>
                  <a:lnTo>
                    <a:pt x="350" y="2121"/>
                  </a:lnTo>
                  <a:lnTo>
                    <a:pt x="535" y="2269"/>
                  </a:lnTo>
                  <a:lnTo>
                    <a:pt x="627" y="2324"/>
                  </a:lnTo>
                  <a:lnTo>
                    <a:pt x="738" y="2379"/>
                  </a:lnTo>
                  <a:lnTo>
                    <a:pt x="848" y="2435"/>
                  </a:lnTo>
                  <a:lnTo>
                    <a:pt x="959" y="2471"/>
                  </a:lnTo>
                  <a:lnTo>
                    <a:pt x="1088" y="2490"/>
                  </a:lnTo>
                  <a:lnTo>
                    <a:pt x="1199" y="2508"/>
                  </a:lnTo>
                  <a:lnTo>
                    <a:pt x="1328" y="2490"/>
                  </a:lnTo>
                  <a:lnTo>
                    <a:pt x="1457" y="2490"/>
                  </a:lnTo>
                  <a:lnTo>
                    <a:pt x="1586" y="2453"/>
                  </a:lnTo>
                  <a:lnTo>
                    <a:pt x="1696" y="2416"/>
                  </a:lnTo>
                  <a:lnTo>
                    <a:pt x="1807" y="2361"/>
                  </a:lnTo>
                  <a:lnTo>
                    <a:pt x="1918" y="2305"/>
                  </a:lnTo>
                  <a:lnTo>
                    <a:pt x="2010" y="2232"/>
                  </a:lnTo>
                  <a:lnTo>
                    <a:pt x="2102" y="2158"/>
                  </a:lnTo>
                  <a:lnTo>
                    <a:pt x="2194" y="2066"/>
                  </a:lnTo>
                  <a:lnTo>
                    <a:pt x="2268" y="1974"/>
                  </a:lnTo>
                  <a:lnTo>
                    <a:pt x="2342" y="1881"/>
                  </a:lnTo>
                  <a:lnTo>
                    <a:pt x="2397" y="1771"/>
                  </a:lnTo>
                  <a:lnTo>
                    <a:pt x="2434" y="1642"/>
                  </a:lnTo>
                  <a:lnTo>
                    <a:pt x="2471" y="1531"/>
                  </a:lnTo>
                  <a:lnTo>
                    <a:pt x="2489" y="1402"/>
                  </a:lnTo>
                  <a:lnTo>
                    <a:pt x="2508" y="1273"/>
                  </a:lnTo>
                  <a:lnTo>
                    <a:pt x="2508" y="1144"/>
                  </a:lnTo>
                  <a:lnTo>
                    <a:pt x="2489" y="1015"/>
                  </a:lnTo>
                  <a:lnTo>
                    <a:pt x="2452" y="904"/>
                  </a:lnTo>
                  <a:lnTo>
                    <a:pt x="2415" y="794"/>
                  </a:lnTo>
                  <a:lnTo>
                    <a:pt x="2360" y="683"/>
                  </a:lnTo>
                  <a:lnTo>
                    <a:pt x="2305" y="572"/>
                  </a:lnTo>
                  <a:lnTo>
                    <a:pt x="2231" y="462"/>
                  </a:lnTo>
                  <a:lnTo>
                    <a:pt x="2157" y="369"/>
                  </a:lnTo>
                  <a:lnTo>
                    <a:pt x="2065" y="296"/>
                  </a:lnTo>
                  <a:lnTo>
                    <a:pt x="1973" y="222"/>
                  </a:lnTo>
                  <a:lnTo>
                    <a:pt x="1862" y="148"/>
                  </a:lnTo>
                  <a:lnTo>
                    <a:pt x="1752" y="93"/>
                  </a:lnTo>
                  <a:lnTo>
                    <a:pt x="1641" y="56"/>
                  </a:lnTo>
                  <a:lnTo>
                    <a:pt x="1512" y="19"/>
                  </a:lnTo>
                  <a:lnTo>
                    <a:pt x="14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9" name="Google Shape;999;p3"/>
            <p:cNvSpPr/>
            <p:nvPr/>
          </p:nvSpPr>
          <p:spPr>
            <a:xfrm>
              <a:off x="4987950" y="526200"/>
              <a:ext cx="62725" cy="62725"/>
            </a:xfrm>
            <a:custGeom>
              <a:avLst/>
              <a:gdLst/>
              <a:ahLst/>
              <a:cxnLst/>
              <a:rect l="l" t="t" r="r" b="b"/>
              <a:pathLst>
                <a:path w="2509" h="2509" extrusionOk="0">
                  <a:moveTo>
                    <a:pt x="1144" y="1"/>
                  </a:moveTo>
                  <a:lnTo>
                    <a:pt x="1015" y="19"/>
                  </a:lnTo>
                  <a:lnTo>
                    <a:pt x="904" y="56"/>
                  </a:lnTo>
                  <a:lnTo>
                    <a:pt x="794" y="93"/>
                  </a:lnTo>
                  <a:lnTo>
                    <a:pt x="683" y="148"/>
                  </a:lnTo>
                  <a:lnTo>
                    <a:pt x="572" y="204"/>
                  </a:lnTo>
                  <a:lnTo>
                    <a:pt x="388" y="351"/>
                  </a:lnTo>
                  <a:lnTo>
                    <a:pt x="240" y="536"/>
                  </a:lnTo>
                  <a:lnTo>
                    <a:pt x="167" y="628"/>
                  </a:lnTo>
                  <a:lnTo>
                    <a:pt x="111" y="738"/>
                  </a:lnTo>
                  <a:lnTo>
                    <a:pt x="74" y="849"/>
                  </a:lnTo>
                  <a:lnTo>
                    <a:pt x="38" y="960"/>
                  </a:lnTo>
                  <a:lnTo>
                    <a:pt x="19" y="1089"/>
                  </a:lnTo>
                  <a:lnTo>
                    <a:pt x="1" y="1218"/>
                  </a:lnTo>
                  <a:lnTo>
                    <a:pt x="1" y="1347"/>
                  </a:lnTo>
                  <a:lnTo>
                    <a:pt x="19" y="1457"/>
                  </a:lnTo>
                  <a:lnTo>
                    <a:pt x="56" y="1587"/>
                  </a:lnTo>
                  <a:lnTo>
                    <a:pt x="93" y="1697"/>
                  </a:lnTo>
                  <a:lnTo>
                    <a:pt x="130" y="1808"/>
                  </a:lnTo>
                  <a:lnTo>
                    <a:pt x="203" y="1918"/>
                  </a:lnTo>
                  <a:lnTo>
                    <a:pt x="259" y="2029"/>
                  </a:lnTo>
                  <a:lnTo>
                    <a:pt x="351" y="2121"/>
                  </a:lnTo>
                  <a:lnTo>
                    <a:pt x="425" y="2195"/>
                  </a:lnTo>
                  <a:lnTo>
                    <a:pt x="535" y="2269"/>
                  </a:lnTo>
                  <a:lnTo>
                    <a:pt x="628" y="2343"/>
                  </a:lnTo>
                  <a:lnTo>
                    <a:pt x="738" y="2398"/>
                  </a:lnTo>
                  <a:lnTo>
                    <a:pt x="849" y="2453"/>
                  </a:lnTo>
                  <a:lnTo>
                    <a:pt x="978" y="2472"/>
                  </a:lnTo>
                  <a:lnTo>
                    <a:pt x="1107" y="2508"/>
                  </a:lnTo>
                  <a:lnTo>
                    <a:pt x="1347" y="2508"/>
                  </a:lnTo>
                  <a:lnTo>
                    <a:pt x="1476" y="2490"/>
                  </a:lnTo>
                  <a:lnTo>
                    <a:pt x="1605" y="2472"/>
                  </a:lnTo>
                  <a:lnTo>
                    <a:pt x="1715" y="2416"/>
                  </a:lnTo>
                  <a:lnTo>
                    <a:pt x="1826" y="2379"/>
                  </a:lnTo>
                  <a:lnTo>
                    <a:pt x="1937" y="2306"/>
                  </a:lnTo>
                  <a:lnTo>
                    <a:pt x="2029" y="2232"/>
                  </a:lnTo>
                  <a:lnTo>
                    <a:pt x="2121" y="2158"/>
                  </a:lnTo>
                  <a:lnTo>
                    <a:pt x="2213" y="2066"/>
                  </a:lnTo>
                  <a:lnTo>
                    <a:pt x="2287" y="1974"/>
                  </a:lnTo>
                  <a:lnTo>
                    <a:pt x="2342" y="1882"/>
                  </a:lnTo>
                  <a:lnTo>
                    <a:pt x="2398" y="1771"/>
                  </a:lnTo>
                  <a:lnTo>
                    <a:pt x="2453" y="1642"/>
                  </a:lnTo>
                  <a:lnTo>
                    <a:pt x="2490" y="1531"/>
                  </a:lnTo>
                  <a:lnTo>
                    <a:pt x="2508" y="1402"/>
                  </a:lnTo>
                  <a:lnTo>
                    <a:pt x="2508" y="1273"/>
                  </a:lnTo>
                  <a:lnTo>
                    <a:pt x="2508" y="1144"/>
                  </a:lnTo>
                  <a:lnTo>
                    <a:pt x="2490" y="1015"/>
                  </a:lnTo>
                  <a:lnTo>
                    <a:pt x="2453" y="904"/>
                  </a:lnTo>
                  <a:lnTo>
                    <a:pt x="2416" y="775"/>
                  </a:lnTo>
                  <a:lnTo>
                    <a:pt x="2361" y="665"/>
                  </a:lnTo>
                  <a:lnTo>
                    <a:pt x="2305" y="572"/>
                  </a:lnTo>
                  <a:lnTo>
                    <a:pt x="2232" y="462"/>
                  </a:lnTo>
                  <a:lnTo>
                    <a:pt x="2158" y="388"/>
                  </a:lnTo>
                  <a:lnTo>
                    <a:pt x="2066" y="296"/>
                  </a:lnTo>
                  <a:lnTo>
                    <a:pt x="1955" y="222"/>
                  </a:lnTo>
                  <a:lnTo>
                    <a:pt x="1863" y="167"/>
                  </a:lnTo>
                  <a:lnTo>
                    <a:pt x="1752" y="111"/>
                  </a:lnTo>
                  <a:lnTo>
                    <a:pt x="1642" y="56"/>
                  </a:lnTo>
                  <a:lnTo>
                    <a:pt x="1513" y="38"/>
                  </a:lnTo>
                  <a:lnTo>
                    <a:pt x="1384" y="19"/>
                  </a:lnTo>
                  <a:lnTo>
                    <a:pt x="12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0" name="Google Shape;1000;p3"/>
            <p:cNvSpPr/>
            <p:nvPr/>
          </p:nvSpPr>
          <p:spPr>
            <a:xfrm>
              <a:off x="5444750" y="1179850"/>
              <a:ext cx="62725" cy="62700"/>
            </a:xfrm>
            <a:custGeom>
              <a:avLst/>
              <a:gdLst/>
              <a:ahLst/>
              <a:cxnLst/>
              <a:rect l="l" t="t" r="r" b="b"/>
              <a:pathLst>
                <a:path w="2509" h="2508" extrusionOk="0">
                  <a:moveTo>
                    <a:pt x="1107" y="0"/>
                  </a:moveTo>
                  <a:lnTo>
                    <a:pt x="997" y="19"/>
                  </a:lnTo>
                  <a:lnTo>
                    <a:pt x="867" y="56"/>
                  </a:lnTo>
                  <a:lnTo>
                    <a:pt x="757" y="111"/>
                  </a:lnTo>
                  <a:lnTo>
                    <a:pt x="646" y="148"/>
                  </a:lnTo>
                  <a:lnTo>
                    <a:pt x="536" y="221"/>
                  </a:lnTo>
                  <a:lnTo>
                    <a:pt x="443" y="295"/>
                  </a:lnTo>
                  <a:lnTo>
                    <a:pt x="351" y="369"/>
                  </a:lnTo>
                  <a:lnTo>
                    <a:pt x="277" y="461"/>
                  </a:lnTo>
                  <a:lnTo>
                    <a:pt x="204" y="572"/>
                  </a:lnTo>
                  <a:lnTo>
                    <a:pt x="148" y="664"/>
                  </a:lnTo>
                  <a:lnTo>
                    <a:pt x="93" y="775"/>
                  </a:lnTo>
                  <a:lnTo>
                    <a:pt x="56" y="904"/>
                  </a:lnTo>
                  <a:lnTo>
                    <a:pt x="19" y="1014"/>
                  </a:lnTo>
                  <a:lnTo>
                    <a:pt x="1" y="1143"/>
                  </a:lnTo>
                  <a:lnTo>
                    <a:pt x="1" y="1272"/>
                  </a:lnTo>
                  <a:lnTo>
                    <a:pt x="1" y="1402"/>
                  </a:lnTo>
                  <a:lnTo>
                    <a:pt x="19" y="1512"/>
                  </a:lnTo>
                  <a:lnTo>
                    <a:pt x="56" y="1641"/>
                  </a:lnTo>
                  <a:lnTo>
                    <a:pt x="93" y="1752"/>
                  </a:lnTo>
                  <a:lnTo>
                    <a:pt x="148" y="1862"/>
                  </a:lnTo>
                  <a:lnTo>
                    <a:pt x="222" y="1955"/>
                  </a:lnTo>
                  <a:lnTo>
                    <a:pt x="370" y="2139"/>
                  </a:lnTo>
                  <a:lnTo>
                    <a:pt x="554" y="2287"/>
                  </a:lnTo>
                  <a:lnTo>
                    <a:pt x="646" y="2342"/>
                  </a:lnTo>
                  <a:lnTo>
                    <a:pt x="757" y="2397"/>
                  </a:lnTo>
                  <a:lnTo>
                    <a:pt x="867" y="2452"/>
                  </a:lnTo>
                  <a:lnTo>
                    <a:pt x="978" y="2471"/>
                  </a:lnTo>
                  <a:lnTo>
                    <a:pt x="1107" y="2489"/>
                  </a:lnTo>
                  <a:lnTo>
                    <a:pt x="1236" y="2508"/>
                  </a:lnTo>
                  <a:lnTo>
                    <a:pt x="1365" y="2508"/>
                  </a:lnTo>
                  <a:lnTo>
                    <a:pt x="1476" y="2489"/>
                  </a:lnTo>
                  <a:lnTo>
                    <a:pt x="1605" y="2452"/>
                  </a:lnTo>
                  <a:lnTo>
                    <a:pt x="1716" y="2416"/>
                  </a:lnTo>
                  <a:lnTo>
                    <a:pt x="1826" y="2360"/>
                  </a:lnTo>
                  <a:lnTo>
                    <a:pt x="1937" y="2305"/>
                  </a:lnTo>
                  <a:lnTo>
                    <a:pt x="2029" y="2231"/>
                  </a:lnTo>
                  <a:lnTo>
                    <a:pt x="2121" y="2139"/>
                  </a:lnTo>
                  <a:lnTo>
                    <a:pt x="2213" y="2065"/>
                  </a:lnTo>
                  <a:lnTo>
                    <a:pt x="2287" y="1955"/>
                  </a:lnTo>
                  <a:lnTo>
                    <a:pt x="2343" y="1862"/>
                  </a:lnTo>
                  <a:lnTo>
                    <a:pt x="2398" y="1752"/>
                  </a:lnTo>
                  <a:lnTo>
                    <a:pt x="2435" y="1641"/>
                  </a:lnTo>
                  <a:lnTo>
                    <a:pt x="2472" y="1512"/>
                  </a:lnTo>
                  <a:lnTo>
                    <a:pt x="2490" y="1383"/>
                  </a:lnTo>
                  <a:lnTo>
                    <a:pt x="2508" y="1254"/>
                  </a:lnTo>
                  <a:lnTo>
                    <a:pt x="2490" y="1125"/>
                  </a:lnTo>
                  <a:lnTo>
                    <a:pt x="2472" y="1014"/>
                  </a:lnTo>
                  <a:lnTo>
                    <a:pt x="2453" y="885"/>
                  </a:lnTo>
                  <a:lnTo>
                    <a:pt x="2398" y="775"/>
                  </a:lnTo>
                  <a:lnTo>
                    <a:pt x="2361" y="664"/>
                  </a:lnTo>
                  <a:lnTo>
                    <a:pt x="2287" y="553"/>
                  </a:lnTo>
                  <a:lnTo>
                    <a:pt x="2213" y="461"/>
                  </a:lnTo>
                  <a:lnTo>
                    <a:pt x="2140" y="369"/>
                  </a:lnTo>
                  <a:lnTo>
                    <a:pt x="2048" y="295"/>
                  </a:lnTo>
                  <a:lnTo>
                    <a:pt x="1955" y="221"/>
                  </a:lnTo>
                  <a:lnTo>
                    <a:pt x="1845" y="148"/>
                  </a:lnTo>
                  <a:lnTo>
                    <a:pt x="1734" y="92"/>
                  </a:lnTo>
                  <a:lnTo>
                    <a:pt x="1623" y="56"/>
                  </a:lnTo>
                  <a:lnTo>
                    <a:pt x="1494" y="19"/>
                  </a:lnTo>
                  <a:lnTo>
                    <a:pt x="136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1" name="Google Shape;1001;p3"/>
            <p:cNvSpPr/>
            <p:nvPr/>
          </p:nvSpPr>
          <p:spPr>
            <a:xfrm>
              <a:off x="5895575" y="1422300"/>
              <a:ext cx="62700" cy="62725"/>
            </a:xfrm>
            <a:custGeom>
              <a:avLst/>
              <a:gdLst/>
              <a:ahLst/>
              <a:cxnLst/>
              <a:rect l="l" t="t" r="r" b="b"/>
              <a:pathLst>
                <a:path w="2508" h="2509" extrusionOk="0">
                  <a:moveTo>
                    <a:pt x="1180" y="1"/>
                  </a:moveTo>
                  <a:lnTo>
                    <a:pt x="1051" y="19"/>
                  </a:lnTo>
                  <a:lnTo>
                    <a:pt x="941" y="38"/>
                  </a:lnTo>
                  <a:lnTo>
                    <a:pt x="812" y="74"/>
                  </a:lnTo>
                  <a:lnTo>
                    <a:pt x="701" y="130"/>
                  </a:lnTo>
                  <a:lnTo>
                    <a:pt x="590" y="185"/>
                  </a:lnTo>
                  <a:lnTo>
                    <a:pt x="498" y="259"/>
                  </a:lnTo>
                  <a:lnTo>
                    <a:pt x="406" y="333"/>
                  </a:lnTo>
                  <a:lnTo>
                    <a:pt x="314" y="425"/>
                  </a:lnTo>
                  <a:lnTo>
                    <a:pt x="240" y="517"/>
                  </a:lnTo>
                  <a:lnTo>
                    <a:pt x="166" y="609"/>
                  </a:lnTo>
                  <a:lnTo>
                    <a:pt x="111" y="720"/>
                  </a:lnTo>
                  <a:lnTo>
                    <a:pt x="74" y="830"/>
                  </a:lnTo>
                  <a:lnTo>
                    <a:pt x="37" y="959"/>
                  </a:lnTo>
                  <a:lnTo>
                    <a:pt x="0" y="1089"/>
                  </a:lnTo>
                  <a:lnTo>
                    <a:pt x="0" y="1218"/>
                  </a:lnTo>
                  <a:lnTo>
                    <a:pt x="0" y="1347"/>
                  </a:lnTo>
                  <a:lnTo>
                    <a:pt x="19" y="1476"/>
                  </a:lnTo>
                  <a:lnTo>
                    <a:pt x="37" y="1586"/>
                  </a:lnTo>
                  <a:lnTo>
                    <a:pt x="74" y="1715"/>
                  </a:lnTo>
                  <a:lnTo>
                    <a:pt x="129" y="1826"/>
                  </a:lnTo>
                  <a:lnTo>
                    <a:pt x="185" y="1918"/>
                  </a:lnTo>
                  <a:lnTo>
                    <a:pt x="259" y="2029"/>
                  </a:lnTo>
                  <a:lnTo>
                    <a:pt x="332" y="2121"/>
                  </a:lnTo>
                  <a:lnTo>
                    <a:pt x="424" y="2195"/>
                  </a:lnTo>
                  <a:lnTo>
                    <a:pt x="517" y="2287"/>
                  </a:lnTo>
                  <a:lnTo>
                    <a:pt x="627" y="2342"/>
                  </a:lnTo>
                  <a:lnTo>
                    <a:pt x="738" y="2398"/>
                  </a:lnTo>
                  <a:lnTo>
                    <a:pt x="849" y="2453"/>
                  </a:lnTo>
                  <a:lnTo>
                    <a:pt x="959" y="2490"/>
                  </a:lnTo>
                  <a:lnTo>
                    <a:pt x="1088" y="2508"/>
                  </a:lnTo>
                  <a:lnTo>
                    <a:pt x="1346" y="2508"/>
                  </a:lnTo>
                  <a:lnTo>
                    <a:pt x="1475" y="2490"/>
                  </a:lnTo>
                  <a:lnTo>
                    <a:pt x="1586" y="2471"/>
                  </a:lnTo>
                  <a:lnTo>
                    <a:pt x="1697" y="2435"/>
                  </a:lnTo>
                  <a:lnTo>
                    <a:pt x="1807" y="2379"/>
                  </a:lnTo>
                  <a:lnTo>
                    <a:pt x="1918" y="2324"/>
                  </a:lnTo>
                  <a:lnTo>
                    <a:pt x="2010" y="2250"/>
                  </a:lnTo>
                  <a:lnTo>
                    <a:pt x="2102" y="2176"/>
                  </a:lnTo>
                  <a:lnTo>
                    <a:pt x="2195" y="2103"/>
                  </a:lnTo>
                  <a:lnTo>
                    <a:pt x="2268" y="2010"/>
                  </a:lnTo>
                  <a:lnTo>
                    <a:pt x="2324" y="1900"/>
                  </a:lnTo>
                  <a:lnTo>
                    <a:pt x="2379" y="1808"/>
                  </a:lnTo>
                  <a:lnTo>
                    <a:pt x="2434" y="1697"/>
                  </a:lnTo>
                  <a:lnTo>
                    <a:pt x="2471" y="1568"/>
                  </a:lnTo>
                  <a:lnTo>
                    <a:pt x="2490" y="1457"/>
                  </a:lnTo>
                  <a:lnTo>
                    <a:pt x="2508" y="1328"/>
                  </a:lnTo>
                  <a:lnTo>
                    <a:pt x="2508" y="1199"/>
                  </a:lnTo>
                  <a:lnTo>
                    <a:pt x="2490" y="1070"/>
                  </a:lnTo>
                  <a:lnTo>
                    <a:pt x="2471" y="959"/>
                  </a:lnTo>
                  <a:lnTo>
                    <a:pt x="2434" y="830"/>
                  </a:lnTo>
                  <a:lnTo>
                    <a:pt x="2379" y="720"/>
                  </a:lnTo>
                  <a:lnTo>
                    <a:pt x="2324" y="609"/>
                  </a:lnTo>
                  <a:lnTo>
                    <a:pt x="2268" y="517"/>
                  </a:lnTo>
                  <a:lnTo>
                    <a:pt x="2195" y="425"/>
                  </a:lnTo>
                  <a:lnTo>
                    <a:pt x="2102" y="333"/>
                  </a:lnTo>
                  <a:lnTo>
                    <a:pt x="2010" y="259"/>
                  </a:lnTo>
                  <a:lnTo>
                    <a:pt x="1899" y="185"/>
                  </a:lnTo>
                  <a:lnTo>
                    <a:pt x="1807" y="130"/>
                  </a:lnTo>
                  <a:lnTo>
                    <a:pt x="1678" y="74"/>
                  </a:lnTo>
                  <a:lnTo>
                    <a:pt x="1568" y="38"/>
                  </a:lnTo>
                  <a:lnTo>
                    <a:pt x="1439" y="19"/>
                  </a:lnTo>
                  <a:lnTo>
                    <a:pt x="130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2" name="Google Shape;1002;p3"/>
            <p:cNvSpPr/>
            <p:nvPr/>
          </p:nvSpPr>
          <p:spPr>
            <a:xfrm>
              <a:off x="6292000" y="1493750"/>
              <a:ext cx="63175" cy="62725"/>
            </a:xfrm>
            <a:custGeom>
              <a:avLst/>
              <a:gdLst/>
              <a:ahLst/>
              <a:cxnLst/>
              <a:rect l="l" t="t" r="r" b="b"/>
              <a:pathLst>
                <a:path w="2527" h="2509" extrusionOk="0">
                  <a:moveTo>
                    <a:pt x="1125" y="1"/>
                  </a:moveTo>
                  <a:lnTo>
                    <a:pt x="996" y="19"/>
                  </a:lnTo>
                  <a:lnTo>
                    <a:pt x="885" y="56"/>
                  </a:lnTo>
                  <a:lnTo>
                    <a:pt x="775" y="93"/>
                  </a:lnTo>
                  <a:lnTo>
                    <a:pt x="664" y="148"/>
                  </a:lnTo>
                  <a:lnTo>
                    <a:pt x="572" y="203"/>
                  </a:lnTo>
                  <a:lnTo>
                    <a:pt x="461" y="277"/>
                  </a:lnTo>
                  <a:lnTo>
                    <a:pt x="387" y="351"/>
                  </a:lnTo>
                  <a:lnTo>
                    <a:pt x="295" y="443"/>
                  </a:lnTo>
                  <a:lnTo>
                    <a:pt x="221" y="535"/>
                  </a:lnTo>
                  <a:lnTo>
                    <a:pt x="166" y="646"/>
                  </a:lnTo>
                  <a:lnTo>
                    <a:pt x="111" y="738"/>
                  </a:lnTo>
                  <a:lnTo>
                    <a:pt x="74" y="849"/>
                  </a:lnTo>
                  <a:lnTo>
                    <a:pt x="37" y="978"/>
                  </a:lnTo>
                  <a:lnTo>
                    <a:pt x="19" y="1088"/>
                  </a:lnTo>
                  <a:lnTo>
                    <a:pt x="0" y="1218"/>
                  </a:lnTo>
                  <a:lnTo>
                    <a:pt x="19" y="1347"/>
                  </a:lnTo>
                  <a:lnTo>
                    <a:pt x="19" y="1476"/>
                  </a:lnTo>
                  <a:lnTo>
                    <a:pt x="55" y="1605"/>
                  </a:lnTo>
                  <a:lnTo>
                    <a:pt x="92" y="1715"/>
                  </a:lnTo>
                  <a:lnTo>
                    <a:pt x="148" y="1826"/>
                  </a:lnTo>
                  <a:lnTo>
                    <a:pt x="203" y="1937"/>
                  </a:lnTo>
                  <a:lnTo>
                    <a:pt x="277" y="2029"/>
                  </a:lnTo>
                  <a:lnTo>
                    <a:pt x="350" y="2121"/>
                  </a:lnTo>
                  <a:lnTo>
                    <a:pt x="443" y="2213"/>
                  </a:lnTo>
                  <a:lnTo>
                    <a:pt x="535" y="2287"/>
                  </a:lnTo>
                  <a:lnTo>
                    <a:pt x="646" y="2342"/>
                  </a:lnTo>
                  <a:lnTo>
                    <a:pt x="756" y="2398"/>
                  </a:lnTo>
                  <a:lnTo>
                    <a:pt x="867" y="2453"/>
                  </a:lnTo>
                  <a:lnTo>
                    <a:pt x="996" y="2471"/>
                  </a:lnTo>
                  <a:lnTo>
                    <a:pt x="1125" y="2508"/>
                  </a:lnTo>
                  <a:lnTo>
                    <a:pt x="1383" y="2508"/>
                  </a:lnTo>
                  <a:lnTo>
                    <a:pt x="1494" y="2490"/>
                  </a:lnTo>
                  <a:lnTo>
                    <a:pt x="1623" y="2453"/>
                  </a:lnTo>
                  <a:lnTo>
                    <a:pt x="1733" y="2416"/>
                  </a:lnTo>
                  <a:lnTo>
                    <a:pt x="1844" y="2361"/>
                  </a:lnTo>
                  <a:lnTo>
                    <a:pt x="1955" y="2305"/>
                  </a:lnTo>
                  <a:lnTo>
                    <a:pt x="2047" y="2232"/>
                  </a:lnTo>
                  <a:lnTo>
                    <a:pt x="2139" y="2139"/>
                  </a:lnTo>
                  <a:lnTo>
                    <a:pt x="2231" y="2066"/>
                  </a:lnTo>
                  <a:lnTo>
                    <a:pt x="2305" y="1955"/>
                  </a:lnTo>
                  <a:lnTo>
                    <a:pt x="2360" y="1863"/>
                  </a:lnTo>
                  <a:lnTo>
                    <a:pt x="2416" y="1752"/>
                  </a:lnTo>
                  <a:lnTo>
                    <a:pt x="2452" y="1642"/>
                  </a:lnTo>
                  <a:lnTo>
                    <a:pt x="2489" y="1513"/>
                  </a:lnTo>
                  <a:lnTo>
                    <a:pt x="2508" y="1383"/>
                  </a:lnTo>
                  <a:lnTo>
                    <a:pt x="2526" y="1254"/>
                  </a:lnTo>
                  <a:lnTo>
                    <a:pt x="2508" y="1125"/>
                  </a:lnTo>
                  <a:lnTo>
                    <a:pt x="2489" y="996"/>
                  </a:lnTo>
                  <a:lnTo>
                    <a:pt x="2471" y="886"/>
                  </a:lnTo>
                  <a:lnTo>
                    <a:pt x="2416" y="757"/>
                  </a:lnTo>
                  <a:lnTo>
                    <a:pt x="2360" y="646"/>
                  </a:lnTo>
                  <a:lnTo>
                    <a:pt x="2305" y="554"/>
                  </a:lnTo>
                  <a:lnTo>
                    <a:pt x="2231" y="443"/>
                  </a:lnTo>
                  <a:lnTo>
                    <a:pt x="2157" y="369"/>
                  </a:lnTo>
                  <a:lnTo>
                    <a:pt x="2065" y="277"/>
                  </a:lnTo>
                  <a:lnTo>
                    <a:pt x="1955" y="203"/>
                  </a:lnTo>
                  <a:lnTo>
                    <a:pt x="1862" y="148"/>
                  </a:lnTo>
                  <a:lnTo>
                    <a:pt x="1752" y="93"/>
                  </a:lnTo>
                  <a:lnTo>
                    <a:pt x="1623" y="56"/>
                  </a:lnTo>
                  <a:lnTo>
                    <a:pt x="1512" y="19"/>
                  </a:lnTo>
                  <a:lnTo>
                    <a:pt x="13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3" name="Google Shape;1003;p3"/>
            <p:cNvSpPr/>
            <p:nvPr/>
          </p:nvSpPr>
          <p:spPr>
            <a:xfrm>
              <a:off x="5302325" y="1071525"/>
              <a:ext cx="62250" cy="62250"/>
            </a:xfrm>
            <a:custGeom>
              <a:avLst/>
              <a:gdLst/>
              <a:ahLst/>
              <a:cxnLst/>
              <a:rect l="l" t="t" r="r" b="b"/>
              <a:pathLst>
                <a:path w="2490" h="2490" extrusionOk="0">
                  <a:moveTo>
                    <a:pt x="1236" y="0"/>
                  </a:moveTo>
                  <a:lnTo>
                    <a:pt x="1107" y="19"/>
                  </a:lnTo>
                  <a:lnTo>
                    <a:pt x="996" y="37"/>
                  </a:lnTo>
                  <a:lnTo>
                    <a:pt x="867" y="56"/>
                  </a:lnTo>
                  <a:lnTo>
                    <a:pt x="756" y="111"/>
                  </a:lnTo>
                  <a:lnTo>
                    <a:pt x="646" y="166"/>
                  </a:lnTo>
                  <a:lnTo>
                    <a:pt x="554" y="222"/>
                  </a:lnTo>
                  <a:lnTo>
                    <a:pt x="369" y="369"/>
                  </a:lnTo>
                  <a:lnTo>
                    <a:pt x="222" y="553"/>
                  </a:lnTo>
                  <a:lnTo>
                    <a:pt x="148" y="664"/>
                  </a:lnTo>
                  <a:lnTo>
                    <a:pt x="93" y="775"/>
                  </a:lnTo>
                  <a:lnTo>
                    <a:pt x="56" y="885"/>
                  </a:lnTo>
                  <a:lnTo>
                    <a:pt x="19" y="996"/>
                  </a:lnTo>
                  <a:lnTo>
                    <a:pt x="0" y="1125"/>
                  </a:lnTo>
                  <a:lnTo>
                    <a:pt x="0" y="1236"/>
                  </a:lnTo>
                  <a:lnTo>
                    <a:pt x="0" y="1365"/>
                  </a:lnTo>
                  <a:lnTo>
                    <a:pt x="19" y="1494"/>
                  </a:lnTo>
                  <a:lnTo>
                    <a:pt x="56" y="1604"/>
                  </a:lnTo>
                  <a:lnTo>
                    <a:pt x="93" y="1715"/>
                  </a:lnTo>
                  <a:lnTo>
                    <a:pt x="148" y="1826"/>
                  </a:lnTo>
                  <a:lnTo>
                    <a:pt x="203" y="1918"/>
                  </a:lnTo>
                  <a:lnTo>
                    <a:pt x="351" y="2102"/>
                  </a:lnTo>
                  <a:lnTo>
                    <a:pt x="535" y="2268"/>
                  </a:lnTo>
                  <a:lnTo>
                    <a:pt x="646" y="2323"/>
                  </a:lnTo>
                  <a:lnTo>
                    <a:pt x="738" y="2379"/>
                  </a:lnTo>
                  <a:lnTo>
                    <a:pt x="867" y="2434"/>
                  </a:lnTo>
                  <a:lnTo>
                    <a:pt x="978" y="2453"/>
                  </a:lnTo>
                  <a:lnTo>
                    <a:pt x="1088" y="2489"/>
                  </a:lnTo>
                  <a:lnTo>
                    <a:pt x="1346" y="2489"/>
                  </a:lnTo>
                  <a:lnTo>
                    <a:pt x="1476" y="2471"/>
                  </a:lnTo>
                  <a:lnTo>
                    <a:pt x="1586" y="2434"/>
                  </a:lnTo>
                  <a:lnTo>
                    <a:pt x="1715" y="2397"/>
                  </a:lnTo>
                  <a:lnTo>
                    <a:pt x="1826" y="2342"/>
                  </a:lnTo>
                  <a:lnTo>
                    <a:pt x="1918" y="2268"/>
                  </a:lnTo>
                  <a:lnTo>
                    <a:pt x="2029" y="2194"/>
                  </a:lnTo>
                  <a:lnTo>
                    <a:pt x="2121" y="2121"/>
                  </a:lnTo>
                  <a:lnTo>
                    <a:pt x="2195" y="2028"/>
                  </a:lnTo>
                  <a:lnTo>
                    <a:pt x="2268" y="1936"/>
                  </a:lnTo>
                  <a:lnTo>
                    <a:pt x="2342" y="1826"/>
                  </a:lnTo>
                  <a:lnTo>
                    <a:pt x="2379" y="1715"/>
                  </a:lnTo>
                  <a:lnTo>
                    <a:pt x="2434" y="1604"/>
                  </a:lnTo>
                  <a:lnTo>
                    <a:pt x="2453" y="1475"/>
                  </a:lnTo>
                  <a:lnTo>
                    <a:pt x="2471" y="1346"/>
                  </a:lnTo>
                  <a:lnTo>
                    <a:pt x="2490" y="1217"/>
                  </a:lnTo>
                  <a:lnTo>
                    <a:pt x="2471" y="1107"/>
                  </a:lnTo>
                  <a:lnTo>
                    <a:pt x="2453" y="977"/>
                  </a:lnTo>
                  <a:lnTo>
                    <a:pt x="2416" y="867"/>
                  </a:lnTo>
                  <a:lnTo>
                    <a:pt x="2379" y="756"/>
                  </a:lnTo>
                  <a:lnTo>
                    <a:pt x="2324" y="646"/>
                  </a:lnTo>
                  <a:lnTo>
                    <a:pt x="2250" y="553"/>
                  </a:lnTo>
                  <a:lnTo>
                    <a:pt x="2102" y="369"/>
                  </a:lnTo>
                  <a:lnTo>
                    <a:pt x="1918" y="222"/>
                  </a:lnTo>
                  <a:lnTo>
                    <a:pt x="1807" y="148"/>
                  </a:lnTo>
                  <a:lnTo>
                    <a:pt x="1697" y="92"/>
                  </a:lnTo>
                  <a:lnTo>
                    <a:pt x="1586" y="56"/>
                  </a:lnTo>
                  <a:lnTo>
                    <a:pt x="1476" y="37"/>
                  </a:lnTo>
                  <a:lnTo>
                    <a:pt x="1346" y="19"/>
                  </a:lnTo>
                  <a:lnTo>
                    <a:pt x="12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4" name="Google Shape;1004;p3"/>
            <p:cNvSpPr/>
            <p:nvPr/>
          </p:nvSpPr>
          <p:spPr>
            <a:xfrm>
              <a:off x="5815825" y="1408475"/>
              <a:ext cx="62250" cy="62250"/>
            </a:xfrm>
            <a:custGeom>
              <a:avLst/>
              <a:gdLst/>
              <a:ahLst/>
              <a:cxnLst/>
              <a:rect l="l" t="t" r="r" b="b"/>
              <a:pathLst>
                <a:path w="2490" h="2490" extrusionOk="0">
                  <a:moveTo>
                    <a:pt x="1144" y="1"/>
                  </a:moveTo>
                  <a:lnTo>
                    <a:pt x="1033" y="19"/>
                  </a:lnTo>
                  <a:lnTo>
                    <a:pt x="904" y="37"/>
                  </a:lnTo>
                  <a:lnTo>
                    <a:pt x="793" y="74"/>
                  </a:lnTo>
                  <a:lnTo>
                    <a:pt x="683" y="130"/>
                  </a:lnTo>
                  <a:lnTo>
                    <a:pt x="591" y="185"/>
                  </a:lnTo>
                  <a:lnTo>
                    <a:pt x="480" y="259"/>
                  </a:lnTo>
                  <a:lnTo>
                    <a:pt x="388" y="332"/>
                  </a:lnTo>
                  <a:lnTo>
                    <a:pt x="314" y="425"/>
                  </a:lnTo>
                  <a:lnTo>
                    <a:pt x="240" y="517"/>
                  </a:lnTo>
                  <a:lnTo>
                    <a:pt x="167" y="627"/>
                  </a:lnTo>
                  <a:lnTo>
                    <a:pt x="111" y="720"/>
                  </a:lnTo>
                  <a:lnTo>
                    <a:pt x="74" y="830"/>
                  </a:lnTo>
                  <a:lnTo>
                    <a:pt x="37" y="959"/>
                  </a:lnTo>
                  <a:lnTo>
                    <a:pt x="19" y="1070"/>
                  </a:lnTo>
                  <a:lnTo>
                    <a:pt x="1" y="1199"/>
                  </a:lnTo>
                  <a:lnTo>
                    <a:pt x="1" y="1328"/>
                  </a:lnTo>
                  <a:lnTo>
                    <a:pt x="19" y="1439"/>
                  </a:lnTo>
                  <a:lnTo>
                    <a:pt x="37" y="1568"/>
                  </a:lnTo>
                  <a:lnTo>
                    <a:pt x="74" y="1678"/>
                  </a:lnTo>
                  <a:lnTo>
                    <a:pt x="130" y="1789"/>
                  </a:lnTo>
                  <a:lnTo>
                    <a:pt x="185" y="1900"/>
                  </a:lnTo>
                  <a:lnTo>
                    <a:pt x="259" y="1992"/>
                  </a:lnTo>
                  <a:lnTo>
                    <a:pt x="332" y="2084"/>
                  </a:lnTo>
                  <a:lnTo>
                    <a:pt x="425" y="2158"/>
                  </a:lnTo>
                  <a:lnTo>
                    <a:pt x="517" y="2232"/>
                  </a:lnTo>
                  <a:lnTo>
                    <a:pt x="609" y="2305"/>
                  </a:lnTo>
                  <a:lnTo>
                    <a:pt x="720" y="2361"/>
                  </a:lnTo>
                  <a:lnTo>
                    <a:pt x="830" y="2416"/>
                  </a:lnTo>
                  <a:lnTo>
                    <a:pt x="941" y="2453"/>
                  </a:lnTo>
                  <a:lnTo>
                    <a:pt x="1070" y="2471"/>
                  </a:lnTo>
                  <a:lnTo>
                    <a:pt x="1199" y="2490"/>
                  </a:lnTo>
                  <a:lnTo>
                    <a:pt x="1328" y="2490"/>
                  </a:lnTo>
                  <a:lnTo>
                    <a:pt x="1439" y="2471"/>
                  </a:lnTo>
                  <a:lnTo>
                    <a:pt x="1568" y="2453"/>
                  </a:lnTo>
                  <a:lnTo>
                    <a:pt x="1678" y="2398"/>
                  </a:lnTo>
                  <a:lnTo>
                    <a:pt x="1789" y="2361"/>
                  </a:lnTo>
                  <a:lnTo>
                    <a:pt x="1900" y="2287"/>
                  </a:lnTo>
                  <a:lnTo>
                    <a:pt x="2010" y="2213"/>
                  </a:lnTo>
                  <a:lnTo>
                    <a:pt x="2103" y="2139"/>
                  </a:lnTo>
                  <a:lnTo>
                    <a:pt x="2176" y="2047"/>
                  </a:lnTo>
                  <a:lnTo>
                    <a:pt x="2268" y="1955"/>
                  </a:lnTo>
                  <a:lnTo>
                    <a:pt x="2324" y="1844"/>
                  </a:lnTo>
                  <a:lnTo>
                    <a:pt x="2379" y="1734"/>
                  </a:lnTo>
                  <a:lnTo>
                    <a:pt x="2434" y="1623"/>
                  </a:lnTo>
                  <a:lnTo>
                    <a:pt x="2471" y="1512"/>
                  </a:lnTo>
                  <a:lnTo>
                    <a:pt x="2490" y="1383"/>
                  </a:lnTo>
                  <a:lnTo>
                    <a:pt x="2490" y="1254"/>
                  </a:lnTo>
                  <a:lnTo>
                    <a:pt x="2490" y="1125"/>
                  </a:lnTo>
                  <a:lnTo>
                    <a:pt x="2471" y="1015"/>
                  </a:lnTo>
                  <a:lnTo>
                    <a:pt x="2434" y="886"/>
                  </a:lnTo>
                  <a:lnTo>
                    <a:pt x="2398" y="775"/>
                  </a:lnTo>
                  <a:lnTo>
                    <a:pt x="2342" y="664"/>
                  </a:lnTo>
                  <a:lnTo>
                    <a:pt x="2287" y="572"/>
                  </a:lnTo>
                  <a:lnTo>
                    <a:pt x="2213" y="462"/>
                  </a:lnTo>
                  <a:lnTo>
                    <a:pt x="2139" y="369"/>
                  </a:lnTo>
                  <a:lnTo>
                    <a:pt x="2047" y="296"/>
                  </a:lnTo>
                  <a:lnTo>
                    <a:pt x="1955" y="222"/>
                  </a:lnTo>
                  <a:lnTo>
                    <a:pt x="1863" y="148"/>
                  </a:lnTo>
                  <a:lnTo>
                    <a:pt x="1752" y="93"/>
                  </a:lnTo>
                  <a:lnTo>
                    <a:pt x="1642" y="56"/>
                  </a:lnTo>
                  <a:lnTo>
                    <a:pt x="1512" y="19"/>
                  </a:lnTo>
                  <a:lnTo>
                    <a:pt x="14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5" name="Google Shape;1005;p3"/>
            <p:cNvSpPr/>
            <p:nvPr/>
          </p:nvSpPr>
          <p:spPr>
            <a:xfrm>
              <a:off x="5105025" y="791725"/>
              <a:ext cx="62725" cy="62700"/>
            </a:xfrm>
            <a:custGeom>
              <a:avLst/>
              <a:gdLst/>
              <a:ahLst/>
              <a:cxnLst/>
              <a:rect l="l" t="t" r="r" b="b"/>
              <a:pathLst>
                <a:path w="2509" h="2508" extrusionOk="0">
                  <a:moveTo>
                    <a:pt x="1199" y="0"/>
                  </a:moveTo>
                  <a:lnTo>
                    <a:pt x="1070" y="19"/>
                  </a:lnTo>
                  <a:lnTo>
                    <a:pt x="960" y="37"/>
                  </a:lnTo>
                  <a:lnTo>
                    <a:pt x="831" y="74"/>
                  </a:lnTo>
                  <a:lnTo>
                    <a:pt x="720" y="129"/>
                  </a:lnTo>
                  <a:lnTo>
                    <a:pt x="609" y="185"/>
                  </a:lnTo>
                  <a:lnTo>
                    <a:pt x="517" y="258"/>
                  </a:lnTo>
                  <a:lnTo>
                    <a:pt x="425" y="332"/>
                  </a:lnTo>
                  <a:lnTo>
                    <a:pt x="333" y="424"/>
                  </a:lnTo>
                  <a:lnTo>
                    <a:pt x="259" y="517"/>
                  </a:lnTo>
                  <a:lnTo>
                    <a:pt x="185" y="609"/>
                  </a:lnTo>
                  <a:lnTo>
                    <a:pt x="130" y="719"/>
                  </a:lnTo>
                  <a:lnTo>
                    <a:pt x="75" y="830"/>
                  </a:lnTo>
                  <a:lnTo>
                    <a:pt x="38" y="959"/>
                  </a:lnTo>
                  <a:lnTo>
                    <a:pt x="19" y="1088"/>
                  </a:lnTo>
                  <a:lnTo>
                    <a:pt x="1" y="1199"/>
                  </a:lnTo>
                  <a:lnTo>
                    <a:pt x="1" y="1328"/>
                  </a:lnTo>
                  <a:lnTo>
                    <a:pt x="19" y="1457"/>
                  </a:lnTo>
                  <a:lnTo>
                    <a:pt x="38" y="1568"/>
                  </a:lnTo>
                  <a:lnTo>
                    <a:pt x="75" y="1678"/>
                  </a:lnTo>
                  <a:lnTo>
                    <a:pt x="130" y="1789"/>
                  </a:lnTo>
                  <a:lnTo>
                    <a:pt x="185" y="1899"/>
                  </a:lnTo>
                  <a:lnTo>
                    <a:pt x="333" y="2084"/>
                  </a:lnTo>
                  <a:lnTo>
                    <a:pt x="499" y="2250"/>
                  </a:lnTo>
                  <a:lnTo>
                    <a:pt x="609" y="2323"/>
                  </a:lnTo>
                  <a:lnTo>
                    <a:pt x="720" y="2379"/>
                  </a:lnTo>
                  <a:lnTo>
                    <a:pt x="831" y="2416"/>
                  </a:lnTo>
                  <a:lnTo>
                    <a:pt x="941" y="2453"/>
                  </a:lnTo>
                  <a:lnTo>
                    <a:pt x="1052" y="2489"/>
                  </a:lnTo>
                  <a:lnTo>
                    <a:pt x="1181" y="2508"/>
                  </a:lnTo>
                  <a:lnTo>
                    <a:pt x="1310" y="2508"/>
                  </a:lnTo>
                  <a:lnTo>
                    <a:pt x="1439" y="2489"/>
                  </a:lnTo>
                  <a:lnTo>
                    <a:pt x="1550" y="2471"/>
                  </a:lnTo>
                  <a:lnTo>
                    <a:pt x="1679" y="2434"/>
                  </a:lnTo>
                  <a:lnTo>
                    <a:pt x="1789" y="2379"/>
                  </a:lnTo>
                  <a:lnTo>
                    <a:pt x="1900" y="2323"/>
                  </a:lnTo>
                  <a:lnTo>
                    <a:pt x="1992" y="2250"/>
                  </a:lnTo>
                  <a:lnTo>
                    <a:pt x="2084" y="2176"/>
                  </a:lnTo>
                  <a:lnTo>
                    <a:pt x="2177" y="2084"/>
                  </a:lnTo>
                  <a:lnTo>
                    <a:pt x="2250" y="1992"/>
                  </a:lnTo>
                  <a:lnTo>
                    <a:pt x="2324" y="1899"/>
                  </a:lnTo>
                  <a:lnTo>
                    <a:pt x="2379" y="1789"/>
                  </a:lnTo>
                  <a:lnTo>
                    <a:pt x="2435" y="1678"/>
                  </a:lnTo>
                  <a:lnTo>
                    <a:pt x="2472" y="1549"/>
                  </a:lnTo>
                  <a:lnTo>
                    <a:pt x="2490" y="1420"/>
                  </a:lnTo>
                  <a:lnTo>
                    <a:pt x="2509" y="1291"/>
                  </a:lnTo>
                  <a:lnTo>
                    <a:pt x="2509" y="1180"/>
                  </a:lnTo>
                  <a:lnTo>
                    <a:pt x="2490" y="1051"/>
                  </a:lnTo>
                  <a:lnTo>
                    <a:pt x="2472" y="941"/>
                  </a:lnTo>
                  <a:lnTo>
                    <a:pt x="2435" y="812"/>
                  </a:lnTo>
                  <a:lnTo>
                    <a:pt x="2379" y="719"/>
                  </a:lnTo>
                  <a:lnTo>
                    <a:pt x="2324" y="609"/>
                  </a:lnTo>
                  <a:lnTo>
                    <a:pt x="2177" y="424"/>
                  </a:lnTo>
                  <a:lnTo>
                    <a:pt x="2011" y="258"/>
                  </a:lnTo>
                  <a:lnTo>
                    <a:pt x="1900" y="185"/>
                  </a:lnTo>
                  <a:lnTo>
                    <a:pt x="1808" y="129"/>
                  </a:lnTo>
                  <a:lnTo>
                    <a:pt x="1697" y="74"/>
                  </a:lnTo>
                  <a:lnTo>
                    <a:pt x="1568" y="37"/>
                  </a:lnTo>
                  <a:lnTo>
                    <a:pt x="1458" y="19"/>
                  </a:lnTo>
                  <a:lnTo>
                    <a:pt x="132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6" name="Google Shape;1006;p3"/>
            <p:cNvSpPr/>
            <p:nvPr/>
          </p:nvSpPr>
          <p:spPr>
            <a:xfrm>
              <a:off x="5590425" y="1288175"/>
              <a:ext cx="62250" cy="62700"/>
            </a:xfrm>
            <a:custGeom>
              <a:avLst/>
              <a:gdLst/>
              <a:ahLst/>
              <a:cxnLst/>
              <a:rect l="l" t="t" r="r" b="b"/>
              <a:pathLst>
                <a:path w="2490" h="2508" extrusionOk="0">
                  <a:moveTo>
                    <a:pt x="1254" y="0"/>
                  </a:moveTo>
                  <a:lnTo>
                    <a:pt x="1125" y="19"/>
                  </a:lnTo>
                  <a:lnTo>
                    <a:pt x="1014" y="37"/>
                  </a:lnTo>
                  <a:lnTo>
                    <a:pt x="885" y="56"/>
                  </a:lnTo>
                  <a:lnTo>
                    <a:pt x="775" y="92"/>
                  </a:lnTo>
                  <a:lnTo>
                    <a:pt x="664" y="148"/>
                  </a:lnTo>
                  <a:lnTo>
                    <a:pt x="572" y="203"/>
                  </a:lnTo>
                  <a:lnTo>
                    <a:pt x="388" y="351"/>
                  </a:lnTo>
                  <a:lnTo>
                    <a:pt x="222" y="535"/>
                  </a:lnTo>
                  <a:lnTo>
                    <a:pt x="166" y="646"/>
                  </a:lnTo>
                  <a:lnTo>
                    <a:pt x="111" y="738"/>
                  </a:lnTo>
                  <a:lnTo>
                    <a:pt x="56" y="848"/>
                  </a:lnTo>
                  <a:lnTo>
                    <a:pt x="37" y="977"/>
                  </a:lnTo>
                  <a:lnTo>
                    <a:pt x="0" y="1088"/>
                  </a:lnTo>
                  <a:lnTo>
                    <a:pt x="0" y="1217"/>
                  </a:lnTo>
                  <a:lnTo>
                    <a:pt x="0" y="1346"/>
                  </a:lnTo>
                  <a:lnTo>
                    <a:pt x="19" y="1475"/>
                  </a:lnTo>
                  <a:lnTo>
                    <a:pt x="37" y="1586"/>
                  </a:lnTo>
                  <a:lnTo>
                    <a:pt x="74" y="1715"/>
                  </a:lnTo>
                  <a:lnTo>
                    <a:pt x="129" y="1826"/>
                  </a:lnTo>
                  <a:lnTo>
                    <a:pt x="185" y="1918"/>
                  </a:lnTo>
                  <a:lnTo>
                    <a:pt x="258" y="2028"/>
                  </a:lnTo>
                  <a:lnTo>
                    <a:pt x="351" y="2121"/>
                  </a:lnTo>
                  <a:lnTo>
                    <a:pt x="424" y="2194"/>
                  </a:lnTo>
                  <a:lnTo>
                    <a:pt x="535" y="2287"/>
                  </a:lnTo>
                  <a:lnTo>
                    <a:pt x="627" y="2342"/>
                  </a:lnTo>
                  <a:lnTo>
                    <a:pt x="738" y="2397"/>
                  </a:lnTo>
                  <a:lnTo>
                    <a:pt x="867" y="2452"/>
                  </a:lnTo>
                  <a:lnTo>
                    <a:pt x="978" y="2471"/>
                  </a:lnTo>
                  <a:lnTo>
                    <a:pt x="1107" y="2508"/>
                  </a:lnTo>
                  <a:lnTo>
                    <a:pt x="1365" y="2508"/>
                  </a:lnTo>
                  <a:lnTo>
                    <a:pt x="1475" y="2489"/>
                  </a:lnTo>
                  <a:lnTo>
                    <a:pt x="1604" y="2452"/>
                  </a:lnTo>
                  <a:lnTo>
                    <a:pt x="1715" y="2416"/>
                  </a:lnTo>
                  <a:lnTo>
                    <a:pt x="1826" y="2360"/>
                  </a:lnTo>
                  <a:lnTo>
                    <a:pt x="1918" y="2305"/>
                  </a:lnTo>
                  <a:lnTo>
                    <a:pt x="2102" y="2157"/>
                  </a:lnTo>
                  <a:lnTo>
                    <a:pt x="2268" y="1973"/>
                  </a:lnTo>
                  <a:lnTo>
                    <a:pt x="2324" y="1881"/>
                  </a:lnTo>
                  <a:lnTo>
                    <a:pt x="2379" y="1770"/>
                  </a:lnTo>
                  <a:lnTo>
                    <a:pt x="2434" y="1660"/>
                  </a:lnTo>
                  <a:lnTo>
                    <a:pt x="2453" y="1549"/>
                  </a:lnTo>
                  <a:lnTo>
                    <a:pt x="2489" y="1420"/>
                  </a:lnTo>
                  <a:lnTo>
                    <a:pt x="2489" y="1291"/>
                  </a:lnTo>
                  <a:lnTo>
                    <a:pt x="2489" y="1162"/>
                  </a:lnTo>
                  <a:lnTo>
                    <a:pt x="2471" y="1051"/>
                  </a:lnTo>
                  <a:lnTo>
                    <a:pt x="2453" y="922"/>
                  </a:lnTo>
                  <a:lnTo>
                    <a:pt x="2416" y="811"/>
                  </a:lnTo>
                  <a:lnTo>
                    <a:pt x="2360" y="701"/>
                  </a:lnTo>
                  <a:lnTo>
                    <a:pt x="2305" y="590"/>
                  </a:lnTo>
                  <a:lnTo>
                    <a:pt x="2231" y="480"/>
                  </a:lnTo>
                  <a:lnTo>
                    <a:pt x="2139" y="387"/>
                  </a:lnTo>
                  <a:lnTo>
                    <a:pt x="2065" y="314"/>
                  </a:lnTo>
                  <a:lnTo>
                    <a:pt x="1955" y="240"/>
                  </a:lnTo>
                  <a:lnTo>
                    <a:pt x="1863" y="166"/>
                  </a:lnTo>
                  <a:lnTo>
                    <a:pt x="1752" y="111"/>
                  </a:lnTo>
                  <a:lnTo>
                    <a:pt x="1623" y="74"/>
                  </a:lnTo>
                  <a:lnTo>
                    <a:pt x="1512" y="37"/>
                  </a:lnTo>
                  <a:lnTo>
                    <a:pt x="1383" y="19"/>
                  </a:lnTo>
                  <a:lnTo>
                    <a:pt x="12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7" name="Google Shape;1007;p3"/>
            <p:cNvSpPr/>
            <p:nvPr/>
          </p:nvSpPr>
          <p:spPr>
            <a:xfrm>
              <a:off x="5039575" y="697675"/>
              <a:ext cx="62250" cy="62275"/>
            </a:xfrm>
            <a:custGeom>
              <a:avLst/>
              <a:gdLst/>
              <a:ahLst/>
              <a:cxnLst/>
              <a:rect l="l" t="t" r="r" b="b"/>
              <a:pathLst>
                <a:path w="2490" h="2491" extrusionOk="0">
                  <a:moveTo>
                    <a:pt x="1236" y="1"/>
                  </a:moveTo>
                  <a:lnTo>
                    <a:pt x="1107" y="19"/>
                  </a:lnTo>
                  <a:lnTo>
                    <a:pt x="978" y="38"/>
                  </a:lnTo>
                  <a:lnTo>
                    <a:pt x="867" y="75"/>
                  </a:lnTo>
                  <a:lnTo>
                    <a:pt x="757" y="112"/>
                  </a:lnTo>
                  <a:lnTo>
                    <a:pt x="646" y="167"/>
                  </a:lnTo>
                  <a:lnTo>
                    <a:pt x="554" y="222"/>
                  </a:lnTo>
                  <a:lnTo>
                    <a:pt x="370" y="388"/>
                  </a:lnTo>
                  <a:lnTo>
                    <a:pt x="222" y="572"/>
                  </a:lnTo>
                  <a:lnTo>
                    <a:pt x="148" y="665"/>
                  </a:lnTo>
                  <a:lnTo>
                    <a:pt x="93" y="775"/>
                  </a:lnTo>
                  <a:lnTo>
                    <a:pt x="56" y="886"/>
                  </a:lnTo>
                  <a:lnTo>
                    <a:pt x="38" y="1015"/>
                  </a:lnTo>
                  <a:lnTo>
                    <a:pt x="19" y="1126"/>
                  </a:lnTo>
                  <a:lnTo>
                    <a:pt x="1" y="1255"/>
                  </a:lnTo>
                  <a:lnTo>
                    <a:pt x="19" y="1365"/>
                  </a:lnTo>
                  <a:lnTo>
                    <a:pt x="38" y="1494"/>
                  </a:lnTo>
                  <a:lnTo>
                    <a:pt x="56" y="1605"/>
                  </a:lnTo>
                  <a:lnTo>
                    <a:pt x="111" y="1716"/>
                  </a:lnTo>
                  <a:lnTo>
                    <a:pt x="148" y="1826"/>
                  </a:lnTo>
                  <a:lnTo>
                    <a:pt x="222" y="1937"/>
                  </a:lnTo>
                  <a:lnTo>
                    <a:pt x="370" y="2121"/>
                  </a:lnTo>
                  <a:lnTo>
                    <a:pt x="554" y="2269"/>
                  </a:lnTo>
                  <a:lnTo>
                    <a:pt x="646" y="2343"/>
                  </a:lnTo>
                  <a:lnTo>
                    <a:pt x="757" y="2379"/>
                  </a:lnTo>
                  <a:lnTo>
                    <a:pt x="867" y="2435"/>
                  </a:lnTo>
                  <a:lnTo>
                    <a:pt x="996" y="2472"/>
                  </a:lnTo>
                  <a:lnTo>
                    <a:pt x="1107" y="2490"/>
                  </a:lnTo>
                  <a:lnTo>
                    <a:pt x="1365" y="2490"/>
                  </a:lnTo>
                  <a:lnTo>
                    <a:pt x="1476" y="2472"/>
                  </a:lnTo>
                  <a:lnTo>
                    <a:pt x="1605" y="2435"/>
                  </a:lnTo>
                  <a:lnTo>
                    <a:pt x="1715" y="2398"/>
                  </a:lnTo>
                  <a:lnTo>
                    <a:pt x="1808" y="2343"/>
                  </a:lnTo>
                  <a:lnTo>
                    <a:pt x="1918" y="2287"/>
                  </a:lnTo>
                  <a:lnTo>
                    <a:pt x="2103" y="2140"/>
                  </a:lnTo>
                  <a:lnTo>
                    <a:pt x="2269" y="1955"/>
                  </a:lnTo>
                  <a:lnTo>
                    <a:pt x="2324" y="1845"/>
                  </a:lnTo>
                  <a:lnTo>
                    <a:pt x="2379" y="1753"/>
                  </a:lnTo>
                  <a:lnTo>
                    <a:pt x="2416" y="1642"/>
                  </a:lnTo>
                  <a:lnTo>
                    <a:pt x="2453" y="1513"/>
                  </a:lnTo>
                  <a:lnTo>
                    <a:pt x="2490" y="1402"/>
                  </a:lnTo>
                  <a:lnTo>
                    <a:pt x="2490" y="1273"/>
                  </a:lnTo>
                  <a:lnTo>
                    <a:pt x="2490" y="1144"/>
                  </a:lnTo>
                  <a:lnTo>
                    <a:pt x="2471" y="1015"/>
                  </a:lnTo>
                  <a:lnTo>
                    <a:pt x="2435" y="904"/>
                  </a:lnTo>
                  <a:lnTo>
                    <a:pt x="2398" y="794"/>
                  </a:lnTo>
                  <a:lnTo>
                    <a:pt x="2342" y="683"/>
                  </a:lnTo>
                  <a:lnTo>
                    <a:pt x="2287" y="572"/>
                  </a:lnTo>
                  <a:lnTo>
                    <a:pt x="2213" y="480"/>
                  </a:lnTo>
                  <a:lnTo>
                    <a:pt x="2121" y="388"/>
                  </a:lnTo>
                  <a:lnTo>
                    <a:pt x="2029" y="296"/>
                  </a:lnTo>
                  <a:lnTo>
                    <a:pt x="1937" y="222"/>
                  </a:lnTo>
                  <a:lnTo>
                    <a:pt x="1826" y="148"/>
                  </a:lnTo>
                  <a:lnTo>
                    <a:pt x="1715" y="112"/>
                  </a:lnTo>
                  <a:lnTo>
                    <a:pt x="1605" y="56"/>
                  </a:lnTo>
                  <a:lnTo>
                    <a:pt x="1476" y="19"/>
                  </a:lnTo>
                  <a:lnTo>
                    <a:pt x="136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8" name="Google Shape;1008;p3"/>
            <p:cNvSpPr/>
            <p:nvPr/>
          </p:nvSpPr>
          <p:spPr>
            <a:xfrm>
              <a:off x="6372200" y="1508500"/>
              <a:ext cx="29050" cy="61800"/>
            </a:xfrm>
            <a:custGeom>
              <a:avLst/>
              <a:gdLst/>
              <a:ahLst/>
              <a:cxnLst/>
              <a:rect l="l" t="t" r="r" b="b"/>
              <a:pathLst>
                <a:path w="1162" h="2472" extrusionOk="0">
                  <a:moveTo>
                    <a:pt x="1033" y="1"/>
                  </a:moveTo>
                  <a:lnTo>
                    <a:pt x="922" y="38"/>
                  </a:lnTo>
                  <a:lnTo>
                    <a:pt x="812" y="74"/>
                  </a:lnTo>
                  <a:lnTo>
                    <a:pt x="701" y="111"/>
                  </a:lnTo>
                  <a:lnTo>
                    <a:pt x="498" y="240"/>
                  </a:lnTo>
                  <a:lnTo>
                    <a:pt x="332" y="406"/>
                  </a:lnTo>
                  <a:lnTo>
                    <a:pt x="185" y="591"/>
                  </a:lnTo>
                  <a:lnTo>
                    <a:pt x="129" y="683"/>
                  </a:lnTo>
                  <a:lnTo>
                    <a:pt x="93" y="793"/>
                  </a:lnTo>
                  <a:lnTo>
                    <a:pt x="56" y="904"/>
                  </a:lnTo>
                  <a:lnTo>
                    <a:pt x="19" y="1015"/>
                  </a:lnTo>
                  <a:lnTo>
                    <a:pt x="0" y="1144"/>
                  </a:lnTo>
                  <a:lnTo>
                    <a:pt x="0" y="1254"/>
                  </a:lnTo>
                  <a:lnTo>
                    <a:pt x="19" y="1384"/>
                  </a:lnTo>
                  <a:lnTo>
                    <a:pt x="37" y="1494"/>
                  </a:lnTo>
                  <a:lnTo>
                    <a:pt x="93" y="1715"/>
                  </a:lnTo>
                  <a:lnTo>
                    <a:pt x="203" y="1918"/>
                  </a:lnTo>
                  <a:lnTo>
                    <a:pt x="351" y="2084"/>
                  </a:lnTo>
                  <a:lnTo>
                    <a:pt x="517" y="2232"/>
                  </a:lnTo>
                  <a:lnTo>
                    <a:pt x="719" y="2361"/>
                  </a:lnTo>
                  <a:lnTo>
                    <a:pt x="941" y="2434"/>
                  </a:lnTo>
                  <a:lnTo>
                    <a:pt x="1051" y="2453"/>
                  </a:lnTo>
                  <a:lnTo>
                    <a:pt x="1162" y="2471"/>
                  </a:lnTo>
                  <a:lnTo>
                    <a:pt x="116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9" name="Google Shape;1009;p3"/>
            <p:cNvSpPr/>
            <p:nvPr/>
          </p:nvSpPr>
          <p:spPr>
            <a:xfrm>
              <a:off x="5236400" y="980250"/>
              <a:ext cx="62725" cy="62250"/>
            </a:xfrm>
            <a:custGeom>
              <a:avLst/>
              <a:gdLst/>
              <a:ahLst/>
              <a:cxnLst/>
              <a:rect l="l" t="t" r="r" b="b"/>
              <a:pathLst>
                <a:path w="2509" h="2490" extrusionOk="0">
                  <a:moveTo>
                    <a:pt x="1162" y="0"/>
                  </a:moveTo>
                  <a:lnTo>
                    <a:pt x="1052" y="19"/>
                  </a:lnTo>
                  <a:lnTo>
                    <a:pt x="923" y="37"/>
                  </a:lnTo>
                  <a:lnTo>
                    <a:pt x="812" y="74"/>
                  </a:lnTo>
                  <a:lnTo>
                    <a:pt x="701" y="130"/>
                  </a:lnTo>
                  <a:lnTo>
                    <a:pt x="591" y="185"/>
                  </a:lnTo>
                  <a:lnTo>
                    <a:pt x="480" y="259"/>
                  </a:lnTo>
                  <a:lnTo>
                    <a:pt x="388" y="332"/>
                  </a:lnTo>
                  <a:lnTo>
                    <a:pt x="314" y="425"/>
                  </a:lnTo>
                  <a:lnTo>
                    <a:pt x="241" y="517"/>
                  </a:lnTo>
                  <a:lnTo>
                    <a:pt x="167" y="627"/>
                  </a:lnTo>
                  <a:lnTo>
                    <a:pt x="111" y="738"/>
                  </a:lnTo>
                  <a:lnTo>
                    <a:pt x="75" y="849"/>
                  </a:lnTo>
                  <a:lnTo>
                    <a:pt x="38" y="978"/>
                  </a:lnTo>
                  <a:lnTo>
                    <a:pt x="1" y="1107"/>
                  </a:lnTo>
                  <a:lnTo>
                    <a:pt x="1" y="1217"/>
                  </a:lnTo>
                  <a:lnTo>
                    <a:pt x="1" y="1346"/>
                  </a:lnTo>
                  <a:lnTo>
                    <a:pt x="19" y="1476"/>
                  </a:lnTo>
                  <a:lnTo>
                    <a:pt x="56" y="1586"/>
                  </a:lnTo>
                  <a:lnTo>
                    <a:pt x="93" y="1697"/>
                  </a:lnTo>
                  <a:lnTo>
                    <a:pt x="148" y="1807"/>
                  </a:lnTo>
                  <a:lnTo>
                    <a:pt x="204" y="1918"/>
                  </a:lnTo>
                  <a:lnTo>
                    <a:pt x="351" y="2102"/>
                  </a:lnTo>
                  <a:lnTo>
                    <a:pt x="517" y="2250"/>
                  </a:lnTo>
                  <a:lnTo>
                    <a:pt x="628" y="2324"/>
                  </a:lnTo>
                  <a:lnTo>
                    <a:pt x="738" y="2379"/>
                  </a:lnTo>
                  <a:lnTo>
                    <a:pt x="849" y="2434"/>
                  </a:lnTo>
                  <a:lnTo>
                    <a:pt x="960" y="2453"/>
                  </a:lnTo>
                  <a:lnTo>
                    <a:pt x="1070" y="2490"/>
                  </a:lnTo>
                  <a:lnTo>
                    <a:pt x="1328" y="2490"/>
                  </a:lnTo>
                  <a:lnTo>
                    <a:pt x="1457" y="2471"/>
                  </a:lnTo>
                  <a:lnTo>
                    <a:pt x="1587" y="2453"/>
                  </a:lnTo>
                  <a:lnTo>
                    <a:pt x="1697" y="2416"/>
                  </a:lnTo>
                  <a:lnTo>
                    <a:pt x="1808" y="2361"/>
                  </a:lnTo>
                  <a:lnTo>
                    <a:pt x="1918" y="2305"/>
                  </a:lnTo>
                  <a:lnTo>
                    <a:pt x="2011" y="2232"/>
                  </a:lnTo>
                  <a:lnTo>
                    <a:pt x="2103" y="2158"/>
                  </a:lnTo>
                  <a:lnTo>
                    <a:pt x="2195" y="2066"/>
                  </a:lnTo>
                  <a:lnTo>
                    <a:pt x="2269" y="1973"/>
                  </a:lnTo>
                  <a:lnTo>
                    <a:pt x="2342" y="1863"/>
                  </a:lnTo>
                  <a:lnTo>
                    <a:pt x="2398" y="1752"/>
                  </a:lnTo>
                  <a:lnTo>
                    <a:pt x="2435" y="1641"/>
                  </a:lnTo>
                  <a:lnTo>
                    <a:pt x="2472" y="1512"/>
                  </a:lnTo>
                  <a:lnTo>
                    <a:pt x="2490" y="1402"/>
                  </a:lnTo>
                  <a:lnTo>
                    <a:pt x="2508" y="1273"/>
                  </a:lnTo>
                  <a:lnTo>
                    <a:pt x="2490" y="1144"/>
                  </a:lnTo>
                  <a:lnTo>
                    <a:pt x="2472" y="1015"/>
                  </a:lnTo>
                  <a:lnTo>
                    <a:pt x="2453" y="904"/>
                  </a:lnTo>
                  <a:lnTo>
                    <a:pt x="2416" y="793"/>
                  </a:lnTo>
                  <a:lnTo>
                    <a:pt x="2361" y="683"/>
                  </a:lnTo>
                  <a:lnTo>
                    <a:pt x="2306" y="572"/>
                  </a:lnTo>
                  <a:lnTo>
                    <a:pt x="2158" y="388"/>
                  </a:lnTo>
                  <a:lnTo>
                    <a:pt x="1974" y="240"/>
                  </a:lnTo>
                  <a:lnTo>
                    <a:pt x="1882" y="166"/>
                  </a:lnTo>
                  <a:lnTo>
                    <a:pt x="1771" y="111"/>
                  </a:lnTo>
                  <a:lnTo>
                    <a:pt x="1660" y="74"/>
                  </a:lnTo>
                  <a:lnTo>
                    <a:pt x="1550" y="37"/>
                  </a:lnTo>
                  <a:lnTo>
                    <a:pt x="14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0" name="Google Shape;1010;p3"/>
            <p:cNvSpPr/>
            <p:nvPr/>
          </p:nvSpPr>
          <p:spPr>
            <a:xfrm>
              <a:off x="5736550" y="1394650"/>
              <a:ext cx="61325" cy="61325"/>
            </a:xfrm>
            <a:custGeom>
              <a:avLst/>
              <a:gdLst/>
              <a:ahLst/>
              <a:cxnLst/>
              <a:rect l="l" t="t" r="r" b="b"/>
              <a:pathLst>
                <a:path w="2453" h="2453" extrusionOk="0">
                  <a:moveTo>
                    <a:pt x="1106" y="0"/>
                  </a:moveTo>
                  <a:lnTo>
                    <a:pt x="977" y="19"/>
                  </a:lnTo>
                  <a:lnTo>
                    <a:pt x="867" y="56"/>
                  </a:lnTo>
                  <a:lnTo>
                    <a:pt x="756" y="93"/>
                  </a:lnTo>
                  <a:lnTo>
                    <a:pt x="646" y="148"/>
                  </a:lnTo>
                  <a:lnTo>
                    <a:pt x="535" y="222"/>
                  </a:lnTo>
                  <a:lnTo>
                    <a:pt x="443" y="277"/>
                  </a:lnTo>
                  <a:lnTo>
                    <a:pt x="351" y="369"/>
                  </a:lnTo>
                  <a:lnTo>
                    <a:pt x="277" y="461"/>
                  </a:lnTo>
                  <a:lnTo>
                    <a:pt x="203" y="554"/>
                  </a:lnTo>
                  <a:lnTo>
                    <a:pt x="148" y="664"/>
                  </a:lnTo>
                  <a:lnTo>
                    <a:pt x="92" y="756"/>
                  </a:lnTo>
                  <a:lnTo>
                    <a:pt x="37" y="885"/>
                  </a:lnTo>
                  <a:lnTo>
                    <a:pt x="19" y="996"/>
                  </a:lnTo>
                  <a:lnTo>
                    <a:pt x="0" y="1107"/>
                  </a:lnTo>
                  <a:lnTo>
                    <a:pt x="0" y="1236"/>
                  </a:lnTo>
                  <a:lnTo>
                    <a:pt x="0" y="1346"/>
                  </a:lnTo>
                  <a:lnTo>
                    <a:pt x="19" y="1475"/>
                  </a:lnTo>
                  <a:lnTo>
                    <a:pt x="56" y="1586"/>
                  </a:lnTo>
                  <a:lnTo>
                    <a:pt x="92" y="1697"/>
                  </a:lnTo>
                  <a:lnTo>
                    <a:pt x="203" y="1900"/>
                  </a:lnTo>
                  <a:lnTo>
                    <a:pt x="351" y="2084"/>
                  </a:lnTo>
                  <a:lnTo>
                    <a:pt x="535" y="2231"/>
                  </a:lnTo>
                  <a:lnTo>
                    <a:pt x="738" y="2342"/>
                  </a:lnTo>
                  <a:lnTo>
                    <a:pt x="848" y="2379"/>
                  </a:lnTo>
                  <a:lnTo>
                    <a:pt x="959" y="2416"/>
                  </a:lnTo>
                  <a:lnTo>
                    <a:pt x="1070" y="2434"/>
                  </a:lnTo>
                  <a:lnTo>
                    <a:pt x="1199" y="2453"/>
                  </a:lnTo>
                  <a:lnTo>
                    <a:pt x="1309" y="2453"/>
                  </a:lnTo>
                  <a:lnTo>
                    <a:pt x="1438" y="2434"/>
                  </a:lnTo>
                  <a:lnTo>
                    <a:pt x="1549" y="2397"/>
                  </a:lnTo>
                  <a:lnTo>
                    <a:pt x="1660" y="2361"/>
                  </a:lnTo>
                  <a:lnTo>
                    <a:pt x="1770" y="2305"/>
                  </a:lnTo>
                  <a:lnTo>
                    <a:pt x="1881" y="2250"/>
                  </a:lnTo>
                  <a:lnTo>
                    <a:pt x="1973" y="2176"/>
                  </a:lnTo>
                  <a:lnTo>
                    <a:pt x="2065" y="2102"/>
                  </a:lnTo>
                  <a:lnTo>
                    <a:pt x="2139" y="2010"/>
                  </a:lnTo>
                  <a:lnTo>
                    <a:pt x="2213" y="1918"/>
                  </a:lnTo>
                  <a:lnTo>
                    <a:pt x="2287" y="1807"/>
                  </a:lnTo>
                  <a:lnTo>
                    <a:pt x="2342" y="1715"/>
                  </a:lnTo>
                  <a:lnTo>
                    <a:pt x="2379" y="1605"/>
                  </a:lnTo>
                  <a:lnTo>
                    <a:pt x="2416" y="1475"/>
                  </a:lnTo>
                  <a:lnTo>
                    <a:pt x="2434" y="1365"/>
                  </a:lnTo>
                  <a:lnTo>
                    <a:pt x="2452" y="1236"/>
                  </a:lnTo>
                  <a:lnTo>
                    <a:pt x="2452" y="1107"/>
                  </a:lnTo>
                  <a:lnTo>
                    <a:pt x="2434" y="996"/>
                  </a:lnTo>
                  <a:lnTo>
                    <a:pt x="2397" y="885"/>
                  </a:lnTo>
                  <a:lnTo>
                    <a:pt x="2360" y="756"/>
                  </a:lnTo>
                  <a:lnTo>
                    <a:pt x="2305" y="664"/>
                  </a:lnTo>
                  <a:lnTo>
                    <a:pt x="2231" y="554"/>
                  </a:lnTo>
                  <a:lnTo>
                    <a:pt x="2176" y="461"/>
                  </a:lnTo>
                  <a:lnTo>
                    <a:pt x="2084" y="369"/>
                  </a:lnTo>
                  <a:lnTo>
                    <a:pt x="1992" y="277"/>
                  </a:lnTo>
                  <a:lnTo>
                    <a:pt x="1899" y="222"/>
                  </a:lnTo>
                  <a:lnTo>
                    <a:pt x="1807" y="148"/>
                  </a:lnTo>
                  <a:lnTo>
                    <a:pt x="1697" y="93"/>
                  </a:lnTo>
                  <a:lnTo>
                    <a:pt x="1586" y="56"/>
                  </a:lnTo>
                  <a:lnTo>
                    <a:pt x="1457" y="19"/>
                  </a:lnTo>
                  <a:lnTo>
                    <a:pt x="134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1" name="Google Shape;1011;p3"/>
            <p:cNvSpPr/>
            <p:nvPr/>
          </p:nvSpPr>
          <p:spPr>
            <a:xfrm>
              <a:off x="5511125" y="1274800"/>
              <a:ext cx="60875" cy="60875"/>
            </a:xfrm>
            <a:custGeom>
              <a:avLst/>
              <a:gdLst/>
              <a:ahLst/>
              <a:cxnLst/>
              <a:rect l="l" t="t" r="r" b="b"/>
              <a:pathLst>
                <a:path w="2435" h="2435" extrusionOk="0">
                  <a:moveTo>
                    <a:pt x="1107" y="0"/>
                  </a:moveTo>
                  <a:lnTo>
                    <a:pt x="978" y="19"/>
                  </a:lnTo>
                  <a:lnTo>
                    <a:pt x="868" y="56"/>
                  </a:lnTo>
                  <a:lnTo>
                    <a:pt x="757" y="93"/>
                  </a:lnTo>
                  <a:lnTo>
                    <a:pt x="554" y="203"/>
                  </a:lnTo>
                  <a:lnTo>
                    <a:pt x="370" y="351"/>
                  </a:lnTo>
                  <a:lnTo>
                    <a:pt x="222" y="535"/>
                  </a:lnTo>
                  <a:lnTo>
                    <a:pt x="112" y="738"/>
                  </a:lnTo>
                  <a:lnTo>
                    <a:pt x="56" y="849"/>
                  </a:lnTo>
                  <a:lnTo>
                    <a:pt x="38" y="959"/>
                  </a:lnTo>
                  <a:lnTo>
                    <a:pt x="1" y="1070"/>
                  </a:lnTo>
                  <a:lnTo>
                    <a:pt x="1" y="1199"/>
                  </a:lnTo>
                  <a:lnTo>
                    <a:pt x="1" y="1310"/>
                  </a:lnTo>
                  <a:lnTo>
                    <a:pt x="19" y="1439"/>
                  </a:lnTo>
                  <a:lnTo>
                    <a:pt x="56" y="1549"/>
                  </a:lnTo>
                  <a:lnTo>
                    <a:pt x="93" y="1678"/>
                  </a:lnTo>
                  <a:lnTo>
                    <a:pt x="148" y="1771"/>
                  </a:lnTo>
                  <a:lnTo>
                    <a:pt x="204" y="1881"/>
                  </a:lnTo>
                  <a:lnTo>
                    <a:pt x="278" y="1973"/>
                  </a:lnTo>
                  <a:lnTo>
                    <a:pt x="351" y="2066"/>
                  </a:lnTo>
                  <a:lnTo>
                    <a:pt x="443" y="2158"/>
                  </a:lnTo>
                  <a:lnTo>
                    <a:pt x="536" y="2232"/>
                  </a:lnTo>
                  <a:lnTo>
                    <a:pt x="646" y="2287"/>
                  </a:lnTo>
                  <a:lnTo>
                    <a:pt x="738" y="2342"/>
                  </a:lnTo>
                  <a:lnTo>
                    <a:pt x="868" y="2379"/>
                  </a:lnTo>
                  <a:lnTo>
                    <a:pt x="978" y="2416"/>
                  </a:lnTo>
                  <a:lnTo>
                    <a:pt x="1107" y="2434"/>
                  </a:lnTo>
                  <a:lnTo>
                    <a:pt x="1347" y="2434"/>
                  </a:lnTo>
                  <a:lnTo>
                    <a:pt x="1458" y="2416"/>
                  </a:lnTo>
                  <a:lnTo>
                    <a:pt x="1568" y="2379"/>
                  </a:lnTo>
                  <a:lnTo>
                    <a:pt x="1679" y="2342"/>
                  </a:lnTo>
                  <a:lnTo>
                    <a:pt x="1882" y="2232"/>
                  </a:lnTo>
                  <a:lnTo>
                    <a:pt x="2066" y="2084"/>
                  </a:lnTo>
                  <a:lnTo>
                    <a:pt x="2214" y="1918"/>
                  </a:lnTo>
                  <a:lnTo>
                    <a:pt x="2343" y="1715"/>
                  </a:lnTo>
                  <a:lnTo>
                    <a:pt x="2379" y="1605"/>
                  </a:lnTo>
                  <a:lnTo>
                    <a:pt x="2416" y="1494"/>
                  </a:lnTo>
                  <a:lnTo>
                    <a:pt x="2435" y="1365"/>
                  </a:lnTo>
                  <a:lnTo>
                    <a:pt x="2435" y="1254"/>
                  </a:lnTo>
                  <a:lnTo>
                    <a:pt x="2435" y="1125"/>
                  </a:lnTo>
                  <a:lnTo>
                    <a:pt x="2416" y="996"/>
                  </a:lnTo>
                  <a:lnTo>
                    <a:pt x="2398" y="886"/>
                  </a:lnTo>
                  <a:lnTo>
                    <a:pt x="2361" y="775"/>
                  </a:lnTo>
                  <a:lnTo>
                    <a:pt x="2306" y="664"/>
                  </a:lnTo>
                  <a:lnTo>
                    <a:pt x="2232" y="554"/>
                  </a:lnTo>
                  <a:lnTo>
                    <a:pt x="2158" y="461"/>
                  </a:lnTo>
                  <a:lnTo>
                    <a:pt x="2084" y="369"/>
                  </a:lnTo>
                  <a:lnTo>
                    <a:pt x="1992" y="295"/>
                  </a:lnTo>
                  <a:lnTo>
                    <a:pt x="1900" y="222"/>
                  </a:lnTo>
                  <a:lnTo>
                    <a:pt x="1808" y="148"/>
                  </a:lnTo>
                  <a:lnTo>
                    <a:pt x="1697" y="93"/>
                  </a:lnTo>
                  <a:lnTo>
                    <a:pt x="1587" y="56"/>
                  </a:lnTo>
                  <a:lnTo>
                    <a:pt x="1458" y="19"/>
                  </a:lnTo>
                  <a:lnTo>
                    <a:pt x="134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2" name="Google Shape;1012;p3"/>
            <p:cNvSpPr/>
            <p:nvPr/>
          </p:nvSpPr>
          <p:spPr>
            <a:xfrm>
              <a:off x="4923425" y="433100"/>
              <a:ext cx="60875" cy="60875"/>
            </a:xfrm>
            <a:custGeom>
              <a:avLst/>
              <a:gdLst/>
              <a:ahLst/>
              <a:cxnLst/>
              <a:rect l="l" t="t" r="r" b="b"/>
              <a:pathLst>
                <a:path w="2435" h="2435" extrusionOk="0">
                  <a:moveTo>
                    <a:pt x="1088" y="0"/>
                  </a:moveTo>
                  <a:lnTo>
                    <a:pt x="978" y="19"/>
                  </a:lnTo>
                  <a:lnTo>
                    <a:pt x="867" y="56"/>
                  </a:lnTo>
                  <a:lnTo>
                    <a:pt x="756" y="93"/>
                  </a:lnTo>
                  <a:lnTo>
                    <a:pt x="535" y="203"/>
                  </a:lnTo>
                  <a:lnTo>
                    <a:pt x="369" y="351"/>
                  </a:lnTo>
                  <a:lnTo>
                    <a:pt x="222" y="535"/>
                  </a:lnTo>
                  <a:lnTo>
                    <a:pt x="93" y="738"/>
                  </a:lnTo>
                  <a:lnTo>
                    <a:pt x="56" y="849"/>
                  </a:lnTo>
                  <a:lnTo>
                    <a:pt x="19" y="959"/>
                  </a:lnTo>
                  <a:lnTo>
                    <a:pt x="0" y="1070"/>
                  </a:lnTo>
                  <a:lnTo>
                    <a:pt x="0" y="1199"/>
                  </a:lnTo>
                  <a:lnTo>
                    <a:pt x="0" y="1309"/>
                  </a:lnTo>
                  <a:lnTo>
                    <a:pt x="19" y="1439"/>
                  </a:lnTo>
                  <a:lnTo>
                    <a:pt x="37" y="1549"/>
                  </a:lnTo>
                  <a:lnTo>
                    <a:pt x="74" y="1660"/>
                  </a:lnTo>
                  <a:lnTo>
                    <a:pt x="129" y="1770"/>
                  </a:lnTo>
                  <a:lnTo>
                    <a:pt x="203" y="1881"/>
                  </a:lnTo>
                  <a:lnTo>
                    <a:pt x="277" y="1973"/>
                  </a:lnTo>
                  <a:lnTo>
                    <a:pt x="351" y="2065"/>
                  </a:lnTo>
                  <a:lnTo>
                    <a:pt x="443" y="2139"/>
                  </a:lnTo>
                  <a:lnTo>
                    <a:pt x="535" y="2213"/>
                  </a:lnTo>
                  <a:lnTo>
                    <a:pt x="627" y="2287"/>
                  </a:lnTo>
                  <a:lnTo>
                    <a:pt x="738" y="2342"/>
                  </a:lnTo>
                  <a:lnTo>
                    <a:pt x="848" y="2379"/>
                  </a:lnTo>
                  <a:lnTo>
                    <a:pt x="978" y="2416"/>
                  </a:lnTo>
                  <a:lnTo>
                    <a:pt x="1088" y="2434"/>
                  </a:lnTo>
                  <a:lnTo>
                    <a:pt x="1346" y="2434"/>
                  </a:lnTo>
                  <a:lnTo>
                    <a:pt x="1457" y="2416"/>
                  </a:lnTo>
                  <a:lnTo>
                    <a:pt x="1568" y="2379"/>
                  </a:lnTo>
                  <a:lnTo>
                    <a:pt x="1678" y="2342"/>
                  </a:lnTo>
                  <a:lnTo>
                    <a:pt x="1881" y="2231"/>
                  </a:lnTo>
                  <a:lnTo>
                    <a:pt x="2065" y="2084"/>
                  </a:lnTo>
                  <a:lnTo>
                    <a:pt x="2213" y="1899"/>
                  </a:lnTo>
                  <a:lnTo>
                    <a:pt x="2324" y="1697"/>
                  </a:lnTo>
                  <a:lnTo>
                    <a:pt x="2379" y="1586"/>
                  </a:lnTo>
                  <a:lnTo>
                    <a:pt x="2397" y="1475"/>
                  </a:lnTo>
                  <a:lnTo>
                    <a:pt x="2434" y="1365"/>
                  </a:lnTo>
                  <a:lnTo>
                    <a:pt x="2434" y="1236"/>
                  </a:lnTo>
                  <a:lnTo>
                    <a:pt x="2434" y="1107"/>
                  </a:lnTo>
                  <a:lnTo>
                    <a:pt x="2416" y="996"/>
                  </a:lnTo>
                  <a:lnTo>
                    <a:pt x="2379" y="885"/>
                  </a:lnTo>
                  <a:lnTo>
                    <a:pt x="2342" y="756"/>
                  </a:lnTo>
                  <a:lnTo>
                    <a:pt x="2287" y="646"/>
                  </a:lnTo>
                  <a:lnTo>
                    <a:pt x="2231" y="553"/>
                  </a:lnTo>
                  <a:lnTo>
                    <a:pt x="2158" y="461"/>
                  </a:lnTo>
                  <a:lnTo>
                    <a:pt x="2084" y="369"/>
                  </a:lnTo>
                  <a:lnTo>
                    <a:pt x="1992" y="277"/>
                  </a:lnTo>
                  <a:lnTo>
                    <a:pt x="1899" y="203"/>
                  </a:lnTo>
                  <a:lnTo>
                    <a:pt x="1789" y="148"/>
                  </a:lnTo>
                  <a:lnTo>
                    <a:pt x="1678" y="93"/>
                  </a:lnTo>
                  <a:lnTo>
                    <a:pt x="1568" y="56"/>
                  </a:lnTo>
                  <a:lnTo>
                    <a:pt x="1457" y="19"/>
                  </a:lnTo>
                  <a:lnTo>
                    <a:pt x="1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3" name="Google Shape;1013;p3"/>
            <p:cNvSpPr/>
            <p:nvPr/>
          </p:nvSpPr>
          <p:spPr>
            <a:xfrm>
              <a:off x="4974575" y="604100"/>
              <a:ext cx="60875" cy="60875"/>
            </a:xfrm>
            <a:custGeom>
              <a:avLst/>
              <a:gdLst/>
              <a:ahLst/>
              <a:cxnLst/>
              <a:rect l="l" t="t" r="r" b="b"/>
              <a:pathLst>
                <a:path w="2435" h="2435" extrusionOk="0">
                  <a:moveTo>
                    <a:pt x="1273" y="1"/>
                  </a:moveTo>
                  <a:lnTo>
                    <a:pt x="1144" y="19"/>
                  </a:lnTo>
                  <a:lnTo>
                    <a:pt x="1034" y="19"/>
                  </a:lnTo>
                  <a:lnTo>
                    <a:pt x="904" y="56"/>
                  </a:lnTo>
                  <a:lnTo>
                    <a:pt x="794" y="93"/>
                  </a:lnTo>
                  <a:lnTo>
                    <a:pt x="683" y="130"/>
                  </a:lnTo>
                  <a:lnTo>
                    <a:pt x="591" y="204"/>
                  </a:lnTo>
                  <a:lnTo>
                    <a:pt x="480" y="259"/>
                  </a:lnTo>
                  <a:lnTo>
                    <a:pt x="407" y="333"/>
                  </a:lnTo>
                  <a:lnTo>
                    <a:pt x="314" y="425"/>
                  </a:lnTo>
                  <a:lnTo>
                    <a:pt x="241" y="517"/>
                  </a:lnTo>
                  <a:lnTo>
                    <a:pt x="167" y="628"/>
                  </a:lnTo>
                  <a:lnTo>
                    <a:pt x="112" y="720"/>
                  </a:lnTo>
                  <a:lnTo>
                    <a:pt x="75" y="831"/>
                  </a:lnTo>
                  <a:lnTo>
                    <a:pt x="38" y="960"/>
                  </a:lnTo>
                  <a:lnTo>
                    <a:pt x="19" y="1070"/>
                  </a:lnTo>
                  <a:lnTo>
                    <a:pt x="1" y="1199"/>
                  </a:lnTo>
                  <a:lnTo>
                    <a:pt x="19" y="1328"/>
                  </a:lnTo>
                  <a:lnTo>
                    <a:pt x="19" y="1439"/>
                  </a:lnTo>
                  <a:lnTo>
                    <a:pt x="56" y="1550"/>
                  </a:lnTo>
                  <a:lnTo>
                    <a:pt x="93" y="1660"/>
                  </a:lnTo>
                  <a:lnTo>
                    <a:pt x="204" y="1863"/>
                  </a:lnTo>
                  <a:lnTo>
                    <a:pt x="333" y="2048"/>
                  </a:lnTo>
                  <a:lnTo>
                    <a:pt x="517" y="2195"/>
                  </a:lnTo>
                  <a:lnTo>
                    <a:pt x="720" y="2324"/>
                  </a:lnTo>
                  <a:lnTo>
                    <a:pt x="812" y="2361"/>
                  </a:lnTo>
                  <a:lnTo>
                    <a:pt x="941" y="2398"/>
                  </a:lnTo>
                  <a:lnTo>
                    <a:pt x="1052" y="2416"/>
                  </a:lnTo>
                  <a:lnTo>
                    <a:pt x="1163" y="2435"/>
                  </a:lnTo>
                  <a:lnTo>
                    <a:pt x="1292" y="2435"/>
                  </a:lnTo>
                  <a:lnTo>
                    <a:pt x="1421" y="2416"/>
                  </a:lnTo>
                  <a:lnTo>
                    <a:pt x="1531" y="2398"/>
                  </a:lnTo>
                  <a:lnTo>
                    <a:pt x="1642" y="2361"/>
                  </a:lnTo>
                  <a:lnTo>
                    <a:pt x="1753" y="2306"/>
                  </a:lnTo>
                  <a:lnTo>
                    <a:pt x="1863" y="2250"/>
                  </a:lnTo>
                  <a:lnTo>
                    <a:pt x="1955" y="2177"/>
                  </a:lnTo>
                  <a:lnTo>
                    <a:pt x="2048" y="2103"/>
                  </a:lnTo>
                  <a:lnTo>
                    <a:pt x="2121" y="2011"/>
                  </a:lnTo>
                  <a:lnTo>
                    <a:pt x="2195" y="1918"/>
                  </a:lnTo>
                  <a:lnTo>
                    <a:pt x="2269" y="1826"/>
                  </a:lnTo>
                  <a:lnTo>
                    <a:pt x="2324" y="1716"/>
                  </a:lnTo>
                  <a:lnTo>
                    <a:pt x="2379" y="1605"/>
                  </a:lnTo>
                  <a:lnTo>
                    <a:pt x="2398" y="1494"/>
                  </a:lnTo>
                  <a:lnTo>
                    <a:pt x="2435" y="1365"/>
                  </a:lnTo>
                  <a:lnTo>
                    <a:pt x="2435" y="1255"/>
                  </a:lnTo>
                  <a:lnTo>
                    <a:pt x="2435" y="1126"/>
                  </a:lnTo>
                  <a:lnTo>
                    <a:pt x="2416" y="1015"/>
                  </a:lnTo>
                  <a:lnTo>
                    <a:pt x="2398" y="904"/>
                  </a:lnTo>
                  <a:lnTo>
                    <a:pt x="2361" y="794"/>
                  </a:lnTo>
                  <a:lnTo>
                    <a:pt x="2250" y="591"/>
                  </a:lnTo>
                  <a:lnTo>
                    <a:pt x="2103" y="407"/>
                  </a:lnTo>
                  <a:lnTo>
                    <a:pt x="1937" y="241"/>
                  </a:lnTo>
                  <a:lnTo>
                    <a:pt x="1734" y="130"/>
                  </a:lnTo>
                  <a:lnTo>
                    <a:pt x="1624" y="75"/>
                  </a:lnTo>
                  <a:lnTo>
                    <a:pt x="1513" y="38"/>
                  </a:lnTo>
                  <a:lnTo>
                    <a:pt x="1402" y="19"/>
                  </a:lnTo>
                  <a:lnTo>
                    <a:pt x="12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4" name="Google Shape;1014;p3"/>
            <p:cNvSpPr/>
            <p:nvPr/>
          </p:nvSpPr>
          <p:spPr>
            <a:xfrm>
              <a:off x="5365925" y="1166475"/>
              <a:ext cx="60425" cy="60875"/>
            </a:xfrm>
            <a:custGeom>
              <a:avLst/>
              <a:gdLst/>
              <a:ahLst/>
              <a:cxnLst/>
              <a:rect l="l" t="t" r="r" b="b"/>
              <a:pathLst>
                <a:path w="2417" h="2435" extrusionOk="0">
                  <a:moveTo>
                    <a:pt x="1107" y="1"/>
                  </a:moveTo>
                  <a:lnTo>
                    <a:pt x="997" y="19"/>
                  </a:lnTo>
                  <a:lnTo>
                    <a:pt x="868" y="56"/>
                  </a:lnTo>
                  <a:lnTo>
                    <a:pt x="757" y="93"/>
                  </a:lnTo>
                  <a:lnTo>
                    <a:pt x="646" y="148"/>
                  </a:lnTo>
                  <a:lnTo>
                    <a:pt x="554" y="203"/>
                  </a:lnTo>
                  <a:lnTo>
                    <a:pt x="462" y="277"/>
                  </a:lnTo>
                  <a:lnTo>
                    <a:pt x="370" y="351"/>
                  </a:lnTo>
                  <a:lnTo>
                    <a:pt x="278" y="443"/>
                  </a:lnTo>
                  <a:lnTo>
                    <a:pt x="204" y="535"/>
                  </a:lnTo>
                  <a:lnTo>
                    <a:pt x="148" y="627"/>
                  </a:lnTo>
                  <a:lnTo>
                    <a:pt x="93" y="738"/>
                  </a:lnTo>
                  <a:lnTo>
                    <a:pt x="56" y="849"/>
                  </a:lnTo>
                  <a:lnTo>
                    <a:pt x="19" y="978"/>
                  </a:lnTo>
                  <a:lnTo>
                    <a:pt x="1" y="1088"/>
                  </a:lnTo>
                  <a:lnTo>
                    <a:pt x="1" y="1217"/>
                  </a:lnTo>
                  <a:lnTo>
                    <a:pt x="1" y="1328"/>
                  </a:lnTo>
                  <a:lnTo>
                    <a:pt x="19" y="1457"/>
                  </a:lnTo>
                  <a:lnTo>
                    <a:pt x="38" y="1568"/>
                  </a:lnTo>
                  <a:lnTo>
                    <a:pt x="93" y="1678"/>
                  </a:lnTo>
                  <a:lnTo>
                    <a:pt x="204" y="1881"/>
                  </a:lnTo>
                  <a:lnTo>
                    <a:pt x="351" y="2066"/>
                  </a:lnTo>
                  <a:lnTo>
                    <a:pt x="517" y="2213"/>
                  </a:lnTo>
                  <a:lnTo>
                    <a:pt x="720" y="2324"/>
                  </a:lnTo>
                  <a:lnTo>
                    <a:pt x="831" y="2361"/>
                  </a:lnTo>
                  <a:lnTo>
                    <a:pt x="941" y="2397"/>
                  </a:lnTo>
                  <a:lnTo>
                    <a:pt x="1052" y="2416"/>
                  </a:lnTo>
                  <a:lnTo>
                    <a:pt x="1181" y="2434"/>
                  </a:lnTo>
                  <a:lnTo>
                    <a:pt x="1292" y="2434"/>
                  </a:lnTo>
                  <a:lnTo>
                    <a:pt x="1421" y="2416"/>
                  </a:lnTo>
                  <a:lnTo>
                    <a:pt x="1531" y="2379"/>
                  </a:lnTo>
                  <a:lnTo>
                    <a:pt x="1660" y="2342"/>
                  </a:lnTo>
                  <a:lnTo>
                    <a:pt x="1753" y="2287"/>
                  </a:lnTo>
                  <a:lnTo>
                    <a:pt x="1863" y="2232"/>
                  </a:lnTo>
                  <a:lnTo>
                    <a:pt x="1955" y="2158"/>
                  </a:lnTo>
                  <a:lnTo>
                    <a:pt x="2048" y="2084"/>
                  </a:lnTo>
                  <a:lnTo>
                    <a:pt x="2121" y="1992"/>
                  </a:lnTo>
                  <a:lnTo>
                    <a:pt x="2195" y="1900"/>
                  </a:lnTo>
                  <a:lnTo>
                    <a:pt x="2269" y="1789"/>
                  </a:lnTo>
                  <a:lnTo>
                    <a:pt x="2324" y="1697"/>
                  </a:lnTo>
                  <a:lnTo>
                    <a:pt x="2361" y="1586"/>
                  </a:lnTo>
                  <a:lnTo>
                    <a:pt x="2398" y="1457"/>
                  </a:lnTo>
                  <a:lnTo>
                    <a:pt x="2416" y="1346"/>
                  </a:lnTo>
                  <a:lnTo>
                    <a:pt x="2416" y="1217"/>
                  </a:lnTo>
                  <a:lnTo>
                    <a:pt x="2416" y="1107"/>
                  </a:lnTo>
                  <a:lnTo>
                    <a:pt x="2398" y="978"/>
                  </a:lnTo>
                  <a:lnTo>
                    <a:pt x="2361" y="867"/>
                  </a:lnTo>
                  <a:lnTo>
                    <a:pt x="2324" y="756"/>
                  </a:lnTo>
                  <a:lnTo>
                    <a:pt x="2214" y="554"/>
                  </a:lnTo>
                  <a:lnTo>
                    <a:pt x="2066" y="369"/>
                  </a:lnTo>
                  <a:lnTo>
                    <a:pt x="1900" y="222"/>
                  </a:lnTo>
                  <a:lnTo>
                    <a:pt x="1697" y="111"/>
                  </a:lnTo>
                  <a:lnTo>
                    <a:pt x="1587" y="74"/>
                  </a:lnTo>
                  <a:lnTo>
                    <a:pt x="1476" y="37"/>
                  </a:lnTo>
                  <a:lnTo>
                    <a:pt x="1347" y="19"/>
                  </a:lnTo>
                  <a:lnTo>
                    <a:pt x="123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5" name="Google Shape;1015;p3"/>
            <p:cNvSpPr/>
            <p:nvPr/>
          </p:nvSpPr>
          <p:spPr>
            <a:xfrm>
              <a:off x="5657250" y="1380825"/>
              <a:ext cx="59950" cy="59950"/>
            </a:xfrm>
            <a:custGeom>
              <a:avLst/>
              <a:gdLst/>
              <a:ahLst/>
              <a:cxnLst/>
              <a:rect l="l" t="t" r="r" b="b"/>
              <a:pathLst>
                <a:path w="2398" h="2398" extrusionOk="0">
                  <a:moveTo>
                    <a:pt x="1181" y="0"/>
                  </a:moveTo>
                  <a:lnTo>
                    <a:pt x="1052" y="19"/>
                  </a:lnTo>
                  <a:lnTo>
                    <a:pt x="941" y="37"/>
                  </a:lnTo>
                  <a:lnTo>
                    <a:pt x="831" y="74"/>
                  </a:lnTo>
                  <a:lnTo>
                    <a:pt x="720" y="111"/>
                  </a:lnTo>
                  <a:lnTo>
                    <a:pt x="609" y="166"/>
                  </a:lnTo>
                  <a:lnTo>
                    <a:pt x="517" y="222"/>
                  </a:lnTo>
                  <a:lnTo>
                    <a:pt x="333" y="369"/>
                  </a:lnTo>
                  <a:lnTo>
                    <a:pt x="204" y="553"/>
                  </a:lnTo>
                  <a:lnTo>
                    <a:pt x="130" y="646"/>
                  </a:lnTo>
                  <a:lnTo>
                    <a:pt x="93" y="756"/>
                  </a:lnTo>
                  <a:lnTo>
                    <a:pt x="56" y="867"/>
                  </a:lnTo>
                  <a:lnTo>
                    <a:pt x="19" y="977"/>
                  </a:lnTo>
                  <a:lnTo>
                    <a:pt x="1" y="1088"/>
                  </a:lnTo>
                  <a:lnTo>
                    <a:pt x="1" y="1217"/>
                  </a:lnTo>
                  <a:lnTo>
                    <a:pt x="1" y="1346"/>
                  </a:lnTo>
                  <a:lnTo>
                    <a:pt x="19" y="1457"/>
                  </a:lnTo>
                  <a:lnTo>
                    <a:pt x="56" y="1568"/>
                  </a:lnTo>
                  <a:lnTo>
                    <a:pt x="93" y="1678"/>
                  </a:lnTo>
                  <a:lnTo>
                    <a:pt x="148" y="1789"/>
                  </a:lnTo>
                  <a:lnTo>
                    <a:pt x="222" y="1881"/>
                  </a:lnTo>
                  <a:lnTo>
                    <a:pt x="370" y="2065"/>
                  </a:lnTo>
                  <a:lnTo>
                    <a:pt x="536" y="2213"/>
                  </a:lnTo>
                  <a:lnTo>
                    <a:pt x="646" y="2268"/>
                  </a:lnTo>
                  <a:lnTo>
                    <a:pt x="738" y="2305"/>
                  </a:lnTo>
                  <a:lnTo>
                    <a:pt x="849" y="2360"/>
                  </a:lnTo>
                  <a:lnTo>
                    <a:pt x="978" y="2379"/>
                  </a:lnTo>
                  <a:lnTo>
                    <a:pt x="1089" y="2397"/>
                  </a:lnTo>
                  <a:lnTo>
                    <a:pt x="1328" y="2397"/>
                  </a:lnTo>
                  <a:lnTo>
                    <a:pt x="1457" y="2379"/>
                  </a:lnTo>
                  <a:lnTo>
                    <a:pt x="1568" y="2342"/>
                  </a:lnTo>
                  <a:lnTo>
                    <a:pt x="1679" y="2305"/>
                  </a:lnTo>
                  <a:lnTo>
                    <a:pt x="1771" y="2250"/>
                  </a:lnTo>
                  <a:lnTo>
                    <a:pt x="1882" y="2194"/>
                  </a:lnTo>
                  <a:lnTo>
                    <a:pt x="2047" y="2047"/>
                  </a:lnTo>
                  <a:lnTo>
                    <a:pt x="2195" y="1863"/>
                  </a:lnTo>
                  <a:lnTo>
                    <a:pt x="2250" y="1770"/>
                  </a:lnTo>
                  <a:lnTo>
                    <a:pt x="2306" y="1660"/>
                  </a:lnTo>
                  <a:lnTo>
                    <a:pt x="2342" y="1549"/>
                  </a:lnTo>
                  <a:lnTo>
                    <a:pt x="2379" y="1438"/>
                  </a:lnTo>
                  <a:lnTo>
                    <a:pt x="2398" y="1309"/>
                  </a:lnTo>
                  <a:lnTo>
                    <a:pt x="2398" y="1199"/>
                  </a:lnTo>
                  <a:lnTo>
                    <a:pt x="2379" y="1070"/>
                  </a:lnTo>
                  <a:lnTo>
                    <a:pt x="2361" y="941"/>
                  </a:lnTo>
                  <a:lnTo>
                    <a:pt x="2342" y="830"/>
                  </a:lnTo>
                  <a:lnTo>
                    <a:pt x="2287" y="719"/>
                  </a:lnTo>
                  <a:lnTo>
                    <a:pt x="2250" y="627"/>
                  </a:lnTo>
                  <a:lnTo>
                    <a:pt x="2177" y="517"/>
                  </a:lnTo>
                  <a:lnTo>
                    <a:pt x="2029" y="351"/>
                  </a:lnTo>
                  <a:lnTo>
                    <a:pt x="1863" y="203"/>
                  </a:lnTo>
                  <a:lnTo>
                    <a:pt x="1752" y="148"/>
                  </a:lnTo>
                  <a:lnTo>
                    <a:pt x="1642" y="92"/>
                  </a:lnTo>
                  <a:lnTo>
                    <a:pt x="1531" y="56"/>
                  </a:lnTo>
                  <a:lnTo>
                    <a:pt x="1421" y="37"/>
                  </a:lnTo>
                  <a:lnTo>
                    <a:pt x="1310" y="19"/>
                  </a:lnTo>
                  <a:lnTo>
                    <a:pt x="118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6" name="Google Shape;1016;p3"/>
            <p:cNvSpPr/>
            <p:nvPr/>
          </p:nvSpPr>
          <p:spPr>
            <a:xfrm>
              <a:off x="5223975" y="1059075"/>
              <a:ext cx="58550" cy="58575"/>
            </a:xfrm>
            <a:custGeom>
              <a:avLst/>
              <a:gdLst/>
              <a:ahLst/>
              <a:cxnLst/>
              <a:rect l="l" t="t" r="r" b="b"/>
              <a:pathLst>
                <a:path w="2342" h="2343" extrusionOk="0">
                  <a:moveTo>
                    <a:pt x="1069" y="0"/>
                  </a:moveTo>
                  <a:lnTo>
                    <a:pt x="940" y="19"/>
                  </a:lnTo>
                  <a:lnTo>
                    <a:pt x="830" y="56"/>
                  </a:lnTo>
                  <a:lnTo>
                    <a:pt x="719" y="93"/>
                  </a:lnTo>
                  <a:lnTo>
                    <a:pt x="608" y="129"/>
                  </a:lnTo>
                  <a:lnTo>
                    <a:pt x="516" y="203"/>
                  </a:lnTo>
                  <a:lnTo>
                    <a:pt x="424" y="259"/>
                  </a:lnTo>
                  <a:lnTo>
                    <a:pt x="332" y="332"/>
                  </a:lnTo>
                  <a:lnTo>
                    <a:pt x="258" y="424"/>
                  </a:lnTo>
                  <a:lnTo>
                    <a:pt x="203" y="517"/>
                  </a:lnTo>
                  <a:lnTo>
                    <a:pt x="148" y="609"/>
                  </a:lnTo>
                  <a:lnTo>
                    <a:pt x="92" y="720"/>
                  </a:lnTo>
                  <a:lnTo>
                    <a:pt x="55" y="830"/>
                  </a:lnTo>
                  <a:lnTo>
                    <a:pt x="18" y="941"/>
                  </a:lnTo>
                  <a:lnTo>
                    <a:pt x="18" y="1070"/>
                  </a:lnTo>
                  <a:lnTo>
                    <a:pt x="0" y="1180"/>
                  </a:lnTo>
                  <a:lnTo>
                    <a:pt x="18" y="1310"/>
                  </a:lnTo>
                  <a:lnTo>
                    <a:pt x="37" y="1439"/>
                  </a:lnTo>
                  <a:lnTo>
                    <a:pt x="55" y="1549"/>
                  </a:lnTo>
                  <a:lnTo>
                    <a:pt x="111" y="1660"/>
                  </a:lnTo>
                  <a:lnTo>
                    <a:pt x="148" y="1770"/>
                  </a:lnTo>
                  <a:lnTo>
                    <a:pt x="221" y="1863"/>
                  </a:lnTo>
                  <a:lnTo>
                    <a:pt x="277" y="1955"/>
                  </a:lnTo>
                  <a:lnTo>
                    <a:pt x="369" y="2029"/>
                  </a:lnTo>
                  <a:lnTo>
                    <a:pt x="443" y="2102"/>
                  </a:lnTo>
                  <a:lnTo>
                    <a:pt x="535" y="2176"/>
                  </a:lnTo>
                  <a:lnTo>
                    <a:pt x="645" y="2231"/>
                  </a:lnTo>
                  <a:lnTo>
                    <a:pt x="738" y="2268"/>
                  </a:lnTo>
                  <a:lnTo>
                    <a:pt x="848" y="2305"/>
                  </a:lnTo>
                  <a:lnTo>
                    <a:pt x="977" y="2324"/>
                  </a:lnTo>
                  <a:lnTo>
                    <a:pt x="1088" y="2342"/>
                  </a:lnTo>
                  <a:lnTo>
                    <a:pt x="1346" y="2342"/>
                  </a:lnTo>
                  <a:lnTo>
                    <a:pt x="1457" y="2324"/>
                  </a:lnTo>
                  <a:lnTo>
                    <a:pt x="1567" y="2287"/>
                  </a:lnTo>
                  <a:lnTo>
                    <a:pt x="1678" y="2250"/>
                  </a:lnTo>
                  <a:lnTo>
                    <a:pt x="1862" y="2139"/>
                  </a:lnTo>
                  <a:lnTo>
                    <a:pt x="2028" y="1992"/>
                  </a:lnTo>
                  <a:lnTo>
                    <a:pt x="2176" y="1826"/>
                  </a:lnTo>
                  <a:lnTo>
                    <a:pt x="2268" y="1623"/>
                  </a:lnTo>
                  <a:lnTo>
                    <a:pt x="2305" y="1512"/>
                  </a:lnTo>
                  <a:lnTo>
                    <a:pt x="2323" y="1402"/>
                  </a:lnTo>
                  <a:lnTo>
                    <a:pt x="2342" y="1291"/>
                  </a:lnTo>
                  <a:lnTo>
                    <a:pt x="2342" y="1162"/>
                  </a:lnTo>
                  <a:lnTo>
                    <a:pt x="2342" y="1033"/>
                  </a:lnTo>
                  <a:lnTo>
                    <a:pt x="2323" y="922"/>
                  </a:lnTo>
                  <a:lnTo>
                    <a:pt x="2305" y="812"/>
                  </a:lnTo>
                  <a:lnTo>
                    <a:pt x="2249" y="701"/>
                  </a:lnTo>
                  <a:lnTo>
                    <a:pt x="2157" y="517"/>
                  </a:lnTo>
                  <a:lnTo>
                    <a:pt x="2010" y="332"/>
                  </a:lnTo>
                  <a:lnTo>
                    <a:pt x="1844" y="203"/>
                  </a:lnTo>
                  <a:lnTo>
                    <a:pt x="1641" y="93"/>
                  </a:lnTo>
                  <a:lnTo>
                    <a:pt x="1549" y="56"/>
                  </a:lnTo>
                  <a:lnTo>
                    <a:pt x="1420" y="19"/>
                  </a:lnTo>
                  <a:lnTo>
                    <a:pt x="1309" y="19"/>
                  </a:lnTo>
                  <a:lnTo>
                    <a:pt x="11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7" name="Google Shape;1017;p3"/>
            <p:cNvSpPr/>
            <p:nvPr/>
          </p:nvSpPr>
          <p:spPr>
            <a:xfrm>
              <a:off x="5027125" y="779725"/>
              <a:ext cx="58575" cy="58125"/>
            </a:xfrm>
            <a:custGeom>
              <a:avLst/>
              <a:gdLst/>
              <a:ahLst/>
              <a:cxnLst/>
              <a:rect l="l" t="t" r="r" b="b"/>
              <a:pathLst>
                <a:path w="2343" h="2325" extrusionOk="0">
                  <a:moveTo>
                    <a:pt x="1089" y="1"/>
                  </a:moveTo>
                  <a:lnTo>
                    <a:pt x="978" y="19"/>
                  </a:lnTo>
                  <a:lnTo>
                    <a:pt x="849" y="38"/>
                  </a:lnTo>
                  <a:lnTo>
                    <a:pt x="738" y="75"/>
                  </a:lnTo>
                  <a:lnTo>
                    <a:pt x="646" y="112"/>
                  </a:lnTo>
                  <a:lnTo>
                    <a:pt x="536" y="167"/>
                  </a:lnTo>
                  <a:lnTo>
                    <a:pt x="443" y="241"/>
                  </a:lnTo>
                  <a:lnTo>
                    <a:pt x="370" y="314"/>
                  </a:lnTo>
                  <a:lnTo>
                    <a:pt x="277" y="388"/>
                  </a:lnTo>
                  <a:lnTo>
                    <a:pt x="222" y="480"/>
                  </a:lnTo>
                  <a:lnTo>
                    <a:pt x="148" y="572"/>
                  </a:lnTo>
                  <a:lnTo>
                    <a:pt x="112" y="683"/>
                  </a:lnTo>
                  <a:lnTo>
                    <a:pt x="56" y="794"/>
                  </a:lnTo>
                  <a:lnTo>
                    <a:pt x="38" y="904"/>
                  </a:lnTo>
                  <a:lnTo>
                    <a:pt x="19" y="1015"/>
                  </a:lnTo>
                  <a:lnTo>
                    <a:pt x="1" y="1144"/>
                  </a:lnTo>
                  <a:lnTo>
                    <a:pt x="19" y="1273"/>
                  </a:lnTo>
                  <a:lnTo>
                    <a:pt x="19" y="1384"/>
                  </a:lnTo>
                  <a:lnTo>
                    <a:pt x="56" y="1494"/>
                  </a:lnTo>
                  <a:lnTo>
                    <a:pt x="93" y="1605"/>
                  </a:lnTo>
                  <a:lnTo>
                    <a:pt x="185" y="1808"/>
                  </a:lnTo>
                  <a:lnTo>
                    <a:pt x="333" y="1974"/>
                  </a:lnTo>
                  <a:lnTo>
                    <a:pt x="480" y="2121"/>
                  </a:lnTo>
                  <a:lnTo>
                    <a:pt x="683" y="2232"/>
                  </a:lnTo>
                  <a:lnTo>
                    <a:pt x="794" y="2269"/>
                  </a:lnTo>
                  <a:lnTo>
                    <a:pt x="904" y="2306"/>
                  </a:lnTo>
                  <a:lnTo>
                    <a:pt x="1015" y="2324"/>
                  </a:lnTo>
                  <a:lnTo>
                    <a:pt x="1255" y="2324"/>
                  </a:lnTo>
                  <a:lnTo>
                    <a:pt x="1384" y="2306"/>
                  </a:lnTo>
                  <a:lnTo>
                    <a:pt x="1494" y="2287"/>
                  </a:lnTo>
                  <a:lnTo>
                    <a:pt x="1605" y="2250"/>
                  </a:lnTo>
                  <a:lnTo>
                    <a:pt x="1716" y="2213"/>
                  </a:lnTo>
                  <a:lnTo>
                    <a:pt x="1808" y="2158"/>
                  </a:lnTo>
                  <a:lnTo>
                    <a:pt x="1900" y="2084"/>
                  </a:lnTo>
                  <a:lnTo>
                    <a:pt x="1992" y="2011"/>
                  </a:lnTo>
                  <a:lnTo>
                    <a:pt x="2066" y="1937"/>
                  </a:lnTo>
                  <a:lnTo>
                    <a:pt x="2140" y="1845"/>
                  </a:lnTo>
                  <a:lnTo>
                    <a:pt x="2195" y="1752"/>
                  </a:lnTo>
                  <a:lnTo>
                    <a:pt x="2250" y="1642"/>
                  </a:lnTo>
                  <a:lnTo>
                    <a:pt x="2287" y="1531"/>
                  </a:lnTo>
                  <a:lnTo>
                    <a:pt x="2324" y="1421"/>
                  </a:lnTo>
                  <a:lnTo>
                    <a:pt x="2343" y="1310"/>
                  </a:lnTo>
                  <a:lnTo>
                    <a:pt x="2343" y="1181"/>
                  </a:lnTo>
                  <a:lnTo>
                    <a:pt x="2343" y="1052"/>
                  </a:lnTo>
                  <a:lnTo>
                    <a:pt x="2324" y="941"/>
                  </a:lnTo>
                  <a:lnTo>
                    <a:pt x="2287" y="831"/>
                  </a:lnTo>
                  <a:lnTo>
                    <a:pt x="2269" y="720"/>
                  </a:lnTo>
                  <a:lnTo>
                    <a:pt x="2158" y="517"/>
                  </a:lnTo>
                  <a:lnTo>
                    <a:pt x="2029" y="351"/>
                  </a:lnTo>
                  <a:lnTo>
                    <a:pt x="1863" y="204"/>
                  </a:lnTo>
                  <a:lnTo>
                    <a:pt x="1660" y="93"/>
                  </a:lnTo>
                  <a:lnTo>
                    <a:pt x="1568" y="56"/>
                  </a:lnTo>
                  <a:lnTo>
                    <a:pt x="1458" y="19"/>
                  </a:lnTo>
                  <a:lnTo>
                    <a:pt x="134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8" name="Google Shape;1018;p3"/>
            <p:cNvSpPr/>
            <p:nvPr/>
          </p:nvSpPr>
          <p:spPr>
            <a:xfrm>
              <a:off x="4859350" y="340450"/>
              <a:ext cx="57650" cy="57650"/>
            </a:xfrm>
            <a:custGeom>
              <a:avLst/>
              <a:gdLst/>
              <a:ahLst/>
              <a:cxnLst/>
              <a:rect l="l" t="t" r="r" b="b"/>
              <a:pathLst>
                <a:path w="2306" h="2306" extrusionOk="0">
                  <a:moveTo>
                    <a:pt x="1051" y="0"/>
                  </a:moveTo>
                  <a:lnTo>
                    <a:pt x="941" y="19"/>
                  </a:lnTo>
                  <a:lnTo>
                    <a:pt x="830" y="37"/>
                  </a:lnTo>
                  <a:lnTo>
                    <a:pt x="720" y="74"/>
                  </a:lnTo>
                  <a:lnTo>
                    <a:pt x="517" y="166"/>
                  </a:lnTo>
                  <a:lnTo>
                    <a:pt x="351" y="314"/>
                  </a:lnTo>
                  <a:lnTo>
                    <a:pt x="203" y="480"/>
                  </a:lnTo>
                  <a:lnTo>
                    <a:pt x="93" y="664"/>
                  </a:lnTo>
                  <a:lnTo>
                    <a:pt x="56" y="775"/>
                  </a:lnTo>
                  <a:lnTo>
                    <a:pt x="19" y="885"/>
                  </a:lnTo>
                  <a:lnTo>
                    <a:pt x="0" y="996"/>
                  </a:lnTo>
                  <a:lnTo>
                    <a:pt x="0" y="1107"/>
                  </a:lnTo>
                  <a:lnTo>
                    <a:pt x="0" y="1236"/>
                  </a:lnTo>
                  <a:lnTo>
                    <a:pt x="19" y="1365"/>
                  </a:lnTo>
                  <a:lnTo>
                    <a:pt x="37" y="1475"/>
                  </a:lnTo>
                  <a:lnTo>
                    <a:pt x="74" y="1586"/>
                  </a:lnTo>
                  <a:lnTo>
                    <a:pt x="111" y="1697"/>
                  </a:lnTo>
                  <a:lnTo>
                    <a:pt x="166" y="1789"/>
                  </a:lnTo>
                  <a:lnTo>
                    <a:pt x="240" y="1881"/>
                  </a:lnTo>
                  <a:lnTo>
                    <a:pt x="314" y="1973"/>
                  </a:lnTo>
                  <a:lnTo>
                    <a:pt x="388" y="2047"/>
                  </a:lnTo>
                  <a:lnTo>
                    <a:pt x="480" y="2102"/>
                  </a:lnTo>
                  <a:lnTo>
                    <a:pt x="572" y="2176"/>
                  </a:lnTo>
                  <a:lnTo>
                    <a:pt x="683" y="2213"/>
                  </a:lnTo>
                  <a:lnTo>
                    <a:pt x="793" y="2250"/>
                  </a:lnTo>
                  <a:lnTo>
                    <a:pt x="904" y="2287"/>
                  </a:lnTo>
                  <a:lnTo>
                    <a:pt x="1033" y="2305"/>
                  </a:lnTo>
                  <a:lnTo>
                    <a:pt x="1273" y="2305"/>
                  </a:lnTo>
                  <a:lnTo>
                    <a:pt x="1383" y="2287"/>
                  </a:lnTo>
                  <a:lnTo>
                    <a:pt x="1494" y="2268"/>
                  </a:lnTo>
                  <a:lnTo>
                    <a:pt x="1605" y="2231"/>
                  </a:lnTo>
                  <a:lnTo>
                    <a:pt x="1807" y="2121"/>
                  </a:lnTo>
                  <a:lnTo>
                    <a:pt x="1973" y="1973"/>
                  </a:lnTo>
                  <a:lnTo>
                    <a:pt x="2102" y="1807"/>
                  </a:lnTo>
                  <a:lnTo>
                    <a:pt x="2213" y="1623"/>
                  </a:lnTo>
                  <a:lnTo>
                    <a:pt x="2250" y="1512"/>
                  </a:lnTo>
                  <a:lnTo>
                    <a:pt x="2287" y="1402"/>
                  </a:lnTo>
                  <a:lnTo>
                    <a:pt x="2305" y="1291"/>
                  </a:lnTo>
                  <a:lnTo>
                    <a:pt x="2305" y="1162"/>
                  </a:lnTo>
                  <a:lnTo>
                    <a:pt x="2305" y="1051"/>
                  </a:lnTo>
                  <a:lnTo>
                    <a:pt x="2287" y="922"/>
                  </a:lnTo>
                  <a:lnTo>
                    <a:pt x="2268" y="812"/>
                  </a:lnTo>
                  <a:lnTo>
                    <a:pt x="2231" y="701"/>
                  </a:lnTo>
                  <a:lnTo>
                    <a:pt x="2121" y="517"/>
                  </a:lnTo>
                  <a:lnTo>
                    <a:pt x="1992" y="332"/>
                  </a:lnTo>
                  <a:lnTo>
                    <a:pt x="1826" y="203"/>
                  </a:lnTo>
                  <a:lnTo>
                    <a:pt x="1623" y="92"/>
                  </a:lnTo>
                  <a:lnTo>
                    <a:pt x="1531" y="56"/>
                  </a:lnTo>
                  <a:lnTo>
                    <a:pt x="1420" y="19"/>
                  </a:lnTo>
                  <a:lnTo>
                    <a:pt x="12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9" name="Google Shape;1019;p3"/>
            <p:cNvSpPr/>
            <p:nvPr/>
          </p:nvSpPr>
          <p:spPr>
            <a:xfrm>
              <a:off x="5158500" y="967800"/>
              <a:ext cx="58575" cy="59025"/>
            </a:xfrm>
            <a:custGeom>
              <a:avLst/>
              <a:gdLst/>
              <a:ahLst/>
              <a:cxnLst/>
              <a:rect l="l" t="t" r="r" b="b"/>
              <a:pathLst>
                <a:path w="2343" h="2361" extrusionOk="0">
                  <a:moveTo>
                    <a:pt x="1052" y="1"/>
                  </a:moveTo>
                  <a:lnTo>
                    <a:pt x="923" y="19"/>
                  </a:lnTo>
                  <a:lnTo>
                    <a:pt x="812" y="38"/>
                  </a:lnTo>
                  <a:lnTo>
                    <a:pt x="701" y="93"/>
                  </a:lnTo>
                  <a:lnTo>
                    <a:pt x="609" y="130"/>
                  </a:lnTo>
                  <a:lnTo>
                    <a:pt x="499" y="185"/>
                  </a:lnTo>
                  <a:lnTo>
                    <a:pt x="406" y="259"/>
                  </a:lnTo>
                  <a:lnTo>
                    <a:pt x="333" y="333"/>
                  </a:lnTo>
                  <a:lnTo>
                    <a:pt x="259" y="425"/>
                  </a:lnTo>
                  <a:lnTo>
                    <a:pt x="185" y="517"/>
                  </a:lnTo>
                  <a:lnTo>
                    <a:pt x="130" y="609"/>
                  </a:lnTo>
                  <a:lnTo>
                    <a:pt x="75" y="720"/>
                  </a:lnTo>
                  <a:lnTo>
                    <a:pt x="38" y="830"/>
                  </a:lnTo>
                  <a:lnTo>
                    <a:pt x="19" y="941"/>
                  </a:lnTo>
                  <a:lnTo>
                    <a:pt x="1" y="1052"/>
                  </a:lnTo>
                  <a:lnTo>
                    <a:pt x="1" y="1181"/>
                  </a:lnTo>
                  <a:lnTo>
                    <a:pt x="1" y="1310"/>
                  </a:lnTo>
                  <a:lnTo>
                    <a:pt x="19" y="1420"/>
                  </a:lnTo>
                  <a:lnTo>
                    <a:pt x="38" y="1531"/>
                  </a:lnTo>
                  <a:lnTo>
                    <a:pt x="75" y="1642"/>
                  </a:lnTo>
                  <a:lnTo>
                    <a:pt x="185" y="1826"/>
                  </a:lnTo>
                  <a:lnTo>
                    <a:pt x="333" y="2010"/>
                  </a:lnTo>
                  <a:lnTo>
                    <a:pt x="499" y="2139"/>
                  </a:lnTo>
                  <a:lnTo>
                    <a:pt x="683" y="2250"/>
                  </a:lnTo>
                  <a:lnTo>
                    <a:pt x="794" y="2287"/>
                  </a:lnTo>
                  <a:lnTo>
                    <a:pt x="904" y="2324"/>
                  </a:lnTo>
                  <a:lnTo>
                    <a:pt x="1015" y="2342"/>
                  </a:lnTo>
                  <a:lnTo>
                    <a:pt x="1144" y="2361"/>
                  </a:lnTo>
                  <a:lnTo>
                    <a:pt x="1255" y="2342"/>
                  </a:lnTo>
                  <a:lnTo>
                    <a:pt x="1384" y="2342"/>
                  </a:lnTo>
                  <a:lnTo>
                    <a:pt x="1494" y="2305"/>
                  </a:lnTo>
                  <a:lnTo>
                    <a:pt x="1605" y="2269"/>
                  </a:lnTo>
                  <a:lnTo>
                    <a:pt x="1716" y="2232"/>
                  </a:lnTo>
                  <a:lnTo>
                    <a:pt x="1808" y="2176"/>
                  </a:lnTo>
                  <a:lnTo>
                    <a:pt x="1900" y="2103"/>
                  </a:lnTo>
                  <a:lnTo>
                    <a:pt x="1992" y="2029"/>
                  </a:lnTo>
                  <a:lnTo>
                    <a:pt x="2066" y="1955"/>
                  </a:lnTo>
                  <a:lnTo>
                    <a:pt x="2140" y="1863"/>
                  </a:lnTo>
                  <a:lnTo>
                    <a:pt x="2195" y="1752"/>
                  </a:lnTo>
                  <a:lnTo>
                    <a:pt x="2250" y="1660"/>
                  </a:lnTo>
                  <a:lnTo>
                    <a:pt x="2287" y="1549"/>
                  </a:lnTo>
                  <a:lnTo>
                    <a:pt x="2324" y="1439"/>
                  </a:lnTo>
                  <a:lnTo>
                    <a:pt x="2342" y="1310"/>
                  </a:lnTo>
                  <a:lnTo>
                    <a:pt x="2342" y="1199"/>
                  </a:lnTo>
                  <a:lnTo>
                    <a:pt x="2342" y="1070"/>
                  </a:lnTo>
                  <a:lnTo>
                    <a:pt x="2324" y="941"/>
                  </a:lnTo>
                  <a:lnTo>
                    <a:pt x="2306" y="830"/>
                  </a:lnTo>
                  <a:lnTo>
                    <a:pt x="2269" y="720"/>
                  </a:lnTo>
                  <a:lnTo>
                    <a:pt x="2213" y="609"/>
                  </a:lnTo>
                  <a:lnTo>
                    <a:pt x="2158" y="517"/>
                  </a:lnTo>
                  <a:lnTo>
                    <a:pt x="2084" y="425"/>
                  </a:lnTo>
                  <a:lnTo>
                    <a:pt x="2011" y="333"/>
                  </a:lnTo>
                  <a:lnTo>
                    <a:pt x="1937" y="259"/>
                  </a:lnTo>
                  <a:lnTo>
                    <a:pt x="1845" y="203"/>
                  </a:lnTo>
                  <a:lnTo>
                    <a:pt x="1752" y="130"/>
                  </a:lnTo>
                  <a:lnTo>
                    <a:pt x="1642" y="93"/>
                  </a:lnTo>
                  <a:lnTo>
                    <a:pt x="1531" y="56"/>
                  </a:lnTo>
                  <a:lnTo>
                    <a:pt x="1421" y="19"/>
                  </a:lnTo>
                  <a:lnTo>
                    <a:pt x="12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0" name="Google Shape;1020;p3"/>
            <p:cNvSpPr/>
            <p:nvPr/>
          </p:nvSpPr>
          <p:spPr>
            <a:xfrm>
              <a:off x="5432775" y="1261900"/>
              <a:ext cx="58100" cy="58100"/>
            </a:xfrm>
            <a:custGeom>
              <a:avLst/>
              <a:gdLst/>
              <a:ahLst/>
              <a:cxnLst/>
              <a:rect l="l" t="t" r="r" b="b"/>
              <a:pathLst>
                <a:path w="2324" h="2324" extrusionOk="0">
                  <a:moveTo>
                    <a:pt x="1070" y="0"/>
                  </a:moveTo>
                  <a:lnTo>
                    <a:pt x="941" y="19"/>
                  </a:lnTo>
                  <a:lnTo>
                    <a:pt x="830" y="56"/>
                  </a:lnTo>
                  <a:lnTo>
                    <a:pt x="720" y="92"/>
                  </a:lnTo>
                  <a:lnTo>
                    <a:pt x="609" y="129"/>
                  </a:lnTo>
                  <a:lnTo>
                    <a:pt x="517" y="185"/>
                  </a:lnTo>
                  <a:lnTo>
                    <a:pt x="425" y="258"/>
                  </a:lnTo>
                  <a:lnTo>
                    <a:pt x="332" y="332"/>
                  </a:lnTo>
                  <a:lnTo>
                    <a:pt x="259" y="406"/>
                  </a:lnTo>
                  <a:lnTo>
                    <a:pt x="185" y="498"/>
                  </a:lnTo>
                  <a:lnTo>
                    <a:pt x="130" y="609"/>
                  </a:lnTo>
                  <a:lnTo>
                    <a:pt x="93" y="701"/>
                  </a:lnTo>
                  <a:lnTo>
                    <a:pt x="56" y="811"/>
                  </a:lnTo>
                  <a:lnTo>
                    <a:pt x="19" y="922"/>
                  </a:lnTo>
                  <a:lnTo>
                    <a:pt x="0" y="1051"/>
                  </a:lnTo>
                  <a:lnTo>
                    <a:pt x="0" y="1180"/>
                  </a:lnTo>
                  <a:lnTo>
                    <a:pt x="0" y="1291"/>
                  </a:lnTo>
                  <a:lnTo>
                    <a:pt x="19" y="1420"/>
                  </a:lnTo>
                  <a:lnTo>
                    <a:pt x="56" y="1531"/>
                  </a:lnTo>
                  <a:lnTo>
                    <a:pt x="93" y="1641"/>
                  </a:lnTo>
                  <a:lnTo>
                    <a:pt x="185" y="1826"/>
                  </a:lnTo>
                  <a:lnTo>
                    <a:pt x="332" y="1992"/>
                  </a:lnTo>
                  <a:lnTo>
                    <a:pt x="498" y="2139"/>
                  </a:lnTo>
                  <a:lnTo>
                    <a:pt x="701" y="2231"/>
                  </a:lnTo>
                  <a:lnTo>
                    <a:pt x="812" y="2268"/>
                  </a:lnTo>
                  <a:lnTo>
                    <a:pt x="922" y="2305"/>
                  </a:lnTo>
                  <a:lnTo>
                    <a:pt x="1033" y="2323"/>
                  </a:lnTo>
                  <a:lnTo>
                    <a:pt x="1273" y="2323"/>
                  </a:lnTo>
                  <a:lnTo>
                    <a:pt x="1383" y="2305"/>
                  </a:lnTo>
                  <a:lnTo>
                    <a:pt x="1512" y="2287"/>
                  </a:lnTo>
                  <a:lnTo>
                    <a:pt x="1605" y="2250"/>
                  </a:lnTo>
                  <a:lnTo>
                    <a:pt x="1807" y="2139"/>
                  </a:lnTo>
                  <a:lnTo>
                    <a:pt x="1973" y="2010"/>
                  </a:lnTo>
                  <a:lnTo>
                    <a:pt x="2121" y="1844"/>
                  </a:lnTo>
                  <a:lnTo>
                    <a:pt x="2231" y="1641"/>
                  </a:lnTo>
                  <a:lnTo>
                    <a:pt x="2268" y="1531"/>
                  </a:lnTo>
                  <a:lnTo>
                    <a:pt x="2287" y="1420"/>
                  </a:lnTo>
                  <a:lnTo>
                    <a:pt x="2305" y="1309"/>
                  </a:lnTo>
                  <a:lnTo>
                    <a:pt x="2324" y="1180"/>
                  </a:lnTo>
                  <a:lnTo>
                    <a:pt x="2324" y="1070"/>
                  </a:lnTo>
                  <a:lnTo>
                    <a:pt x="2305" y="941"/>
                  </a:lnTo>
                  <a:lnTo>
                    <a:pt x="2268" y="830"/>
                  </a:lnTo>
                  <a:lnTo>
                    <a:pt x="2231" y="719"/>
                  </a:lnTo>
                  <a:lnTo>
                    <a:pt x="2139" y="535"/>
                  </a:lnTo>
                  <a:lnTo>
                    <a:pt x="2010" y="351"/>
                  </a:lnTo>
                  <a:lnTo>
                    <a:pt x="1844" y="203"/>
                  </a:lnTo>
                  <a:lnTo>
                    <a:pt x="1641" y="111"/>
                  </a:lnTo>
                  <a:lnTo>
                    <a:pt x="1531" y="56"/>
                  </a:lnTo>
                  <a:lnTo>
                    <a:pt x="1420" y="37"/>
                  </a:lnTo>
                  <a:lnTo>
                    <a:pt x="1310" y="19"/>
                  </a:lnTo>
                  <a:lnTo>
                    <a:pt x="11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1" name="Google Shape;1021;p3"/>
            <p:cNvSpPr/>
            <p:nvPr/>
          </p:nvSpPr>
          <p:spPr>
            <a:xfrm>
              <a:off x="4872725" y="259775"/>
              <a:ext cx="59475" cy="59500"/>
            </a:xfrm>
            <a:custGeom>
              <a:avLst/>
              <a:gdLst/>
              <a:ahLst/>
              <a:cxnLst/>
              <a:rect l="l" t="t" r="r" b="b"/>
              <a:pathLst>
                <a:path w="2379" h="2380" extrusionOk="0">
                  <a:moveTo>
                    <a:pt x="1033" y="1"/>
                  </a:moveTo>
                  <a:lnTo>
                    <a:pt x="922" y="19"/>
                  </a:lnTo>
                  <a:lnTo>
                    <a:pt x="811" y="56"/>
                  </a:lnTo>
                  <a:lnTo>
                    <a:pt x="701" y="93"/>
                  </a:lnTo>
                  <a:lnTo>
                    <a:pt x="590" y="148"/>
                  </a:lnTo>
                  <a:lnTo>
                    <a:pt x="498" y="203"/>
                  </a:lnTo>
                  <a:lnTo>
                    <a:pt x="332" y="351"/>
                  </a:lnTo>
                  <a:lnTo>
                    <a:pt x="185" y="535"/>
                  </a:lnTo>
                  <a:lnTo>
                    <a:pt x="129" y="646"/>
                  </a:lnTo>
                  <a:lnTo>
                    <a:pt x="74" y="738"/>
                  </a:lnTo>
                  <a:lnTo>
                    <a:pt x="37" y="849"/>
                  </a:lnTo>
                  <a:lnTo>
                    <a:pt x="19" y="959"/>
                  </a:lnTo>
                  <a:lnTo>
                    <a:pt x="0" y="1088"/>
                  </a:lnTo>
                  <a:lnTo>
                    <a:pt x="0" y="1218"/>
                  </a:lnTo>
                  <a:lnTo>
                    <a:pt x="0" y="1328"/>
                  </a:lnTo>
                  <a:lnTo>
                    <a:pt x="37" y="1457"/>
                  </a:lnTo>
                  <a:lnTo>
                    <a:pt x="55" y="1568"/>
                  </a:lnTo>
                  <a:lnTo>
                    <a:pt x="92" y="1678"/>
                  </a:lnTo>
                  <a:lnTo>
                    <a:pt x="148" y="1771"/>
                  </a:lnTo>
                  <a:lnTo>
                    <a:pt x="221" y="1881"/>
                  </a:lnTo>
                  <a:lnTo>
                    <a:pt x="369" y="2047"/>
                  </a:lnTo>
                  <a:lnTo>
                    <a:pt x="535" y="2176"/>
                  </a:lnTo>
                  <a:lnTo>
                    <a:pt x="645" y="2250"/>
                  </a:lnTo>
                  <a:lnTo>
                    <a:pt x="738" y="2287"/>
                  </a:lnTo>
                  <a:lnTo>
                    <a:pt x="848" y="2324"/>
                  </a:lnTo>
                  <a:lnTo>
                    <a:pt x="977" y="2361"/>
                  </a:lnTo>
                  <a:lnTo>
                    <a:pt x="1088" y="2361"/>
                  </a:lnTo>
                  <a:lnTo>
                    <a:pt x="1217" y="2379"/>
                  </a:lnTo>
                  <a:lnTo>
                    <a:pt x="1328" y="2361"/>
                  </a:lnTo>
                  <a:lnTo>
                    <a:pt x="1457" y="2342"/>
                  </a:lnTo>
                  <a:lnTo>
                    <a:pt x="1567" y="2305"/>
                  </a:lnTo>
                  <a:lnTo>
                    <a:pt x="1678" y="2268"/>
                  </a:lnTo>
                  <a:lnTo>
                    <a:pt x="1770" y="2213"/>
                  </a:lnTo>
                  <a:lnTo>
                    <a:pt x="1881" y="2158"/>
                  </a:lnTo>
                  <a:lnTo>
                    <a:pt x="2047" y="2010"/>
                  </a:lnTo>
                  <a:lnTo>
                    <a:pt x="2194" y="1826"/>
                  </a:lnTo>
                  <a:lnTo>
                    <a:pt x="2250" y="1734"/>
                  </a:lnTo>
                  <a:lnTo>
                    <a:pt x="2286" y="1623"/>
                  </a:lnTo>
                  <a:lnTo>
                    <a:pt x="2323" y="1513"/>
                  </a:lnTo>
                  <a:lnTo>
                    <a:pt x="2360" y="1402"/>
                  </a:lnTo>
                  <a:lnTo>
                    <a:pt x="2379" y="1273"/>
                  </a:lnTo>
                  <a:lnTo>
                    <a:pt x="2379" y="1162"/>
                  </a:lnTo>
                  <a:lnTo>
                    <a:pt x="2360" y="1033"/>
                  </a:lnTo>
                  <a:lnTo>
                    <a:pt x="2342" y="923"/>
                  </a:lnTo>
                  <a:lnTo>
                    <a:pt x="2305" y="812"/>
                  </a:lnTo>
                  <a:lnTo>
                    <a:pt x="2268" y="701"/>
                  </a:lnTo>
                  <a:lnTo>
                    <a:pt x="2213" y="591"/>
                  </a:lnTo>
                  <a:lnTo>
                    <a:pt x="2157" y="498"/>
                  </a:lnTo>
                  <a:lnTo>
                    <a:pt x="2010" y="332"/>
                  </a:lnTo>
                  <a:lnTo>
                    <a:pt x="1826" y="185"/>
                  </a:lnTo>
                  <a:lnTo>
                    <a:pt x="1733" y="130"/>
                  </a:lnTo>
                  <a:lnTo>
                    <a:pt x="1623" y="74"/>
                  </a:lnTo>
                  <a:lnTo>
                    <a:pt x="1512" y="37"/>
                  </a:lnTo>
                  <a:lnTo>
                    <a:pt x="1401" y="19"/>
                  </a:lnTo>
                  <a:lnTo>
                    <a:pt x="12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2" name="Google Shape;1022;p3"/>
            <p:cNvSpPr/>
            <p:nvPr/>
          </p:nvSpPr>
          <p:spPr>
            <a:xfrm>
              <a:off x="6360675" y="1590550"/>
              <a:ext cx="40575" cy="57650"/>
            </a:xfrm>
            <a:custGeom>
              <a:avLst/>
              <a:gdLst/>
              <a:ahLst/>
              <a:cxnLst/>
              <a:rect l="l" t="t" r="r" b="b"/>
              <a:pathLst>
                <a:path w="1623" h="2306" extrusionOk="0">
                  <a:moveTo>
                    <a:pt x="1033" y="1"/>
                  </a:moveTo>
                  <a:lnTo>
                    <a:pt x="922" y="19"/>
                  </a:lnTo>
                  <a:lnTo>
                    <a:pt x="812" y="38"/>
                  </a:lnTo>
                  <a:lnTo>
                    <a:pt x="701" y="74"/>
                  </a:lnTo>
                  <a:lnTo>
                    <a:pt x="498" y="185"/>
                  </a:lnTo>
                  <a:lnTo>
                    <a:pt x="332" y="314"/>
                  </a:lnTo>
                  <a:lnTo>
                    <a:pt x="203" y="480"/>
                  </a:lnTo>
                  <a:lnTo>
                    <a:pt x="93" y="683"/>
                  </a:lnTo>
                  <a:lnTo>
                    <a:pt x="56" y="793"/>
                  </a:lnTo>
                  <a:lnTo>
                    <a:pt x="19" y="904"/>
                  </a:lnTo>
                  <a:lnTo>
                    <a:pt x="0" y="1015"/>
                  </a:lnTo>
                  <a:lnTo>
                    <a:pt x="0" y="1125"/>
                  </a:lnTo>
                  <a:lnTo>
                    <a:pt x="0" y="1254"/>
                  </a:lnTo>
                  <a:lnTo>
                    <a:pt x="19" y="1365"/>
                  </a:lnTo>
                  <a:lnTo>
                    <a:pt x="37" y="1476"/>
                  </a:lnTo>
                  <a:lnTo>
                    <a:pt x="74" y="1586"/>
                  </a:lnTo>
                  <a:lnTo>
                    <a:pt x="185" y="1789"/>
                  </a:lnTo>
                  <a:lnTo>
                    <a:pt x="314" y="1955"/>
                  </a:lnTo>
                  <a:lnTo>
                    <a:pt x="480" y="2103"/>
                  </a:lnTo>
                  <a:lnTo>
                    <a:pt x="683" y="2195"/>
                  </a:lnTo>
                  <a:lnTo>
                    <a:pt x="775" y="2250"/>
                  </a:lnTo>
                  <a:lnTo>
                    <a:pt x="885" y="2269"/>
                  </a:lnTo>
                  <a:lnTo>
                    <a:pt x="1015" y="2287"/>
                  </a:lnTo>
                  <a:lnTo>
                    <a:pt x="1125" y="2305"/>
                  </a:lnTo>
                  <a:lnTo>
                    <a:pt x="1254" y="2287"/>
                  </a:lnTo>
                  <a:lnTo>
                    <a:pt x="1383" y="2269"/>
                  </a:lnTo>
                  <a:lnTo>
                    <a:pt x="1512" y="2232"/>
                  </a:lnTo>
                  <a:lnTo>
                    <a:pt x="1623" y="2195"/>
                  </a:lnTo>
                  <a:lnTo>
                    <a:pt x="1623" y="111"/>
                  </a:lnTo>
                  <a:lnTo>
                    <a:pt x="1512" y="56"/>
                  </a:lnTo>
                  <a:lnTo>
                    <a:pt x="1402" y="19"/>
                  </a:lnTo>
                  <a:lnTo>
                    <a:pt x="12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3" name="Google Shape;1023;p3"/>
            <p:cNvSpPr/>
            <p:nvPr/>
          </p:nvSpPr>
          <p:spPr>
            <a:xfrm>
              <a:off x="6280475" y="1575800"/>
              <a:ext cx="58100" cy="58100"/>
            </a:xfrm>
            <a:custGeom>
              <a:avLst/>
              <a:gdLst/>
              <a:ahLst/>
              <a:cxnLst/>
              <a:rect l="l" t="t" r="r" b="b"/>
              <a:pathLst>
                <a:path w="2324" h="2324" extrusionOk="0">
                  <a:moveTo>
                    <a:pt x="1125" y="1"/>
                  </a:moveTo>
                  <a:lnTo>
                    <a:pt x="1014" y="19"/>
                  </a:lnTo>
                  <a:lnTo>
                    <a:pt x="904" y="37"/>
                  </a:lnTo>
                  <a:lnTo>
                    <a:pt x="793" y="56"/>
                  </a:lnTo>
                  <a:lnTo>
                    <a:pt x="682" y="93"/>
                  </a:lnTo>
                  <a:lnTo>
                    <a:pt x="480" y="203"/>
                  </a:lnTo>
                  <a:lnTo>
                    <a:pt x="314" y="351"/>
                  </a:lnTo>
                  <a:lnTo>
                    <a:pt x="185" y="517"/>
                  </a:lnTo>
                  <a:lnTo>
                    <a:pt x="74" y="720"/>
                  </a:lnTo>
                  <a:lnTo>
                    <a:pt x="37" y="830"/>
                  </a:lnTo>
                  <a:lnTo>
                    <a:pt x="19" y="941"/>
                  </a:lnTo>
                  <a:lnTo>
                    <a:pt x="0" y="1052"/>
                  </a:lnTo>
                  <a:lnTo>
                    <a:pt x="0" y="1181"/>
                  </a:lnTo>
                  <a:lnTo>
                    <a:pt x="0" y="1291"/>
                  </a:lnTo>
                  <a:lnTo>
                    <a:pt x="19" y="1402"/>
                  </a:lnTo>
                  <a:lnTo>
                    <a:pt x="37" y="1531"/>
                  </a:lnTo>
                  <a:lnTo>
                    <a:pt x="74" y="1623"/>
                  </a:lnTo>
                  <a:lnTo>
                    <a:pt x="185" y="1826"/>
                  </a:lnTo>
                  <a:lnTo>
                    <a:pt x="332" y="1992"/>
                  </a:lnTo>
                  <a:lnTo>
                    <a:pt x="498" y="2139"/>
                  </a:lnTo>
                  <a:lnTo>
                    <a:pt x="682" y="2232"/>
                  </a:lnTo>
                  <a:lnTo>
                    <a:pt x="793" y="2269"/>
                  </a:lnTo>
                  <a:lnTo>
                    <a:pt x="904" y="2305"/>
                  </a:lnTo>
                  <a:lnTo>
                    <a:pt x="1014" y="2324"/>
                  </a:lnTo>
                  <a:lnTo>
                    <a:pt x="1272" y="2324"/>
                  </a:lnTo>
                  <a:lnTo>
                    <a:pt x="1383" y="2305"/>
                  </a:lnTo>
                  <a:lnTo>
                    <a:pt x="1512" y="2287"/>
                  </a:lnTo>
                  <a:lnTo>
                    <a:pt x="1623" y="2232"/>
                  </a:lnTo>
                  <a:lnTo>
                    <a:pt x="1715" y="2195"/>
                  </a:lnTo>
                  <a:lnTo>
                    <a:pt x="1826" y="2139"/>
                  </a:lnTo>
                  <a:lnTo>
                    <a:pt x="1899" y="2066"/>
                  </a:lnTo>
                  <a:lnTo>
                    <a:pt x="1992" y="1992"/>
                  </a:lnTo>
                  <a:lnTo>
                    <a:pt x="2065" y="1900"/>
                  </a:lnTo>
                  <a:lnTo>
                    <a:pt x="2139" y="1808"/>
                  </a:lnTo>
                  <a:lnTo>
                    <a:pt x="2194" y="1715"/>
                  </a:lnTo>
                  <a:lnTo>
                    <a:pt x="2231" y="1605"/>
                  </a:lnTo>
                  <a:lnTo>
                    <a:pt x="2268" y="1494"/>
                  </a:lnTo>
                  <a:lnTo>
                    <a:pt x="2305" y="1383"/>
                  </a:lnTo>
                  <a:lnTo>
                    <a:pt x="2305" y="1254"/>
                  </a:lnTo>
                  <a:lnTo>
                    <a:pt x="2323" y="1125"/>
                  </a:lnTo>
                  <a:lnTo>
                    <a:pt x="2305" y="1015"/>
                  </a:lnTo>
                  <a:lnTo>
                    <a:pt x="2287" y="904"/>
                  </a:lnTo>
                  <a:lnTo>
                    <a:pt x="2250" y="793"/>
                  </a:lnTo>
                  <a:lnTo>
                    <a:pt x="2213" y="683"/>
                  </a:lnTo>
                  <a:lnTo>
                    <a:pt x="2102" y="480"/>
                  </a:lnTo>
                  <a:lnTo>
                    <a:pt x="1973" y="314"/>
                  </a:lnTo>
                  <a:lnTo>
                    <a:pt x="1789" y="185"/>
                  </a:lnTo>
                  <a:lnTo>
                    <a:pt x="1586" y="93"/>
                  </a:lnTo>
                  <a:lnTo>
                    <a:pt x="1494" y="56"/>
                  </a:lnTo>
                  <a:lnTo>
                    <a:pt x="1365" y="19"/>
                  </a:lnTo>
                  <a:lnTo>
                    <a:pt x="1254" y="19"/>
                  </a:lnTo>
                  <a:lnTo>
                    <a:pt x="11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4" name="Google Shape;1024;p3"/>
            <p:cNvSpPr/>
            <p:nvPr/>
          </p:nvSpPr>
          <p:spPr>
            <a:xfrm>
              <a:off x="6200250" y="1561525"/>
              <a:ext cx="58125" cy="58550"/>
            </a:xfrm>
            <a:custGeom>
              <a:avLst/>
              <a:gdLst/>
              <a:ahLst/>
              <a:cxnLst/>
              <a:rect l="l" t="t" r="r" b="b"/>
              <a:pathLst>
                <a:path w="2325" h="2342" extrusionOk="0">
                  <a:moveTo>
                    <a:pt x="1015" y="0"/>
                  </a:moveTo>
                  <a:lnTo>
                    <a:pt x="904" y="37"/>
                  </a:lnTo>
                  <a:lnTo>
                    <a:pt x="794" y="55"/>
                  </a:lnTo>
                  <a:lnTo>
                    <a:pt x="683" y="92"/>
                  </a:lnTo>
                  <a:lnTo>
                    <a:pt x="499" y="203"/>
                  </a:lnTo>
                  <a:lnTo>
                    <a:pt x="333" y="350"/>
                  </a:lnTo>
                  <a:lnTo>
                    <a:pt x="185" y="516"/>
                  </a:lnTo>
                  <a:lnTo>
                    <a:pt x="93" y="701"/>
                  </a:lnTo>
                  <a:lnTo>
                    <a:pt x="56" y="811"/>
                  </a:lnTo>
                  <a:lnTo>
                    <a:pt x="19" y="922"/>
                  </a:lnTo>
                  <a:lnTo>
                    <a:pt x="1" y="1051"/>
                  </a:lnTo>
                  <a:lnTo>
                    <a:pt x="1" y="1162"/>
                  </a:lnTo>
                  <a:lnTo>
                    <a:pt x="1" y="1291"/>
                  </a:lnTo>
                  <a:lnTo>
                    <a:pt x="19" y="1401"/>
                  </a:lnTo>
                  <a:lnTo>
                    <a:pt x="56" y="1530"/>
                  </a:lnTo>
                  <a:lnTo>
                    <a:pt x="93" y="1641"/>
                  </a:lnTo>
                  <a:lnTo>
                    <a:pt x="130" y="1733"/>
                  </a:lnTo>
                  <a:lnTo>
                    <a:pt x="204" y="1844"/>
                  </a:lnTo>
                  <a:lnTo>
                    <a:pt x="259" y="1918"/>
                  </a:lnTo>
                  <a:lnTo>
                    <a:pt x="333" y="2010"/>
                  </a:lnTo>
                  <a:lnTo>
                    <a:pt x="425" y="2084"/>
                  </a:lnTo>
                  <a:lnTo>
                    <a:pt x="517" y="2157"/>
                  </a:lnTo>
                  <a:lnTo>
                    <a:pt x="609" y="2213"/>
                  </a:lnTo>
                  <a:lnTo>
                    <a:pt x="720" y="2249"/>
                  </a:lnTo>
                  <a:lnTo>
                    <a:pt x="831" y="2286"/>
                  </a:lnTo>
                  <a:lnTo>
                    <a:pt x="941" y="2323"/>
                  </a:lnTo>
                  <a:lnTo>
                    <a:pt x="1070" y="2323"/>
                  </a:lnTo>
                  <a:lnTo>
                    <a:pt x="1199" y="2342"/>
                  </a:lnTo>
                  <a:lnTo>
                    <a:pt x="1310" y="2323"/>
                  </a:lnTo>
                  <a:lnTo>
                    <a:pt x="1421" y="2305"/>
                  </a:lnTo>
                  <a:lnTo>
                    <a:pt x="1531" y="2286"/>
                  </a:lnTo>
                  <a:lnTo>
                    <a:pt x="1642" y="2231"/>
                  </a:lnTo>
                  <a:lnTo>
                    <a:pt x="1845" y="2139"/>
                  </a:lnTo>
                  <a:lnTo>
                    <a:pt x="2011" y="1991"/>
                  </a:lnTo>
                  <a:lnTo>
                    <a:pt x="2140" y="1825"/>
                  </a:lnTo>
                  <a:lnTo>
                    <a:pt x="2250" y="1623"/>
                  </a:lnTo>
                  <a:lnTo>
                    <a:pt x="2287" y="1512"/>
                  </a:lnTo>
                  <a:lnTo>
                    <a:pt x="2306" y="1401"/>
                  </a:lnTo>
                  <a:lnTo>
                    <a:pt x="2324" y="1291"/>
                  </a:lnTo>
                  <a:lnTo>
                    <a:pt x="2324" y="1162"/>
                  </a:lnTo>
                  <a:lnTo>
                    <a:pt x="2324" y="1051"/>
                  </a:lnTo>
                  <a:lnTo>
                    <a:pt x="2306" y="922"/>
                  </a:lnTo>
                  <a:lnTo>
                    <a:pt x="2287" y="811"/>
                  </a:lnTo>
                  <a:lnTo>
                    <a:pt x="2250" y="701"/>
                  </a:lnTo>
                  <a:lnTo>
                    <a:pt x="2195" y="590"/>
                  </a:lnTo>
                  <a:lnTo>
                    <a:pt x="2140" y="498"/>
                  </a:lnTo>
                  <a:lnTo>
                    <a:pt x="2066" y="406"/>
                  </a:lnTo>
                  <a:lnTo>
                    <a:pt x="1992" y="332"/>
                  </a:lnTo>
                  <a:lnTo>
                    <a:pt x="1900" y="258"/>
                  </a:lnTo>
                  <a:lnTo>
                    <a:pt x="1808" y="184"/>
                  </a:lnTo>
                  <a:lnTo>
                    <a:pt x="1716" y="129"/>
                  </a:lnTo>
                  <a:lnTo>
                    <a:pt x="1605" y="92"/>
                  </a:lnTo>
                  <a:lnTo>
                    <a:pt x="1494" y="55"/>
                  </a:lnTo>
                  <a:lnTo>
                    <a:pt x="1384" y="18"/>
                  </a:lnTo>
                  <a:lnTo>
                    <a:pt x="12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5" name="Google Shape;1025;p3"/>
            <p:cNvSpPr/>
            <p:nvPr/>
          </p:nvSpPr>
          <p:spPr>
            <a:xfrm>
              <a:off x="4962150" y="685700"/>
              <a:ext cx="57625" cy="57650"/>
            </a:xfrm>
            <a:custGeom>
              <a:avLst/>
              <a:gdLst/>
              <a:ahLst/>
              <a:cxnLst/>
              <a:rect l="l" t="t" r="r" b="b"/>
              <a:pathLst>
                <a:path w="2305" h="2306" extrusionOk="0">
                  <a:moveTo>
                    <a:pt x="1125" y="0"/>
                  </a:moveTo>
                  <a:lnTo>
                    <a:pt x="1014" y="19"/>
                  </a:lnTo>
                  <a:lnTo>
                    <a:pt x="904" y="37"/>
                  </a:lnTo>
                  <a:lnTo>
                    <a:pt x="793" y="56"/>
                  </a:lnTo>
                  <a:lnTo>
                    <a:pt x="682" y="93"/>
                  </a:lnTo>
                  <a:lnTo>
                    <a:pt x="480" y="203"/>
                  </a:lnTo>
                  <a:lnTo>
                    <a:pt x="314" y="351"/>
                  </a:lnTo>
                  <a:lnTo>
                    <a:pt x="185" y="517"/>
                  </a:lnTo>
                  <a:lnTo>
                    <a:pt x="74" y="720"/>
                  </a:lnTo>
                  <a:lnTo>
                    <a:pt x="37" y="830"/>
                  </a:lnTo>
                  <a:lnTo>
                    <a:pt x="19" y="941"/>
                  </a:lnTo>
                  <a:lnTo>
                    <a:pt x="0" y="1051"/>
                  </a:lnTo>
                  <a:lnTo>
                    <a:pt x="0" y="1181"/>
                  </a:lnTo>
                  <a:lnTo>
                    <a:pt x="0" y="1291"/>
                  </a:lnTo>
                  <a:lnTo>
                    <a:pt x="19" y="1402"/>
                  </a:lnTo>
                  <a:lnTo>
                    <a:pt x="55" y="1512"/>
                  </a:lnTo>
                  <a:lnTo>
                    <a:pt x="92" y="1623"/>
                  </a:lnTo>
                  <a:lnTo>
                    <a:pt x="148" y="1734"/>
                  </a:lnTo>
                  <a:lnTo>
                    <a:pt x="203" y="1826"/>
                  </a:lnTo>
                  <a:lnTo>
                    <a:pt x="332" y="1992"/>
                  </a:lnTo>
                  <a:lnTo>
                    <a:pt x="516" y="2121"/>
                  </a:lnTo>
                  <a:lnTo>
                    <a:pt x="701" y="2232"/>
                  </a:lnTo>
                  <a:lnTo>
                    <a:pt x="811" y="2268"/>
                  </a:lnTo>
                  <a:lnTo>
                    <a:pt x="922" y="2287"/>
                  </a:lnTo>
                  <a:lnTo>
                    <a:pt x="1051" y="2305"/>
                  </a:lnTo>
                  <a:lnTo>
                    <a:pt x="1291" y="2305"/>
                  </a:lnTo>
                  <a:lnTo>
                    <a:pt x="1401" y="2287"/>
                  </a:lnTo>
                  <a:lnTo>
                    <a:pt x="1512" y="2250"/>
                  </a:lnTo>
                  <a:lnTo>
                    <a:pt x="1623" y="2213"/>
                  </a:lnTo>
                  <a:lnTo>
                    <a:pt x="1807" y="2102"/>
                  </a:lnTo>
                  <a:lnTo>
                    <a:pt x="1973" y="1973"/>
                  </a:lnTo>
                  <a:lnTo>
                    <a:pt x="2121" y="1789"/>
                  </a:lnTo>
                  <a:lnTo>
                    <a:pt x="2213" y="1605"/>
                  </a:lnTo>
                  <a:lnTo>
                    <a:pt x="2250" y="1494"/>
                  </a:lnTo>
                  <a:lnTo>
                    <a:pt x="2286" y="1383"/>
                  </a:lnTo>
                  <a:lnTo>
                    <a:pt x="2305" y="1254"/>
                  </a:lnTo>
                  <a:lnTo>
                    <a:pt x="2305" y="1144"/>
                  </a:lnTo>
                  <a:lnTo>
                    <a:pt x="2286" y="1015"/>
                  </a:lnTo>
                  <a:lnTo>
                    <a:pt x="2268" y="904"/>
                  </a:lnTo>
                  <a:lnTo>
                    <a:pt x="2250" y="793"/>
                  </a:lnTo>
                  <a:lnTo>
                    <a:pt x="2213" y="683"/>
                  </a:lnTo>
                  <a:lnTo>
                    <a:pt x="2102" y="498"/>
                  </a:lnTo>
                  <a:lnTo>
                    <a:pt x="1955" y="332"/>
                  </a:lnTo>
                  <a:lnTo>
                    <a:pt x="1789" y="185"/>
                  </a:lnTo>
                  <a:lnTo>
                    <a:pt x="1586" y="93"/>
                  </a:lnTo>
                  <a:lnTo>
                    <a:pt x="1475" y="56"/>
                  </a:lnTo>
                  <a:lnTo>
                    <a:pt x="1365" y="19"/>
                  </a:lnTo>
                  <a:lnTo>
                    <a:pt x="12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6" name="Google Shape;1026;p3"/>
            <p:cNvSpPr/>
            <p:nvPr/>
          </p:nvSpPr>
          <p:spPr>
            <a:xfrm>
              <a:off x="6120050" y="1547225"/>
              <a:ext cx="58575" cy="58575"/>
            </a:xfrm>
            <a:custGeom>
              <a:avLst/>
              <a:gdLst/>
              <a:ahLst/>
              <a:cxnLst/>
              <a:rect l="l" t="t" r="r" b="b"/>
              <a:pathLst>
                <a:path w="2343" h="2343" extrusionOk="0">
                  <a:moveTo>
                    <a:pt x="1052" y="0"/>
                  </a:moveTo>
                  <a:lnTo>
                    <a:pt x="923" y="19"/>
                  </a:lnTo>
                  <a:lnTo>
                    <a:pt x="812" y="56"/>
                  </a:lnTo>
                  <a:lnTo>
                    <a:pt x="701" y="93"/>
                  </a:lnTo>
                  <a:lnTo>
                    <a:pt x="591" y="148"/>
                  </a:lnTo>
                  <a:lnTo>
                    <a:pt x="499" y="203"/>
                  </a:lnTo>
                  <a:lnTo>
                    <a:pt x="406" y="277"/>
                  </a:lnTo>
                  <a:lnTo>
                    <a:pt x="333" y="351"/>
                  </a:lnTo>
                  <a:lnTo>
                    <a:pt x="259" y="425"/>
                  </a:lnTo>
                  <a:lnTo>
                    <a:pt x="185" y="517"/>
                  </a:lnTo>
                  <a:lnTo>
                    <a:pt x="130" y="627"/>
                  </a:lnTo>
                  <a:lnTo>
                    <a:pt x="93" y="738"/>
                  </a:lnTo>
                  <a:lnTo>
                    <a:pt x="56" y="849"/>
                  </a:lnTo>
                  <a:lnTo>
                    <a:pt x="19" y="959"/>
                  </a:lnTo>
                  <a:lnTo>
                    <a:pt x="1" y="1070"/>
                  </a:lnTo>
                  <a:lnTo>
                    <a:pt x="1" y="1199"/>
                  </a:lnTo>
                  <a:lnTo>
                    <a:pt x="19" y="1328"/>
                  </a:lnTo>
                  <a:lnTo>
                    <a:pt x="38" y="1439"/>
                  </a:lnTo>
                  <a:lnTo>
                    <a:pt x="56" y="1549"/>
                  </a:lnTo>
                  <a:lnTo>
                    <a:pt x="111" y="1660"/>
                  </a:lnTo>
                  <a:lnTo>
                    <a:pt x="222" y="1844"/>
                  </a:lnTo>
                  <a:lnTo>
                    <a:pt x="351" y="2010"/>
                  </a:lnTo>
                  <a:lnTo>
                    <a:pt x="535" y="2158"/>
                  </a:lnTo>
                  <a:lnTo>
                    <a:pt x="720" y="2250"/>
                  </a:lnTo>
                  <a:lnTo>
                    <a:pt x="830" y="2287"/>
                  </a:lnTo>
                  <a:lnTo>
                    <a:pt x="941" y="2324"/>
                  </a:lnTo>
                  <a:lnTo>
                    <a:pt x="1070" y="2342"/>
                  </a:lnTo>
                  <a:lnTo>
                    <a:pt x="1310" y="2342"/>
                  </a:lnTo>
                  <a:lnTo>
                    <a:pt x="1420" y="2324"/>
                  </a:lnTo>
                  <a:lnTo>
                    <a:pt x="1531" y="2287"/>
                  </a:lnTo>
                  <a:lnTo>
                    <a:pt x="1642" y="2250"/>
                  </a:lnTo>
                  <a:lnTo>
                    <a:pt x="1845" y="2139"/>
                  </a:lnTo>
                  <a:lnTo>
                    <a:pt x="2011" y="2010"/>
                  </a:lnTo>
                  <a:lnTo>
                    <a:pt x="2158" y="1844"/>
                  </a:lnTo>
                  <a:lnTo>
                    <a:pt x="2250" y="1641"/>
                  </a:lnTo>
                  <a:lnTo>
                    <a:pt x="2287" y="1531"/>
                  </a:lnTo>
                  <a:lnTo>
                    <a:pt x="2324" y="1420"/>
                  </a:lnTo>
                  <a:lnTo>
                    <a:pt x="2342" y="1310"/>
                  </a:lnTo>
                  <a:lnTo>
                    <a:pt x="2342" y="1199"/>
                  </a:lnTo>
                  <a:lnTo>
                    <a:pt x="2342" y="1070"/>
                  </a:lnTo>
                  <a:lnTo>
                    <a:pt x="2324" y="941"/>
                  </a:lnTo>
                  <a:lnTo>
                    <a:pt x="2306" y="830"/>
                  </a:lnTo>
                  <a:lnTo>
                    <a:pt x="2269" y="720"/>
                  </a:lnTo>
                  <a:lnTo>
                    <a:pt x="2213" y="609"/>
                  </a:lnTo>
                  <a:lnTo>
                    <a:pt x="2158" y="517"/>
                  </a:lnTo>
                  <a:lnTo>
                    <a:pt x="2103" y="425"/>
                  </a:lnTo>
                  <a:lnTo>
                    <a:pt x="2011" y="332"/>
                  </a:lnTo>
                  <a:lnTo>
                    <a:pt x="1937" y="259"/>
                  </a:lnTo>
                  <a:lnTo>
                    <a:pt x="1845" y="185"/>
                  </a:lnTo>
                  <a:lnTo>
                    <a:pt x="1752" y="130"/>
                  </a:lnTo>
                  <a:lnTo>
                    <a:pt x="1642" y="93"/>
                  </a:lnTo>
                  <a:lnTo>
                    <a:pt x="1531" y="56"/>
                  </a:lnTo>
                  <a:lnTo>
                    <a:pt x="1420" y="19"/>
                  </a:lnTo>
                  <a:lnTo>
                    <a:pt x="12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7" name="Google Shape;1027;p3"/>
            <p:cNvSpPr/>
            <p:nvPr/>
          </p:nvSpPr>
          <p:spPr>
            <a:xfrm>
              <a:off x="6040300" y="1532925"/>
              <a:ext cx="58575" cy="58575"/>
            </a:xfrm>
            <a:custGeom>
              <a:avLst/>
              <a:gdLst/>
              <a:ahLst/>
              <a:cxnLst/>
              <a:rect l="l" t="t" r="r" b="b"/>
              <a:pathLst>
                <a:path w="2343" h="2343" extrusionOk="0">
                  <a:moveTo>
                    <a:pt x="1052" y="1"/>
                  </a:moveTo>
                  <a:lnTo>
                    <a:pt x="923" y="19"/>
                  </a:lnTo>
                  <a:lnTo>
                    <a:pt x="812" y="56"/>
                  </a:lnTo>
                  <a:lnTo>
                    <a:pt x="702" y="93"/>
                  </a:lnTo>
                  <a:lnTo>
                    <a:pt x="591" y="130"/>
                  </a:lnTo>
                  <a:lnTo>
                    <a:pt x="499" y="204"/>
                  </a:lnTo>
                  <a:lnTo>
                    <a:pt x="407" y="259"/>
                  </a:lnTo>
                  <a:lnTo>
                    <a:pt x="333" y="333"/>
                  </a:lnTo>
                  <a:lnTo>
                    <a:pt x="259" y="425"/>
                  </a:lnTo>
                  <a:lnTo>
                    <a:pt x="185" y="517"/>
                  </a:lnTo>
                  <a:lnTo>
                    <a:pt x="130" y="609"/>
                  </a:lnTo>
                  <a:lnTo>
                    <a:pt x="75" y="720"/>
                  </a:lnTo>
                  <a:lnTo>
                    <a:pt x="38" y="831"/>
                  </a:lnTo>
                  <a:lnTo>
                    <a:pt x="19" y="941"/>
                  </a:lnTo>
                  <a:lnTo>
                    <a:pt x="1" y="1070"/>
                  </a:lnTo>
                  <a:lnTo>
                    <a:pt x="1" y="1199"/>
                  </a:lnTo>
                  <a:lnTo>
                    <a:pt x="1" y="1310"/>
                  </a:lnTo>
                  <a:lnTo>
                    <a:pt x="19" y="1439"/>
                  </a:lnTo>
                  <a:lnTo>
                    <a:pt x="56" y="1550"/>
                  </a:lnTo>
                  <a:lnTo>
                    <a:pt x="93" y="1642"/>
                  </a:lnTo>
                  <a:lnTo>
                    <a:pt x="204" y="1845"/>
                  </a:lnTo>
                  <a:lnTo>
                    <a:pt x="351" y="2011"/>
                  </a:lnTo>
                  <a:lnTo>
                    <a:pt x="517" y="2158"/>
                  </a:lnTo>
                  <a:lnTo>
                    <a:pt x="720" y="2250"/>
                  </a:lnTo>
                  <a:lnTo>
                    <a:pt x="812" y="2287"/>
                  </a:lnTo>
                  <a:lnTo>
                    <a:pt x="923" y="2324"/>
                  </a:lnTo>
                  <a:lnTo>
                    <a:pt x="1052" y="2343"/>
                  </a:lnTo>
                  <a:lnTo>
                    <a:pt x="1292" y="2343"/>
                  </a:lnTo>
                  <a:lnTo>
                    <a:pt x="1421" y="2324"/>
                  </a:lnTo>
                  <a:lnTo>
                    <a:pt x="1531" y="2287"/>
                  </a:lnTo>
                  <a:lnTo>
                    <a:pt x="1642" y="2250"/>
                  </a:lnTo>
                  <a:lnTo>
                    <a:pt x="1753" y="2195"/>
                  </a:lnTo>
                  <a:lnTo>
                    <a:pt x="1845" y="2140"/>
                  </a:lnTo>
                  <a:lnTo>
                    <a:pt x="1937" y="2084"/>
                  </a:lnTo>
                  <a:lnTo>
                    <a:pt x="2011" y="1992"/>
                  </a:lnTo>
                  <a:lnTo>
                    <a:pt x="2084" y="1918"/>
                  </a:lnTo>
                  <a:lnTo>
                    <a:pt x="2158" y="1826"/>
                  </a:lnTo>
                  <a:lnTo>
                    <a:pt x="2214" y="1716"/>
                  </a:lnTo>
                  <a:lnTo>
                    <a:pt x="2269" y="1623"/>
                  </a:lnTo>
                  <a:lnTo>
                    <a:pt x="2306" y="1513"/>
                  </a:lnTo>
                  <a:lnTo>
                    <a:pt x="2324" y="1384"/>
                  </a:lnTo>
                  <a:lnTo>
                    <a:pt x="2343" y="1273"/>
                  </a:lnTo>
                  <a:lnTo>
                    <a:pt x="2343" y="1144"/>
                  </a:lnTo>
                  <a:lnTo>
                    <a:pt x="2343" y="1015"/>
                  </a:lnTo>
                  <a:lnTo>
                    <a:pt x="2324" y="904"/>
                  </a:lnTo>
                  <a:lnTo>
                    <a:pt x="2287" y="794"/>
                  </a:lnTo>
                  <a:lnTo>
                    <a:pt x="2250" y="683"/>
                  </a:lnTo>
                  <a:lnTo>
                    <a:pt x="2140" y="499"/>
                  </a:lnTo>
                  <a:lnTo>
                    <a:pt x="1992" y="333"/>
                  </a:lnTo>
                  <a:lnTo>
                    <a:pt x="1826" y="185"/>
                  </a:lnTo>
                  <a:lnTo>
                    <a:pt x="1624" y="93"/>
                  </a:lnTo>
                  <a:lnTo>
                    <a:pt x="1531" y="56"/>
                  </a:lnTo>
                  <a:lnTo>
                    <a:pt x="1421" y="19"/>
                  </a:lnTo>
                  <a:lnTo>
                    <a:pt x="12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8" name="Google Shape;1028;p3"/>
            <p:cNvSpPr/>
            <p:nvPr/>
          </p:nvSpPr>
          <p:spPr>
            <a:xfrm>
              <a:off x="5963325" y="1518650"/>
              <a:ext cx="58575" cy="58550"/>
            </a:xfrm>
            <a:custGeom>
              <a:avLst/>
              <a:gdLst/>
              <a:ahLst/>
              <a:cxnLst/>
              <a:rect l="l" t="t" r="r" b="b"/>
              <a:pathLst>
                <a:path w="2343" h="2342" extrusionOk="0">
                  <a:moveTo>
                    <a:pt x="1052" y="0"/>
                  </a:moveTo>
                  <a:lnTo>
                    <a:pt x="941" y="19"/>
                  </a:lnTo>
                  <a:lnTo>
                    <a:pt x="830" y="56"/>
                  </a:lnTo>
                  <a:lnTo>
                    <a:pt x="720" y="92"/>
                  </a:lnTo>
                  <a:lnTo>
                    <a:pt x="517" y="185"/>
                  </a:lnTo>
                  <a:lnTo>
                    <a:pt x="351" y="314"/>
                  </a:lnTo>
                  <a:lnTo>
                    <a:pt x="204" y="480"/>
                  </a:lnTo>
                  <a:lnTo>
                    <a:pt x="93" y="682"/>
                  </a:lnTo>
                  <a:lnTo>
                    <a:pt x="56" y="793"/>
                  </a:lnTo>
                  <a:lnTo>
                    <a:pt x="38" y="904"/>
                  </a:lnTo>
                  <a:lnTo>
                    <a:pt x="19" y="1014"/>
                  </a:lnTo>
                  <a:lnTo>
                    <a:pt x="1" y="1125"/>
                  </a:lnTo>
                  <a:lnTo>
                    <a:pt x="1" y="1254"/>
                  </a:lnTo>
                  <a:lnTo>
                    <a:pt x="19" y="1383"/>
                  </a:lnTo>
                  <a:lnTo>
                    <a:pt x="38" y="1494"/>
                  </a:lnTo>
                  <a:lnTo>
                    <a:pt x="75" y="1604"/>
                  </a:lnTo>
                  <a:lnTo>
                    <a:pt x="130" y="1715"/>
                  </a:lnTo>
                  <a:lnTo>
                    <a:pt x="185" y="1807"/>
                  </a:lnTo>
                  <a:lnTo>
                    <a:pt x="240" y="1899"/>
                  </a:lnTo>
                  <a:lnTo>
                    <a:pt x="314" y="1992"/>
                  </a:lnTo>
                  <a:lnTo>
                    <a:pt x="406" y="2065"/>
                  </a:lnTo>
                  <a:lnTo>
                    <a:pt x="499" y="2139"/>
                  </a:lnTo>
                  <a:lnTo>
                    <a:pt x="591" y="2194"/>
                  </a:lnTo>
                  <a:lnTo>
                    <a:pt x="683" y="2250"/>
                  </a:lnTo>
                  <a:lnTo>
                    <a:pt x="794" y="2287"/>
                  </a:lnTo>
                  <a:lnTo>
                    <a:pt x="923" y="2305"/>
                  </a:lnTo>
                  <a:lnTo>
                    <a:pt x="1033" y="2323"/>
                  </a:lnTo>
                  <a:lnTo>
                    <a:pt x="1162" y="2342"/>
                  </a:lnTo>
                  <a:lnTo>
                    <a:pt x="1273" y="2323"/>
                  </a:lnTo>
                  <a:lnTo>
                    <a:pt x="1402" y="2323"/>
                  </a:lnTo>
                  <a:lnTo>
                    <a:pt x="1513" y="2287"/>
                  </a:lnTo>
                  <a:lnTo>
                    <a:pt x="1623" y="2250"/>
                  </a:lnTo>
                  <a:lnTo>
                    <a:pt x="1808" y="2158"/>
                  </a:lnTo>
                  <a:lnTo>
                    <a:pt x="1992" y="2010"/>
                  </a:lnTo>
                  <a:lnTo>
                    <a:pt x="2121" y="1844"/>
                  </a:lnTo>
                  <a:lnTo>
                    <a:pt x="2232" y="1660"/>
                  </a:lnTo>
                  <a:lnTo>
                    <a:pt x="2269" y="1549"/>
                  </a:lnTo>
                  <a:lnTo>
                    <a:pt x="2306" y="1438"/>
                  </a:lnTo>
                  <a:lnTo>
                    <a:pt x="2324" y="1328"/>
                  </a:lnTo>
                  <a:lnTo>
                    <a:pt x="2342" y="1217"/>
                  </a:lnTo>
                  <a:lnTo>
                    <a:pt x="2324" y="1088"/>
                  </a:lnTo>
                  <a:lnTo>
                    <a:pt x="2324" y="959"/>
                  </a:lnTo>
                  <a:lnTo>
                    <a:pt x="2287" y="848"/>
                  </a:lnTo>
                  <a:lnTo>
                    <a:pt x="2250" y="738"/>
                  </a:lnTo>
                  <a:lnTo>
                    <a:pt x="2213" y="627"/>
                  </a:lnTo>
                  <a:lnTo>
                    <a:pt x="2158" y="535"/>
                  </a:lnTo>
                  <a:lnTo>
                    <a:pt x="2084" y="443"/>
                  </a:lnTo>
                  <a:lnTo>
                    <a:pt x="2011" y="351"/>
                  </a:lnTo>
                  <a:lnTo>
                    <a:pt x="1937" y="277"/>
                  </a:lnTo>
                  <a:lnTo>
                    <a:pt x="1845" y="203"/>
                  </a:lnTo>
                  <a:lnTo>
                    <a:pt x="1752" y="148"/>
                  </a:lnTo>
                  <a:lnTo>
                    <a:pt x="1642" y="92"/>
                  </a:lnTo>
                  <a:lnTo>
                    <a:pt x="1531" y="56"/>
                  </a:lnTo>
                  <a:lnTo>
                    <a:pt x="1421" y="37"/>
                  </a:lnTo>
                  <a:lnTo>
                    <a:pt x="1310" y="19"/>
                  </a:lnTo>
                  <a:lnTo>
                    <a:pt x="118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9" name="Google Shape;1029;p3"/>
            <p:cNvSpPr/>
            <p:nvPr/>
          </p:nvSpPr>
          <p:spPr>
            <a:xfrm>
              <a:off x="5578425" y="1370675"/>
              <a:ext cx="57650" cy="57650"/>
            </a:xfrm>
            <a:custGeom>
              <a:avLst/>
              <a:gdLst/>
              <a:ahLst/>
              <a:cxnLst/>
              <a:rect l="l" t="t" r="r" b="b"/>
              <a:pathLst>
                <a:path w="2306" h="2306" extrusionOk="0">
                  <a:moveTo>
                    <a:pt x="1033" y="1"/>
                  </a:moveTo>
                  <a:lnTo>
                    <a:pt x="904" y="19"/>
                  </a:lnTo>
                  <a:lnTo>
                    <a:pt x="794" y="56"/>
                  </a:lnTo>
                  <a:lnTo>
                    <a:pt x="702" y="93"/>
                  </a:lnTo>
                  <a:lnTo>
                    <a:pt x="499" y="203"/>
                  </a:lnTo>
                  <a:lnTo>
                    <a:pt x="333" y="333"/>
                  </a:lnTo>
                  <a:lnTo>
                    <a:pt x="185" y="498"/>
                  </a:lnTo>
                  <a:lnTo>
                    <a:pt x="93" y="701"/>
                  </a:lnTo>
                  <a:lnTo>
                    <a:pt x="56" y="812"/>
                  </a:lnTo>
                  <a:lnTo>
                    <a:pt x="19" y="923"/>
                  </a:lnTo>
                  <a:lnTo>
                    <a:pt x="1" y="1033"/>
                  </a:lnTo>
                  <a:lnTo>
                    <a:pt x="1" y="1162"/>
                  </a:lnTo>
                  <a:lnTo>
                    <a:pt x="1" y="1273"/>
                  </a:lnTo>
                  <a:lnTo>
                    <a:pt x="19" y="1402"/>
                  </a:lnTo>
                  <a:lnTo>
                    <a:pt x="56" y="1513"/>
                  </a:lnTo>
                  <a:lnTo>
                    <a:pt x="93" y="1605"/>
                  </a:lnTo>
                  <a:lnTo>
                    <a:pt x="204" y="1808"/>
                  </a:lnTo>
                  <a:lnTo>
                    <a:pt x="333" y="1974"/>
                  </a:lnTo>
                  <a:lnTo>
                    <a:pt x="499" y="2121"/>
                  </a:lnTo>
                  <a:lnTo>
                    <a:pt x="702" y="2213"/>
                  </a:lnTo>
                  <a:lnTo>
                    <a:pt x="812" y="2250"/>
                  </a:lnTo>
                  <a:lnTo>
                    <a:pt x="923" y="2287"/>
                  </a:lnTo>
                  <a:lnTo>
                    <a:pt x="1033" y="2305"/>
                  </a:lnTo>
                  <a:lnTo>
                    <a:pt x="1273" y="2305"/>
                  </a:lnTo>
                  <a:lnTo>
                    <a:pt x="1402" y="2287"/>
                  </a:lnTo>
                  <a:lnTo>
                    <a:pt x="1513" y="2250"/>
                  </a:lnTo>
                  <a:lnTo>
                    <a:pt x="1605" y="2213"/>
                  </a:lnTo>
                  <a:lnTo>
                    <a:pt x="1808" y="2103"/>
                  </a:lnTo>
                  <a:lnTo>
                    <a:pt x="1974" y="1974"/>
                  </a:lnTo>
                  <a:lnTo>
                    <a:pt x="2121" y="1808"/>
                  </a:lnTo>
                  <a:lnTo>
                    <a:pt x="2214" y="1605"/>
                  </a:lnTo>
                  <a:lnTo>
                    <a:pt x="2250" y="1494"/>
                  </a:lnTo>
                  <a:lnTo>
                    <a:pt x="2287" y="1383"/>
                  </a:lnTo>
                  <a:lnTo>
                    <a:pt x="2306" y="1273"/>
                  </a:lnTo>
                  <a:lnTo>
                    <a:pt x="2306" y="1144"/>
                  </a:lnTo>
                  <a:lnTo>
                    <a:pt x="2306" y="1033"/>
                  </a:lnTo>
                  <a:lnTo>
                    <a:pt x="2287" y="904"/>
                  </a:lnTo>
                  <a:lnTo>
                    <a:pt x="2250" y="793"/>
                  </a:lnTo>
                  <a:lnTo>
                    <a:pt x="2214" y="701"/>
                  </a:lnTo>
                  <a:lnTo>
                    <a:pt x="2103" y="498"/>
                  </a:lnTo>
                  <a:lnTo>
                    <a:pt x="1974" y="333"/>
                  </a:lnTo>
                  <a:lnTo>
                    <a:pt x="1808" y="185"/>
                  </a:lnTo>
                  <a:lnTo>
                    <a:pt x="1605" y="93"/>
                  </a:lnTo>
                  <a:lnTo>
                    <a:pt x="1494" y="56"/>
                  </a:lnTo>
                  <a:lnTo>
                    <a:pt x="1384" y="19"/>
                  </a:lnTo>
                  <a:lnTo>
                    <a:pt x="12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0" name="Google Shape;1030;p3"/>
            <p:cNvSpPr/>
            <p:nvPr/>
          </p:nvSpPr>
          <p:spPr>
            <a:xfrm>
              <a:off x="5883575" y="1504825"/>
              <a:ext cx="58125" cy="57625"/>
            </a:xfrm>
            <a:custGeom>
              <a:avLst/>
              <a:gdLst/>
              <a:ahLst/>
              <a:cxnLst/>
              <a:rect l="l" t="t" r="r" b="b"/>
              <a:pathLst>
                <a:path w="2325" h="2305" extrusionOk="0">
                  <a:moveTo>
                    <a:pt x="1034" y="0"/>
                  </a:moveTo>
                  <a:lnTo>
                    <a:pt x="923" y="19"/>
                  </a:lnTo>
                  <a:lnTo>
                    <a:pt x="812" y="55"/>
                  </a:lnTo>
                  <a:lnTo>
                    <a:pt x="702" y="92"/>
                  </a:lnTo>
                  <a:lnTo>
                    <a:pt x="499" y="185"/>
                  </a:lnTo>
                  <a:lnTo>
                    <a:pt x="333" y="332"/>
                  </a:lnTo>
                  <a:lnTo>
                    <a:pt x="204" y="498"/>
                  </a:lnTo>
                  <a:lnTo>
                    <a:pt x="93" y="682"/>
                  </a:lnTo>
                  <a:lnTo>
                    <a:pt x="56" y="793"/>
                  </a:lnTo>
                  <a:lnTo>
                    <a:pt x="38" y="904"/>
                  </a:lnTo>
                  <a:lnTo>
                    <a:pt x="19" y="1014"/>
                  </a:lnTo>
                  <a:lnTo>
                    <a:pt x="1" y="1143"/>
                  </a:lnTo>
                  <a:lnTo>
                    <a:pt x="19" y="1272"/>
                  </a:lnTo>
                  <a:lnTo>
                    <a:pt x="19" y="1383"/>
                  </a:lnTo>
                  <a:lnTo>
                    <a:pt x="56" y="1512"/>
                  </a:lnTo>
                  <a:lnTo>
                    <a:pt x="93" y="1604"/>
                  </a:lnTo>
                  <a:lnTo>
                    <a:pt x="148" y="1715"/>
                  </a:lnTo>
                  <a:lnTo>
                    <a:pt x="204" y="1807"/>
                  </a:lnTo>
                  <a:lnTo>
                    <a:pt x="278" y="1899"/>
                  </a:lnTo>
                  <a:lnTo>
                    <a:pt x="351" y="1991"/>
                  </a:lnTo>
                  <a:lnTo>
                    <a:pt x="425" y="2065"/>
                  </a:lnTo>
                  <a:lnTo>
                    <a:pt x="517" y="2121"/>
                  </a:lnTo>
                  <a:lnTo>
                    <a:pt x="609" y="2176"/>
                  </a:lnTo>
                  <a:lnTo>
                    <a:pt x="720" y="2231"/>
                  </a:lnTo>
                  <a:lnTo>
                    <a:pt x="831" y="2268"/>
                  </a:lnTo>
                  <a:lnTo>
                    <a:pt x="941" y="2286"/>
                  </a:lnTo>
                  <a:lnTo>
                    <a:pt x="1070" y="2305"/>
                  </a:lnTo>
                  <a:lnTo>
                    <a:pt x="1310" y="2305"/>
                  </a:lnTo>
                  <a:lnTo>
                    <a:pt x="1439" y="2286"/>
                  </a:lnTo>
                  <a:lnTo>
                    <a:pt x="1550" y="2250"/>
                  </a:lnTo>
                  <a:lnTo>
                    <a:pt x="1642" y="2213"/>
                  </a:lnTo>
                  <a:lnTo>
                    <a:pt x="1845" y="2102"/>
                  </a:lnTo>
                  <a:lnTo>
                    <a:pt x="2011" y="1955"/>
                  </a:lnTo>
                  <a:lnTo>
                    <a:pt x="2140" y="1789"/>
                  </a:lnTo>
                  <a:lnTo>
                    <a:pt x="2232" y="1586"/>
                  </a:lnTo>
                  <a:lnTo>
                    <a:pt x="2269" y="1475"/>
                  </a:lnTo>
                  <a:lnTo>
                    <a:pt x="2306" y="1365"/>
                  </a:lnTo>
                  <a:lnTo>
                    <a:pt x="2306" y="1254"/>
                  </a:lnTo>
                  <a:lnTo>
                    <a:pt x="2324" y="1125"/>
                  </a:lnTo>
                  <a:lnTo>
                    <a:pt x="2306" y="1014"/>
                  </a:lnTo>
                  <a:lnTo>
                    <a:pt x="2287" y="904"/>
                  </a:lnTo>
                  <a:lnTo>
                    <a:pt x="2269" y="793"/>
                  </a:lnTo>
                  <a:lnTo>
                    <a:pt x="2232" y="682"/>
                  </a:lnTo>
                  <a:lnTo>
                    <a:pt x="2121" y="480"/>
                  </a:lnTo>
                  <a:lnTo>
                    <a:pt x="1974" y="314"/>
                  </a:lnTo>
                  <a:lnTo>
                    <a:pt x="1808" y="185"/>
                  </a:lnTo>
                  <a:lnTo>
                    <a:pt x="1605" y="74"/>
                  </a:lnTo>
                  <a:lnTo>
                    <a:pt x="1513" y="37"/>
                  </a:lnTo>
                  <a:lnTo>
                    <a:pt x="1402" y="19"/>
                  </a:lnTo>
                  <a:lnTo>
                    <a:pt x="12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1" name="Google Shape;1031;p3"/>
            <p:cNvSpPr/>
            <p:nvPr/>
          </p:nvSpPr>
          <p:spPr>
            <a:xfrm>
              <a:off x="5092600" y="873300"/>
              <a:ext cx="59025" cy="59025"/>
            </a:xfrm>
            <a:custGeom>
              <a:avLst/>
              <a:gdLst/>
              <a:ahLst/>
              <a:cxnLst/>
              <a:rect l="l" t="t" r="r" b="b"/>
              <a:pathLst>
                <a:path w="2361" h="2361" extrusionOk="0">
                  <a:moveTo>
                    <a:pt x="1199" y="1"/>
                  </a:moveTo>
                  <a:lnTo>
                    <a:pt x="1070" y="19"/>
                  </a:lnTo>
                  <a:lnTo>
                    <a:pt x="959" y="19"/>
                  </a:lnTo>
                  <a:lnTo>
                    <a:pt x="848" y="56"/>
                  </a:lnTo>
                  <a:lnTo>
                    <a:pt x="738" y="93"/>
                  </a:lnTo>
                  <a:lnTo>
                    <a:pt x="535" y="185"/>
                  </a:lnTo>
                  <a:lnTo>
                    <a:pt x="369" y="333"/>
                  </a:lnTo>
                  <a:lnTo>
                    <a:pt x="221" y="499"/>
                  </a:lnTo>
                  <a:lnTo>
                    <a:pt x="111" y="683"/>
                  </a:lnTo>
                  <a:lnTo>
                    <a:pt x="74" y="794"/>
                  </a:lnTo>
                  <a:lnTo>
                    <a:pt x="37" y="904"/>
                  </a:lnTo>
                  <a:lnTo>
                    <a:pt x="19" y="1015"/>
                  </a:lnTo>
                  <a:lnTo>
                    <a:pt x="0" y="1126"/>
                  </a:lnTo>
                  <a:lnTo>
                    <a:pt x="0" y="1255"/>
                  </a:lnTo>
                  <a:lnTo>
                    <a:pt x="19" y="1384"/>
                  </a:lnTo>
                  <a:lnTo>
                    <a:pt x="37" y="1494"/>
                  </a:lnTo>
                  <a:lnTo>
                    <a:pt x="74" y="1605"/>
                  </a:lnTo>
                  <a:lnTo>
                    <a:pt x="129" y="1716"/>
                  </a:lnTo>
                  <a:lnTo>
                    <a:pt x="166" y="1808"/>
                  </a:lnTo>
                  <a:lnTo>
                    <a:pt x="240" y="1900"/>
                  </a:lnTo>
                  <a:lnTo>
                    <a:pt x="314" y="1992"/>
                  </a:lnTo>
                  <a:lnTo>
                    <a:pt x="387" y="2066"/>
                  </a:lnTo>
                  <a:lnTo>
                    <a:pt x="480" y="2140"/>
                  </a:lnTo>
                  <a:lnTo>
                    <a:pt x="572" y="2213"/>
                  </a:lnTo>
                  <a:lnTo>
                    <a:pt x="682" y="2250"/>
                  </a:lnTo>
                  <a:lnTo>
                    <a:pt x="793" y="2306"/>
                  </a:lnTo>
                  <a:lnTo>
                    <a:pt x="904" y="2342"/>
                  </a:lnTo>
                  <a:lnTo>
                    <a:pt x="1014" y="2361"/>
                  </a:lnTo>
                  <a:lnTo>
                    <a:pt x="1272" y="2361"/>
                  </a:lnTo>
                  <a:lnTo>
                    <a:pt x="1383" y="2342"/>
                  </a:lnTo>
                  <a:lnTo>
                    <a:pt x="1494" y="2324"/>
                  </a:lnTo>
                  <a:lnTo>
                    <a:pt x="1604" y="2287"/>
                  </a:lnTo>
                  <a:lnTo>
                    <a:pt x="1715" y="2250"/>
                  </a:lnTo>
                  <a:lnTo>
                    <a:pt x="1826" y="2177"/>
                  </a:lnTo>
                  <a:lnTo>
                    <a:pt x="1918" y="2121"/>
                  </a:lnTo>
                  <a:lnTo>
                    <a:pt x="1991" y="2047"/>
                  </a:lnTo>
                  <a:lnTo>
                    <a:pt x="2084" y="1974"/>
                  </a:lnTo>
                  <a:lnTo>
                    <a:pt x="2139" y="1882"/>
                  </a:lnTo>
                  <a:lnTo>
                    <a:pt x="2213" y="1789"/>
                  </a:lnTo>
                  <a:lnTo>
                    <a:pt x="2250" y="1679"/>
                  </a:lnTo>
                  <a:lnTo>
                    <a:pt x="2305" y="1568"/>
                  </a:lnTo>
                  <a:lnTo>
                    <a:pt x="2323" y="1457"/>
                  </a:lnTo>
                  <a:lnTo>
                    <a:pt x="2360" y="1328"/>
                  </a:lnTo>
                  <a:lnTo>
                    <a:pt x="2360" y="1218"/>
                  </a:lnTo>
                  <a:lnTo>
                    <a:pt x="2360" y="1089"/>
                  </a:lnTo>
                  <a:lnTo>
                    <a:pt x="2342" y="960"/>
                  </a:lnTo>
                  <a:lnTo>
                    <a:pt x="2323" y="849"/>
                  </a:lnTo>
                  <a:lnTo>
                    <a:pt x="2286" y="738"/>
                  </a:lnTo>
                  <a:lnTo>
                    <a:pt x="2231" y="628"/>
                  </a:lnTo>
                  <a:lnTo>
                    <a:pt x="2176" y="536"/>
                  </a:lnTo>
                  <a:lnTo>
                    <a:pt x="2102" y="443"/>
                  </a:lnTo>
                  <a:lnTo>
                    <a:pt x="2028" y="351"/>
                  </a:lnTo>
                  <a:lnTo>
                    <a:pt x="1955" y="277"/>
                  </a:lnTo>
                  <a:lnTo>
                    <a:pt x="1862" y="222"/>
                  </a:lnTo>
                  <a:lnTo>
                    <a:pt x="1770" y="148"/>
                  </a:lnTo>
                  <a:lnTo>
                    <a:pt x="1660" y="111"/>
                  </a:lnTo>
                  <a:lnTo>
                    <a:pt x="1549" y="56"/>
                  </a:lnTo>
                  <a:lnTo>
                    <a:pt x="1438" y="38"/>
                  </a:lnTo>
                  <a:lnTo>
                    <a:pt x="1309" y="19"/>
                  </a:lnTo>
                  <a:lnTo>
                    <a:pt x="119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2" name="Google Shape;1032;p3"/>
            <p:cNvSpPr/>
            <p:nvPr/>
          </p:nvSpPr>
          <p:spPr>
            <a:xfrm>
              <a:off x="5290350" y="1154025"/>
              <a:ext cx="57625" cy="57200"/>
            </a:xfrm>
            <a:custGeom>
              <a:avLst/>
              <a:gdLst/>
              <a:ahLst/>
              <a:cxnLst/>
              <a:rect l="l" t="t" r="r" b="b"/>
              <a:pathLst>
                <a:path w="2305" h="2288" extrusionOk="0">
                  <a:moveTo>
                    <a:pt x="1014" y="1"/>
                  </a:moveTo>
                  <a:lnTo>
                    <a:pt x="885" y="19"/>
                  </a:lnTo>
                  <a:lnTo>
                    <a:pt x="774" y="56"/>
                  </a:lnTo>
                  <a:lnTo>
                    <a:pt x="682" y="93"/>
                  </a:lnTo>
                  <a:lnTo>
                    <a:pt x="479" y="185"/>
                  </a:lnTo>
                  <a:lnTo>
                    <a:pt x="314" y="333"/>
                  </a:lnTo>
                  <a:lnTo>
                    <a:pt x="184" y="517"/>
                  </a:lnTo>
                  <a:lnTo>
                    <a:pt x="74" y="701"/>
                  </a:lnTo>
                  <a:lnTo>
                    <a:pt x="37" y="812"/>
                  </a:lnTo>
                  <a:lnTo>
                    <a:pt x="19" y="923"/>
                  </a:lnTo>
                  <a:lnTo>
                    <a:pt x="0" y="1052"/>
                  </a:lnTo>
                  <a:lnTo>
                    <a:pt x="0" y="1162"/>
                  </a:lnTo>
                  <a:lnTo>
                    <a:pt x="0" y="1291"/>
                  </a:lnTo>
                  <a:lnTo>
                    <a:pt x="19" y="1402"/>
                  </a:lnTo>
                  <a:lnTo>
                    <a:pt x="55" y="1513"/>
                  </a:lnTo>
                  <a:lnTo>
                    <a:pt x="92" y="1623"/>
                  </a:lnTo>
                  <a:lnTo>
                    <a:pt x="148" y="1715"/>
                  </a:lnTo>
                  <a:lnTo>
                    <a:pt x="203" y="1808"/>
                  </a:lnTo>
                  <a:lnTo>
                    <a:pt x="332" y="1974"/>
                  </a:lnTo>
                  <a:lnTo>
                    <a:pt x="516" y="2121"/>
                  </a:lnTo>
                  <a:lnTo>
                    <a:pt x="701" y="2213"/>
                  </a:lnTo>
                  <a:lnTo>
                    <a:pt x="811" y="2250"/>
                  </a:lnTo>
                  <a:lnTo>
                    <a:pt x="922" y="2269"/>
                  </a:lnTo>
                  <a:lnTo>
                    <a:pt x="1051" y="2287"/>
                  </a:lnTo>
                  <a:lnTo>
                    <a:pt x="1291" y="2287"/>
                  </a:lnTo>
                  <a:lnTo>
                    <a:pt x="1401" y="2269"/>
                  </a:lnTo>
                  <a:lnTo>
                    <a:pt x="1512" y="2232"/>
                  </a:lnTo>
                  <a:lnTo>
                    <a:pt x="1623" y="2195"/>
                  </a:lnTo>
                  <a:lnTo>
                    <a:pt x="1807" y="2103"/>
                  </a:lnTo>
                  <a:lnTo>
                    <a:pt x="1973" y="1955"/>
                  </a:lnTo>
                  <a:lnTo>
                    <a:pt x="2120" y="1789"/>
                  </a:lnTo>
                  <a:lnTo>
                    <a:pt x="2213" y="1586"/>
                  </a:lnTo>
                  <a:lnTo>
                    <a:pt x="2250" y="1476"/>
                  </a:lnTo>
                  <a:lnTo>
                    <a:pt x="2286" y="1365"/>
                  </a:lnTo>
                  <a:lnTo>
                    <a:pt x="2305" y="1236"/>
                  </a:lnTo>
                  <a:lnTo>
                    <a:pt x="2305" y="1125"/>
                  </a:lnTo>
                  <a:lnTo>
                    <a:pt x="2286" y="996"/>
                  </a:lnTo>
                  <a:lnTo>
                    <a:pt x="2268" y="886"/>
                  </a:lnTo>
                  <a:lnTo>
                    <a:pt x="2250" y="775"/>
                  </a:lnTo>
                  <a:lnTo>
                    <a:pt x="2213" y="664"/>
                  </a:lnTo>
                  <a:lnTo>
                    <a:pt x="2157" y="572"/>
                  </a:lnTo>
                  <a:lnTo>
                    <a:pt x="2102" y="480"/>
                  </a:lnTo>
                  <a:lnTo>
                    <a:pt x="1955" y="314"/>
                  </a:lnTo>
                  <a:lnTo>
                    <a:pt x="1789" y="167"/>
                  </a:lnTo>
                  <a:lnTo>
                    <a:pt x="1586" y="74"/>
                  </a:lnTo>
                  <a:lnTo>
                    <a:pt x="1475" y="38"/>
                  </a:lnTo>
                  <a:lnTo>
                    <a:pt x="1365" y="19"/>
                  </a:lnTo>
                  <a:lnTo>
                    <a:pt x="12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3" name="Google Shape;1033;p3"/>
            <p:cNvSpPr/>
            <p:nvPr/>
          </p:nvSpPr>
          <p:spPr>
            <a:xfrm>
              <a:off x="4910525" y="514225"/>
              <a:ext cx="58100" cy="58100"/>
            </a:xfrm>
            <a:custGeom>
              <a:avLst/>
              <a:gdLst/>
              <a:ahLst/>
              <a:cxnLst/>
              <a:rect l="l" t="t" r="r" b="b"/>
              <a:pathLst>
                <a:path w="2324" h="2324" extrusionOk="0">
                  <a:moveTo>
                    <a:pt x="1162" y="0"/>
                  </a:moveTo>
                  <a:lnTo>
                    <a:pt x="1051" y="19"/>
                  </a:lnTo>
                  <a:lnTo>
                    <a:pt x="922" y="19"/>
                  </a:lnTo>
                  <a:lnTo>
                    <a:pt x="811" y="56"/>
                  </a:lnTo>
                  <a:lnTo>
                    <a:pt x="701" y="93"/>
                  </a:lnTo>
                  <a:lnTo>
                    <a:pt x="590" y="148"/>
                  </a:lnTo>
                  <a:lnTo>
                    <a:pt x="498" y="203"/>
                  </a:lnTo>
                  <a:lnTo>
                    <a:pt x="406" y="277"/>
                  </a:lnTo>
                  <a:lnTo>
                    <a:pt x="314" y="351"/>
                  </a:lnTo>
                  <a:lnTo>
                    <a:pt x="240" y="425"/>
                  </a:lnTo>
                  <a:lnTo>
                    <a:pt x="184" y="517"/>
                  </a:lnTo>
                  <a:lnTo>
                    <a:pt x="129" y="627"/>
                  </a:lnTo>
                  <a:lnTo>
                    <a:pt x="74" y="720"/>
                  </a:lnTo>
                  <a:lnTo>
                    <a:pt x="37" y="830"/>
                  </a:lnTo>
                  <a:lnTo>
                    <a:pt x="19" y="959"/>
                  </a:lnTo>
                  <a:lnTo>
                    <a:pt x="0" y="1070"/>
                  </a:lnTo>
                  <a:lnTo>
                    <a:pt x="0" y="1199"/>
                  </a:lnTo>
                  <a:lnTo>
                    <a:pt x="0" y="1328"/>
                  </a:lnTo>
                  <a:lnTo>
                    <a:pt x="19" y="1439"/>
                  </a:lnTo>
                  <a:lnTo>
                    <a:pt x="55" y="1549"/>
                  </a:lnTo>
                  <a:lnTo>
                    <a:pt x="92" y="1660"/>
                  </a:lnTo>
                  <a:lnTo>
                    <a:pt x="203" y="1844"/>
                  </a:lnTo>
                  <a:lnTo>
                    <a:pt x="350" y="2010"/>
                  </a:lnTo>
                  <a:lnTo>
                    <a:pt x="516" y="2139"/>
                  </a:lnTo>
                  <a:lnTo>
                    <a:pt x="719" y="2250"/>
                  </a:lnTo>
                  <a:lnTo>
                    <a:pt x="830" y="2287"/>
                  </a:lnTo>
                  <a:lnTo>
                    <a:pt x="940" y="2305"/>
                  </a:lnTo>
                  <a:lnTo>
                    <a:pt x="1051" y="2324"/>
                  </a:lnTo>
                  <a:lnTo>
                    <a:pt x="1291" y="2324"/>
                  </a:lnTo>
                  <a:lnTo>
                    <a:pt x="1420" y="2305"/>
                  </a:lnTo>
                  <a:lnTo>
                    <a:pt x="1530" y="2268"/>
                  </a:lnTo>
                  <a:lnTo>
                    <a:pt x="1641" y="2231"/>
                  </a:lnTo>
                  <a:lnTo>
                    <a:pt x="1825" y="2121"/>
                  </a:lnTo>
                  <a:lnTo>
                    <a:pt x="1991" y="1992"/>
                  </a:lnTo>
                  <a:lnTo>
                    <a:pt x="2139" y="1826"/>
                  </a:lnTo>
                  <a:lnTo>
                    <a:pt x="2231" y="1623"/>
                  </a:lnTo>
                  <a:lnTo>
                    <a:pt x="2268" y="1512"/>
                  </a:lnTo>
                  <a:lnTo>
                    <a:pt x="2305" y="1402"/>
                  </a:lnTo>
                  <a:lnTo>
                    <a:pt x="2323" y="1291"/>
                  </a:lnTo>
                  <a:lnTo>
                    <a:pt x="2323" y="1162"/>
                  </a:lnTo>
                  <a:lnTo>
                    <a:pt x="2305" y="1033"/>
                  </a:lnTo>
                  <a:lnTo>
                    <a:pt x="2305" y="922"/>
                  </a:lnTo>
                  <a:lnTo>
                    <a:pt x="2268" y="812"/>
                  </a:lnTo>
                  <a:lnTo>
                    <a:pt x="2231" y="701"/>
                  </a:lnTo>
                  <a:lnTo>
                    <a:pt x="2120" y="517"/>
                  </a:lnTo>
                  <a:lnTo>
                    <a:pt x="1991" y="332"/>
                  </a:lnTo>
                  <a:lnTo>
                    <a:pt x="1825" y="203"/>
                  </a:lnTo>
                  <a:lnTo>
                    <a:pt x="1623" y="93"/>
                  </a:lnTo>
                  <a:lnTo>
                    <a:pt x="1512" y="56"/>
                  </a:lnTo>
                  <a:lnTo>
                    <a:pt x="1401" y="37"/>
                  </a:lnTo>
                  <a:lnTo>
                    <a:pt x="1291" y="19"/>
                  </a:lnTo>
                  <a:lnTo>
                    <a:pt x="116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4" name="Google Shape;1034;p3"/>
            <p:cNvSpPr/>
            <p:nvPr/>
          </p:nvSpPr>
          <p:spPr>
            <a:xfrm>
              <a:off x="5724550" y="1476700"/>
              <a:ext cx="56725" cy="56725"/>
            </a:xfrm>
            <a:custGeom>
              <a:avLst/>
              <a:gdLst/>
              <a:ahLst/>
              <a:cxnLst/>
              <a:rect l="l" t="t" r="r" b="b"/>
              <a:pathLst>
                <a:path w="2269" h="2269" extrusionOk="0">
                  <a:moveTo>
                    <a:pt x="1052" y="0"/>
                  </a:moveTo>
                  <a:lnTo>
                    <a:pt x="941" y="19"/>
                  </a:lnTo>
                  <a:lnTo>
                    <a:pt x="849" y="37"/>
                  </a:lnTo>
                  <a:lnTo>
                    <a:pt x="738" y="74"/>
                  </a:lnTo>
                  <a:lnTo>
                    <a:pt x="536" y="166"/>
                  </a:lnTo>
                  <a:lnTo>
                    <a:pt x="370" y="295"/>
                  </a:lnTo>
                  <a:lnTo>
                    <a:pt x="222" y="461"/>
                  </a:lnTo>
                  <a:lnTo>
                    <a:pt x="111" y="646"/>
                  </a:lnTo>
                  <a:lnTo>
                    <a:pt x="38" y="867"/>
                  </a:lnTo>
                  <a:lnTo>
                    <a:pt x="1" y="959"/>
                  </a:lnTo>
                  <a:lnTo>
                    <a:pt x="1" y="1088"/>
                  </a:lnTo>
                  <a:lnTo>
                    <a:pt x="1" y="1199"/>
                  </a:lnTo>
                  <a:lnTo>
                    <a:pt x="1" y="1310"/>
                  </a:lnTo>
                  <a:lnTo>
                    <a:pt x="38" y="1420"/>
                  </a:lnTo>
                  <a:lnTo>
                    <a:pt x="75" y="1531"/>
                  </a:lnTo>
                  <a:lnTo>
                    <a:pt x="111" y="1641"/>
                  </a:lnTo>
                  <a:lnTo>
                    <a:pt x="167" y="1734"/>
                  </a:lnTo>
                  <a:lnTo>
                    <a:pt x="314" y="1900"/>
                  </a:lnTo>
                  <a:lnTo>
                    <a:pt x="480" y="2065"/>
                  </a:lnTo>
                  <a:lnTo>
                    <a:pt x="572" y="2121"/>
                  </a:lnTo>
                  <a:lnTo>
                    <a:pt x="665" y="2176"/>
                  </a:lnTo>
                  <a:lnTo>
                    <a:pt x="775" y="2213"/>
                  </a:lnTo>
                  <a:lnTo>
                    <a:pt x="886" y="2250"/>
                  </a:lnTo>
                  <a:lnTo>
                    <a:pt x="996" y="2268"/>
                  </a:lnTo>
                  <a:lnTo>
                    <a:pt x="1236" y="2268"/>
                  </a:lnTo>
                  <a:lnTo>
                    <a:pt x="1347" y="2250"/>
                  </a:lnTo>
                  <a:lnTo>
                    <a:pt x="1550" y="2195"/>
                  </a:lnTo>
                  <a:lnTo>
                    <a:pt x="1752" y="2084"/>
                  </a:lnTo>
                  <a:lnTo>
                    <a:pt x="1918" y="1955"/>
                  </a:lnTo>
                  <a:lnTo>
                    <a:pt x="2066" y="1789"/>
                  </a:lnTo>
                  <a:lnTo>
                    <a:pt x="2158" y="1586"/>
                  </a:lnTo>
                  <a:lnTo>
                    <a:pt x="2232" y="1383"/>
                  </a:lnTo>
                  <a:lnTo>
                    <a:pt x="2250" y="1273"/>
                  </a:lnTo>
                  <a:lnTo>
                    <a:pt x="2269" y="1162"/>
                  </a:lnTo>
                  <a:lnTo>
                    <a:pt x="2269" y="1051"/>
                  </a:lnTo>
                  <a:lnTo>
                    <a:pt x="2250" y="941"/>
                  </a:lnTo>
                  <a:lnTo>
                    <a:pt x="2195" y="720"/>
                  </a:lnTo>
                  <a:lnTo>
                    <a:pt x="2084" y="535"/>
                  </a:lnTo>
                  <a:lnTo>
                    <a:pt x="1955" y="369"/>
                  </a:lnTo>
                  <a:lnTo>
                    <a:pt x="1789" y="222"/>
                  </a:lnTo>
                  <a:lnTo>
                    <a:pt x="1605" y="111"/>
                  </a:lnTo>
                  <a:lnTo>
                    <a:pt x="1402" y="37"/>
                  </a:lnTo>
                  <a:lnTo>
                    <a:pt x="1291" y="19"/>
                  </a:lnTo>
                  <a:lnTo>
                    <a:pt x="118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5" name="Google Shape;1035;p3"/>
            <p:cNvSpPr/>
            <p:nvPr/>
          </p:nvSpPr>
          <p:spPr>
            <a:xfrm>
              <a:off x="5804300" y="1490525"/>
              <a:ext cx="57175" cy="57650"/>
            </a:xfrm>
            <a:custGeom>
              <a:avLst/>
              <a:gdLst/>
              <a:ahLst/>
              <a:cxnLst/>
              <a:rect l="l" t="t" r="r" b="b"/>
              <a:pathLst>
                <a:path w="2287" h="2306" extrusionOk="0">
                  <a:moveTo>
                    <a:pt x="1162" y="1"/>
                  </a:moveTo>
                  <a:lnTo>
                    <a:pt x="1033" y="19"/>
                  </a:lnTo>
                  <a:lnTo>
                    <a:pt x="923" y="37"/>
                  </a:lnTo>
                  <a:lnTo>
                    <a:pt x="812" y="56"/>
                  </a:lnTo>
                  <a:lnTo>
                    <a:pt x="701" y="93"/>
                  </a:lnTo>
                  <a:lnTo>
                    <a:pt x="498" y="203"/>
                  </a:lnTo>
                  <a:lnTo>
                    <a:pt x="333" y="332"/>
                  </a:lnTo>
                  <a:lnTo>
                    <a:pt x="185" y="498"/>
                  </a:lnTo>
                  <a:lnTo>
                    <a:pt x="130" y="591"/>
                  </a:lnTo>
                  <a:lnTo>
                    <a:pt x="74" y="701"/>
                  </a:lnTo>
                  <a:lnTo>
                    <a:pt x="37" y="812"/>
                  </a:lnTo>
                  <a:lnTo>
                    <a:pt x="19" y="922"/>
                  </a:lnTo>
                  <a:lnTo>
                    <a:pt x="1" y="1033"/>
                  </a:lnTo>
                  <a:lnTo>
                    <a:pt x="1" y="1144"/>
                  </a:lnTo>
                  <a:lnTo>
                    <a:pt x="1" y="1273"/>
                  </a:lnTo>
                  <a:lnTo>
                    <a:pt x="19" y="1383"/>
                  </a:lnTo>
                  <a:lnTo>
                    <a:pt x="74" y="1586"/>
                  </a:lnTo>
                  <a:lnTo>
                    <a:pt x="185" y="1789"/>
                  </a:lnTo>
                  <a:lnTo>
                    <a:pt x="314" y="1955"/>
                  </a:lnTo>
                  <a:lnTo>
                    <a:pt x="480" y="2084"/>
                  </a:lnTo>
                  <a:lnTo>
                    <a:pt x="664" y="2195"/>
                  </a:lnTo>
                  <a:lnTo>
                    <a:pt x="867" y="2268"/>
                  </a:lnTo>
                  <a:lnTo>
                    <a:pt x="978" y="2287"/>
                  </a:lnTo>
                  <a:lnTo>
                    <a:pt x="1088" y="2305"/>
                  </a:lnTo>
                  <a:lnTo>
                    <a:pt x="1218" y="2305"/>
                  </a:lnTo>
                  <a:lnTo>
                    <a:pt x="1328" y="2287"/>
                  </a:lnTo>
                  <a:lnTo>
                    <a:pt x="1439" y="2268"/>
                  </a:lnTo>
                  <a:lnTo>
                    <a:pt x="1549" y="2232"/>
                  </a:lnTo>
                  <a:lnTo>
                    <a:pt x="1752" y="2121"/>
                  </a:lnTo>
                  <a:lnTo>
                    <a:pt x="1918" y="1992"/>
                  </a:lnTo>
                  <a:lnTo>
                    <a:pt x="2066" y="1826"/>
                  </a:lnTo>
                  <a:lnTo>
                    <a:pt x="2121" y="1734"/>
                  </a:lnTo>
                  <a:lnTo>
                    <a:pt x="2176" y="1642"/>
                  </a:lnTo>
                  <a:lnTo>
                    <a:pt x="2213" y="1531"/>
                  </a:lnTo>
                  <a:lnTo>
                    <a:pt x="2250" y="1420"/>
                  </a:lnTo>
                  <a:lnTo>
                    <a:pt x="2269" y="1310"/>
                  </a:lnTo>
                  <a:lnTo>
                    <a:pt x="2287" y="1181"/>
                  </a:lnTo>
                  <a:lnTo>
                    <a:pt x="2287" y="1070"/>
                  </a:lnTo>
                  <a:lnTo>
                    <a:pt x="2269" y="941"/>
                  </a:lnTo>
                  <a:lnTo>
                    <a:pt x="2232" y="830"/>
                  </a:lnTo>
                  <a:lnTo>
                    <a:pt x="2195" y="738"/>
                  </a:lnTo>
                  <a:lnTo>
                    <a:pt x="2103" y="535"/>
                  </a:lnTo>
                  <a:lnTo>
                    <a:pt x="1973" y="351"/>
                  </a:lnTo>
                  <a:lnTo>
                    <a:pt x="1789" y="222"/>
                  </a:lnTo>
                  <a:lnTo>
                    <a:pt x="1605" y="111"/>
                  </a:lnTo>
                  <a:lnTo>
                    <a:pt x="1494" y="74"/>
                  </a:lnTo>
                  <a:lnTo>
                    <a:pt x="1383" y="37"/>
                  </a:lnTo>
                  <a:lnTo>
                    <a:pt x="1273" y="19"/>
                  </a:lnTo>
                  <a:lnTo>
                    <a:pt x="116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6" name="Google Shape;1036;p3"/>
            <p:cNvSpPr/>
            <p:nvPr/>
          </p:nvSpPr>
          <p:spPr>
            <a:xfrm>
              <a:off x="4896675" y="594900"/>
              <a:ext cx="56725" cy="56725"/>
            </a:xfrm>
            <a:custGeom>
              <a:avLst/>
              <a:gdLst/>
              <a:ahLst/>
              <a:cxnLst/>
              <a:rect l="l" t="t" r="r" b="b"/>
              <a:pathLst>
                <a:path w="2269" h="2269" extrusionOk="0">
                  <a:moveTo>
                    <a:pt x="1052" y="0"/>
                  </a:moveTo>
                  <a:lnTo>
                    <a:pt x="941" y="19"/>
                  </a:lnTo>
                  <a:lnTo>
                    <a:pt x="738" y="92"/>
                  </a:lnTo>
                  <a:lnTo>
                    <a:pt x="536" y="185"/>
                  </a:lnTo>
                  <a:lnTo>
                    <a:pt x="370" y="314"/>
                  </a:lnTo>
                  <a:lnTo>
                    <a:pt x="222" y="480"/>
                  </a:lnTo>
                  <a:lnTo>
                    <a:pt x="112" y="664"/>
                  </a:lnTo>
                  <a:lnTo>
                    <a:pt x="38" y="885"/>
                  </a:lnTo>
                  <a:lnTo>
                    <a:pt x="19" y="996"/>
                  </a:lnTo>
                  <a:lnTo>
                    <a:pt x="1" y="1106"/>
                  </a:lnTo>
                  <a:lnTo>
                    <a:pt x="19" y="1217"/>
                  </a:lnTo>
                  <a:lnTo>
                    <a:pt x="19" y="1328"/>
                  </a:lnTo>
                  <a:lnTo>
                    <a:pt x="56" y="1438"/>
                  </a:lnTo>
                  <a:lnTo>
                    <a:pt x="93" y="1549"/>
                  </a:lnTo>
                  <a:lnTo>
                    <a:pt x="204" y="1733"/>
                  </a:lnTo>
                  <a:lnTo>
                    <a:pt x="333" y="1918"/>
                  </a:lnTo>
                  <a:lnTo>
                    <a:pt x="499" y="2065"/>
                  </a:lnTo>
                  <a:lnTo>
                    <a:pt x="702" y="2176"/>
                  </a:lnTo>
                  <a:lnTo>
                    <a:pt x="812" y="2213"/>
                  </a:lnTo>
                  <a:lnTo>
                    <a:pt x="923" y="2250"/>
                  </a:lnTo>
                  <a:lnTo>
                    <a:pt x="1033" y="2268"/>
                  </a:lnTo>
                  <a:lnTo>
                    <a:pt x="1255" y="2268"/>
                  </a:lnTo>
                  <a:lnTo>
                    <a:pt x="1365" y="2250"/>
                  </a:lnTo>
                  <a:lnTo>
                    <a:pt x="1568" y="2176"/>
                  </a:lnTo>
                  <a:lnTo>
                    <a:pt x="1771" y="2065"/>
                  </a:lnTo>
                  <a:lnTo>
                    <a:pt x="1937" y="1936"/>
                  </a:lnTo>
                  <a:lnTo>
                    <a:pt x="2066" y="1770"/>
                  </a:lnTo>
                  <a:lnTo>
                    <a:pt x="2177" y="1567"/>
                  </a:lnTo>
                  <a:lnTo>
                    <a:pt x="2250" y="1365"/>
                  </a:lnTo>
                  <a:lnTo>
                    <a:pt x="2269" y="1254"/>
                  </a:lnTo>
                  <a:lnTo>
                    <a:pt x="2269" y="1143"/>
                  </a:lnTo>
                  <a:lnTo>
                    <a:pt x="2269" y="1033"/>
                  </a:lnTo>
                  <a:lnTo>
                    <a:pt x="2250" y="922"/>
                  </a:lnTo>
                  <a:lnTo>
                    <a:pt x="2195" y="719"/>
                  </a:lnTo>
                  <a:lnTo>
                    <a:pt x="2084" y="516"/>
                  </a:lnTo>
                  <a:lnTo>
                    <a:pt x="1955" y="350"/>
                  </a:lnTo>
                  <a:lnTo>
                    <a:pt x="1789" y="203"/>
                  </a:lnTo>
                  <a:lnTo>
                    <a:pt x="1587" y="111"/>
                  </a:lnTo>
                  <a:lnTo>
                    <a:pt x="1384" y="37"/>
                  </a:lnTo>
                  <a:lnTo>
                    <a:pt x="1273" y="19"/>
                  </a:lnTo>
                  <a:lnTo>
                    <a:pt x="11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7" name="Google Shape;1037;p3"/>
            <p:cNvSpPr/>
            <p:nvPr/>
          </p:nvSpPr>
          <p:spPr>
            <a:xfrm>
              <a:off x="5079675" y="954425"/>
              <a:ext cx="56275" cy="56725"/>
            </a:xfrm>
            <a:custGeom>
              <a:avLst/>
              <a:gdLst/>
              <a:ahLst/>
              <a:cxnLst/>
              <a:rect l="l" t="t" r="r" b="b"/>
              <a:pathLst>
                <a:path w="2251" h="2269" extrusionOk="0">
                  <a:moveTo>
                    <a:pt x="1126" y="1"/>
                  </a:moveTo>
                  <a:lnTo>
                    <a:pt x="1015" y="19"/>
                  </a:lnTo>
                  <a:lnTo>
                    <a:pt x="904" y="38"/>
                  </a:lnTo>
                  <a:lnTo>
                    <a:pt x="812" y="56"/>
                  </a:lnTo>
                  <a:lnTo>
                    <a:pt x="702" y="93"/>
                  </a:lnTo>
                  <a:lnTo>
                    <a:pt x="517" y="204"/>
                  </a:lnTo>
                  <a:lnTo>
                    <a:pt x="351" y="351"/>
                  </a:lnTo>
                  <a:lnTo>
                    <a:pt x="204" y="517"/>
                  </a:lnTo>
                  <a:lnTo>
                    <a:pt x="93" y="702"/>
                  </a:lnTo>
                  <a:lnTo>
                    <a:pt x="56" y="794"/>
                  </a:lnTo>
                  <a:lnTo>
                    <a:pt x="19" y="904"/>
                  </a:lnTo>
                  <a:lnTo>
                    <a:pt x="1" y="1015"/>
                  </a:lnTo>
                  <a:lnTo>
                    <a:pt x="1" y="1126"/>
                  </a:lnTo>
                  <a:lnTo>
                    <a:pt x="1" y="1236"/>
                  </a:lnTo>
                  <a:lnTo>
                    <a:pt x="19" y="1347"/>
                  </a:lnTo>
                  <a:lnTo>
                    <a:pt x="56" y="1458"/>
                  </a:lnTo>
                  <a:lnTo>
                    <a:pt x="93" y="1568"/>
                  </a:lnTo>
                  <a:lnTo>
                    <a:pt x="185" y="1753"/>
                  </a:lnTo>
                  <a:lnTo>
                    <a:pt x="333" y="1919"/>
                  </a:lnTo>
                  <a:lnTo>
                    <a:pt x="499" y="2066"/>
                  </a:lnTo>
                  <a:lnTo>
                    <a:pt x="683" y="2177"/>
                  </a:lnTo>
                  <a:lnTo>
                    <a:pt x="794" y="2214"/>
                  </a:lnTo>
                  <a:lnTo>
                    <a:pt x="904" y="2232"/>
                  </a:lnTo>
                  <a:lnTo>
                    <a:pt x="1015" y="2250"/>
                  </a:lnTo>
                  <a:lnTo>
                    <a:pt x="1126" y="2269"/>
                  </a:lnTo>
                  <a:lnTo>
                    <a:pt x="1236" y="2250"/>
                  </a:lnTo>
                  <a:lnTo>
                    <a:pt x="1347" y="2250"/>
                  </a:lnTo>
                  <a:lnTo>
                    <a:pt x="1439" y="2214"/>
                  </a:lnTo>
                  <a:lnTo>
                    <a:pt x="1550" y="2177"/>
                  </a:lnTo>
                  <a:lnTo>
                    <a:pt x="1734" y="2066"/>
                  </a:lnTo>
                  <a:lnTo>
                    <a:pt x="1918" y="1937"/>
                  </a:lnTo>
                  <a:lnTo>
                    <a:pt x="2047" y="1771"/>
                  </a:lnTo>
                  <a:lnTo>
                    <a:pt x="2158" y="1568"/>
                  </a:lnTo>
                  <a:lnTo>
                    <a:pt x="2195" y="1476"/>
                  </a:lnTo>
                  <a:lnTo>
                    <a:pt x="2232" y="1365"/>
                  </a:lnTo>
                  <a:lnTo>
                    <a:pt x="2250" y="1255"/>
                  </a:lnTo>
                  <a:lnTo>
                    <a:pt x="2250" y="1144"/>
                  </a:lnTo>
                  <a:lnTo>
                    <a:pt x="2250" y="1033"/>
                  </a:lnTo>
                  <a:lnTo>
                    <a:pt x="2232" y="923"/>
                  </a:lnTo>
                  <a:lnTo>
                    <a:pt x="2213" y="812"/>
                  </a:lnTo>
                  <a:lnTo>
                    <a:pt x="2158" y="720"/>
                  </a:lnTo>
                  <a:lnTo>
                    <a:pt x="2066" y="517"/>
                  </a:lnTo>
                  <a:lnTo>
                    <a:pt x="1918" y="351"/>
                  </a:lnTo>
                  <a:lnTo>
                    <a:pt x="1752" y="204"/>
                  </a:lnTo>
                  <a:lnTo>
                    <a:pt x="1568" y="112"/>
                  </a:lnTo>
                  <a:lnTo>
                    <a:pt x="1457" y="56"/>
                  </a:lnTo>
                  <a:lnTo>
                    <a:pt x="1365" y="38"/>
                  </a:lnTo>
                  <a:lnTo>
                    <a:pt x="1255" y="19"/>
                  </a:lnTo>
                  <a:lnTo>
                    <a:pt x="11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8" name="Google Shape;1038;p3"/>
            <p:cNvSpPr/>
            <p:nvPr/>
          </p:nvSpPr>
          <p:spPr>
            <a:xfrm>
              <a:off x="4845525" y="421100"/>
              <a:ext cx="56725" cy="56275"/>
            </a:xfrm>
            <a:custGeom>
              <a:avLst/>
              <a:gdLst/>
              <a:ahLst/>
              <a:cxnLst/>
              <a:rect l="l" t="t" r="r" b="b"/>
              <a:pathLst>
                <a:path w="2269" h="2251" extrusionOk="0">
                  <a:moveTo>
                    <a:pt x="1033" y="1"/>
                  </a:moveTo>
                  <a:lnTo>
                    <a:pt x="922" y="19"/>
                  </a:lnTo>
                  <a:lnTo>
                    <a:pt x="701" y="75"/>
                  </a:lnTo>
                  <a:lnTo>
                    <a:pt x="517" y="185"/>
                  </a:lnTo>
                  <a:lnTo>
                    <a:pt x="351" y="314"/>
                  </a:lnTo>
                  <a:lnTo>
                    <a:pt x="203" y="480"/>
                  </a:lnTo>
                  <a:lnTo>
                    <a:pt x="92" y="683"/>
                  </a:lnTo>
                  <a:lnTo>
                    <a:pt x="37" y="886"/>
                  </a:lnTo>
                  <a:lnTo>
                    <a:pt x="0" y="997"/>
                  </a:lnTo>
                  <a:lnTo>
                    <a:pt x="0" y="1107"/>
                  </a:lnTo>
                  <a:lnTo>
                    <a:pt x="0" y="1218"/>
                  </a:lnTo>
                  <a:lnTo>
                    <a:pt x="19" y="1329"/>
                  </a:lnTo>
                  <a:lnTo>
                    <a:pt x="56" y="1439"/>
                  </a:lnTo>
                  <a:lnTo>
                    <a:pt x="92" y="1550"/>
                  </a:lnTo>
                  <a:lnTo>
                    <a:pt x="203" y="1753"/>
                  </a:lnTo>
                  <a:lnTo>
                    <a:pt x="332" y="1919"/>
                  </a:lnTo>
                  <a:lnTo>
                    <a:pt x="517" y="2066"/>
                  </a:lnTo>
                  <a:lnTo>
                    <a:pt x="719" y="2177"/>
                  </a:lnTo>
                  <a:lnTo>
                    <a:pt x="812" y="2214"/>
                  </a:lnTo>
                  <a:lnTo>
                    <a:pt x="922" y="2232"/>
                  </a:lnTo>
                  <a:lnTo>
                    <a:pt x="1033" y="2250"/>
                  </a:lnTo>
                  <a:lnTo>
                    <a:pt x="1273" y="2250"/>
                  </a:lnTo>
                  <a:lnTo>
                    <a:pt x="1383" y="2232"/>
                  </a:lnTo>
                  <a:lnTo>
                    <a:pt x="1586" y="2158"/>
                  </a:lnTo>
                  <a:lnTo>
                    <a:pt x="1770" y="2048"/>
                  </a:lnTo>
                  <a:lnTo>
                    <a:pt x="1936" y="1900"/>
                  </a:lnTo>
                  <a:lnTo>
                    <a:pt x="2084" y="1734"/>
                  </a:lnTo>
                  <a:lnTo>
                    <a:pt x="2176" y="1550"/>
                  </a:lnTo>
                  <a:lnTo>
                    <a:pt x="2250" y="1329"/>
                  </a:lnTo>
                  <a:lnTo>
                    <a:pt x="2268" y="1236"/>
                  </a:lnTo>
                  <a:lnTo>
                    <a:pt x="2268" y="1107"/>
                  </a:lnTo>
                  <a:lnTo>
                    <a:pt x="2250" y="997"/>
                  </a:lnTo>
                  <a:lnTo>
                    <a:pt x="2231" y="886"/>
                  </a:lnTo>
                  <a:lnTo>
                    <a:pt x="2176" y="683"/>
                  </a:lnTo>
                  <a:lnTo>
                    <a:pt x="2065" y="499"/>
                  </a:lnTo>
                  <a:lnTo>
                    <a:pt x="1918" y="333"/>
                  </a:lnTo>
                  <a:lnTo>
                    <a:pt x="1752" y="185"/>
                  </a:lnTo>
                  <a:lnTo>
                    <a:pt x="1568" y="93"/>
                  </a:lnTo>
                  <a:lnTo>
                    <a:pt x="1365" y="19"/>
                  </a:lnTo>
                  <a:lnTo>
                    <a:pt x="12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9" name="Google Shape;1039;p3"/>
            <p:cNvSpPr/>
            <p:nvPr/>
          </p:nvSpPr>
          <p:spPr>
            <a:xfrm>
              <a:off x="5499150" y="1356850"/>
              <a:ext cx="56725" cy="56725"/>
            </a:xfrm>
            <a:custGeom>
              <a:avLst/>
              <a:gdLst/>
              <a:ahLst/>
              <a:cxnLst/>
              <a:rect l="l" t="t" r="r" b="b"/>
              <a:pathLst>
                <a:path w="2269" h="2269" extrusionOk="0">
                  <a:moveTo>
                    <a:pt x="1107" y="0"/>
                  </a:moveTo>
                  <a:lnTo>
                    <a:pt x="996" y="19"/>
                  </a:lnTo>
                  <a:lnTo>
                    <a:pt x="886" y="37"/>
                  </a:lnTo>
                  <a:lnTo>
                    <a:pt x="683" y="111"/>
                  </a:lnTo>
                  <a:lnTo>
                    <a:pt x="480" y="222"/>
                  </a:lnTo>
                  <a:lnTo>
                    <a:pt x="314" y="351"/>
                  </a:lnTo>
                  <a:lnTo>
                    <a:pt x="185" y="517"/>
                  </a:lnTo>
                  <a:lnTo>
                    <a:pt x="74" y="720"/>
                  </a:lnTo>
                  <a:lnTo>
                    <a:pt x="19" y="922"/>
                  </a:lnTo>
                  <a:lnTo>
                    <a:pt x="1" y="1033"/>
                  </a:lnTo>
                  <a:lnTo>
                    <a:pt x="1" y="1144"/>
                  </a:lnTo>
                  <a:lnTo>
                    <a:pt x="1" y="1254"/>
                  </a:lnTo>
                  <a:lnTo>
                    <a:pt x="19" y="1365"/>
                  </a:lnTo>
                  <a:lnTo>
                    <a:pt x="93" y="1568"/>
                  </a:lnTo>
                  <a:lnTo>
                    <a:pt x="203" y="1771"/>
                  </a:lnTo>
                  <a:lnTo>
                    <a:pt x="332" y="1936"/>
                  </a:lnTo>
                  <a:lnTo>
                    <a:pt x="498" y="2066"/>
                  </a:lnTo>
                  <a:lnTo>
                    <a:pt x="701" y="2176"/>
                  </a:lnTo>
                  <a:lnTo>
                    <a:pt x="904" y="2250"/>
                  </a:lnTo>
                  <a:lnTo>
                    <a:pt x="1015" y="2268"/>
                  </a:lnTo>
                  <a:lnTo>
                    <a:pt x="1236" y="2268"/>
                  </a:lnTo>
                  <a:lnTo>
                    <a:pt x="1347" y="2250"/>
                  </a:lnTo>
                  <a:lnTo>
                    <a:pt x="1457" y="2213"/>
                  </a:lnTo>
                  <a:lnTo>
                    <a:pt x="1568" y="2176"/>
                  </a:lnTo>
                  <a:lnTo>
                    <a:pt x="1771" y="2066"/>
                  </a:lnTo>
                  <a:lnTo>
                    <a:pt x="1937" y="1918"/>
                  </a:lnTo>
                  <a:lnTo>
                    <a:pt x="2084" y="1734"/>
                  </a:lnTo>
                  <a:lnTo>
                    <a:pt x="2176" y="1549"/>
                  </a:lnTo>
                  <a:lnTo>
                    <a:pt x="2213" y="1439"/>
                  </a:lnTo>
                  <a:lnTo>
                    <a:pt x="2250" y="1328"/>
                  </a:lnTo>
                  <a:lnTo>
                    <a:pt x="2250" y="1217"/>
                  </a:lnTo>
                  <a:lnTo>
                    <a:pt x="2268" y="1088"/>
                  </a:lnTo>
                  <a:lnTo>
                    <a:pt x="2250" y="978"/>
                  </a:lnTo>
                  <a:lnTo>
                    <a:pt x="2232" y="867"/>
                  </a:lnTo>
                  <a:lnTo>
                    <a:pt x="2158" y="664"/>
                  </a:lnTo>
                  <a:lnTo>
                    <a:pt x="2047" y="480"/>
                  </a:lnTo>
                  <a:lnTo>
                    <a:pt x="1900" y="314"/>
                  </a:lnTo>
                  <a:lnTo>
                    <a:pt x="1734" y="185"/>
                  </a:lnTo>
                  <a:lnTo>
                    <a:pt x="1531" y="74"/>
                  </a:lnTo>
                  <a:lnTo>
                    <a:pt x="1328" y="19"/>
                  </a:lnTo>
                  <a:lnTo>
                    <a:pt x="12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0" name="Google Shape;1040;p3"/>
            <p:cNvSpPr/>
            <p:nvPr/>
          </p:nvSpPr>
          <p:spPr>
            <a:xfrm>
              <a:off x="5356250" y="1248525"/>
              <a:ext cx="56725" cy="56725"/>
            </a:xfrm>
            <a:custGeom>
              <a:avLst/>
              <a:gdLst/>
              <a:ahLst/>
              <a:cxnLst/>
              <a:rect l="l" t="t" r="r" b="b"/>
              <a:pathLst>
                <a:path w="2269" h="2269" extrusionOk="0">
                  <a:moveTo>
                    <a:pt x="1033" y="1"/>
                  </a:moveTo>
                  <a:lnTo>
                    <a:pt x="923" y="19"/>
                  </a:lnTo>
                  <a:lnTo>
                    <a:pt x="701" y="93"/>
                  </a:lnTo>
                  <a:lnTo>
                    <a:pt x="517" y="203"/>
                  </a:lnTo>
                  <a:lnTo>
                    <a:pt x="351" y="332"/>
                  </a:lnTo>
                  <a:lnTo>
                    <a:pt x="204" y="498"/>
                  </a:lnTo>
                  <a:lnTo>
                    <a:pt x="93" y="683"/>
                  </a:lnTo>
                  <a:lnTo>
                    <a:pt x="38" y="904"/>
                  </a:lnTo>
                  <a:lnTo>
                    <a:pt x="19" y="1015"/>
                  </a:lnTo>
                  <a:lnTo>
                    <a:pt x="1" y="1125"/>
                  </a:lnTo>
                  <a:lnTo>
                    <a:pt x="1" y="1236"/>
                  </a:lnTo>
                  <a:lnTo>
                    <a:pt x="19" y="1346"/>
                  </a:lnTo>
                  <a:lnTo>
                    <a:pt x="93" y="1549"/>
                  </a:lnTo>
                  <a:lnTo>
                    <a:pt x="185" y="1734"/>
                  </a:lnTo>
                  <a:lnTo>
                    <a:pt x="333" y="1918"/>
                  </a:lnTo>
                  <a:lnTo>
                    <a:pt x="499" y="2047"/>
                  </a:lnTo>
                  <a:lnTo>
                    <a:pt x="683" y="2158"/>
                  </a:lnTo>
                  <a:lnTo>
                    <a:pt x="886" y="2232"/>
                  </a:lnTo>
                  <a:lnTo>
                    <a:pt x="996" y="2250"/>
                  </a:lnTo>
                  <a:lnTo>
                    <a:pt x="1107" y="2268"/>
                  </a:lnTo>
                  <a:lnTo>
                    <a:pt x="1218" y="2268"/>
                  </a:lnTo>
                  <a:lnTo>
                    <a:pt x="1347" y="2250"/>
                  </a:lnTo>
                  <a:lnTo>
                    <a:pt x="1457" y="2213"/>
                  </a:lnTo>
                  <a:lnTo>
                    <a:pt x="1550" y="2176"/>
                  </a:lnTo>
                  <a:lnTo>
                    <a:pt x="1752" y="2066"/>
                  </a:lnTo>
                  <a:lnTo>
                    <a:pt x="1918" y="1937"/>
                  </a:lnTo>
                  <a:lnTo>
                    <a:pt x="2066" y="1752"/>
                  </a:lnTo>
                  <a:lnTo>
                    <a:pt x="2176" y="1568"/>
                  </a:lnTo>
                  <a:lnTo>
                    <a:pt x="2213" y="1457"/>
                  </a:lnTo>
                  <a:lnTo>
                    <a:pt x="2250" y="1346"/>
                  </a:lnTo>
                  <a:lnTo>
                    <a:pt x="2269" y="1236"/>
                  </a:lnTo>
                  <a:lnTo>
                    <a:pt x="2269" y="1107"/>
                  </a:lnTo>
                  <a:lnTo>
                    <a:pt x="2269" y="996"/>
                  </a:lnTo>
                  <a:lnTo>
                    <a:pt x="2250" y="886"/>
                  </a:lnTo>
                  <a:lnTo>
                    <a:pt x="2176" y="683"/>
                  </a:lnTo>
                  <a:lnTo>
                    <a:pt x="2066" y="498"/>
                  </a:lnTo>
                  <a:lnTo>
                    <a:pt x="1918" y="332"/>
                  </a:lnTo>
                  <a:lnTo>
                    <a:pt x="1752" y="185"/>
                  </a:lnTo>
                  <a:lnTo>
                    <a:pt x="1568" y="93"/>
                  </a:lnTo>
                  <a:lnTo>
                    <a:pt x="1365" y="19"/>
                  </a:lnTo>
                  <a:lnTo>
                    <a:pt x="12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1" name="Google Shape;1041;p3"/>
            <p:cNvSpPr/>
            <p:nvPr/>
          </p:nvSpPr>
          <p:spPr>
            <a:xfrm>
              <a:off x="4794825" y="247325"/>
              <a:ext cx="55325" cy="55350"/>
            </a:xfrm>
            <a:custGeom>
              <a:avLst/>
              <a:gdLst/>
              <a:ahLst/>
              <a:cxnLst/>
              <a:rect l="l" t="t" r="r" b="b"/>
              <a:pathLst>
                <a:path w="2213" h="2214" extrusionOk="0">
                  <a:moveTo>
                    <a:pt x="1143" y="1"/>
                  </a:moveTo>
                  <a:lnTo>
                    <a:pt x="1033" y="19"/>
                  </a:lnTo>
                  <a:lnTo>
                    <a:pt x="922" y="19"/>
                  </a:lnTo>
                  <a:lnTo>
                    <a:pt x="719" y="75"/>
                  </a:lnTo>
                  <a:lnTo>
                    <a:pt x="535" y="185"/>
                  </a:lnTo>
                  <a:lnTo>
                    <a:pt x="369" y="314"/>
                  </a:lnTo>
                  <a:lnTo>
                    <a:pt x="221" y="462"/>
                  </a:lnTo>
                  <a:lnTo>
                    <a:pt x="111" y="646"/>
                  </a:lnTo>
                  <a:lnTo>
                    <a:pt x="37" y="849"/>
                  </a:lnTo>
                  <a:lnTo>
                    <a:pt x="19" y="960"/>
                  </a:lnTo>
                  <a:lnTo>
                    <a:pt x="0" y="1070"/>
                  </a:lnTo>
                  <a:lnTo>
                    <a:pt x="0" y="1181"/>
                  </a:lnTo>
                  <a:lnTo>
                    <a:pt x="19" y="1291"/>
                  </a:lnTo>
                  <a:lnTo>
                    <a:pt x="37" y="1384"/>
                  </a:lnTo>
                  <a:lnTo>
                    <a:pt x="74" y="1494"/>
                  </a:lnTo>
                  <a:lnTo>
                    <a:pt x="184" y="1697"/>
                  </a:lnTo>
                  <a:lnTo>
                    <a:pt x="314" y="1863"/>
                  </a:lnTo>
                  <a:lnTo>
                    <a:pt x="479" y="2011"/>
                  </a:lnTo>
                  <a:lnTo>
                    <a:pt x="664" y="2121"/>
                  </a:lnTo>
                  <a:lnTo>
                    <a:pt x="774" y="2158"/>
                  </a:lnTo>
                  <a:lnTo>
                    <a:pt x="867" y="2195"/>
                  </a:lnTo>
                  <a:lnTo>
                    <a:pt x="977" y="2213"/>
                  </a:lnTo>
                  <a:lnTo>
                    <a:pt x="1217" y="2213"/>
                  </a:lnTo>
                  <a:lnTo>
                    <a:pt x="1309" y="2195"/>
                  </a:lnTo>
                  <a:lnTo>
                    <a:pt x="1512" y="2121"/>
                  </a:lnTo>
                  <a:lnTo>
                    <a:pt x="1696" y="2029"/>
                  </a:lnTo>
                  <a:lnTo>
                    <a:pt x="1862" y="1900"/>
                  </a:lnTo>
                  <a:lnTo>
                    <a:pt x="2010" y="1734"/>
                  </a:lnTo>
                  <a:lnTo>
                    <a:pt x="2120" y="1550"/>
                  </a:lnTo>
                  <a:lnTo>
                    <a:pt x="2176" y="1347"/>
                  </a:lnTo>
                  <a:lnTo>
                    <a:pt x="2194" y="1236"/>
                  </a:lnTo>
                  <a:lnTo>
                    <a:pt x="2213" y="1125"/>
                  </a:lnTo>
                  <a:lnTo>
                    <a:pt x="2213" y="1033"/>
                  </a:lnTo>
                  <a:lnTo>
                    <a:pt x="2194" y="923"/>
                  </a:lnTo>
                  <a:lnTo>
                    <a:pt x="2139" y="720"/>
                  </a:lnTo>
                  <a:lnTo>
                    <a:pt x="2028" y="535"/>
                  </a:lnTo>
                  <a:lnTo>
                    <a:pt x="1899" y="370"/>
                  </a:lnTo>
                  <a:lnTo>
                    <a:pt x="1733" y="222"/>
                  </a:lnTo>
                  <a:lnTo>
                    <a:pt x="1567" y="111"/>
                  </a:lnTo>
                  <a:lnTo>
                    <a:pt x="1365" y="38"/>
                  </a:lnTo>
                  <a:lnTo>
                    <a:pt x="1254" y="19"/>
                  </a:lnTo>
                  <a:lnTo>
                    <a:pt x="114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2" name="Google Shape;1042;p3"/>
            <p:cNvSpPr/>
            <p:nvPr/>
          </p:nvSpPr>
          <p:spPr>
            <a:xfrm>
              <a:off x="5145600" y="1046175"/>
              <a:ext cx="55800" cy="56250"/>
            </a:xfrm>
            <a:custGeom>
              <a:avLst/>
              <a:gdLst/>
              <a:ahLst/>
              <a:cxnLst/>
              <a:rect l="l" t="t" r="r" b="b"/>
              <a:pathLst>
                <a:path w="2232" h="2250" extrusionOk="0">
                  <a:moveTo>
                    <a:pt x="1051" y="0"/>
                  </a:moveTo>
                  <a:lnTo>
                    <a:pt x="941" y="19"/>
                  </a:lnTo>
                  <a:lnTo>
                    <a:pt x="830" y="37"/>
                  </a:lnTo>
                  <a:lnTo>
                    <a:pt x="720" y="74"/>
                  </a:lnTo>
                  <a:lnTo>
                    <a:pt x="535" y="166"/>
                  </a:lnTo>
                  <a:lnTo>
                    <a:pt x="351" y="314"/>
                  </a:lnTo>
                  <a:lnTo>
                    <a:pt x="222" y="480"/>
                  </a:lnTo>
                  <a:lnTo>
                    <a:pt x="93" y="664"/>
                  </a:lnTo>
                  <a:lnTo>
                    <a:pt x="56" y="756"/>
                  </a:lnTo>
                  <a:lnTo>
                    <a:pt x="19" y="867"/>
                  </a:lnTo>
                  <a:lnTo>
                    <a:pt x="1" y="977"/>
                  </a:lnTo>
                  <a:lnTo>
                    <a:pt x="1" y="1088"/>
                  </a:lnTo>
                  <a:lnTo>
                    <a:pt x="1" y="1199"/>
                  </a:lnTo>
                  <a:lnTo>
                    <a:pt x="1" y="1309"/>
                  </a:lnTo>
                  <a:lnTo>
                    <a:pt x="74" y="1512"/>
                  </a:lnTo>
                  <a:lnTo>
                    <a:pt x="166" y="1696"/>
                  </a:lnTo>
                  <a:lnTo>
                    <a:pt x="296" y="1862"/>
                  </a:lnTo>
                  <a:lnTo>
                    <a:pt x="443" y="2010"/>
                  </a:lnTo>
                  <a:lnTo>
                    <a:pt x="627" y="2121"/>
                  </a:lnTo>
                  <a:lnTo>
                    <a:pt x="830" y="2194"/>
                  </a:lnTo>
                  <a:lnTo>
                    <a:pt x="941" y="2231"/>
                  </a:lnTo>
                  <a:lnTo>
                    <a:pt x="1051" y="2231"/>
                  </a:lnTo>
                  <a:lnTo>
                    <a:pt x="1162" y="2250"/>
                  </a:lnTo>
                  <a:lnTo>
                    <a:pt x="1273" y="2231"/>
                  </a:lnTo>
                  <a:lnTo>
                    <a:pt x="1365" y="2213"/>
                  </a:lnTo>
                  <a:lnTo>
                    <a:pt x="1476" y="2176"/>
                  </a:lnTo>
                  <a:lnTo>
                    <a:pt x="1678" y="2084"/>
                  </a:lnTo>
                  <a:lnTo>
                    <a:pt x="1844" y="1955"/>
                  </a:lnTo>
                  <a:lnTo>
                    <a:pt x="1992" y="1789"/>
                  </a:lnTo>
                  <a:lnTo>
                    <a:pt x="2121" y="1604"/>
                  </a:lnTo>
                  <a:lnTo>
                    <a:pt x="2158" y="1512"/>
                  </a:lnTo>
                  <a:lnTo>
                    <a:pt x="2195" y="1401"/>
                  </a:lnTo>
                  <a:lnTo>
                    <a:pt x="2232" y="1291"/>
                  </a:lnTo>
                  <a:lnTo>
                    <a:pt x="2232" y="1180"/>
                  </a:lnTo>
                  <a:lnTo>
                    <a:pt x="2232" y="1070"/>
                  </a:lnTo>
                  <a:lnTo>
                    <a:pt x="2232" y="959"/>
                  </a:lnTo>
                  <a:lnTo>
                    <a:pt x="2195" y="848"/>
                  </a:lnTo>
                  <a:lnTo>
                    <a:pt x="2176" y="738"/>
                  </a:lnTo>
                  <a:lnTo>
                    <a:pt x="2066" y="553"/>
                  </a:lnTo>
                  <a:lnTo>
                    <a:pt x="1937" y="369"/>
                  </a:lnTo>
                  <a:lnTo>
                    <a:pt x="1771" y="221"/>
                  </a:lnTo>
                  <a:lnTo>
                    <a:pt x="1586" y="111"/>
                  </a:lnTo>
                  <a:lnTo>
                    <a:pt x="1494" y="74"/>
                  </a:lnTo>
                  <a:lnTo>
                    <a:pt x="1383" y="37"/>
                  </a:lnTo>
                  <a:lnTo>
                    <a:pt x="12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3" name="Google Shape;1043;p3"/>
            <p:cNvSpPr/>
            <p:nvPr/>
          </p:nvSpPr>
          <p:spPr>
            <a:xfrm>
              <a:off x="5211525" y="1140650"/>
              <a:ext cx="55325" cy="55350"/>
            </a:xfrm>
            <a:custGeom>
              <a:avLst/>
              <a:gdLst/>
              <a:ahLst/>
              <a:cxnLst/>
              <a:rect l="l" t="t" r="r" b="b"/>
              <a:pathLst>
                <a:path w="2213" h="2214" extrusionOk="0">
                  <a:moveTo>
                    <a:pt x="1106" y="1"/>
                  </a:moveTo>
                  <a:lnTo>
                    <a:pt x="996" y="19"/>
                  </a:lnTo>
                  <a:lnTo>
                    <a:pt x="885" y="38"/>
                  </a:lnTo>
                  <a:lnTo>
                    <a:pt x="682" y="93"/>
                  </a:lnTo>
                  <a:lnTo>
                    <a:pt x="498" y="204"/>
                  </a:lnTo>
                  <a:lnTo>
                    <a:pt x="332" y="333"/>
                  </a:lnTo>
                  <a:lnTo>
                    <a:pt x="203" y="499"/>
                  </a:lnTo>
                  <a:lnTo>
                    <a:pt x="92" y="683"/>
                  </a:lnTo>
                  <a:lnTo>
                    <a:pt x="19" y="886"/>
                  </a:lnTo>
                  <a:lnTo>
                    <a:pt x="0" y="997"/>
                  </a:lnTo>
                  <a:lnTo>
                    <a:pt x="0" y="1107"/>
                  </a:lnTo>
                  <a:lnTo>
                    <a:pt x="0" y="1218"/>
                  </a:lnTo>
                  <a:lnTo>
                    <a:pt x="19" y="1310"/>
                  </a:lnTo>
                  <a:lnTo>
                    <a:pt x="92" y="1513"/>
                  </a:lnTo>
                  <a:lnTo>
                    <a:pt x="185" y="1697"/>
                  </a:lnTo>
                  <a:lnTo>
                    <a:pt x="314" y="1863"/>
                  </a:lnTo>
                  <a:lnTo>
                    <a:pt x="480" y="2011"/>
                  </a:lnTo>
                  <a:lnTo>
                    <a:pt x="664" y="2121"/>
                  </a:lnTo>
                  <a:lnTo>
                    <a:pt x="867" y="2177"/>
                  </a:lnTo>
                  <a:lnTo>
                    <a:pt x="977" y="2195"/>
                  </a:lnTo>
                  <a:lnTo>
                    <a:pt x="1088" y="2214"/>
                  </a:lnTo>
                  <a:lnTo>
                    <a:pt x="1199" y="2214"/>
                  </a:lnTo>
                  <a:lnTo>
                    <a:pt x="1309" y="2195"/>
                  </a:lnTo>
                  <a:lnTo>
                    <a:pt x="1420" y="2158"/>
                  </a:lnTo>
                  <a:lnTo>
                    <a:pt x="1512" y="2121"/>
                  </a:lnTo>
                  <a:lnTo>
                    <a:pt x="1715" y="2029"/>
                  </a:lnTo>
                  <a:lnTo>
                    <a:pt x="1881" y="1882"/>
                  </a:lnTo>
                  <a:lnTo>
                    <a:pt x="2010" y="1716"/>
                  </a:lnTo>
                  <a:lnTo>
                    <a:pt x="2121" y="1513"/>
                  </a:lnTo>
                  <a:lnTo>
                    <a:pt x="2157" y="1421"/>
                  </a:lnTo>
                  <a:lnTo>
                    <a:pt x="2194" y="1310"/>
                  </a:lnTo>
                  <a:lnTo>
                    <a:pt x="2194" y="1199"/>
                  </a:lnTo>
                  <a:lnTo>
                    <a:pt x="2213" y="1089"/>
                  </a:lnTo>
                  <a:lnTo>
                    <a:pt x="2194" y="978"/>
                  </a:lnTo>
                  <a:lnTo>
                    <a:pt x="2176" y="868"/>
                  </a:lnTo>
                  <a:lnTo>
                    <a:pt x="2102" y="665"/>
                  </a:lnTo>
                  <a:lnTo>
                    <a:pt x="2010" y="480"/>
                  </a:lnTo>
                  <a:lnTo>
                    <a:pt x="1862" y="333"/>
                  </a:lnTo>
                  <a:lnTo>
                    <a:pt x="1696" y="185"/>
                  </a:lnTo>
                  <a:lnTo>
                    <a:pt x="1512" y="93"/>
                  </a:lnTo>
                  <a:lnTo>
                    <a:pt x="1309" y="19"/>
                  </a:lnTo>
                  <a:lnTo>
                    <a:pt x="1199" y="19"/>
                  </a:lnTo>
                  <a:lnTo>
                    <a:pt x="11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4" name="Google Shape;1044;p3"/>
            <p:cNvSpPr/>
            <p:nvPr/>
          </p:nvSpPr>
          <p:spPr>
            <a:xfrm>
              <a:off x="4949225" y="766825"/>
              <a:ext cx="54875" cy="55350"/>
            </a:xfrm>
            <a:custGeom>
              <a:avLst/>
              <a:gdLst/>
              <a:ahLst/>
              <a:cxnLst/>
              <a:rect l="l" t="t" r="r" b="b"/>
              <a:pathLst>
                <a:path w="2195" h="2214" extrusionOk="0">
                  <a:moveTo>
                    <a:pt x="1015" y="1"/>
                  </a:moveTo>
                  <a:lnTo>
                    <a:pt x="904" y="19"/>
                  </a:lnTo>
                  <a:lnTo>
                    <a:pt x="702" y="74"/>
                  </a:lnTo>
                  <a:lnTo>
                    <a:pt x="517" y="185"/>
                  </a:lnTo>
                  <a:lnTo>
                    <a:pt x="351" y="314"/>
                  </a:lnTo>
                  <a:lnTo>
                    <a:pt x="204" y="462"/>
                  </a:lnTo>
                  <a:lnTo>
                    <a:pt x="93" y="646"/>
                  </a:lnTo>
                  <a:lnTo>
                    <a:pt x="19" y="849"/>
                  </a:lnTo>
                  <a:lnTo>
                    <a:pt x="1" y="959"/>
                  </a:lnTo>
                  <a:lnTo>
                    <a:pt x="1" y="1070"/>
                  </a:lnTo>
                  <a:lnTo>
                    <a:pt x="1" y="1181"/>
                  </a:lnTo>
                  <a:lnTo>
                    <a:pt x="1" y="1291"/>
                  </a:lnTo>
                  <a:lnTo>
                    <a:pt x="56" y="1494"/>
                  </a:lnTo>
                  <a:lnTo>
                    <a:pt x="167" y="1678"/>
                  </a:lnTo>
                  <a:lnTo>
                    <a:pt x="277" y="1844"/>
                  </a:lnTo>
                  <a:lnTo>
                    <a:pt x="443" y="1992"/>
                  </a:lnTo>
                  <a:lnTo>
                    <a:pt x="628" y="2103"/>
                  </a:lnTo>
                  <a:lnTo>
                    <a:pt x="831" y="2176"/>
                  </a:lnTo>
                  <a:lnTo>
                    <a:pt x="941" y="2195"/>
                  </a:lnTo>
                  <a:lnTo>
                    <a:pt x="1033" y="2213"/>
                  </a:lnTo>
                  <a:lnTo>
                    <a:pt x="1162" y="2213"/>
                  </a:lnTo>
                  <a:lnTo>
                    <a:pt x="1273" y="2195"/>
                  </a:lnTo>
                  <a:lnTo>
                    <a:pt x="1365" y="2176"/>
                  </a:lnTo>
                  <a:lnTo>
                    <a:pt x="1476" y="2139"/>
                  </a:lnTo>
                  <a:lnTo>
                    <a:pt x="1679" y="2047"/>
                  </a:lnTo>
                  <a:lnTo>
                    <a:pt x="1845" y="1900"/>
                  </a:lnTo>
                  <a:lnTo>
                    <a:pt x="1992" y="1734"/>
                  </a:lnTo>
                  <a:lnTo>
                    <a:pt x="2103" y="1549"/>
                  </a:lnTo>
                  <a:lnTo>
                    <a:pt x="2140" y="1439"/>
                  </a:lnTo>
                  <a:lnTo>
                    <a:pt x="2177" y="1347"/>
                  </a:lnTo>
                  <a:lnTo>
                    <a:pt x="2195" y="1236"/>
                  </a:lnTo>
                  <a:lnTo>
                    <a:pt x="2195" y="1125"/>
                  </a:lnTo>
                  <a:lnTo>
                    <a:pt x="2195" y="1015"/>
                  </a:lnTo>
                  <a:lnTo>
                    <a:pt x="2177" y="904"/>
                  </a:lnTo>
                  <a:lnTo>
                    <a:pt x="2121" y="701"/>
                  </a:lnTo>
                  <a:lnTo>
                    <a:pt x="2011" y="517"/>
                  </a:lnTo>
                  <a:lnTo>
                    <a:pt x="1882" y="351"/>
                  </a:lnTo>
                  <a:lnTo>
                    <a:pt x="1716" y="203"/>
                  </a:lnTo>
                  <a:lnTo>
                    <a:pt x="1531" y="111"/>
                  </a:lnTo>
                  <a:lnTo>
                    <a:pt x="1328" y="37"/>
                  </a:lnTo>
                  <a:lnTo>
                    <a:pt x="1236" y="19"/>
                  </a:lnTo>
                  <a:lnTo>
                    <a:pt x="11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5" name="Google Shape;1045;p3"/>
            <p:cNvSpPr/>
            <p:nvPr/>
          </p:nvSpPr>
          <p:spPr>
            <a:xfrm>
              <a:off x="5014225" y="860400"/>
              <a:ext cx="56275" cy="56275"/>
            </a:xfrm>
            <a:custGeom>
              <a:avLst/>
              <a:gdLst/>
              <a:ahLst/>
              <a:cxnLst/>
              <a:rect l="l" t="t" r="r" b="b"/>
              <a:pathLst>
                <a:path w="2251" h="2251" extrusionOk="0">
                  <a:moveTo>
                    <a:pt x="1125" y="1"/>
                  </a:moveTo>
                  <a:lnTo>
                    <a:pt x="996" y="19"/>
                  </a:lnTo>
                  <a:lnTo>
                    <a:pt x="886" y="37"/>
                  </a:lnTo>
                  <a:lnTo>
                    <a:pt x="793" y="56"/>
                  </a:lnTo>
                  <a:lnTo>
                    <a:pt x="683" y="111"/>
                  </a:lnTo>
                  <a:lnTo>
                    <a:pt x="498" y="203"/>
                  </a:lnTo>
                  <a:lnTo>
                    <a:pt x="333" y="351"/>
                  </a:lnTo>
                  <a:lnTo>
                    <a:pt x="185" y="517"/>
                  </a:lnTo>
                  <a:lnTo>
                    <a:pt x="74" y="720"/>
                  </a:lnTo>
                  <a:lnTo>
                    <a:pt x="38" y="812"/>
                  </a:lnTo>
                  <a:lnTo>
                    <a:pt x="19" y="922"/>
                  </a:lnTo>
                  <a:lnTo>
                    <a:pt x="1" y="1033"/>
                  </a:lnTo>
                  <a:lnTo>
                    <a:pt x="1" y="1144"/>
                  </a:lnTo>
                  <a:lnTo>
                    <a:pt x="1" y="1254"/>
                  </a:lnTo>
                  <a:lnTo>
                    <a:pt x="19" y="1365"/>
                  </a:lnTo>
                  <a:lnTo>
                    <a:pt x="93" y="1568"/>
                  </a:lnTo>
                  <a:lnTo>
                    <a:pt x="203" y="1752"/>
                  </a:lnTo>
                  <a:lnTo>
                    <a:pt x="333" y="1918"/>
                  </a:lnTo>
                  <a:lnTo>
                    <a:pt x="498" y="2047"/>
                  </a:lnTo>
                  <a:lnTo>
                    <a:pt x="683" y="2158"/>
                  </a:lnTo>
                  <a:lnTo>
                    <a:pt x="886" y="2232"/>
                  </a:lnTo>
                  <a:lnTo>
                    <a:pt x="978" y="2250"/>
                  </a:lnTo>
                  <a:lnTo>
                    <a:pt x="1199" y="2250"/>
                  </a:lnTo>
                  <a:lnTo>
                    <a:pt x="1310" y="2232"/>
                  </a:lnTo>
                  <a:lnTo>
                    <a:pt x="1420" y="2213"/>
                  </a:lnTo>
                  <a:lnTo>
                    <a:pt x="1531" y="2176"/>
                  </a:lnTo>
                  <a:lnTo>
                    <a:pt x="1715" y="2066"/>
                  </a:lnTo>
                  <a:lnTo>
                    <a:pt x="1900" y="1937"/>
                  </a:lnTo>
                  <a:lnTo>
                    <a:pt x="2029" y="1771"/>
                  </a:lnTo>
                  <a:lnTo>
                    <a:pt x="2139" y="1568"/>
                  </a:lnTo>
                  <a:lnTo>
                    <a:pt x="2176" y="1476"/>
                  </a:lnTo>
                  <a:lnTo>
                    <a:pt x="2213" y="1365"/>
                  </a:lnTo>
                  <a:lnTo>
                    <a:pt x="2232" y="1254"/>
                  </a:lnTo>
                  <a:lnTo>
                    <a:pt x="2250" y="1144"/>
                  </a:lnTo>
                  <a:lnTo>
                    <a:pt x="2232" y="1033"/>
                  </a:lnTo>
                  <a:lnTo>
                    <a:pt x="2213" y="922"/>
                  </a:lnTo>
                  <a:lnTo>
                    <a:pt x="2195" y="812"/>
                  </a:lnTo>
                  <a:lnTo>
                    <a:pt x="2158" y="720"/>
                  </a:lnTo>
                  <a:lnTo>
                    <a:pt x="2047" y="517"/>
                  </a:lnTo>
                  <a:lnTo>
                    <a:pt x="1900" y="351"/>
                  </a:lnTo>
                  <a:lnTo>
                    <a:pt x="1734" y="203"/>
                  </a:lnTo>
                  <a:lnTo>
                    <a:pt x="1549" y="93"/>
                  </a:lnTo>
                  <a:lnTo>
                    <a:pt x="1439" y="56"/>
                  </a:lnTo>
                  <a:lnTo>
                    <a:pt x="1347" y="37"/>
                  </a:lnTo>
                  <a:lnTo>
                    <a:pt x="1236" y="19"/>
                  </a:lnTo>
                  <a:lnTo>
                    <a:pt x="11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6" name="Google Shape;1046;p3"/>
            <p:cNvSpPr/>
            <p:nvPr/>
          </p:nvSpPr>
          <p:spPr>
            <a:xfrm>
              <a:off x="5645275" y="1462875"/>
              <a:ext cx="55350" cy="55800"/>
            </a:xfrm>
            <a:custGeom>
              <a:avLst/>
              <a:gdLst/>
              <a:ahLst/>
              <a:cxnLst/>
              <a:rect l="l" t="t" r="r" b="b"/>
              <a:pathLst>
                <a:path w="2214" h="2232" extrusionOk="0">
                  <a:moveTo>
                    <a:pt x="1125" y="0"/>
                  </a:moveTo>
                  <a:lnTo>
                    <a:pt x="1015" y="19"/>
                  </a:lnTo>
                  <a:lnTo>
                    <a:pt x="904" y="37"/>
                  </a:lnTo>
                  <a:lnTo>
                    <a:pt x="793" y="56"/>
                  </a:lnTo>
                  <a:lnTo>
                    <a:pt x="683" y="92"/>
                  </a:lnTo>
                  <a:lnTo>
                    <a:pt x="498" y="203"/>
                  </a:lnTo>
                  <a:lnTo>
                    <a:pt x="332" y="351"/>
                  </a:lnTo>
                  <a:lnTo>
                    <a:pt x="185" y="517"/>
                  </a:lnTo>
                  <a:lnTo>
                    <a:pt x="74" y="701"/>
                  </a:lnTo>
                  <a:lnTo>
                    <a:pt x="37" y="812"/>
                  </a:lnTo>
                  <a:lnTo>
                    <a:pt x="19" y="922"/>
                  </a:lnTo>
                  <a:lnTo>
                    <a:pt x="0" y="1014"/>
                  </a:lnTo>
                  <a:lnTo>
                    <a:pt x="0" y="1143"/>
                  </a:lnTo>
                  <a:lnTo>
                    <a:pt x="0" y="1236"/>
                  </a:lnTo>
                  <a:lnTo>
                    <a:pt x="19" y="1346"/>
                  </a:lnTo>
                  <a:lnTo>
                    <a:pt x="93" y="1549"/>
                  </a:lnTo>
                  <a:lnTo>
                    <a:pt x="185" y="1733"/>
                  </a:lnTo>
                  <a:lnTo>
                    <a:pt x="332" y="1899"/>
                  </a:lnTo>
                  <a:lnTo>
                    <a:pt x="498" y="2028"/>
                  </a:lnTo>
                  <a:lnTo>
                    <a:pt x="683" y="2139"/>
                  </a:lnTo>
                  <a:lnTo>
                    <a:pt x="885" y="2194"/>
                  </a:lnTo>
                  <a:lnTo>
                    <a:pt x="978" y="2213"/>
                  </a:lnTo>
                  <a:lnTo>
                    <a:pt x="1088" y="2231"/>
                  </a:lnTo>
                  <a:lnTo>
                    <a:pt x="1199" y="2231"/>
                  </a:lnTo>
                  <a:lnTo>
                    <a:pt x="1310" y="2213"/>
                  </a:lnTo>
                  <a:lnTo>
                    <a:pt x="1420" y="2176"/>
                  </a:lnTo>
                  <a:lnTo>
                    <a:pt x="1531" y="2139"/>
                  </a:lnTo>
                  <a:lnTo>
                    <a:pt x="1715" y="2028"/>
                  </a:lnTo>
                  <a:lnTo>
                    <a:pt x="1881" y="1899"/>
                  </a:lnTo>
                  <a:lnTo>
                    <a:pt x="2029" y="1733"/>
                  </a:lnTo>
                  <a:lnTo>
                    <a:pt x="2121" y="1531"/>
                  </a:lnTo>
                  <a:lnTo>
                    <a:pt x="2176" y="1438"/>
                  </a:lnTo>
                  <a:lnTo>
                    <a:pt x="2195" y="1328"/>
                  </a:lnTo>
                  <a:lnTo>
                    <a:pt x="2213" y="1217"/>
                  </a:lnTo>
                  <a:lnTo>
                    <a:pt x="2213" y="1107"/>
                  </a:lnTo>
                  <a:lnTo>
                    <a:pt x="2213" y="996"/>
                  </a:lnTo>
                  <a:lnTo>
                    <a:pt x="2195" y="885"/>
                  </a:lnTo>
                  <a:lnTo>
                    <a:pt x="2121" y="682"/>
                  </a:lnTo>
                  <a:lnTo>
                    <a:pt x="2010" y="498"/>
                  </a:lnTo>
                  <a:lnTo>
                    <a:pt x="1881" y="332"/>
                  </a:lnTo>
                  <a:lnTo>
                    <a:pt x="1715" y="203"/>
                  </a:lnTo>
                  <a:lnTo>
                    <a:pt x="1531" y="92"/>
                  </a:lnTo>
                  <a:lnTo>
                    <a:pt x="1328" y="37"/>
                  </a:lnTo>
                  <a:lnTo>
                    <a:pt x="1217" y="19"/>
                  </a:lnTo>
                  <a:lnTo>
                    <a:pt x="112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7" name="Google Shape;1047;p3"/>
            <p:cNvSpPr/>
            <p:nvPr/>
          </p:nvSpPr>
          <p:spPr>
            <a:xfrm>
              <a:off x="5420800" y="1344400"/>
              <a:ext cx="53475" cy="53500"/>
            </a:xfrm>
            <a:custGeom>
              <a:avLst/>
              <a:gdLst/>
              <a:ahLst/>
              <a:cxnLst/>
              <a:rect l="l" t="t" r="r" b="b"/>
              <a:pathLst>
                <a:path w="2139" h="2140" extrusionOk="0">
                  <a:moveTo>
                    <a:pt x="1033" y="1"/>
                  </a:moveTo>
                  <a:lnTo>
                    <a:pt x="811" y="19"/>
                  </a:lnTo>
                  <a:lnTo>
                    <a:pt x="627" y="74"/>
                  </a:lnTo>
                  <a:lnTo>
                    <a:pt x="443" y="185"/>
                  </a:lnTo>
                  <a:lnTo>
                    <a:pt x="295" y="314"/>
                  </a:lnTo>
                  <a:lnTo>
                    <a:pt x="166" y="462"/>
                  </a:lnTo>
                  <a:lnTo>
                    <a:pt x="74" y="646"/>
                  </a:lnTo>
                  <a:lnTo>
                    <a:pt x="19" y="849"/>
                  </a:lnTo>
                  <a:lnTo>
                    <a:pt x="0" y="1052"/>
                  </a:lnTo>
                  <a:lnTo>
                    <a:pt x="0" y="1162"/>
                  </a:lnTo>
                  <a:lnTo>
                    <a:pt x="19" y="1273"/>
                  </a:lnTo>
                  <a:lnTo>
                    <a:pt x="74" y="1476"/>
                  </a:lnTo>
                  <a:lnTo>
                    <a:pt x="166" y="1660"/>
                  </a:lnTo>
                  <a:lnTo>
                    <a:pt x="295" y="1826"/>
                  </a:lnTo>
                  <a:lnTo>
                    <a:pt x="461" y="1955"/>
                  </a:lnTo>
                  <a:lnTo>
                    <a:pt x="645" y="2047"/>
                  </a:lnTo>
                  <a:lnTo>
                    <a:pt x="848" y="2121"/>
                  </a:lnTo>
                  <a:lnTo>
                    <a:pt x="959" y="2121"/>
                  </a:lnTo>
                  <a:lnTo>
                    <a:pt x="1069" y="2139"/>
                  </a:lnTo>
                  <a:lnTo>
                    <a:pt x="1180" y="2121"/>
                  </a:lnTo>
                  <a:lnTo>
                    <a:pt x="1291" y="2103"/>
                  </a:lnTo>
                  <a:lnTo>
                    <a:pt x="1494" y="2047"/>
                  </a:lnTo>
                  <a:lnTo>
                    <a:pt x="1678" y="1955"/>
                  </a:lnTo>
                  <a:lnTo>
                    <a:pt x="1844" y="1826"/>
                  </a:lnTo>
                  <a:lnTo>
                    <a:pt x="1973" y="1660"/>
                  </a:lnTo>
                  <a:lnTo>
                    <a:pt x="2065" y="1476"/>
                  </a:lnTo>
                  <a:lnTo>
                    <a:pt x="2120" y="1273"/>
                  </a:lnTo>
                  <a:lnTo>
                    <a:pt x="2139" y="1162"/>
                  </a:lnTo>
                  <a:lnTo>
                    <a:pt x="2139" y="1052"/>
                  </a:lnTo>
                  <a:lnTo>
                    <a:pt x="2139" y="923"/>
                  </a:lnTo>
                  <a:lnTo>
                    <a:pt x="2120" y="830"/>
                  </a:lnTo>
                  <a:lnTo>
                    <a:pt x="2047" y="628"/>
                  </a:lnTo>
                  <a:lnTo>
                    <a:pt x="1936" y="443"/>
                  </a:lnTo>
                  <a:lnTo>
                    <a:pt x="1807" y="277"/>
                  </a:lnTo>
                  <a:lnTo>
                    <a:pt x="1641" y="148"/>
                  </a:lnTo>
                  <a:lnTo>
                    <a:pt x="1457" y="56"/>
                  </a:lnTo>
                  <a:lnTo>
                    <a:pt x="12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8" name="Google Shape;1048;p3"/>
            <p:cNvSpPr/>
            <p:nvPr/>
          </p:nvSpPr>
          <p:spPr>
            <a:xfrm>
              <a:off x="6268475" y="1658325"/>
              <a:ext cx="53050" cy="53025"/>
            </a:xfrm>
            <a:custGeom>
              <a:avLst/>
              <a:gdLst/>
              <a:ahLst/>
              <a:cxnLst/>
              <a:rect l="l" t="t" r="r" b="b"/>
              <a:pathLst>
                <a:path w="2122" h="2121" extrusionOk="0">
                  <a:moveTo>
                    <a:pt x="1089" y="0"/>
                  </a:moveTo>
                  <a:lnTo>
                    <a:pt x="867" y="18"/>
                  </a:lnTo>
                  <a:lnTo>
                    <a:pt x="665" y="74"/>
                  </a:lnTo>
                  <a:lnTo>
                    <a:pt x="480" y="166"/>
                  </a:lnTo>
                  <a:lnTo>
                    <a:pt x="314" y="295"/>
                  </a:lnTo>
                  <a:lnTo>
                    <a:pt x="185" y="461"/>
                  </a:lnTo>
                  <a:lnTo>
                    <a:pt x="93" y="627"/>
                  </a:lnTo>
                  <a:lnTo>
                    <a:pt x="19" y="830"/>
                  </a:lnTo>
                  <a:lnTo>
                    <a:pt x="1" y="1051"/>
                  </a:lnTo>
                  <a:lnTo>
                    <a:pt x="19" y="1272"/>
                  </a:lnTo>
                  <a:lnTo>
                    <a:pt x="75" y="1475"/>
                  </a:lnTo>
                  <a:lnTo>
                    <a:pt x="167" y="1659"/>
                  </a:lnTo>
                  <a:lnTo>
                    <a:pt x="296" y="1807"/>
                  </a:lnTo>
                  <a:lnTo>
                    <a:pt x="443" y="1936"/>
                  </a:lnTo>
                  <a:lnTo>
                    <a:pt x="628" y="2028"/>
                  </a:lnTo>
                  <a:lnTo>
                    <a:pt x="812" y="2102"/>
                  </a:lnTo>
                  <a:lnTo>
                    <a:pt x="1033" y="2120"/>
                  </a:lnTo>
                  <a:lnTo>
                    <a:pt x="1255" y="2102"/>
                  </a:lnTo>
                  <a:lnTo>
                    <a:pt x="1457" y="2047"/>
                  </a:lnTo>
                  <a:lnTo>
                    <a:pt x="1642" y="1955"/>
                  </a:lnTo>
                  <a:lnTo>
                    <a:pt x="1808" y="1825"/>
                  </a:lnTo>
                  <a:lnTo>
                    <a:pt x="1937" y="1678"/>
                  </a:lnTo>
                  <a:lnTo>
                    <a:pt x="2029" y="1494"/>
                  </a:lnTo>
                  <a:lnTo>
                    <a:pt x="2103" y="1291"/>
                  </a:lnTo>
                  <a:lnTo>
                    <a:pt x="2121" y="1069"/>
                  </a:lnTo>
                  <a:lnTo>
                    <a:pt x="2103" y="848"/>
                  </a:lnTo>
                  <a:lnTo>
                    <a:pt x="2047" y="645"/>
                  </a:lnTo>
                  <a:lnTo>
                    <a:pt x="1955" y="479"/>
                  </a:lnTo>
                  <a:lnTo>
                    <a:pt x="1826" y="314"/>
                  </a:lnTo>
                  <a:lnTo>
                    <a:pt x="1679" y="184"/>
                  </a:lnTo>
                  <a:lnTo>
                    <a:pt x="1494" y="92"/>
                  </a:lnTo>
                  <a:lnTo>
                    <a:pt x="1310" y="37"/>
                  </a:lnTo>
                  <a:lnTo>
                    <a:pt x="10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9" name="Google Shape;1049;p3"/>
            <p:cNvSpPr/>
            <p:nvPr/>
          </p:nvSpPr>
          <p:spPr>
            <a:xfrm>
              <a:off x="5278350" y="1236075"/>
              <a:ext cx="53050" cy="53050"/>
            </a:xfrm>
            <a:custGeom>
              <a:avLst/>
              <a:gdLst/>
              <a:ahLst/>
              <a:cxnLst/>
              <a:rect l="l" t="t" r="r" b="b"/>
              <a:pathLst>
                <a:path w="2122" h="2122" extrusionOk="0">
                  <a:moveTo>
                    <a:pt x="1052" y="1"/>
                  </a:moveTo>
                  <a:lnTo>
                    <a:pt x="830" y="19"/>
                  </a:lnTo>
                  <a:lnTo>
                    <a:pt x="628" y="74"/>
                  </a:lnTo>
                  <a:lnTo>
                    <a:pt x="462" y="167"/>
                  </a:lnTo>
                  <a:lnTo>
                    <a:pt x="296" y="296"/>
                  </a:lnTo>
                  <a:lnTo>
                    <a:pt x="167" y="443"/>
                  </a:lnTo>
                  <a:lnTo>
                    <a:pt x="74" y="628"/>
                  </a:lnTo>
                  <a:lnTo>
                    <a:pt x="19" y="830"/>
                  </a:lnTo>
                  <a:lnTo>
                    <a:pt x="1" y="1052"/>
                  </a:lnTo>
                  <a:lnTo>
                    <a:pt x="1" y="1162"/>
                  </a:lnTo>
                  <a:lnTo>
                    <a:pt x="19" y="1273"/>
                  </a:lnTo>
                  <a:lnTo>
                    <a:pt x="74" y="1476"/>
                  </a:lnTo>
                  <a:lnTo>
                    <a:pt x="167" y="1660"/>
                  </a:lnTo>
                  <a:lnTo>
                    <a:pt x="296" y="1808"/>
                  </a:lnTo>
                  <a:lnTo>
                    <a:pt x="462" y="1955"/>
                  </a:lnTo>
                  <a:lnTo>
                    <a:pt x="646" y="2047"/>
                  </a:lnTo>
                  <a:lnTo>
                    <a:pt x="849" y="2103"/>
                  </a:lnTo>
                  <a:lnTo>
                    <a:pt x="959" y="2121"/>
                  </a:lnTo>
                  <a:lnTo>
                    <a:pt x="1181" y="2121"/>
                  </a:lnTo>
                  <a:lnTo>
                    <a:pt x="1291" y="2103"/>
                  </a:lnTo>
                  <a:lnTo>
                    <a:pt x="1494" y="2029"/>
                  </a:lnTo>
                  <a:lnTo>
                    <a:pt x="1679" y="1937"/>
                  </a:lnTo>
                  <a:lnTo>
                    <a:pt x="1826" y="1789"/>
                  </a:lnTo>
                  <a:lnTo>
                    <a:pt x="1955" y="1642"/>
                  </a:lnTo>
                  <a:lnTo>
                    <a:pt x="2047" y="1457"/>
                  </a:lnTo>
                  <a:lnTo>
                    <a:pt x="2103" y="1236"/>
                  </a:lnTo>
                  <a:lnTo>
                    <a:pt x="2121" y="1125"/>
                  </a:lnTo>
                  <a:lnTo>
                    <a:pt x="2121" y="1015"/>
                  </a:lnTo>
                  <a:lnTo>
                    <a:pt x="2084" y="812"/>
                  </a:lnTo>
                  <a:lnTo>
                    <a:pt x="2029" y="609"/>
                  </a:lnTo>
                  <a:lnTo>
                    <a:pt x="1937" y="425"/>
                  </a:lnTo>
                  <a:lnTo>
                    <a:pt x="1789" y="277"/>
                  </a:lnTo>
                  <a:lnTo>
                    <a:pt x="1642" y="167"/>
                  </a:lnTo>
                  <a:lnTo>
                    <a:pt x="1457" y="74"/>
                  </a:lnTo>
                  <a:lnTo>
                    <a:pt x="1254" y="19"/>
                  </a:lnTo>
                  <a:lnTo>
                    <a:pt x="10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0" name="Google Shape;1050;p3"/>
            <p:cNvSpPr/>
            <p:nvPr/>
          </p:nvSpPr>
          <p:spPr>
            <a:xfrm>
              <a:off x="5872075" y="1587325"/>
              <a:ext cx="52550" cy="52575"/>
            </a:xfrm>
            <a:custGeom>
              <a:avLst/>
              <a:gdLst/>
              <a:ahLst/>
              <a:cxnLst/>
              <a:rect l="l" t="t" r="r" b="b"/>
              <a:pathLst>
                <a:path w="2102" h="2103" extrusionOk="0">
                  <a:moveTo>
                    <a:pt x="959" y="1"/>
                  </a:moveTo>
                  <a:lnTo>
                    <a:pt x="848" y="19"/>
                  </a:lnTo>
                  <a:lnTo>
                    <a:pt x="645" y="74"/>
                  </a:lnTo>
                  <a:lnTo>
                    <a:pt x="461" y="167"/>
                  </a:lnTo>
                  <a:lnTo>
                    <a:pt x="313" y="296"/>
                  </a:lnTo>
                  <a:lnTo>
                    <a:pt x="184" y="462"/>
                  </a:lnTo>
                  <a:lnTo>
                    <a:pt x="74" y="627"/>
                  </a:lnTo>
                  <a:lnTo>
                    <a:pt x="18" y="849"/>
                  </a:lnTo>
                  <a:lnTo>
                    <a:pt x="0" y="959"/>
                  </a:lnTo>
                  <a:lnTo>
                    <a:pt x="0" y="1070"/>
                  </a:lnTo>
                  <a:lnTo>
                    <a:pt x="18" y="1273"/>
                  </a:lnTo>
                  <a:lnTo>
                    <a:pt x="92" y="1476"/>
                  </a:lnTo>
                  <a:lnTo>
                    <a:pt x="184" y="1660"/>
                  </a:lnTo>
                  <a:lnTo>
                    <a:pt x="313" y="1808"/>
                  </a:lnTo>
                  <a:lnTo>
                    <a:pt x="461" y="1937"/>
                  </a:lnTo>
                  <a:lnTo>
                    <a:pt x="645" y="2029"/>
                  </a:lnTo>
                  <a:lnTo>
                    <a:pt x="830" y="2084"/>
                  </a:lnTo>
                  <a:lnTo>
                    <a:pt x="1051" y="2103"/>
                  </a:lnTo>
                  <a:lnTo>
                    <a:pt x="1272" y="2084"/>
                  </a:lnTo>
                  <a:lnTo>
                    <a:pt x="1475" y="2029"/>
                  </a:lnTo>
                  <a:lnTo>
                    <a:pt x="1641" y="1918"/>
                  </a:lnTo>
                  <a:lnTo>
                    <a:pt x="1807" y="1808"/>
                  </a:lnTo>
                  <a:lnTo>
                    <a:pt x="1918" y="1642"/>
                  </a:lnTo>
                  <a:lnTo>
                    <a:pt x="2010" y="1476"/>
                  </a:lnTo>
                  <a:lnTo>
                    <a:pt x="2084" y="1273"/>
                  </a:lnTo>
                  <a:lnTo>
                    <a:pt x="2102" y="1070"/>
                  </a:lnTo>
                  <a:lnTo>
                    <a:pt x="2084" y="849"/>
                  </a:lnTo>
                  <a:lnTo>
                    <a:pt x="2028" y="646"/>
                  </a:lnTo>
                  <a:lnTo>
                    <a:pt x="1936" y="462"/>
                  </a:lnTo>
                  <a:lnTo>
                    <a:pt x="1807" y="314"/>
                  </a:lnTo>
                  <a:lnTo>
                    <a:pt x="1659" y="185"/>
                  </a:lnTo>
                  <a:lnTo>
                    <a:pt x="1494" y="93"/>
                  </a:lnTo>
                  <a:lnTo>
                    <a:pt x="1291" y="19"/>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1" name="Google Shape;1051;p3"/>
            <p:cNvSpPr/>
            <p:nvPr/>
          </p:nvSpPr>
          <p:spPr>
            <a:xfrm>
              <a:off x="5951800" y="1601150"/>
              <a:ext cx="53050" cy="53500"/>
            </a:xfrm>
            <a:custGeom>
              <a:avLst/>
              <a:gdLst/>
              <a:ahLst/>
              <a:cxnLst/>
              <a:rect l="l" t="t" r="r" b="b"/>
              <a:pathLst>
                <a:path w="2122" h="2140" extrusionOk="0">
                  <a:moveTo>
                    <a:pt x="978" y="1"/>
                  </a:moveTo>
                  <a:lnTo>
                    <a:pt x="867" y="19"/>
                  </a:lnTo>
                  <a:lnTo>
                    <a:pt x="646" y="74"/>
                  </a:lnTo>
                  <a:lnTo>
                    <a:pt x="462" y="167"/>
                  </a:lnTo>
                  <a:lnTo>
                    <a:pt x="314" y="296"/>
                  </a:lnTo>
                  <a:lnTo>
                    <a:pt x="167" y="462"/>
                  </a:lnTo>
                  <a:lnTo>
                    <a:pt x="75" y="646"/>
                  </a:lnTo>
                  <a:lnTo>
                    <a:pt x="19" y="849"/>
                  </a:lnTo>
                  <a:lnTo>
                    <a:pt x="1" y="960"/>
                  </a:lnTo>
                  <a:lnTo>
                    <a:pt x="1" y="1070"/>
                  </a:lnTo>
                  <a:lnTo>
                    <a:pt x="19" y="1291"/>
                  </a:lnTo>
                  <a:lnTo>
                    <a:pt x="75" y="1476"/>
                  </a:lnTo>
                  <a:lnTo>
                    <a:pt x="167" y="1660"/>
                  </a:lnTo>
                  <a:lnTo>
                    <a:pt x="296" y="1826"/>
                  </a:lnTo>
                  <a:lnTo>
                    <a:pt x="443" y="1955"/>
                  </a:lnTo>
                  <a:lnTo>
                    <a:pt x="628" y="2047"/>
                  </a:lnTo>
                  <a:lnTo>
                    <a:pt x="812" y="2103"/>
                  </a:lnTo>
                  <a:lnTo>
                    <a:pt x="1033" y="2140"/>
                  </a:lnTo>
                  <a:lnTo>
                    <a:pt x="1144" y="2121"/>
                  </a:lnTo>
                  <a:lnTo>
                    <a:pt x="1255" y="2121"/>
                  </a:lnTo>
                  <a:lnTo>
                    <a:pt x="1457" y="2047"/>
                  </a:lnTo>
                  <a:lnTo>
                    <a:pt x="1642" y="1955"/>
                  </a:lnTo>
                  <a:lnTo>
                    <a:pt x="1808" y="1826"/>
                  </a:lnTo>
                  <a:lnTo>
                    <a:pt x="1937" y="1679"/>
                  </a:lnTo>
                  <a:lnTo>
                    <a:pt x="2047" y="1494"/>
                  </a:lnTo>
                  <a:lnTo>
                    <a:pt x="2103" y="1291"/>
                  </a:lnTo>
                  <a:lnTo>
                    <a:pt x="2121" y="1181"/>
                  </a:lnTo>
                  <a:lnTo>
                    <a:pt x="2121" y="1070"/>
                  </a:lnTo>
                  <a:lnTo>
                    <a:pt x="2103" y="849"/>
                  </a:lnTo>
                  <a:lnTo>
                    <a:pt x="2047" y="646"/>
                  </a:lnTo>
                  <a:lnTo>
                    <a:pt x="1955" y="462"/>
                  </a:lnTo>
                  <a:lnTo>
                    <a:pt x="1826" y="314"/>
                  </a:lnTo>
                  <a:lnTo>
                    <a:pt x="1679" y="185"/>
                  </a:lnTo>
                  <a:lnTo>
                    <a:pt x="1494" y="93"/>
                  </a:lnTo>
                  <a:lnTo>
                    <a:pt x="1291" y="19"/>
                  </a:lnTo>
                  <a:lnTo>
                    <a:pt x="108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2" name="Google Shape;1052;p3"/>
            <p:cNvSpPr/>
            <p:nvPr/>
          </p:nvSpPr>
          <p:spPr>
            <a:xfrm>
              <a:off x="4884700" y="673725"/>
              <a:ext cx="52575" cy="53025"/>
            </a:xfrm>
            <a:custGeom>
              <a:avLst/>
              <a:gdLst/>
              <a:ahLst/>
              <a:cxnLst/>
              <a:rect l="l" t="t" r="r" b="b"/>
              <a:pathLst>
                <a:path w="2103" h="2121" extrusionOk="0">
                  <a:moveTo>
                    <a:pt x="1033" y="0"/>
                  </a:moveTo>
                  <a:lnTo>
                    <a:pt x="812" y="37"/>
                  </a:lnTo>
                  <a:lnTo>
                    <a:pt x="609" y="92"/>
                  </a:lnTo>
                  <a:lnTo>
                    <a:pt x="443" y="184"/>
                  </a:lnTo>
                  <a:lnTo>
                    <a:pt x="296" y="314"/>
                  </a:lnTo>
                  <a:lnTo>
                    <a:pt x="166" y="461"/>
                  </a:lnTo>
                  <a:lnTo>
                    <a:pt x="74" y="645"/>
                  </a:lnTo>
                  <a:lnTo>
                    <a:pt x="19" y="848"/>
                  </a:lnTo>
                  <a:lnTo>
                    <a:pt x="1" y="1051"/>
                  </a:lnTo>
                  <a:lnTo>
                    <a:pt x="19" y="1291"/>
                  </a:lnTo>
                  <a:lnTo>
                    <a:pt x="74" y="1494"/>
                  </a:lnTo>
                  <a:lnTo>
                    <a:pt x="166" y="1660"/>
                  </a:lnTo>
                  <a:lnTo>
                    <a:pt x="296" y="1825"/>
                  </a:lnTo>
                  <a:lnTo>
                    <a:pt x="461" y="1955"/>
                  </a:lnTo>
                  <a:lnTo>
                    <a:pt x="646" y="2047"/>
                  </a:lnTo>
                  <a:lnTo>
                    <a:pt x="849" y="2102"/>
                  </a:lnTo>
                  <a:lnTo>
                    <a:pt x="1070" y="2120"/>
                  </a:lnTo>
                  <a:lnTo>
                    <a:pt x="1291" y="2102"/>
                  </a:lnTo>
                  <a:lnTo>
                    <a:pt x="1476" y="2028"/>
                  </a:lnTo>
                  <a:lnTo>
                    <a:pt x="1660" y="1936"/>
                  </a:lnTo>
                  <a:lnTo>
                    <a:pt x="1807" y="1807"/>
                  </a:lnTo>
                  <a:lnTo>
                    <a:pt x="1937" y="1660"/>
                  </a:lnTo>
                  <a:lnTo>
                    <a:pt x="2029" y="1475"/>
                  </a:lnTo>
                  <a:lnTo>
                    <a:pt x="2084" y="1291"/>
                  </a:lnTo>
                  <a:lnTo>
                    <a:pt x="2102" y="1070"/>
                  </a:lnTo>
                  <a:lnTo>
                    <a:pt x="2084" y="848"/>
                  </a:lnTo>
                  <a:lnTo>
                    <a:pt x="2029" y="645"/>
                  </a:lnTo>
                  <a:lnTo>
                    <a:pt x="1937" y="461"/>
                  </a:lnTo>
                  <a:lnTo>
                    <a:pt x="1789" y="295"/>
                  </a:lnTo>
                  <a:lnTo>
                    <a:pt x="1642" y="184"/>
                  </a:lnTo>
                  <a:lnTo>
                    <a:pt x="1457" y="74"/>
                  </a:lnTo>
                  <a:lnTo>
                    <a:pt x="1254" y="19"/>
                  </a:lnTo>
                  <a:lnTo>
                    <a:pt x="10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3" name="Google Shape;1053;p3"/>
            <p:cNvSpPr/>
            <p:nvPr/>
          </p:nvSpPr>
          <p:spPr>
            <a:xfrm>
              <a:off x="4781900" y="328450"/>
              <a:ext cx="52575" cy="53050"/>
            </a:xfrm>
            <a:custGeom>
              <a:avLst/>
              <a:gdLst/>
              <a:ahLst/>
              <a:cxnLst/>
              <a:rect l="l" t="t" r="r" b="b"/>
              <a:pathLst>
                <a:path w="2103" h="2122" extrusionOk="0">
                  <a:moveTo>
                    <a:pt x="1107" y="1"/>
                  </a:moveTo>
                  <a:lnTo>
                    <a:pt x="886" y="19"/>
                  </a:lnTo>
                  <a:lnTo>
                    <a:pt x="683" y="75"/>
                  </a:lnTo>
                  <a:lnTo>
                    <a:pt x="480" y="167"/>
                  </a:lnTo>
                  <a:lnTo>
                    <a:pt x="333" y="277"/>
                  </a:lnTo>
                  <a:lnTo>
                    <a:pt x="185" y="443"/>
                  </a:lnTo>
                  <a:lnTo>
                    <a:pt x="93" y="609"/>
                  </a:lnTo>
                  <a:lnTo>
                    <a:pt x="19" y="812"/>
                  </a:lnTo>
                  <a:lnTo>
                    <a:pt x="1" y="923"/>
                  </a:lnTo>
                  <a:lnTo>
                    <a:pt x="1" y="1033"/>
                  </a:lnTo>
                  <a:lnTo>
                    <a:pt x="19" y="1255"/>
                  </a:lnTo>
                  <a:lnTo>
                    <a:pt x="56" y="1458"/>
                  </a:lnTo>
                  <a:lnTo>
                    <a:pt x="148" y="1642"/>
                  </a:lnTo>
                  <a:lnTo>
                    <a:pt x="277" y="1789"/>
                  </a:lnTo>
                  <a:lnTo>
                    <a:pt x="425" y="1918"/>
                  </a:lnTo>
                  <a:lnTo>
                    <a:pt x="591" y="2029"/>
                  </a:lnTo>
                  <a:lnTo>
                    <a:pt x="794" y="2084"/>
                  </a:lnTo>
                  <a:lnTo>
                    <a:pt x="996" y="2121"/>
                  </a:lnTo>
                  <a:lnTo>
                    <a:pt x="1218" y="2103"/>
                  </a:lnTo>
                  <a:lnTo>
                    <a:pt x="1439" y="2048"/>
                  </a:lnTo>
                  <a:lnTo>
                    <a:pt x="1623" y="1974"/>
                  </a:lnTo>
                  <a:lnTo>
                    <a:pt x="1789" y="1845"/>
                  </a:lnTo>
                  <a:lnTo>
                    <a:pt x="1918" y="1697"/>
                  </a:lnTo>
                  <a:lnTo>
                    <a:pt x="2011" y="1513"/>
                  </a:lnTo>
                  <a:lnTo>
                    <a:pt x="2084" y="1310"/>
                  </a:lnTo>
                  <a:lnTo>
                    <a:pt x="2103" y="1199"/>
                  </a:lnTo>
                  <a:lnTo>
                    <a:pt x="2103" y="1089"/>
                  </a:lnTo>
                  <a:lnTo>
                    <a:pt x="2103" y="867"/>
                  </a:lnTo>
                  <a:lnTo>
                    <a:pt x="2047" y="665"/>
                  </a:lnTo>
                  <a:lnTo>
                    <a:pt x="1955" y="499"/>
                  </a:lnTo>
                  <a:lnTo>
                    <a:pt x="1826" y="333"/>
                  </a:lnTo>
                  <a:lnTo>
                    <a:pt x="1679" y="204"/>
                  </a:lnTo>
                  <a:lnTo>
                    <a:pt x="1513" y="112"/>
                  </a:lnTo>
                  <a:lnTo>
                    <a:pt x="1310" y="38"/>
                  </a:lnTo>
                  <a:lnTo>
                    <a:pt x="11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4" name="Google Shape;1054;p3"/>
            <p:cNvSpPr/>
            <p:nvPr/>
          </p:nvSpPr>
          <p:spPr>
            <a:xfrm>
              <a:off x="6028325" y="1615450"/>
              <a:ext cx="53950" cy="53500"/>
            </a:xfrm>
            <a:custGeom>
              <a:avLst/>
              <a:gdLst/>
              <a:ahLst/>
              <a:cxnLst/>
              <a:rect l="l" t="t" r="r" b="b"/>
              <a:pathLst>
                <a:path w="2158" h="2140" extrusionOk="0">
                  <a:moveTo>
                    <a:pt x="1107" y="0"/>
                  </a:moveTo>
                  <a:lnTo>
                    <a:pt x="886" y="19"/>
                  </a:lnTo>
                  <a:lnTo>
                    <a:pt x="683" y="74"/>
                  </a:lnTo>
                  <a:lnTo>
                    <a:pt x="498" y="166"/>
                  </a:lnTo>
                  <a:lnTo>
                    <a:pt x="332" y="295"/>
                  </a:lnTo>
                  <a:lnTo>
                    <a:pt x="203" y="443"/>
                  </a:lnTo>
                  <a:lnTo>
                    <a:pt x="93" y="627"/>
                  </a:lnTo>
                  <a:lnTo>
                    <a:pt x="37" y="830"/>
                  </a:lnTo>
                  <a:lnTo>
                    <a:pt x="19" y="941"/>
                  </a:lnTo>
                  <a:lnTo>
                    <a:pt x="1" y="1051"/>
                  </a:lnTo>
                  <a:lnTo>
                    <a:pt x="19" y="1162"/>
                  </a:lnTo>
                  <a:lnTo>
                    <a:pt x="19" y="1273"/>
                  </a:lnTo>
                  <a:lnTo>
                    <a:pt x="93" y="1475"/>
                  </a:lnTo>
                  <a:lnTo>
                    <a:pt x="185" y="1660"/>
                  </a:lnTo>
                  <a:lnTo>
                    <a:pt x="314" y="1826"/>
                  </a:lnTo>
                  <a:lnTo>
                    <a:pt x="462" y="1955"/>
                  </a:lnTo>
                  <a:lnTo>
                    <a:pt x="646" y="2047"/>
                  </a:lnTo>
                  <a:lnTo>
                    <a:pt x="849" y="2121"/>
                  </a:lnTo>
                  <a:lnTo>
                    <a:pt x="959" y="2139"/>
                  </a:lnTo>
                  <a:lnTo>
                    <a:pt x="1199" y="2139"/>
                  </a:lnTo>
                  <a:lnTo>
                    <a:pt x="1291" y="2121"/>
                  </a:lnTo>
                  <a:lnTo>
                    <a:pt x="1512" y="2047"/>
                  </a:lnTo>
                  <a:lnTo>
                    <a:pt x="1697" y="1955"/>
                  </a:lnTo>
                  <a:lnTo>
                    <a:pt x="1844" y="1826"/>
                  </a:lnTo>
                  <a:lnTo>
                    <a:pt x="1973" y="1660"/>
                  </a:lnTo>
                  <a:lnTo>
                    <a:pt x="2066" y="1475"/>
                  </a:lnTo>
                  <a:lnTo>
                    <a:pt x="2139" y="1273"/>
                  </a:lnTo>
                  <a:lnTo>
                    <a:pt x="2139" y="1162"/>
                  </a:lnTo>
                  <a:lnTo>
                    <a:pt x="2158" y="1051"/>
                  </a:lnTo>
                  <a:lnTo>
                    <a:pt x="2121" y="830"/>
                  </a:lnTo>
                  <a:lnTo>
                    <a:pt x="2066" y="646"/>
                  </a:lnTo>
                  <a:lnTo>
                    <a:pt x="1973" y="461"/>
                  </a:lnTo>
                  <a:lnTo>
                    <a:pt x="1844" y="314"/>
                  </a:lnTo>
                  <a:lnTo>
                    <a:pt x="1697" y="185"/>
                  </a:lnTo>
                  <a:lnTo>
                    <a:pt x="1512" y="74"/>
                  </a:lnTo>
                  <a:lnTo>
                    <a:pt x="1328" y="19"/>
                  </a:lnTo>
                  <a:lnTo>
                    <a:pt x="11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5" name="Google Shape;1055;p3"/>
            <p:cNvSpPr/>
            <p:nvPr/>
          </p:nvSpPr>
          <p:spPr>
            <a:xfrm>
              <a:off x="5566450" y="1449950"/>
              <a:ext cx="53025" cy="53050"/>
            </a:xfrm>
            <a:custGeom>
              <a:avLst/>
              <a:gdLst/>
              <a:ahLst/>
              <a:cxnLst/>
              <a:rect l="l" t="t" r="r" b="b"/>
              <a:pathLst>
                <a:path w="2121" h="2122" extrusionOk="0">
                  <a:moveTo>
                    <a:pt x="1107" y="1"/>
                  </a:moveTo>
                  <a:lnTo>
                    <a:pt x="886" y="19"/>
                  </a:lnTo>
                  <a:lnTo>
                    <a:pt x="664" y="75"/>
                  </a:lnTo>
                  <a:lnTo>
                    <a:pt x="480" y="167"/>
                  </a:lnTo>
                  <a:lnTo>
                    <a:pt x="332" y="296"/>
                  </a:lnTo>
                  <a:lnTo>
                    <a:pt x="185" y="444"/>
                  </a:lnTo>
                  <a:lnTo>
                    <a:pt x="93" y="628"/>
                  </a:lnTo>
                  <a:lnTo>
                    <a:pt x="37" y="831"/>
                  </a:lnTo>
                  <a:lnTo>
                    <a:pt x="1" y="1052"/>
                  </a:lnTo>
                  <a:lnTo>
                    <a:pt x="19" y="1273"/>
                  </a:lnTo>
                  <a:lnTo>
                    <a:pt x="74" y="1476"/>
                  </a:lnTo>
                  <a:lnTo>
                    <a:pt x="166" y="1642"/>
                  </a:lnTo>
                  <a:lnTo>
                    <a:pt x="296" y="1808"/>
                  </a:lnTo>
                  <a:lnTo>
                    <a:pt x="443" y="1937"/>
                  </a:lnTo>
                  <a:lnTo>
                    <a:pt x="609" y="2029"/>
                  </a:lnTo>
                  <a:lnTo>
                    <a:pt x="812" y="2103"/>
                  </a:lnTo>
                  <a:lnTo>
                    <a:pt x="1033" y="2121"/>
                  </a:lnTo>
                  <a:lnTo>
                    <a:pt x="1254" y="2103"/>
                  </a:lnTo>
                  <a:lnTo>
                    <a:pt x="1457" y="2048"/>
                  </a:lnTo>
                  <a:lnTo>
                    <a:pt x="1642" y="1955"/>
                  </a:lnTo>
                  <a:lnTo>
                    <a:pt x="1807" y="1826"/>
                  </a:lnTo>
                  <a:lnTo>
                    <a:pt x="1937" y="1679"/>
                  </a:lnTo>
                  <a:lnTo>
                    <a:pt x="2029" y="1494"/>
                  </a:lnTo>
                  <a:lnTo>
                    <a:pt x="2102" y="1292"/>
                  </a:lnTo>
                  <a:lnTo>
                    <a:pt x="2121" y="1070"/>
                  </a:lnTo>
                  <a:lnTo>
                    <a:pt x="2102" y="868"/>
                  </a:lnTo>
                  <a:lnTo>
                    <a:pt x="2047" y="665"/>
                  </a:lnTo>
                  <a:lnTo>
                    <a:pt x="1955" y="480"/>
                  </a:lnTo>
                  <a:lnTo>
                    <a:pt x="1826" y="333"/>
                  </a:lnTo>
                  <a:lnTo>
                    <a:pt x="1678" y="204"/>
                  </a:lnTo>
                  <a:lnTo>
                    <a:pt x="1512" y="93"/>
                  </a:lnTo>
                  <a:lnTo>
                    <a:pt x="1310" y="38"/>
                  </a:lnTo>
                  <a:lnTo>
                    <a:pt x="11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6" name="Google Shape;1056;p3"/>
            <p:cNvSpPr/>
            <p:nvPr/>
          </p:nvSpPr>
          <p:spPr>
            <a:xfrm>
              <a:off x="6108525" y="1629725"/>
              <a:ext cx="53500" cy="53500"/>
            </a:xfrm>
            <a:custGeom>
              <a:avLst/>
              <a:gdLst/>
              <a:ahLst/>
              <a:cxnLst/>
              <a:rect l="l" t="t" r="r" b="b"/>
              <a:pathLst>
                <a:path w="2140" h="2140" extrusionOk="0">
                  <a:moveTo>
                    <a:pt x="886" y="1"/>
                  </a:moveTo>
                  <a:lnTo>
                    <a:pt x="665" y="56"/>
                  </a:lnTo>
                  <a:lnTo>
                    <a:pt x="480" y="167"/>
                  </a:lnTo>
                  <a:lnTo>
                    <a:pt x="314" y="277"/>
                  </a:lnTo>
                  <a:lnTo>
                    <a:pt x="185" y="443"/>
                  </a:lnTo>
                  <a:lnTo>
                    <a:pt x="93" y="628"/>
                  </a:lnTo>
                  <a:lnTo>
                    <a:pt x="19" y="831"/>
                  </a:lnTo>
                  <a:lnTo>
                    <a:pt x="1" y="941"/>
                  </a:lnTo>
                  <a:lnTo>
                    <a:pt x="1" y="1052"/>
                  </a:lnTo>
                  <a:lnTo>
                    <a:pt x="19" y="1273"/>
                  </a:lnTo>
                  <a:lnTo>
                    <a:pt x="75" y="1476"/>
                  </a:lnTo>
                  <a:lnTo>
                    <a:pt x="167" y="1660"/>
                  </a:lnTo>
                  <a:lnTo>
                    <a:pt x="296" y="1826"/>
                  </a:lnTo>
                  <a:lnTo>
                    <a:pt x="462" y="1955"/>
                  </a:lnTo>
                  <a:lnTo>
                    <a:pt x="646" y="2048"/>
                  </a:lnTo>
                  <a:lnTo>
                    <a:pt x="849" y="2121"/>
                  </a:lnTo>
                  <a:lnTo>
                    <a:pt x="960" y="2140"/>
                  </a:lnTo>
                  <a:lnTo>
                    <a:pt x="1181" y="2140"/>
                  </a:lnTo>
                  <a:lnTo>
                    <a:pt x="1291" y="2121"/>
                  </a:lnTo>
                  <a:lnTo>
                    <a:pt x="1494" y="2048"/>
                  </a:lnTo>
                  <a:lnTo>
                    <a:pt x="1679" y="1955"/>
                  </a:lnTo>
                  <a:lnTo>
                    <a:pt x="1826" y="1826"/>
                  </a:lnTo>
                  <a:lnTo>
                    <a:pt x="1955" y="1660"/>
                  </a:lnTo>
                  <a:lnTo>
                    <a:pt x="2066" y="1476"/>
                  </a:lnTo>
                  <a:lnTo>
                    <a:pt x="2121" y="1273"/>
                  </a:lnTo>
                  <a:lnTo>
                    <a:pt x="2140" y="1162"/>
                  </a:lnTo>
                  <a:lnTo>
                    <a:pt x="2140" y="1052"/>
                  </a:lnTo>
                  <a:lnTo>
                    <a:pt x="2121" y="849"/>
                  </a:lnTo>
                  <a:lnTo>
                    <a:pt x="2066" y="646"/>
                  </a:lnTo>
                  <a:lnTo>
                    <a:pt x="1955" y="462"/>
                  </a:lnTo>
                  <a:lnTo>
                    <a:pt x="1845" y="314"/>
                  </a:lnTo>
                  <a:lnTo>
                    <a:pt x="1679" y="185"/>
                  </a:lnTo>
                  <a:lnTo>
                    <a:pt x="1513" y="75"/>
                  </a:lnTo>
                  <a:lnTo>
                    <a:pt x="1310" y="19"/>
                  </a:lnTo>
                  <a:lnTo>
                    <a:pt x="11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7" name="Google Shape;1057;p3"/>
            <p:cNvSpPr/>
            <p:nvPr/>
          </p:nvSpPr>
          <p:spPr>
            <a:xfrm>
              <a:off x="4832625" y="502250"/>
              <a:ext cx="53950" cy="53475"/>
            </a:xfrm>
            <a:custGeom>
              <a:avLst/>
              <a:gdLst/>
              <a:ahLst/>
              <a:cxnLst/>
              <a:rect l="l" t="t" r="r" b="b"/>
              <a:pathLst>
                <a:path w="2158" h="2139" extrusionOk="0">
                  <a:moveTo>
                    <a:pt x="1051" y="0"/>
                  </a:moveTo>
                  <a:lnTo>
                    <a:pt x="940" y="19"/>
                  </a:lnTo>
                  <a:lnTo>
                    <a:pt x="830" y="37"/>
                  </a:lnTo>
                  <a:lnTo>
                    <a:pt x="627" y="92"/>
                  </a:lnTo>
                  <a:lnTo>
                    <a:pt x="461" y="203"/>
                  </a:lnTo>
                  <a:lnTo>
                    <a:pt x="295" y="332"/>
                  </a:lnTo>
                  <a:lnTo>
                    <a:pt x="166" y="498"/>
                  </a:lnTo>
                  <a:lnTo>
                    <a:pt x="74" y="682"/>
                  </a:lnTo>
                  <a:lnTo>
                    <a:pt x="18" y="885"/>
                  </a:lnTo>
                  <a:lnTo>
                    <a:pt x="0" y="1106"/>
                  </a:lnTo>
                  <a:lnTo>
                    <a:pt x="37" y="1328"/>
                  </a:lnTo>
                  <a:lnTo>
                    <a:pt x="92" y="1512"/>
                  </a:lnTo>
                  <a:lnTo>
                    <a:pt x="203" y="1696"/>
                  </a:lnTo>
                  <a:lnTo>
                    <a:pt x="332" y="1844"/>
                  </a:lnTo>
                  <a:lnTo>
                    <a:pt x="479" y="1973"/>
                  </a:lnTo>
                  <a:lnTo>
                    <a:pt x="664" y="2065"/>
                  </a:lnTo>
                  <a:lnTo>
                    <a:pt x="848" y="2120"/>
                  </a:lnTo>
                  <a:lnTo>
                    <a:pt x="1069" y="2139"/>
                  </a:lnTo>
                  <a:lnTo>
                    <a:pt x="1180" y="2139"/>
                  </a:lnTo>
                  <a:lnTo>
                    <a:pt x="1291" y="2120"/>
                  </a:lnTo>
                  <a:lnTo>
                    <a:pt x="1494" y="2065"/>
                  </a:lnTo>
                  <a:lnTo>
                    <a:pt x="1678" y="1973"/>
                  </a:lnTo>
                  <a:lnTo>
                    <a:pt x="1844" y="1844"/>
                  </a:lnTo>
                  <a:lnTo>
                    <a:pt x="1973" y="1678"/>
                  </a:lnTo>
                  <a:lnTo>
                    <a:pt x="2065" y="1494"/>
                  </a:lnTo>
                  <a:lnTo>
                    <a:pt x="2120" y="1291"/>
                  </a:lnTo>
                  <a:lnTo>
                    <a:pt x="2139" y="1180"/>
                  </a:lnTo>
                  <a:lnTo>
                    <a:pt x="2157" y="1069"/>
                  </a:lnTo>
                  <a:lnTo>
                    <a:pt x="2120" y="848"/>
                  </a:lnTo>
                  <a:lnTo>
                    <a:pt x="2065" y="645"/>
                  </a:lnTo>
                  <a:lnTo>
                    <a:pt x="1973" y="461"/>
                  </a:lnTo>
                  <a:lnTo>
                    <a:pt x="1825" y="295"/>
                  </a:lnTo>
                  <a:lnTo>
                    <a:pt x="1678" y="166"/>
                  </a:lnTo>
                  <a:lnTo>
                    <a:pt x="1494" y="74"/>
                  </a:lnTo>
                  <a:lnTo>
                    <a:pt x="1272" y="19"/>
                  </a:lnTo>
                  <a:lnTo>
                    <a:pt x="10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8" name="Google Shape;1058;p3"/>
            <p:cNvSpPr/>
            <p:nvPr/>
          </p:nvSpPr>
          <p:spPr>
            <a:xfrm>
              <a:off x="6188750" y="1644025"/>
              <a:ext cx="53025" cy="53025"/>
            </a:xfrm>
            <a:custGeom>
              <a:avLst/>
              <a:gdLst/>
              <a:ahLst/>
              <a:cxnLst/>
              <a:rect l="l" t="t" r="r" b="b"/>
              <a:pathLst>
                <a:path w="2121" h="2121" extrusionOk="0">
                  <a:moveTo>
                    <a:pt x="1051" y="0"/>
                  </a:moveTo>
                  <a:lnTo>
                    <a:pt x="830" y="19"/>
                  </a:lnTo>
                  <a:lnTo>
                    <a:pt x="645" y="74"/>
                  </a:lnTo>
                  <a:lnTo>
                    <a:pt x="461" y="166"/>
                  </a:lnTo>
                  <a:lnTo>
                    <a:pt x="295" y="295"/>
                  </a:lnTo>
                  <a:lnTo>
                    <a:pt x="184" y="443"/>
                  </a:lnTo>
                  <a:lnTo>
                    <a:pt x="74" y="627"/>
                  </a:lnTo>
                  <a:lnTo>
                    <a:pt x="18" y="830"/>
                  </a:lnTo>
                  <a:lnTo>
                    <a:pt x="0" y="1033"/>
                  </a:lnTo>
                  <a:lnTo>
                    <a:pt x="0" y="1162"/>
                  </a:lnTo>
                  <a:lnTo>
                    <a:pt x="0" y="1273"/>
                  </a:lnTo>
                  <a:lnTo>
                    <a:pt x="74" y="1476"/>
                  </a:lnTo>
                  <a:lnTo>
                    <a:pt x="166" y="1660"/>
                  </a:lnTo>
                  <a:lnTo>
                    <a:pt x="295" y="1807"/>
                  </a:lnTo>
                  <a:lnTo>
                    <a:pt x="443" y="1955"/>
                  </a:lnTo>
                  <a:lnTo>
                    <a:pt x="627" y="2047"/>
                  </a:lnTo>
                  <a:lnTo>
                    <a:pt x="830" y="2102"/>
                  </a:lnTo>
                  <a:lnTo>
                    <a:pt x="940" y="2121"/>
                  </a:lnTo>
                  <a:lnTo>
                    <a:pt x="1051" y="2121"/>
                  </a:lnTo>
                  <a:lnTo>
                    <a:pt x="1272" y="2102"/>
                  </a:lnTo>
                  <a:lnTo>
                    <a:pt x="1475" y="2047"/>
                  </a:lnTo>
                  <a:lnTo>
                    <a:pt x="1659" y="1955"/>
                  </a:lnTo>
                  <a:lnTo>
                    <a:pt x="1807" y="1826"/>
                  </a:lnTo>
                  <a:lnTo>
                    <a:pt x="1936" y="1678"/>
                  </a:lnTo>
                  <a:lnTo>
                    <a:pt x="2028" y="1494"/>
                  </a:lnTo>
                  <a:lnTo>
                    <a:pt x="2102" y="1310"/>
                  </a:lnTo>
                  <a:lnTo>
                    <a:pt x="2120" y="1088"/>
                  </a:lnTo>
                  <a:lnTo>
                    <a:pt x="2120" y="978"/>
                  </a:lnTo>
                  <a:lnTo>
                    <a:pt x="2102" y="867"/>
                  </a:lnTo>
                  <a:lnTo>
                    <a:pt x="2047" y="664"/>
                  </a:lnTo>
                  <a:lnTo>
                    <a:pt x="1954" y="480"/>
                  </a:lnTo>
                  <a:lnTo>
                    <a:pt x="1825" y="314"/>
                  </a:lnTo>
                  <a:lnTo>
                    <a:pt x="1659" y="185"/>
                  </a:lnTo>
                  <a:lnTo>
                    <a:pt x="1475" y="74"/>
                  </a:lnTo>
                  <a:lnTo>
                    <a:pt x="1272" y="19"/>
                  </a:lnTo>
                  <a:lnTo>
                    <a:pt x="116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9" name="Google Shape;1059;p3"/>
            <p:cNvSpPr/>
            <p:nvPr/>
          </p:nvSpPr>
          <p:spPr>
            <a:xfrm>
              <a:off x="6348700" y="1670300"/>
              <a:ext cx="52550" cy="52100"/>
            </a:xfrm>
            <a:custGeom>
              <a:avLst/>
              <a:gdLst/>
              <a:ahLst/>
              <a:cxnLst/>
              <a:rect l="l" t="t" r="r" b="b"/>
              <a:pathLst>
                <a:path w="2102" h="2084" extrusionOk="0">
                  <a:moveTo>
                    <a:pt x="1033" y="0"/>
                  </a:moveTo>
                  <a:lnTo>
                    <a:pt x="811" y="19"/>
                  </a:lnTo>
                  <a:lnTo>
                    <a:pt x="627" y="74"/>
                  </a:lnTo>
                  <a:lnTo>
                    <a:pt x="443" y="185"/>
                  </a:lnTo>
                  <a:lnTo>
                    <a:pt x="295" y="314"/>
                  </a:lnTo>
                  <a:lnTo>
                    <a:pt x="166" y="461"/>
                  </a:lnTo>
                  <a:lnTo>
                    <a:pt x="74" y="646"/>
                  </a:lnTo>
                  <a:lnTo>
                    <a:pt x="18" y="849"/>
                  </a:lnTo>
                  <a:lnTo>
                    <a:pt x="0" y="1051"/>
                  </a:lnTo>
                  <a:lnTo>
                    <a:pt x="37" y="1273"/>
                  </a:lnTo>
                  <a:lnTo>
                    <a:pt x="92" y="1476"/>
                  </a:lnTo>
                  <a:lnTo>
                    <a:pt x="184" y="1641"/>
                  </a:lnTo>
                  <a:lnTo>
                    <a:pt x="314" y="1789"/>
                  </a:lnTo>
                  <a:lnTo>
                    <a:pt x="479" y="1918"/>
                  </a:lnTo>
                  <a:lnTo>
                    <a:pt x="645" y="2010"/>
                  </a:lnTo>
                  <a:lnTo>
                    <a:pt x="848" y="2066"/>
                  </a:lnTo>
                  <a:lnTo>
                    <a:pt x="1069" y="2084"/>
                  </a:lnTo>
                  <a:lnTo>
                    <a:pt x="1272" y="2066"/>
                  </a:lnTo>
                  <a:lnTo>
                    <a:pt x="1475" y="1992"/>
                  </a:lnTo>
                  <a:lnTo>
                    <a:pt x="1659" y="1900"/>
                  </a:lnTo>
                  <a:lnTo>
                    <a:pt x="1807" y="1771"/>
                  </a:lnTo>
                  <a:lnTo>
                    <a:pt x="1936" y="1623"/>
                  </a:lnTo>
                  <a:lnTo>
                    <a:pt x="2028" y="1439"/>
                  </a:lnTo>
                  <a:lnTo>
                    <a:pt x="2084" y="1236"/>
                  </a:lnTo>
                  <a:lnTo>
                    <a:pt x="2102" y="1015"/>
                  </a:lnTo>
                  <a:lnTo>
                    <a:pt x="2065" y="812"/>
                  </a:lnTo>
                  <a:lnTo>
                    <a:pt x="2010" y="609"/>
                  </a:lnTo>
                  <a:lnTo>
                    <a:pt x="1918" y="443"/>
                  </a:lnTo>
                  <a:lnTo>
                    <a:pt x="1789" y="277"/>
                  </a:lnTo>
                  <a:lnTo>
                    <a:pt x="1623" y="166"/>
                  </a:lnTo>
                  <a:lnTo>
                    <a:pt x="1457" y="74"/>
                  </a:lnTo>
                  <a:lnTo>
                    <a:pt x="1254" y="19"/>
                  </a:lnTo>
                  <a:lnTo>
                    <a:pt x="10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0" name="Google Shape;1060;p3"/>
            <p:cNvSpPr/>
            <p:nvPr/>
          </p:nvSpPr>
          <p:spPr>
            <a:xfrm>
              <a:off x="4936800" y="848875"/>
              <a:ext cx="51175" cy="51200"/>
            </a:xfrm>
            <a:custGeom>
              <a:avLst/>
              <a:gdLst/>
              <a:ahLst/>
              <a:cxnLst/>
              <a:rect l="l" t="t" r="r" b="b"/>
              <a:pathLst>
                <a:path w="2047" h="2048" extrusionOk="0">
                  <a:moveTo>
                    <a:pt x="922" y="1"/>
                  </a:moveTo>
                  <a:lnTo>
                    <a:pt x="830" y="19"/>
                  </a:lnTo>
                  <a:lnTo>
                    <a:pt x="627" y="74"/>
                  </a:lnTo>
                  <a:lnTo>
                    <a:pt x="443" y="167"/>
                  </a:lnTo>
                  <a:lnTo>
                    <a:pt x="295" y="296"/>
                  </a:lnTo>
                  <a:lnTo>
                    <a:pt x="166" y="443"/>
                  </a:lnTo>
                  <a:lnTo>
                    <a:pt x="74" y="627"/>
                  </a:lnTo>
                  <a:lnTo>
                    <a:pt x="18" y="830"/>
                  </a:lnTo>
                  <a:lnTo>
                    <a:pt x="0" y="923"/>
                  </a:lnTo>
                  <a:lnTo>
                    <a:pt x="0" y="1033"/>
                  </a:lnTo>
                  <a:lnTo>
                    <a:pt x="0" y="1144"/>
                  </a:lnTo>
                  <a:lnTo>
                    <a:pt x="18" y="1254"/>
                  </a:lnTo>
                  <a:lnTo>
                    <a:pt x="92" y="1439"/>
                  </a:lnTo>
                  <a:lnTo>
                    <a:pt x="184" y="1623"/>
                  </a:lnTo>
                  <a:lnTo>
                    <a:pt x="313" y="1771"/>
                  </a:lnTo>
                  <a:lnTo>
                    <a:pt x="479" y="1900"/>
                  </a:lnTo>
                  <a:lnTo>
                    <a:pt x="664" y="1992"/>
                  </a:lnTo>
                  <a:lnTo>
                    <a:pt x="848" y="2029"/>
                  </a:lnTo>
                  <a:lnTo>
                    <a:pt x="959" y="2047"/>
                  </a:lnTo>
                  <a:lnTo>
                    <a:pt x="1069" y="2047"/>
                  </a:lnTo>
                  <a:lnTo>
                    <a:pt x="1272" y="2029"/>
                  </a:lnTo>
                  <a:lnTo>
                    <a:pt x="1457" y="1955"/>
                  </a:lnTo>
                  <a:lnTo>
                    <a:pt x="1623" y="1863"/>
                  </a:lnTo>
                  <a:lnTo>
                    <a:pt x="1770" y="1734"/>
                  </a:lnTo>
                  <a:lnTo>
                    <a:pt x="1881" y="1568"/>
                  </a:lnTo>
                  <a:lnTo>
                    <a:pt x="1973" y="1402"/>
                  </a:lnTo>
                  <a:lnTo>
                    <a:pt x="2028" y="1199"/>
                  </a:lnTo>
                  <a:lnTo>
                    <a:pt x="2047" y="996"/>
                  </a:lnTo>
                  <a:lnTo>
                    <a:pt x="2028" y="812"/>
                  </a:lnTo>
                  <a:lnTo>
                    <a:pt x="1973" y="609"/>
                  </a:lnTo>
                  <a:lnTo>
                    <a:pt x="1862" y="443"/>
                  </a:lnTo>
                  <a:lnTo>
                    <a:pt x="1752" y="296"/>
                  </a:lnTo>
                  <a:lnTo>
                    <a:pt x="1604" y="167"/>
                  </a:lnTo>
                  <a:lnTo>
                    <a:pt x="1420" y="74"/>
                  </a:lnTo>
                  <a:lnTo>
                    <a:pt x="1235" y="19"/>
                  </a:lnTo>
                  <a:lnTo>
                    <a:pt x="103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1" name="Google Shape;1061;p3"/>
            <p:cNvSpPr/>
            <p:nvPr/>
          </p:nvSpPr>
          <p:spPr>
            <a:xfrm>
              <a:off x="5067700" y="1036950"/>
              <a:ext cx="51650" cy="51650"/>
            </a:xfrm>
            <a:custGeom>
              <a:avLst/>
              <a:gdLst/>
              <a:ahLst/>
              <a:cxnLst/>
              <a:rect l="l" t="t" r="r" b="b"/>
              <a:pathLst>
                <a:path w="2066" h="2066" extrusionOk="0">
                  <a:moveTo>
                    <a:pt x="1015" y="0"/>
                  </a:moveTo>
                  <a:lnTo>
                    <a:pt x="812" y="19"/>
                  </a:lnTo>
                  <a:lnTo>
                    <a:pt x="627" y="74"/>
                  </a:lnTo>
                  <a:lnTo>
                    <a:pt x="461" y="166"/>
                  </a:lnTo>
                  <a:lnTo>
                    <a:pt x="314" y="295"/>
                  </a:lnTo>
                  <a:lnTo>
                    <a:pt x="185" y="443"/>
                  </a:lnTo>
                  <a:lnTo>
                    <a:pt x="93" y="609"/>
                  </a:lnTo>
                  <a:lnTo>
                    <a:pt x="37" y="793"/>
                  </a:lnTo>
                  <a:lnTo>
                    <a:pt x="0" y="996"/>
                  </a:lnTo>
                  <a:lnTo>
                    <a:pt x="19" y="1217"/>
                  </a:lnTo>
                  <a:lnTo>
                    <a:pt x="74" y="1420"/>
                  </a:lnTo>
                  <a:lnTo>
                    <a:pt x="166" y="1586"/>
                  </a:lnTo>
                  <a:lnTo>
                    <a:pt x="295" y="1752"/>
                  </a:lnTo>
                  <a:lnTo>
                    <a:pt x="443" y="1881"/>
                  </a:lnTo>
                  <a:lnTo>
                    <a:pt x="609" y="1973"/>
                  </a:lnTo>
                  <a:lnTo>
                    <a:pt x="812" y="2047"/>
                  </a:lnTo>
                  <a:lnTo>
                    <a:pt x="1015" y="2065"/>
                  </a:lnTo>
                  <a:lnTo>
                    <a:pt x="1236" y="2047"/>
                  </a:lnTo>
                  <a:lnTo>
                    <a:pt x="1439" y="1992"/>
                  </a:lnTo>
                  <a:lnTo>
                    <a:pt x="1605" y="1900"/>
                  </a:lnTo>
                  <a:lnTo>
                    <a:pt x="1771" y="1770"/>
                  </a:lnTo>
                  <a:lnTo>
                    <a:pt x="1881" y="1623"/>
                  </a:lnTo>
                  <a:lnTo>
                    <a:pt x="1992" y="1439"/>
                  </a:lnTo>
                  <a:lnTo>
                    <a:pt x="2047" y="1236"/>
                  </a:lnTo>
                  <a:lnTo>
                    <a:pt x="2066" y="1033"/>
                  </a:lnTo>
                  <a:lnTo>
                    <a:pt x="2047" y="830"/>
                  </a:lnTo>
                  <a:lnTo>
                    <a:pt x="1992" y="627"/>
                  </a:lnTo>
                  <a:lnTo>
                    <a:pt x="1881" y="443"/>
                  </a:lnTo>
                  <a:lnTo>
                    <a:pt x="1771" y="295"/>
                  </a:lnTo>
                  <a:lnTo>
                    <a:pt x="1605" y="166"/>
                  </a:lnTo>
                  <a:lnTo>
                    <a:pt x="1439" y="74"/>
                  </a:lnTo>
                  <a:lnTo>
                    <a:pt x="1236" y="19"/>
                  </a:lnTo>
                  <a:lnTo>
                    <a:pt x="101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2" name="Google Shape;1062;p3"/>
            <p:cNvSpPr/>
            <p:nvPr/>
          </p:nvSpPr>
          <p:spPr>
            <a:xfrm>
              <a:off x="5344725" y="1331025"/>
              <a:ext cx="51200" cy="51200"/>
            </a:xfrm>
            <a:custGeom>
              <a:avLst/>
              <a:gdLst/>
              <a:ahLst/>
              <a:cxnLst/>
              <a:rect l="l" t="t" r="r" b="b"/>
              <a:pathLst>
                <a:path w="2048" h="2048" extrusionOk="0">
                  <a:moveTo>
                    <a:pt x="941" y="1"/>
                  </a:moveTo>
                  <a:lnTo>
                    <a:pt x="831" y="19"/>
                  </a:lnTo>
                  <a:lnTo>
                    <a:pt x="646" y="75"/>
                  </a:lnTo>
                  <a:lnTo>
                    <a:pt x="462" y="167"/>
                  </a:lnTo>
                  <a:lnTo>
                    <a:pt x="296" y="296"/>
                  </a:lnTo>
                  <a:lnTo>
                    <a:pt x="185" y="443"/>
                  </a:lnTo>
                  <a:lnTo>
                    <a:pt x="75" y="628"/>
                  </a:lnTo>
                  <a:lnTo>
                    <a:pt x="19" y="831"/>
                  </a:lnTo>
                  <a:lnTo>
                    <a:pt x="1" y="923"/>
                  </a:lnTo>
                  <a:lnTo>
                    <a:pt x="1" y="1033"/>
                  </a:lnTo>
                  <a:lnTo>
                    <a:pt x="1" y="1144"/>
                  </a:lnTo>
                  <a:lnTo>
                    <a:pt x="19" y="1255"/>
                  </a:lnTo>
                  <a:lnTo>
                    <a:pt x="93" y="1439"/>
                  </a:lnTo>
                  <a:lnTo>
                    <a:pt x="185" y="1624"/>
                  </a:lnTo>
                  <a:lnTo>
                    <a:pt x="314" y="1771"/>
                  </a:lnTo>
                  <a:lnTo>
                    <a:pt x="480" y="1900"/>
                  </a:lnTo>
                  <a:lnTo>
                    <a:pt x="665" y="1992"/>
                  </a:lnTo>
                  <a:lnTo>
                    <a:pt x="849" y="2048"/>
                  </a:lnTo>
                  <a:lnTo>
                    <a:pt x="1070" y="2048"/>
                  </a:lnTo>
                  <a:lnTo>
                    <a:pt x="1273" y="2029"/>
                  </a:lnTo>
                  <a:lnTo>
                    <a:pt x="1457" y="1955"/>
                  </a:lnTo>
                  <a:lnTo>
                    <a:pt x="1623" y="1863"/>
                  </a:lnTo>
                  <a:lnTo>
                    <a:pt x="1771" y="1734"/>
                  </a:lnTo>
                  <a:lnTo>
                    <a:pt x="1881" y="1587"/>
                  </a:lnTo>
                  <a:lnTo>
                    <a:pt x="1974" y="1402"/>
                  </a:lnTo>
                  <a:lnTo>
                    <a:pt x="2029" y="1218"/>
                  </a:lnTo>
                  <a:lnTo>
                    <a:pt x="2047" y="1015"/>
                  </a:lnTo>
                  <a:lnTo>
                    <a:pt x="2029" y="812"/>
                  </a:lnTo>
                  <a:lnTo>
                    <a:pt x="1974" y="628"/>
                  </a:lnTo>
                  <a:lnTo>
                    <a:pt x="1881" y="462"/>
                  </a:lnTo>
                  <a:lnTo>
                    <a:pt x="1752" y="296"/>
                  </a:lnTo>
                  <a:lnTo>
                    <a:pt x="1605" y="185"/>
                  </a:lnTo>
                  <a:lnTo>
                    <a:pt x="1439" y="93"/>
                  </a:lnTo>
                  <a:lnTo>
                    <a:pt x="1255" y="19"/>
                  </a:lnTo>
                  <a:lnTo>
                    <a:pt x="10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3" name="Google Shape;1063;p3"/>
            <p:cNvSpPr/>
            <p:nvPr/>
          </p:nvSpPr>
          <p:spPr>
            <a:xfrm>
              <a:off x="5713025" y="1559200"/>
              <a:ext cx="51200" cy="51650"/>
            </a:xfrm>
            <a:custGeom>
              <a:avLst/>
              <a:gdLst/>
              <a:ahLst/>
              <a:cxnLst/>
              <a:rect l="l" t="t" r="r" b="b"/>
              <a:pathLst>
                <a:path w="2048" h="2066" extrusionOk="0">
                  <a:moveTo>
                    <a:pt x="1033" y="1"/>
                  </a:moveTo>
                  <a:lnTo>
                    <a:pt x="831" y="19"/>
                  </a:lnTo>
                  <a:lnTo>
                    <a:pt x="628" y="93"/>
                  </a:lnTo>
                  <a:lnTo>
                    <a:pt x="462" y="185"/>
                  </a:lnTo>
                  <a:lnTo>
                    <a:pt x="314" y="296"/>
                  </a:lnTo>
                  <a:lnTo>
                    <a:pt x="185" y="443"/>
                  </a:lnTo>
                  <a:lnTo>
                    <a:pt x="93" y="628"/>
                  </a:lnTo>
                  <a:lnTo>
                    <a:pt x="19" y="812"/>
                  </a:lnTo>
                  <a:lnTo>
                    <a:pt x="1" y="1015"/>
                  </a:lnTo>
                  <a:lnTo>
                    <a:pt x="19" y="1218"/>
                  </a:lnTo>
                  <a:lnTo>
                    <a:pt x="75" y="1402"/>
                  </a:lnTo>
                  <a:lnTo>
                    <a:pt x="167" y="1587"/>
                  </a:lnTo>
                  <a:lnTo>
                    <a:pt x="277" y="1734"/>
                  </a:lnTo>
                  <a:lnTo>
                    <a:pt x="425" y="1863"/>
                  </a:lnTo>
                  <a:lnTo>
                    <a:pt x="591" y="1955"/>
                  </a:lnTo>
                  <a:lnTo>
                    <a:pt x="794" y="2029"/>
                  </a:lnTo>
                  <a:lnTo>
                    <a:pt x="978" y="2066"/>
                  </a:lnTo>
                  <a:lnTo>
                    <a:pt x="1089" y="2047"/>
                  </a:lnTo>
                  <a:lnTo>
                    <a:pt x="1199" y="2047"/>
                  </a:lnTo>
                  <a:lnTo>
                    <a:pt x="1402" y="1992"/>
                  </a:lnTo>
                  <a:lnTo>
                    <a:pt x="1568" y="1882"/>
                  </a:lnTo>
                  <a:lnTo>
                    <a:pt x="1734" y="1771"/>
                  </a:lnTo>
                  <a:lnTo>
                    <a:pt x="1863" y="1605"/>
                  </a:lnTo>
                  <a:lnTo>
                    <a:pt x="1955" y="1439"/>
                  </a:lnTo>
                  <a:lnTo>
                    <a:pt x="2029" y="1236"/>
                  </a:lnTo>
                  <a:lnTo>
                    <a:pt x="2047" y="1126"/>
                  </a:lnTo>
                  <a:lnTo>
                    <a:pt x="2047" y="1015"/>
                  </a:lnTo>
                  <a:lnTo>
                    <a:pt x="2029" y="812"/>
                  </a:lnTo>
                  <a:lnTo>
                    <a:pt x="1955" y="628"/>
                  </a:lnTo>
                  <a:lnTo>
                    <a:pt x="1863" y="462"/>
                  </a:lnTo>
                  <a:lnTo>
                    <a:pt x="1734" y="314"/>
                  </a:lnTo>
                  <a:lnTo>
                    <a:pt x="1587" y="185"/>
                  </a:lnTo>
                  <a:lnTo>
                    <a:pt x="1421" y="93"/>
                  </a:lnTo>
                  <a:lnTo>
                    <a:pt x="1236" y="38"/>
                  </a:lnTo>
                  <a:lnTo>
                    <a:pt x="103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4" name="Google Shape;1064;p3"/>
            <p:cNvSpPr/>
            <p:nvPr/>
          </p:nvSpPr>
          <p:spPr>
            <a:xfrm>
              <a:off x="5792775" y="1573500"/>
              <a:ext cx="51650" cy="51650"/>
            </a:xfrm>
            <a:custGeom>
              <a:avLst/>
              <a:gdLst/>
              <a:ahLst/>
              <a:cxnLst/>
              <a:rect l="l" t="t" r="r" b="b"/>
              <a:pathLst>
                <a:path w="2066" h="2066" extrusionOk="0">
                  <a:moveTo>
                    <a:pt x="1052" y="0"/>
                  </a:moveTo>
                  <a:lnTo>
                    <a:pt x="830" y="19"/>
                  </a:lnTo>
                  <a:lnTo>
                    <a:pt x="646" y="74"/>
                  </a:lnTo>
                  <a:lnTo>
                    <a:pt x="462" y="166"/>
                  </a:lnTo>
                  <a:lnTo>
                    <a:pt x="296" y="277"/>
                  </a:lnTo>
                  <a:lnTo>
                    <a:pt x="167" y="443"/>
                  </a:lnTo>
                  <a:lnTo>
                    <a:pt x="74" y="609"/>
                  </a:lnTo>
                  <a:lnTo>
                    <a:pt x="19" y="812"/>
                  </a:lnTo>
                  <a:lnTo>
                    <a:pt x="1" y="1015"/>
                  </a:lnTo>
                  <a:lnTo>
                    <a:pt x="1" y="1217"/>
                  </a:lnTo>
                  <a:lnTo>
                    <a:pt x="56" y="1420"/>
                  </a:lnTo>
                  <a:lnTo>
                    <a:pt x="148" y="1586"/>
                  </a:lnTo>
                  <a:lnTo>
                    <a:pt x="277" y="1752"/>
                  </a:lnTo>
                  <a:lnTo>
                    <a:pt x="406" y="1881"/>
                  </a:lnTo>
                  <a:lnTo>
                    <a:pt x="591" y="1973"/>
                  </a:lnTo>
                  <a:lnTo>
                    <a:pt x="775" y="2029"/>
                  </a:lnTo>
                  <a:lnTo>
                    <a:pt x="978" y="2066"/>
                  </a:lnTo>
                  <a:lnTo>
                    <a:pt x="1181" y="2047"/>
                  </a:lnTo>
                  <a:lnTo>
                    <a:pt x="1384" y="2010"/>
                  </a:lnTo>
                  <a:lnTo>
                    <a:pt x="1568" y="1918"/>
                  </a:lnTo>
                  <a:lnTo>
                    <a:pt x="1734" y="1789"/>
                  </a:lnTo>
                  <a:lnTo>
                    <a:pt x="1863" y="1641"/>
                  </a:lnTo>
                  <a:lnTo>
                    <a:pt x="1974" y="1475"/>
                  </a:lnTo>
                  <a:lnTo>
                    <a:pt x="2029" y="1291"/>
                  </a:lnTo>
                  <a:lnTo>
                    <a:pt x="2066" y="1070"/>
                  </a:lnTo>
                  <a:lnTo>
                    <a:pt x="2047" y="849"/>
                  </a:lnTo>
                  <a:lnTo>
                    <a:pt x="1992" y="664"/>
                  </a:lnTo>
                  <a:lnTo>
                    <a:pt x="1900" y="480"/>
                  </a:lnTo>
                  <a:lnTo>
                    <a:pt x="1789" y="314"/>
                  </a:lnTo>
                  <a:lnTo>
                    <a:pt x="1642" y="185"/>
                  </a:lnTo>
                  <a:lnTo>
                    <a:pt x="1457" y="93"/>
                  </a:lnTo>
                  <a:lnTo>
                    <a:pt x="1273" y="19"/>
                  </a:lnTo>
                  <a:lnTo>
                    <a:pt x="105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5" name="Google Shape;1065;p3"/>
            <p:cNvSpPr/>
            <p:nvPr/>
          </p:nvSpPr>
          <p:spPr>
            <a:xfrm>
              <a:off x="5002250" y="942900"/>
              <a:ext cx="51650" cy="51675"/>
            </a:xfrm>
            <a:custGeom>
              <a:avLst/>
              <a:gdLst/>
              <a:ahLst/>
              <a:cxnLst/>
              <a:rect l="l" t="t" r="r" b="b"/>
              <a:pathLst>
                <a:path w="2066" h="2067" extrusionOk="0">
                  <a:moveTo>
                    <a:pt x="996" y="1"/>
                  </a:moveTo>
                  <a:lnTo>
                    <a:pt x="793" y="19"/>
                  </a:lnTo>
                  <a:lnTo>
                    <a:pt x="609" y="75"/>
                  </a:lnTo>
                  <a:lnTo>
                    <a:pt x="443" y="185"/>
                  </a:lnTo>
                  <a:lnTo>
                    <a:pt x="295" y="296"/>
                  </a:lnTo>
                  <a:lnTo>
                    <a:pt x="166" y="444"/>
                  </a:lnTo>
                  <a:lnTo>
                    <a:pt x="74" y="628"/>
                  </a:lnTo>
                  <a:lnTo>
                    <a:pt x="19" y="812"/>
                  </a:lnTo>
                  <a:lnTo>
                    <a:pt x="0" y="1015"/>
                  </a:lnTo>
                  <a:lnTo>
                    <a:pt x="19" y="1218"/>
                  </a:lnTo>
                  <a:lnTo>
                    <a:pt x="74" y="1421"/>
                  </a:lnTo>
                  <a:lnTo>
                    <a:pt x="166" y="1605"/>
                  </a:lnTo>
                  <a:lnTo>
                    <a:pt x="295" y="1753"/>
                  </a:lnTo>
                  <a:lnTo>
                    <a:pt x="443" y="1882"/>
                  </a:lnTo>
                  <a:lnTo>
                    <a:pt x="627" y="1974"/>
                  </a:lnTo>
                  <a:lnTo>
                    <a:pt x="812" y="2029"/>
                  </a:lnTo>
                  <a:lnTo>
                    <a:pt x="1033" y="2066"/>
                  </a:lnTo>
                  <a:lnTo>
                    <a:pt x="1236" y="2029"/>
                  </a:lnTo>
                  <a:lnTo>
                    <a:pt x="1438" y="1974"/>
                  </a:lnTo>
                  <a:lnTo>
                    <a:pt x="1604" y="1882"/>
                  </a:lnTo>
                  <a:lnTo>
                    <a:pt x="1770" y="1753"/>
                  </a:lnTo>
                  <a:lnTo>
                    <a:pt x="1881" y="1605"/>
                  </a:lnTo>
                  <a:lnTo>
                    <a:pt x="1992" y="1421"/>
                  </a:lnTo>
                  <a:lnTo>
                    <a:pt x="2047" y="1218"/>
                  </a:lnTo>
                  <a:lnTo>
                    <a:pt x="2065" y="1015"/>
                  </a:lnTo>
                  <a:lnTo>
                    <a:pt x="2028" y="812"/>
                  </a:lnTo>
                  <a:lnTo>
                    <a:pt x="1973" y="609"/>
                  </a:lnTo>
                  <a:lnTo>
                    <a:pt x="1881" y="444"/>
                  </a:lnTo>
                  <a:lnTo>
                    <a:pt x="1752" y="278"/>
                  </a:lnTo>
                  <a:lnTo>
                    <a:pt x="1586" y="167"/>
                  </a:lnTo>
                  <a:lnTo>
                    <a:pt x="1420" y="75"/>
                  </a:lnTo>
                  <a:lnTo>
                    <a:pt x="1217" y="19"/>
                  </a:lnTo>
                  <a:lnTo>
                    <a:pt x="99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6" name="Google Shape;1066;p3"/>
            <p:cNvSpPr/>
            <p:nvPr/>
          </p:nvSpPr>
          <p:spPr>
            <a:xfrm>
              <a:off x="4819700" y="583375"/>
              <a:ext cx="51200" cy="51175"/>
            </a:xfrm>
            <a:custGeom>
              <a:avLst/>
              <a:gdLst/>
              <a:ahLst/>
              <a:cxnLst/>
              <a:rect l="l" t="t" r="r" b="b"/>
              <a:pathLst>
                <a:path w="2048" h="2047" extrusionOk="0">
                  <a:moveTo>
                    <a:pt x="867" y="0"/>
                  </a:moveTo>
                  <a:lnTo>
                    <a:pt x="665" y="56"/>
                  </a:lnTo>
                  <a:lnTo>
                    <a:pt x="480" y="148"/>
                  </a:lnTo>
                  <a:lnTo>
                    <a:pt x="333" y="277"/>
                  </a:lnTo>
                  <a:lnTo>
                    <a:pt x="185" y="424"/>
                  </a:lnTo>
                  <a:lnTo>
                    <a:pt x="93" y="590"/>
                  </a:lnTo>
                  <a:lnTo>
                    <a:pt x="19" y="793"/>
                  </a:lnTo>
                  <a:lnTo>
                    <a:pt x="1" y="904"/>
                  </a:lnTo>
                  <a:lnTo>
                    <a:pt x="1" y="996"/>
                  </a:lnTo>
                  <a:lnTo>
                    <a:pt x="19" y="1199"/>
                  </a:lnTo>
                  <a:lnTo>
                    <a:pt x="75" y="1402"/>
                  </a:lnTo>
                  <a:lnTo>
                    <a:pt x="148" y="1567"/>
                  </a:lnTo>
                  <a:lnTo>
                    <a:pt x="277" y="1733"/>
                  </a:lnTo>
                  <a:lnTo>
                    <a:pt x="425" y="1862"/>
                  </a:lnTo>
                  <a:lnTo>
                    <a:pt x="591" y="1955"/>
                  </a:lnTo>
                  <a:lnTo>
                    <a:pt x="775" y="2028"/>
                  </a:lnTo>
                  <a:lnTo>
                    <a:pt x="978" y="2047"/>
                  </a:lnTo>
                  <a:lnTo>
                    <a:pt x="1181" y="2047"/>
                  </a:lnTo>
                  <a:lnTo>
                    <a:pt x="1384" y="1992"/>
                  </a:lnTo>
                  <a:lnTo>
                    <a:pt x="1568" y="1899"/>
                  </a:lnTo>
                  <a:lnTo>
                    <a:pt x="1734" y="1770"/>
                  </a:lnTo>
                  <a:lnTo>
                    <a:pt x="1863" y="1623"/>
                  </a:lnTo>
                  <a:lnTo>
                    <a:pt x="1955" y="1457"/>
                  </a:lnTo>
                  <a:lnTo>
                    <a:pt x="2029" y="1254"/>
                  </a:lnTo>
                  <a:lnTo>
                    <a:pt x="2047" y="1162"/>
                  </a:lnTo>
                  <a:lnTo>
                    <a:pt x="2047" y="1051"/>
                  </a:lnTo>
                  <a:lnTo>
                    <a:pt x="2029" y="848"/>
                  </a:lnTo>
                  <a:lnTo>
                    <a:pt x="1974" y="646"/>
                  </a:lnTo>
                  <a:lnTo>
                    <a:pt x="1900" y="480"/>
                  </a:lnTo>
                  <a:lnTo>
                    <a:pt x="1771" y="332"/>
                  </a:lnTo>
                  <a:lnTo>
                    <a:pt x="1623" y="203"/>
                  </a:lnTo>
                  <a:lnTo>
                    <a:pt x="1457" y="92"/>
                  </a:lnTo>
                  <a:lnTo>
                    <a:pt x="1273" y="19"/>
                  </a:lnTo>
                  <a:lnTo>
                    <a:pt x="10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7" name="Google Shape;1067;p3"/>
            <p:cNvSpPr/>
            <p:nvPr/>
          </p:nvSpPr>
          <p:spPr>
            <a:xfrm>
              <a:off x="4768550" y="409125"/>
              <a:ext cx="51175" cy="51650"/>
            </a:xfrm>
            <a:custGeom>
              <a:avLst/>
              <a:gdLst/>
              <a:ahLst/>
              <a:cxnLst/>
              <a:rect l="l" t="t" r="r" b="b"/>
              <a:pathLst>
                <a:path w="2047" h="2066" extrusionOk="0">
                  <a:moveTo>
                    <a:pt x="1070" y="1"/>
                  </a:moveTo>
                  <a:lnTo>
                    <a:pt x="867" y="19"/>
                  </a:lnTo>
                  <a:lnTo>
                    <a:pt x="664" y="74"/>
                  </a:lnTo>
                  <a:lnTo>
                    <a:pt x="498" y="148"/>
                  </a:lnTo>
                  <a:lnTo>
                    <a:pt x="332" y="277"/>
                  </a:lnTo>
                  <a:lnTo>
                    <a:pt x="203" y="425"/>
                  </a:lnTo>
                  <a:lnTo>
                    <a:pt x="92" y="591"/>
                  </a:lnTo>
                  <a:lnTo>
                    <a:pt x="19" y="775"/>
                  </a:lnTo>
                  <a:lnTo>
                    <a:pt x="0" y="978"/>
                  </a:lnTo>
                  <a:lnTo>
                    <a:pt x="0" y="1181"/>
                  </a:lnTo>
                  <a:lnTo>
                    <a:pt x="55" y="1365"/>
                  </a:lnTo>
                  <a:lnTo>
                    <a:pt x="129" y="1549"/>
                  </a:lnTo>
                  <a:lnTo>
                    <a:pt x="240" y="1697"/>
                  </a:lnTo>
                  <a:lnTo>
                    <a:pt x="387" y="1844"/>
                  </a:lnTo>
                  <a:lnTo>
                    <a:pt x="553" y="1955"/>
                  </a:lnTo>
                  <a:lnTo>
                    <a:pt x="738" y="2010"/>
                  </a:lnTo>
                  <a:lnTo>
                    <a:pt x="940" y="2047"/>
                  </a:lnTo>
                  <a:lnTo>
                    <a:pt x="1051" y="2066"/>
                  </a:lnTo>
                  <a:lnTo>
                    <a:pt x="1162" y="2047"/>
                  </a:lnTo>
                  <a:lnTo>
                    <a:pt x="1346" y="1992"/>
                  </a:lnTo>
                  <a:lnTo>
                    <a:pt x="1530" y="1918"/>
                  </a:lnTo>
                  <a:lnTo>
                    <a:pt x="1696" y="1789"/>
                  </a:lnTo>
                  <a:lnTo>
                    <a:pt x="1844" y="1642"/>
                  </a:lnTo>
                  <a:lnTo>
                    <a:pt x="1936" y="1457"/>
                  </a:lnTo>
                  <a:lnTo>
                    <a:pt x="2010" y="1273"/>
                  </a:lnTo>
                  <a:lnTo>
                    <a:pt x="2028" y="1162"/>
                  </a:lnTo>
                  <a:lnTo>
                    <a:pt x="2047" y="1070"/>
                  </a:lnTo>
                  <a:lnTo>
                    <a:pt x="2028" y="867"/>
                  </a:lnTo>
                  <a:lnTo>
                    <a:pt x="1973" y="664"/>
                  </a:lnTo>
                  <a:lnTo>
                    <a:pt x="1881" y="498"/>
                  </a:lnTo>
                  <a:lnTo>
                    <a:pt x="1770" y="332"/>
                  </a:lnTo>
                  <a:lnTo>
                    <a:pt x="1623" y="203"/>
                  </a:lnTo>
                  <a:lnTo>
                    <a:pt x="1457" y="111"/>
                  </a:lnTo>
                  <a:lnTo>
                    <a:pt x="1254" y="37"/>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8" name="Google Shape;1068;p3"/>
            <p:cNvSpPr/>
            <p:nvPr/>
          </p:nvSpPr>
          <p:spPr>
            <a:xfrm>
              <a:off x="5133625" y="1128225"/>
              <a:ext cx="51175" cy="51650"/>
            </a:xfrm>
            <a:custGeom>
              <a:avLst/>
              <a:gdLst/>
              <a:ahLst/>
              <a:cxnLst/>
              <a:rect l="l" t="t" r="r" b="b"/>
              <a:pathLst>
                <a:path w="2047" h="2066" extrusionOk="0">
                  <a:moveTo>
                    <a:pt x="1033" y="0"/>
                  </a:moveTo>
                  <a:lnTo>
                    <a:pt x="830" y="19"/>
                  </a:lnTo>
                  <a:lnTo>
                    <a:pt x="645" y="74"/>
                  </a:lnTo>
                  <a:lnTo>
                    <a:pt x="461" y="166"/>
                  </a:lnTo>
                  <a:lnTo>
                    <a:pt x="314" y="295"/>
                  </a:lnTo>
                  <a:lnTo>
                    <a:pt x="185" y="443"/>
                  </a:lnTo>
                  <a:lnTo>
                    <a:pt x="92" y="609"/>
                  </a:lnTo>
                  <a:lnTo>
                    <a:pt x="19" y="793"/>
                  </a:lnTo>
                  <a:lnTo>
                    <a:pt x="0" y="996"/>
                  </a:lnTo>
                  <a:lnTo>
                    <a:pt x="0" y="1106"/>
                  </a:lnTo>
                  <a:lnTo>
                    <a:pt x="19" y="1217"/>
                  </a:lnTo>
                  <a:lnTo>
                    <a:pt x="74" y="1401"/>
                  </a:lnTo>
                  <a:lnTo>
                    <a:pt x="166" y="1586"/>
                  </a:lnTo>
                  <a:lnTo>
                    <a:pt x="277" y="1752"/>
                  </a:lnTo>
                  <a:lnTo>
                    <a:pt x="443" y="1881"/>
                  </a:lnTo>
                  <a:lnTo>
                    <a:pt x="609" y="1973"/>
                  </a:lnTo>
                  <a:lnTo>
                    <a:pt x="811" y="2047"/>
                  </a:lnTo>
                  <a:lnTo>
                    <a:pt x="904" y="2065"/>
                  </a:lnTo>
                  <a:lnTo>
                    <a:pt x="1014" y="2065"/>
                  </a:lnTo>
                  <a:lnTo>
                    <a:pt x="1217" y="2047"/>
                  </a:lnTo>
                  <a:lnTo>
                    <a:pt x="1420" y="1991"/>
                  </a:lnTo>
                  <a:lnTo>
                    <a:pt x="1586" y="1899"/>
                  </a:lnTo>
                  <a:lnTo>
                    <a:pt x="1733" y="1770"/>
                  </a:lnTo>
                  <a:lnTo>
                    <a:pt x="1862" y="1623"/>
                  </a:lnTo>
                  <a:lnTo>
                    <a:pt x="1955" y="1457"/>
                  </a:lnTo>
                  <a:lnTo>
                    <a:pt x="2028" y="1272"/>
                  </a:lnTo>
                  <a:lnTo>
                    <a:pt x="2047" y="1070"/>
                  </a:lnTo>
                  <a:lnTo>
                    <a:pt x="2047" y="959"/>
                  </a:lnTo>
                  <a:lnTo>
                    <a:pt x="2028" y="848"/>
                  </a:lnTo>
                  <a:lnTo>
                    <a:pt x="1973" y="664"/>
                  </a:lnTo>
                  <a:lnTo>
                    <a:pt x="1881" y="480"/>
                  </a:lnTo>
                  <a:lnTo>
                    <a:pt x="1770" y="314"/>
                  </a:lnTo>
                  <a:lnTo>
                    <a:pt x="1604" y="185"/>
                  </a:lnTo>
                  <a:lnTo>
                    <a:pt x="1438" y="92"/>
                  </a:lnTo>
                  <a:lnTo>
                    <a:pt x="1235" y="37"/>
                  </a:lnTo>
                  <a:lnTo>
                    <a:pt x="1143" y="19"/>
                  </a:lnTo>
                  <a:lnTo>
                    <a:pt x="10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9" name="Google Shape;1069;p3"/>
            <p:cNvSpPr/>
            <p:nvPr/>
          </p:nvSpPr>
          <p:spPr>
            <a:xfrm>
              <a:off x="5487625" y="1436600"/>
              <a:ext cx="51200" cy="51175"/>
            </a:xfrm>
            <a:custGeom>
              <a:avLst/>
              <a:gdLst/>
              <a:ahLst/>
              <a:cxnLst/>
              <a:rect l="l" t="t" r="r" b="b"/>
              <a:pathLst>
                <a:path w="2048" h="2047" extrusionOk="0">
                  <a:moveTo>
                    <a:pt x="1070" y="0"/>
                  </a:moveTo>
                  <a:lnTo>
                    <a:pt x="867" y="19"/>
                  </a:lnTo>
                  <a:lnTo>
                    <a:pt x="683" y="56"/>
                  </a:lnTo>
                  <a:lnTo>
                    <a:pt x="498" y="148"/>
                  </a:lnTo>
                  <a:lnTo>
                    <a:pt x="351" y="258"/>
                  </a:lnTo>
                  <a:lnTo>
                    <a:pt x="203" y="406"/>
                  </a:lnTo>
                  <a:lnTo>
                    <a:pt x="111" y="572"/>
                  </a:lnTo>
                  <a:lnTo>
                    <a:pt x="37" y="756"/>
                  </a:lnTo>
                  <a:lnTo>
                    <a:pt x="1" y="959"/>
                  </a:lnTo>
                  <a:lnTo>
                    <a:pt x="1" y="1070"/>
                  </a:lnTo>
                  <a:lnTo>
                    <a:pt x="1" y="1162"/>
                  </a:lnTo>
                  <a:lnTo>
                    <a:pt x="56" y="1365"/>
                  </a:lnTo>
                  <a:lnTo>
                    <a:pt x="148" y="1549"/>
                  </a:lnTo>
                  <a:lnTo>
                    <a:pt x="259" y="1715"/>
                  </a:lnTo>
                  <a:lnTo>
                    <a:pt x="406" y="1844"/>
                  </a:lnTo>
                  <a:lnTo>
                    <a:pt x="591" y="1955"/>
                  </a:lnTo>
                  <a:lnTo>
                    <a:pt x="775" y="2028"/>
                  </a:lnTo>
                  <a:lnTo>
                    <a:pt x="886" y="2047"/>
                  </a:lnTo>
                  <a:lnTo>
                    <a:pt x="1199" y="2047"/>
                  </a:lnTo>
                  <a:lnTo>
                    <a:pt x="1383" y="1992"/>
                  </a:lnTo>
                  <a:lnTo>
                    <a:pt x="1549" y="1899"/>
                  </a:lnTo>
                  <a:lnTo>
                    <a:pt x="1715" y="1770"/>
                  </a:lnTo>
                  <a:lnTo>
                    <a:pt x="1844" y="1623"/>
                  </a:lnTo>
                  <a:lnTo>
                    <a:pt x="1955" y="1457"/>
                  </a:lnTo>
                  <a:lnTo>
                    <a:pt x="2010" y="1273"/>
                  </a:lnTo>
                  <a:lnTo>
                    <a:pt x="2047" y="1070"/>
                  </a:lnTo>
                  <a:lnTo>
                    <a:pt x="2029" y="867"/>
                  </a:lnTo>
                  <a:lnTo>
                    <a:pt x="1973" y="683"/>
                  </a:lnTo>
                  <a:lnTo>
                    <a:pt x="1900" y="498"/>
                  </a:lnTo>
                  <a:lnTo>
                    <a:pt x="1771" y="351"/>
                  </a:lnTo>
                  <a:lnTo>
                    <a:pt x="1642" y="203"/>
                  </a:lnTo>
                  <a:lnTo>
                    <a:pt x="1457" y="111"/>
                  </a:lnTo>
                  <a:lnTo>
                    <a:pt x="1273" y="37"/>
                  </a:lnTo>
                  <a:lnTo>
                    <a:pt x="10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0" name="Google Shape;1070;p3"/>
            <p:cNvSpPr/>
            <p:nvPr/>
          </p:nvSpPr>
          <p:spPr>
            <a:xfrm>
              <a:off x="4871325" y="754850"/>
              <a:ext cx="50750" cy="50725"/>
            </a:xfrm>
            <a:custGeom>
              <a:avLst/>
              <a:gdLst/>
              <a:ahLst/>
              <a:cxnLst/>
              <a:rect l="l" t="t" r="r" b="b"/>
              <a:pathLst>
                <a:path w="2030" h="2029" extrusionOk="0">
                  <a:moveTo>
                    <a:pt x="1015" y="0"/>
                  </a:moveTo>
                  <a:lnTo>
                    <a:pt x="812" y="19"/>
                  </a:lnTo>
                  <a:lnTo>
                    <a:pt x="628" y="74"/>
                  </a:lnTo>
                  <a:lnTo>
                    <a:pt x="462" y="166"/>
                  </a:lnTo>
                  <a:lnTo>
                    <a:pt x="314" y="295"/>
                  </a:lnTo>
                  <a:lnTo>
                    <a:pt x="204" y="443"/>
                  </a:lnTo>
                  <a:lnTo>
                    <a:pt x="93" y="609"/>
                  </a:lnTo>
                  <a:lnTo>
                    <a:pt x="38" y="775"/>
                  </a:lnTo>
                  <a:lnTo>
                    <a:pt x="1" y="977"/>
                  </a:lnTo>
                  <a:lnTo>
                    <a:pt x="1" y="1070"/>
                  </a:lnTo>
                  <a:lnTo>
                    <a:pt x="19" y="1180"/>
                  </a:lnTo>
                  <a:lnTo>
                    <a:pt x="75" y="1365"/>
                  </a:lnTo>
                  <a:lnTo>
                    <a:pt x="167" y="1549"/>
                  </a:lnTo>
                  <a:lnTo>
                    <a:pt x="277" y="1697"/>
                  </a:lnTo>
                  <a:lnTo>
                    <a:pt x="425" y="1826"/>
                  </a:lnTo>
                  <a:lnTo>
                    <a:pt x="609" y="1936"/>
                  </a:lnTo>
                  <a:lnTo>
                    <a:pt x="794" y="1992"/>
                  </a:lnTo>
                  <a:lnTo>
                    <a:pt x="996" y="2028"/>
                  </a:lnTo>
                  <a:lnTo>
                    <a:pt x="1089" y="2028"/>
                  </a:lnTo>
                  <a:lnTo>
                    <a:pt x="1181" y="2010"/>
                  </a:lnTo>
                  <a:lnTo>
                    <a:pt x="1384" y="1955"/>
                  </a:lnTo>
                  <a:lnTo>
                    <a:pt x="1550" y="1862"/>
                  </a:lnTo>
                  <a:lnTo>
                    <a:pt x="1716" y="1733"/>
                  </a:lnTo>
                  <a:lnTo>
                    <a:pt x="1845" y="1586"/>
                  </a:lnTo>
                  <a:lnTo>
                    <a:pt x="1937" y="1420"/>
                  </a:lnTo>
                  <a:lnTo>
                    <a:pt x="1992" y="1236"/>
                  </a:lnTo>
                  <a:lnTo>
                    <a:pt x="2029" y="1033"/>
                  </a:lnTo>
                  <a:lnTo>
                    <a:pt x="2029" y="922"/>
                  </a:lnTo>
                  <a:lnTo>
                    <a:pt x="2011" y="830"/>
                  </a:lnTo>
                  <a:lnTo>
                    <a:pt x="1955" y="646"/>
                  </a:lnTo>
                  <a:lnTo>
                    <a:pt x="1845" y="461"/>
                  </a:lnTo>
                  <a:lnTo>
                    <a:pt x="1734" y="314"/>
                  </a:lnTo>
                  <a:lnTo>
                    <a:pt x="1568" y="185"/>
                  </a:lnTo>
                  <a:lnTo>
                    <a:pt x="1402" y="92"/>
                  </a:lnTo>
                  <a:lnTo>
                    <a:pt x="1218" y="19"/>
                  </a:lnTo>
                  <a:lnTo>
                    <a:pt x="101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1" name="Google Shape;1071;p3"/>
            <p:cNvSpPr/>
            <p:nvPr/>
          </p:nvSpPr>
          <p:spPr>
            <a:xfrm>
              <a:off x="5199525" y="1223175"/>
              <a:ext cx="50725" cy="50275"/>
            </a:xfrm>
            <a:custGeom>
              <a:avLst/>
              <a:gdLst/>
              <a:ahLst/>
              <a:cxnLst/>
              <a:rect l="l" t="t" r="r" b="b"/>
              <a:pathLst>
                <a:path w="2029" h="2011" extrusionOk="0">
                  <a:moveTo>
                    <a:pt x="1033" y="0"/>
                  </a:moveTo>
                  <a:lnTo>
                    <a:pt x="830" y="19"/>
                  </a:lnTo>
                  <a:lnTo>
                    <a:pt x="628" y="74"/>
                  </a:lnTo>
                  <a:lnTo>
                    <a:pt x="462" y="166"/>
                  </a:lnTo>
                  <a:lnTo>
                    <a:pt x="314" y="295"/>
                  </a:lnTo>
                  <a:lnTo>
                    <a:pt x="185" y="443"/>
                  </a:lnTo>
                  <a:lnTo>
                    <a:pt x="93" y="609"/>
                  </a:lnTo>
                  <a:lnTo>
                    <a:pt x="19" y="812"/>
                  </a:lnTo>
                  <a:lnTo>
                    <a:pt x="1" y="1015"/>
                  </a:lnTo>
                  <a:lnTo>
                    <a:pt x="19" y="1199"/>
                  </a:lnTo>
                  <a:lnTo>
                    <a:pt x="93" y="1402"/>
                  </a:lnTo>
                  <a:lnTo>
                    <a:pt x="185" y="1568"/>
                  </a:lnTo>
                  <a:lnTo>
                    <a:pt x="314" y="1715"/>
                  </a:lnTo>
                  <a:lnTo>
                    <a:pt x="462" y="1844"/>
                  </a:lnTo>
                  <a:lnTo>
                    <a:pt x="646" y="1936"/>
                  </a:lnTo>
                  <a:lnTo>
                    <a:pt x="830" y="1992"/>
                  </a:lnTo>
                  <a:lnTo>
                    <a:pt x="1033" y="2010"/>
                  </a:lnTo>
                  <a:lnTo>
                    <a:pt x="1236" y="1992"/>
                  </a:lnTo>
                  <a:lnTo>
                    <a:pt x="1421" y="1918"/>
                  </a:lnTo>
                  <a:lnTo>
                    <a:pt x="1586" y="1826"/>
                  </a:lnTo>
                  <a:lnTo>
                    <a:pt x="1734" y="1697"/>
                  </a:lnTo>
                  <a:lnTo>
                    <a:pt x="1863" y="1531"/>
                  </a:lnTo>
                  <a:lnTo>
                    <a:pt x="1955" y="1365"/>
                  </a:lnTo>
                  <a:lnTo>
                    <a:pt x="2011" y="1180"/>
                  </a:lnTo>
                  <a:lnTo>
                    <a:pt x="2029" y="1070"/>
                  </a:lnTo>
                  <a:lnTo>
                    <a:pt x="2029" y="978"/>
                  </a:lnTo>
                  <a:lnTo>
                    <a:pt x="1992" y="775"/>
                  </a:lnTo>
                  <a:lnTo>
                    <a:pt x="1937" y="590"/>
                  </a:lnTo>
                  <a:lnTo>
                    <a:pt x="1845" y="424"/>
                  </a:lnTo>
                  <a:lnTo>
                    <a:pt x="1716" y="295"/>
                  </a:lnTo>
                  <a:lnTo>
                    <a:pt x="1568" y="166"/>
                  </a:lnTo>
                  <a:lnTo>
                    <a:pt x="1402" y="74"/>
                  </a:lnTo>
                  <a:lnTo>
                    <a:pt x="1218" y="19"/>
                  </a:lnTo>
                  <a:lnTo>
                    <a:pt x="10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2" name="Google Shape;1072;p3"/>
            <p:cNvSpPr/>
            <p:nvPr/>
          </p:nvSpPr>
          <p:spPr>
            <a:xfrm>
              <a:off x="5633750" y="1545850"/>
              <a:ext cx="49800" cy="49800"/>
            </a:xfrm>
            <a:custGeom>
              <a:avLst/>
              <a:gdLst/>
              <a:ahLst/>
              <a:cxnLst/>
              <a:rect l="l" t="t" r="r" b="b"/>
              <a:pathLst>
                <a:path w="1992" h="1992" extrusionOk="0">
                  <a:moveTo>
                    <a:pt x="941" y="0"/>
                  </a:moveTo>
                  <a:lnTo>
                    <a:pt x="830" y="19"/>
                  </a:lnTo>
                  <a:lnTo>
                    <a:pt x="646" y="74"/>
                  </a:lnTo>
                  <a:lnTo>
                    <a:pt x="480" y="148"/>
                  </a:lnTo>
                  <a:lnTo>
                    <a:pt x="314" y="277"/>
                  </a:lnTo>
                  <a:lnTo>
                    <a:pt x="185" y="424"/>
                  </a:lnTo>
                  <a:lnTo>
                    <a:pt x="93" y="609"/>
                  </a:lnTo>
                  <a:lnTo>
                    <a:pt x="19" y="793"/>
                  </a:lnTo>
                  <a:lnTo>
                    <a:pt x="1" y="885"/>
                  </a:lnTo>
                  <a:lnTo>
                    <a:pt x="1" y="977"/>
                  </a:lnTo>
                  <a:lnTo>
                    <a:pt x="19" y="1180"/>
                  </a:lnTo>
                  <a:lnTo>
                    <a:pt x="74" y="1365"/>
                  </a:lnTo>
                  <a:lnTo>
                    <a:pt x="166" y="1531"/>
                  </a:lnTo>
                  <a:lnTo>
                    <a:pt x="277" y="1678"/>
                  </a:lnTo>
                  <a:lnTo>
                    <a:pt x="425" y="1807"/>
                  </a:lnTo>
                  <a:lnTo>
                    <a:pt x="591" y="1899"/>
                  </a:lnTo>
                  <a:lnTo>
                    <a:pt x="775" y="1973"/>
                  </a:lnTo>
                  <a:lnTo>
                    <a:pt x="959" y="1991"/>
                  </a:lnTo>
                  <a:lnTo>
                    <a:pt x="1051" y="1991"/>
                  </a:lnTo>
                  <a:lnTo>
                    <a:pt x="1162" y="1973"/>
                  </a:lnTo>
                  <a:lnTo>
                    <a:pt x="1346" y="1918"/>
                  </a:lnTo>
                  <a:lnTo>
                    <a:pt x="1512" y="1844"/>
                  </a:lnTo>
                  <a:lnTo>
                    <a:pt x="1678" y="1715"/>
                  </a:lnTo>
                  <a:lnTo>
                    <a:pt x="1807" y="1567"/>
                  </a:lnTo>
                  <a:lnTo>
                    <a:pt x="1900" y="1383"/>
                  </a:lnTo>
                  <a:lnTo>
                    <a:pt x="1973" y="1199"/>
                  </a:lnTo>
                  <a:lnTo>
                    <a:pt x="1992" y="1106"/>
                  </a:lnTo>
                  <a:lnTo>
                    <a:pt x="1992" y="1014"/>
                  </a:lnTo>
                  <a:lnTo>
                    <a:pt x="1973" y="811"/>
                  </a:lnTo>
                  <a:lnTo>
                    <a:pt x="1918" y="627"/>
                  </a:lnTo>
                  <a:lnTo>
                    <a:pt x="1826" y="461"/>
                  </a:lnTo>
                  <a:lnTo>
                    <a:pt x="1715" y="314"/>
                  </a:lnTo>
                  <a:lnTo>
                    <a:pt x="1568" y="185"/>
                  </a:lnTo>
                  <a:lnTo>
                    <a:pt x="1402" y="92"/>
                  </a:lnTo>
                  <a:lnTo>
                    <a:pt x="1217" y="19"/>
                  </a:lnTo>
                  <a:lnTo>
                    <a:pt x="10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3" name="Google Shape;1073;p3"/>
            <p:cNvSpPr/>
            <p:nvPr/>
          </p:nvSpPr>
          <p:spPr>
            <a:xfrm>
              <a:off x="4717825" y="238125"/>
              <a:ext cx="49350" cy="47500"/>
            </a:xfrm>
            <a:custGeom>
              <a:avLst/>
              <a:gdLst/>
              <a:ahLst/>
              <a:cxnLst/>
              <a:rect l="l" t="t" r="r" b="b"/>
              <a:pathLst>
                <a:path w="1974" h="1900" extrusionOk="0">
                  <a:moveTo>
                    <a:pt x="609" y="0"/>
                  </a:moveTo>
                  <a:lnTo>
                    <a:pt x="480" y="74"/>
                  </a:lnTo>
                  <a:lnTo>
                    <a:pt x="370" y="148"/>
                  </a:lnTo>
                  <a:lnTo>
                    <a:pt x="277" y="240"/>
                  </a:lnTo>
                  <a:lnTo>
                    <a:pt x="185" y="350"/>
                  </a:lnTo>
                  <a:lnTo>
                    <a:pt x="112" y="461"/>
                  </a:lnTo>
                  <a:lnTo>
                    <a:pt x="56" y="590"/>
                  </a:lnTo>
                  <a:lnTo>
                    <a:pt x="19" y="738"/>
                  </a:lnTo>
                  <a:lnTo>
                    <a:pt x="1" y="867"/>
                  </a:lnTo>
                  <a:lnTo>
                    <a:pt x="1" y="977"/>
                  </a:lnTo>
                  <a:lnTo>
                    <a:pt x="19" y="1069"/>
                  </a:lnTo>
                  <a:lnTo>
                    <a:pt x="75" y="1272"/>
                  </a:lnTo>
                  <a:lnTo>
                    <a:pt x="167" y="1438"/>
                  </a:lnTo>
                  <a:lnTo>
                    <a:pt x="296" y="1586"/>
                  </a:lnTo>
                  <a:lnTo>
                    <a:pt x="443" y="1715"/>
                  </a:lnTo>
                  <a:lnTo>
                    <a:pt x="609" y="1825"/>
                  </a:lnTo>
                  <a:lnTo>
                    <a:pt x="794" y="1881"/>
                  </a:lnTo>
                  <a:lnTo>
                    <a:pt x="904" y="1899"/>
                  </a:lnTo>
                  <a:lnTo>
                    <a:pt x="997" y="1899"/>
                  </a:lnTo>
                  <a:lnTo>
                    <a:pt x="1199" y="1881"/>
                  </a:lnTo>
                  <a:lnTo>
                    <a:pt x="1365" y="1825"/>
                  </a:lnTo>
                  <a:lnTo>
                    <a:pt x="1531" y="1715"/>
                  </a:lnTo>
                  <a:lnTo>
                    <a:pt x="1679" y="1604"/>
                  </a:lnTo>
                  <a:lnTo>
                    <a:pt x="1808" y="1457"/>
                  </a:lnTo>
                  <a:lnTo>
                    <a:pt x="1900" y="1291"/>
                  </a:lnTo>
                  <a:lnTo>
                    <a:pt x="1955" y="1106"/>
                  </a:lnTo>
                  <a:lnTo>
                    <a:pt x="1974" y="922"/>
                  </a:lnTo>
                  <a:lnTo>
                    <a:pt x="1974" y="774"/>
                  </a:lnTo>
                  <a:lnTo>
                    <a:pt x="1937" y="627"/>
                  </a:lnTo>
                  <a:lnTo>
                    <a:pt x="1882" y="498"/>
                  </a:lnTo>
                  <a:lnTo>
                    <a:pt x="1808" y="369"/>
                  </a:lnTo>
                  <a:lnTo>
                    <a:pt x="1716" y="258"/>
                  </a:lnTo>
                  <a:lnTo>
                    <a:pt x="1623" y="148"/>
                  </a:lnTo>
                  <a:lnTo>
                    <a:pt x="1494" y="74"/>
                  </a:lnTo>
                  <a:lnTo>
                    <a:pt x="136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4" name="Google Shape;1074;p3"/>
            <p:cNvSpPr/>
            <p:nvPr/>
          </p:nvSpPr>
          <p:spPr>
            <a:xfrm>
              <a:off x="4755625" y="490725"/>
              <a:ext cx="48425" cy="48425"/>
            </a:xfrm>
            <a:custGeom>
              <a:avLst/>
              <a:gdLst/>
              <a:ahLst/>
              <a:cxnLst/>
              <a:rect l="l" t="t" r="r" b="b"/>
              <a:pathLst>
                <a:path w="1937" h="1937" extrusionOk="0">
                  <a:moveTo>
                    <a:pt x="941" y="0"/>
                  </a:moveTo>
                  <a:lnTo>
                    <a:pt x="738" y="19"/>
                  </a:lnTo>
                  <a:lnTo>
                    <a:pt x="554" y="92"/>
                  </a:lnTo>
                  <a:lnTo>
                    <a:pt x="388" y="185"/>
                  </a:lnTo>
                  <a:lnTo>
                    <a:pt x="259" y="295"/>
                  </a:lnTo>
                  <a:lnTo>
                    <a:pt x="130" y="461"/>
                  </a:lnTo>
                  <a:lnTo>
                    <a:pt x="56" y="627"/>
                  </a:lnTo>
                  <a:lnTo>
                    <a:pt x="1" y="811"/>
                  </a:lnTo>
                  <a:lnTo>
                    <a:pt x="1" y="1014"/>
                  </a:lnTo>
                  <a:lnTo>
                    <a:pt x="19" y="1199"/>
                  </a:lnTo>
                  <a:lnTo>
                    <a:pt x="75" y="1365"/>
                  </a:lnTo>
                  <a:lnTo>
                    <a:pt x="167" y="1530"/>
                  </a:lnTo>
                  <a:lnTo>
                    <a:pt x="296" y="1660"/>
                  </a:lnTo>
                  <a:lnTo>
                    <a:pt x="425" y="1770"/>
                  </a:lnTo>
                  <a:lnTo>
                    <a:pt x="591" y="1862"/>
                  </a:lnTo>
                  <a:lnTo>
                    <a:pt x="775" y="1918"/>
                  </a:lnTo>
                  <a:lnTo>
                    <a:pt x="960" y="1936"/>
                  </a:lnTo>
                  <a:lnTo>
                    <a:pt x="1162" y="1918"/>
                  </a:lnTo>
                  <a:lnTo>
                    <a:pt x="1347" y="1862"/>
                  </a:lnTo>
                  <a:lnTo>
                    <a:pt x="1513" y="1770"/>
                  </a:lnTo>
                  <a:lnTo>
                    <a:pt x="1660" y="1641"/>
                  </a:lnTo>
                  <a:lnTo>
                    <a:pt x="1771" y="1494"/>
                  </a:lnTo>
                  <a:lnTo>
                    <a:pt x="1863" y="1328"/>
                  </a:lnTo>
                  <a:lnTo>
                    <a:pt x="1918" y="1143"/>
                  </a:lnTo>
                  <a:lnTo>
                    <a:pt x="1937" y="959"/>
                  </a:lnTo>
                  <a:lnTo>
                    <a:pt x="1900" y="756"/>
                  </a:lnTo>
                  <a:lnTo>
                    <a:pt x="1845" y="572"/>
                  </a:lnTo>
                  <a:lnTo>
                    <a:pt x="1752" y="406"/>
                  </a:lnTo>
                  <a:lnTo>
                    <a:pt x="1642" y="258"/>
                  </a:lnTo>
                  <a:lnTo>
                    <a:pt x="1494" y="148"/>
                  </a:lnTo>
                  <a:lnTo>
                    <a:pt x="1310" y="55"/>
                  </a:lnTo>
                  <a:lnTo>
                    <a:pt x="1126" y="19"/>
                  </a:lnTo>
                  <a:lnTo>
                    <a:pt x="9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5" name="Google Shape;1075;p3"/>
            <p:cNvSpPr/>
            <p:nvPr/>
          </p:nvSpPr>
          <p:spPr>
            <a:xfrm>
              <a:off x="5412025" y="1426450"/>
              <a:ext cx="48425" cy="48900"/>
            </a:xfrm>
            <a:custGeom>
              <a:avLst/>
              <a:gdLst/>
              <a:ahLst/>
              <a:cxnLst/>
              <a:rect l="l" t="t" r="r" b="b"/>
              <a:pathLst>
                <a:path w="1937" h="1956" extrusionOk="0">
                  <a:moveTo>
                    <a:pt x="960" y="1"/>
                  </a:moveTo>
                  <a:lnTo>
                    <a:pt x="775" y="19"/>
                  </a:lnTo>
                  <a:lnTo>
                    <a:pt x="591" y="74"/>
                  </a:lnTo>
                  <a:lnTo>
                    <a:pt x="425" y="167"/>
                  </a:lnTo>
                  <a:lnTo>
                    <a:pt x="296" y="277"/>
                  </a:lnTo>
                  <a:lnTo>
                    <a:pt x="167" y="425"/>
                  </a:lnTo>
                  <a:lnTo>
                    <a:pt x="75" y="572"/>
                  </a:lnTo>
                  <a:lnTo>
                    <a:pt x="19" y="757"/>
                  </a:lnTo>
                  <a:lnTo>
                    <a:pt x="1" y="941"/>
                  </a:lnTo>
                  <a:lnTo>
                    <a:pt x="1" y="1144"/>
                  </a:lnTo>
                  <a:lnTo>
                    <a:pt x="56" y="1328"/>
                  </a:lnTo>
                  <a:lnTo>
                    <a:pt x="130" y="1494"/>
                  </a:lnTo>
                  <a:lnTo>
                    <a:pt x="259" y="1642"/>
                  </a:lnTo>
                  <a:lnTo>
                    <a:pt x="388" y="1771"/>
                  </a:lnTo>
                  <a:lnTo>
                    <a:pt x="554" y="1863"/>
                  </a:lnTo>
                  <a:lnTo>
                    <a:pt x="738" y="1918"/>
                  </a:lnTo>
                  <a:lnTo>
                    <a:pt x="941" y="1955"/>
                  </a:lnTo>
                  <a:lnTo>
                    <a:pt x="1125" y="1937"/>
                  </a:lnTo>
                  <a:lnTo>
                    <a:pt x="1310" y="1881"/>
                  </a:lnTo>
                  <a:lnTo>
                    <a:pt x="1494" y="1789"/>
                  </a:lnTo>
                  <a:lnTo>
                    <a:pt x="1642" y="1679"/>
                  </a:lnTo>
                  <a:lnTo>
                    <a:pt x="1752" y="1531"/>
                  </a:lnTo>
                  <a:lnTo>
                    <a:pt x="1845" y="1365"/>
                  </a:lnTo>
                  <a:lnTo>
                    <a:pt x="1900" y="1181"/>
                  </a:lnTo>
                  <a:lnTo>
                    <a:pt x="1937" y="996"/>
                  </a:lnTo>
                  <a:lnTo>
                    <a:pt x="1918" y="793"/>
                  </a:lnTo>
                  <a:lnTo>
                    <a:pt x="1863" y="609"/>
                  </a:lnTo>
                  <a:lnTo>
                    <a:pt x="1771" y="443"/>
                  </a:lnTo>
                  <a:lnTo>
                    <a:pt x="1642" y="296"/>
                  </a:lnTo>
                  <a:lnTo>
                    <a:pt x="1513" y="167"/>
                  </a:lnTo>
                  <a:lnTo>
                    <a:pt x="1347" y="93"/>
                  </a:lnTo>
                  <a:lnTo>
                    <a:pt x="1162" y="19"/>
                  </a:lnTo>
                  <a:lnTo>
                    <a:pt x="96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6" name="Google Shape;1076;p3"/>
            <p:cNvSpPr/>
            <p:nvPr/>
          </p:nvSpPr>
          <p:spPr>
            <a:xfrm>
              <a:off x="5266375" y="1318600"/>
              <a:ext cx="47950" cy="47950"/>
            </a:xfrm>
            <a:custGeom>
              <a:avLst/>
              <a:gdLst/>
              <a:ahLst/>
              <a:cxnLst/>
              <a:rect l="l" t="t" r="r" b="b"/>
              <a:pathLst>
                <a:path w="1918" h="1918" extrusionOk="0">
                  <a:moveTo>
                    <a:pt x="922" y="0"/>
                  </a:moveTo>
                  <a:lnTo>
                    <a:pt x="738" y="19"/>
                  </a:lnTo>
                  <a:lnTo>
                    <a:pt x="553" y="92"/>
                  </a:lnTo>
                  <a:lnTo>
                    <a:pt x="406" y="184"/>
                  </a:lnTo>
                  <a:lnTo>
                    <a:pt x="258" y="295"/>
                  </a:lnTo>
                  <a:lnTo>
                    <a:pt x="148" y="443"/>
                  </a:lnTo>
                  <a:lnTo>
                    <a:pt x="74" y="609"/>
                  </a:lnTo>
                  <a:lnTo>
                    <a:pt x="19" y="775"/>
                  </a:lnTo>
                  <a:lnTo>
                    <a:pt x="0" y="977"/>
                  </a:lnTo>
                  <a:lnTo>
                    <a:pt x="37" y="1162"/>
                  </a:lnTo>
                  <a:lnTo>
                    <a:pt x="92" y="1346"/>
                  </a:lnTo>
                  <a:lnTo>
                    <a:pt x="166" y="1494"/>
                  </a:lnTo>
                  <a:lnTo>
                    <a:pt x="295" y="1641"/>
                  </a:lnTo>
                  <a:lnTo>
                    <a:pt x="424" y="1752"/>
                  </a:lnTo>
                  <a:lnTo>
                    <a:pt x="590" y="1844"/>
                  </a:lnTo>
                  <a:lnTo>
                    <a:pt x="756" y="1881"/>
                  </a:lnTo>
                  <a:lnTo>
                    <a:pt x="959" y="1918"/>
                  </a:lnTo>
                  <a:lnTo>
                    <a:pt x="1162" y="1899"/>
                  </a:lnTo>
                  <a:lnTo>
                    <a:pt x="1346" y="1844"/>
                  </a:lnTo>
                  <a:lnTo>
                    <a:pt x="1512" y="1752"/>
                  </a:lnTo>
                  <a:lnTo>
                    <a:pt x="1641" y="1623"/>
                  </a:lnTo>
                  <a:lnTo>
                    <a:pt x="1770" y="1494"/>
                  </a:lnTo>
                  <a:lnTo>
                    <a:pt x="1844" y="1328"/>
                  </a:lnTo>
                  <a:lnTo>
                    <a:pt x="1899" y="1143"/>
                  </a:lnTo>
                  <a:lnTo>
                    <a:pt x="1918" y="940"/>
                  </a:lnTo>
                  <a:lnTo>
                    <a:pt x="1899" y="738"/>
                  </a:lnTo>
                  <a:lnTo>
                    <a:pt x="1844" y="553"/>
                  </a:lnTo>
                  <a:lnTo>
                    <a:pt x="1752" y="387"/>
                  </a:lnTo>
                  <a:lnTo>
                    <a:pt x="1623" y="258"/>
                  </a:lnTo>
                  <a:lnTo>
                    <a:pt x="1475" y="129"/>
                  </a:lnTo>
                  <a:lnTo>
                    <a:pt x="1309" y="55"/>
                  </a:lnTo>
                  <a:lnTo>
                    <a:pt x="112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7" name="Google Shape;1077;p3"/>
            <p:cNvSpPr/>
            <p:nvPr/>
          </p:nvSpPr>
          <p:spPr>
            <a:xfrm>
              <a:off x="5555400" y="1532925"/>
              <a:ext cx="47025" cy="47050"/>
            </a:xfrm>
            <a:custGeom>
              <a:avLst/>
              <a:gdLst/>
              <a:ahLst/>
              <a:cxnLst/>
              <a:rect l="l" t="t" r="r" b="b"/>
              <a:pathLst>
                <a:path w="1881" h="1882" extrusionOk="0">
                  <a:moveTo>
                    <a:pt x="940" y="1"/>
                  </a:moveTo>
                  <a:lnTo>
                    <a:pt x="738" y="19"/>
                  </a:lnTo>
                  <a:lnTo>
                    <a:pt x="572" y="75"/>
                  </a:lnTo>
                  <a:lnTo>
                    <a:pt x="406" y="148"/>
                  </a:lnTo>
                  <a:lnTo>
                    <a:pt x="277" y="259"/>
                  </a:lnTo>
                  <a:lnTo>
                    <a:pt x="148" y="407"/>
                  </a:lnTo>
                  <a:lnTo>
                    <a:pt x="74" y="554"/>
                  </a:lnTo>
                  <a:lnTo>
                    <a:pt x="18" y="738"/>
                  </a:lnTo>
                  <a:lnTo>
                    <a:pt x="0" y="923"/>
                  </a:lnTo>
                  <a:lnTo>
                    <a:pt x="0" y="1126"/>
                  </a:lnTo>
                  <a:lnTo>
                    <a:pt x="55" y="1292"/>
                  </a:lnTo>
                  <a:lnTo>
                    <a:pt x="148" y="1457"/>
                  </a:lnTo>
                  <a:lnTo>
                    <a:pt x="240" y="1605"/>
                  </a:lnTo>
                  <a:lnTo>
                    <a:pt x="387" y="1716"/>
                  </a:lnTo>
                  <a:lnTo>
                    <a:pt x="535" y="1808"/>
                  </a:lnTo>
                  <a:lnTo>
                    <a:pt x="719" y="1863"/>
                  </a:lnTo>
                  <a:lnTo>
                    <a:pt x="903" y="1882"/>
                  </a:lnTo>
                  <a:lnTo>
                    <a:pt x="1106" y="1863"/>
                  </a:lnTo>
                  <a:lnTo>
                    <a:pt x="1291" y="1826"/>
                  </a:lnTo>
                  <a:lnTo>
                    <a:pt x="1457" y="1734"/>
                  </a:lnTo>
                  <a:lnTo>
                    <a:pt x="1604" y="1623"/>
                  </a:lnTo>
                  <a:lnTo>
                    <a:pt x="1715" y="1476"/>
                  </a:lnTo>
                  <a:lnTo>
                    <a:pt x="1807" y="1310"/>
                  </a:lnTo>
                  <a:lnTo>
                    <a:pt x="1862" y="1126"/>
                  </a:lnTo>
                  <a:lnTo>
                    <a:pt x="1881" y="923"/>
                  </a:lnTo>
                  <a:lnTo>
                    <a:pt x="1862" y="738"/>
                  </a:lnTo>
                  <a:lnTo>
                    <a:pt x="1807" y="554"/>
                  </a:lnTo>
                  <a:lnTo>
                    <a:pt x="1715" y="407"/>
                  </a:lnTo>
                  <a:lnTo>
                    <a:pt x="1604" y="259"/>
                  </a:lnTo>
                  <a:lnTo>
                    <a:pt x="1457" y="148"/>
                  </a:lnTo>
                  <a:lnTo>
                    <a:pt x="1309" y="75"/>
                  </a:lnTo>
                  <a:lnTo>
                    <a:pt x="1125" y="19"/>
                  </a:lnTo>
                  <a:lnTo>
                    <a:pt x="9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8" name="Google Shape;1078;p3"/>
            <p:cNvSpPr/>
            <p:nvPr/>
          </p:nvSpPr>
          <p:spPr>
            <a:xfrm>
              <a:off x="5056175" y="1116700"/>
              <a:ext cx="46575" cy="46575"/>
            </a:xfrm>
            <a:custGeom>
              <a:avLst/>
              <a:gdLst/>
              <a:ahLst/>
              <a:cxnLst/>
              <a:rect l="l" t="t" r="r" b="b"/>
              <a:pathLst>
                <a:path w="1863" h="1863" extrusionOk="0">
                  <a:moveTo>
                    <a:pt x="756" y="0"/>
                  </a:moveTo>
                  <a:lnTo>
                    <a:pt x="572" y="56"/>
                  </a:lnTo>
                  <a:lnTo>
                    <a:pt x="406" y="129"/>
                  </a:lnTo>
                  <a:lnTo>
                    <a:pt x="277" y="240"/>
                  </a:lnTo>
                  <a:lnTo>
                    <a:pt x="148" y="387"/>
                  </a:lnTo>
                  <a:lnTo>
                    <a:pt x="74" y="535"/>
                  </a:lnTo>
                  <a:lnTo>
                    <a:pt x="19" y="719"/>
                  </a:lnTo>
                  <a:lnTo>
                    <a:pt x="1" y="904"/>
                  </a:lnTo>
                  <a:lnTo>
                    <a:pt x="1" y="1106"/>
                  </a:lnTo>
                  <a:lnTo>
                    <a:pt x="56" y="1272"/>
                  </a:lnTo>
                  <a:lnTo>
                    <a:pt x="130" y="1438"/>
                  </a:lnTo>
                  <a:lnTo>
                    <a:pt x="240" y="1586"/>
                  </a:lnTo>
                  <a:lnTo>
                    <a:pt x="388" y="1697"/>
                  </a:lnTo>
                  <a:lnTo>
                    <a:pt x="535" y="1789"/>
                  </a:lnTo>
                  <a:lnTo>
                    <a:pt x="720" y="1844"/>
                  </a:lnTo>
                  <a:lnTo>
                    <a:pt x="904" y="1862"/>
                  </a:lnTo>
                  <a:lnTo>
                    <a:pt x="1107" y="1844"/>
                  </a:lnTo>
                  <a:lnTo>
                    <a:pt x="1273" y="1789"/>
                  </a:lnTo>
                  <a:lnTo>
                    <a:pt x="1439" y="1715"/>
                  </a:lnTo>
                  <a:lnTo>
                    <a:pt x="1586" y="1604"/>
                  </a:lnTo>
                  <a:lnTo>
                    <a:pt x="1697" y="1475"/>
                  </a:lnTo>
                  <a:lnTo>
                    <a:pt x="1789" y="1309"/>
                  </a:lnTo>
                  <a:lnTo>
                    <a:pt x="1844" y="1143"/>
                  </a:lnTo>
                  <a:lnTo>
                    <a:pt x="1863" y="941"/>
                  </a:lnTo>
                  <a:lnTo>
                    <a:pt x="1844" y="756"/>
                  </a:lnTo>
                  <a:lnTo>
                    <a:pt x="1789" y="572"/>
                  </a:lnTo>
                  <a:lnTo>
                    <a:pt x="1715" y="406"/>
                  </a:lnTo>
                  <a:lnTo>
                    <a:pt x="1605" y="277"/>
                  </a:lnTo>
                  <a:lnTo>
                    <a:pt x="1476" y="148"/>
                  </a:lnTo>
                  <a:lnTo>
                    <a:pt x="1310" y="74"/>
                  </a:lnTo>
                  <a:lnTo>
                    <a:pt x="1144" y="19"/>
                  </a:lnTo>
                  <a:lnTo>
                    <a:pt x="9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9" name="Google Shape;1079;p3"/>
            <p:cNvSpPr/>
            <p:nvPr/>
          </p:nvSpPr>
          <p:spPr>
            <a:xfrm>
              <a:off x="4924800" y="930925"/>
              <a:ext cx="46575" cy="46575"/>
            </a:xfrm>
            <a:custGeom>
              <a:avLst/>
              <a:gdLst/>
              <a:ahLst/>
              <a:cxnLst/>
              <a:rect l="l" t="t" r="r" b="b"/>
              <a:pathLst>
                <a:path w="1863" h="1863" extrusionOk="0">
                  <a:moveTo>
                    <a:pt x="904" y="1"/>
                  </a:moveTo>
                  <a:lnTo>
                    <a:pt x="720" y="19"/>
                  </a:lnTo>
                  <a:lnTo>
                    <a:pt x="535" y="74"/>
                  </a:lnTo>
                  <a:lnTo>
                    <a:pt x="388" y="167"/>
                  </a:lnTo>
                  <a:lnTo>
                    <a:pt x="240" y="277"/>
                  </a:lnTo>
                  <a:lnTo>
                    <a:pt x="148" y="425"/>
                  </a:lnTo>
                  <a:lnTo>
                    <a:pt x="56" y="591"/>
                  </a:lnTo>
                  <a:lnTo>
                    <a:pt x="19" y="775"/>
                  </a:lnTo>
                  <a:lnTo>
                    <a:pt x="1" y="959"/>
                  </a:lnTo>
                  <a:lnTo>
                    <a:pt x="19" y="1144"/>
                  </a:lnTo>
                  <a:lnTo>
                    <a:pt x="74" y="1328"/>
                  </a:lnTo>
                  <a:lnTo>
                    <a:pt x="167" y="1476"/>
                  </a:lnTo>
                  <a:lnTo>
                    <a:pt x="277" y="1623"/>
                  </a:lnTo>
                  <a:lnTo>
                    <a:pt x="425" y="1734"/>
                  </a:lnTo>
                  <a:lnTo>
                    <a:pt x="572" y="1808"/>
                  </a:lnTo>
                  <a:lnTo>
                    <a:pt x="757" y="1863"/>
                  </a:lnTo>
                  <a:lnTo>
                    <a:pt x="959" y="1863"/>
                  </a:lnTo>
                  <a:lnTo>
                    <a:pt x="1144" y="1844"/>
                  </a:lnTo>
                  <a:lnTo>
                    <a:pt x="1328" y="1789"/>
                  </a:lnTo>
                  <a:lnTo>
                    <a:pt x="1476" y="1697"/>
                  </a:lnTo>
                  <a:lnTo>
                    <a:pt x="1605" y="1586"/>
                  </a:lnTo>
                  <a:lnTo>
                    <a:pt x="1715" y="1439"/>
                  </a:lnTo>
                  <a:lnTo>
                    <a:pt x="1808" y="1291"/>
                  </a:lnTo>
                  <a:lnTo>
                    <a:pt x="1844" y="1107"/>
                  </a:lnTo>
                  <a:lnTo>
                    <a:pt x="1863" y="904"/>
                  </a:lnTo>
                  <a:lnTo>
                    <a:pt x="1844" y="720"/>
                  </a:lnTo>
                  <a:lnTo>
                    <a:pt x="1789" y="535"/>
                  </a:lnTo>
                  <a:lnTo>
                    <a:pt x="1697" y="388"/>
                  </a:lnTo>
                  <a:lnTo>
                    <a:pt x="1586" y="259"/>
                  </a:lnTo>
                  <a:lnTo>
                    <a:pt x="1439" y="148"/>
                  </a:lnTo>
                  <a:lnTo>
                    <a:pt x="1273" y="56"/>
                  </a:lnTo>
                  <a:lnTo>
                    <a:pt x="1107" y="19"/>
                  </a:lnTo>
                  <a:lnTo>
                    <a:pt x="9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0" name="Google Shape;1080;p3"/>
            <p:cNvSpPr/>
            <p:nvPr/>
          </p:nvSpPr>
          <p:spPr>
            <a:xfrm>
              <a:off x="4807250" y="662200"/>
              <a:ext cx="47525" cy="47950"/>
            </a:xfrm>
            <a:custGeom>
              <a:avLst/>
              <a:gdLst/>
              <a:ahLst/>
              <a:cxnLst/>
              <a:rect l="l" t="t" r="r" b="b"/>
              <a:pathLst>
                <a:path w="1901" h="1918" extrusionOk="0">
                  <a:moveTo>
                    <a:pt x="978" y="0"/>
                  </a:moveTo>
                  <a:lnTo>
                    <a:pt x="775" y="19"/>
                  </a:lnTo>
                  <a:lnTo>
                    <a:pt x="591" y="74"/>
                  </a:lnTo>
                  <a:lnTo>
                    <a:pt x="425" y="148"/>
                  </a:lnTo>
                  <a:lnTo>
                    <a:pt x="277" y="258"/>
                  </a:lnTo>
                  <a:lnTo>
                    <a:pt x="167" y="406"/>
                  </a:lnTo>
                  <a:lnTo>
                    <a:pt x="75" y="572"/>
                  </a:lnTo>
                  <a:lnTo>
                    <a:pt x="19" y="756"/>
                  </a:lnTo>
                  <a:lnTo>
                    <a:pt x="1" y="959"/>
                  </a:lnTo>
                  <a:lnTo>
                    <a:pt x="19" y="1143"/>
                  </a:lnTo>
                  <a:lnTo>
                    <a:pt x="75" y="1328"/>
                  </a:lnTo>
                  <a:lnTo>
                    <a:pt x="148" y="1494"/>
                  </a:lnTo>
                  <a:lnTo>
                    <a:pt x="259" y="1623"/>
                  </a:lnTo>
                  <a:lnTo>
                    <a:pt x="407" y="1733"/>
                  </a:lnTo>
                  <a:lnTo>
                    <a:pt x="554" y="1826"/>
                  </a:lnTo>
                  <a:lnTo>
                    <a:pt x="738" y="1881"/>
                  </a:lnTo>
                  <a:lnTo>
                    <a:pt x="923" y="1918"/>
                  </a:lnTo>
                  <a:lnTo>
                    <a:pt x="1126" y="1899"/>
                  </a:lnTo>
                  <a:lnTo>
                    <a:pt x="1310" y="1844"/>
                  </a:lnTo>
                  <a:lnTo>
                    <a:pt x="1476" y="1752"/>
                  </a:lnTo>
                  <a:lnTo>
                    <a:pt x="1623" y="1641"/>
                  </a:lnTo>
                  <a:lnTo>
                    <a:pt x="1734" y="1494"/>
                  </a:lnTo>
                  <a:lnTo>
                    <a:pt x="1826" y="1328"/>
                  </a:lnTo>
                  <a:lnTo>
                    <a:pt x="1882" y="1143"/>
                  </a:lnTo>
                  <a:lnTo>
                    <a:pt x="1900" y="959"/>
                  </a:lnTo>
                  <a:lnTo>
                    <a:pt x="1882" y="756"/>
                  </a:lnTo>
                  <a:lnTo>
                    <a:pt x="1845" y="590"/>
                  </a:lnTo>
                  <a:lnTo>
                    <a:pt x="1753" y="424"/>
                  </a:lnTo>
                  <a:lnTo>
                    <a:pt x="1642" y="277"/>
                  </a:lnTo>
                  <a:lnTo>
                    <a:pt x="1494" y="166"/>
                  </a:lnTo>
                  <a:lnTo>
                    <a:pt x="1347" y="74"/>
                  </a:lnTo>
                  <a:lnTo>
                    <a:pt x="1163" y="19"/>
                  </a:lnTo>
                  <a:lnTo>
                    <a:pt x="9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1" name="Google Shape;1081;p3"/>
            <p:cNvSpPr/>
            <p:nvPr/>
          </p:nvSpPr>
          <p:spPr>
            <a:xfrm>
              <a:off x="4704925" y="317400"/>
              <a:ext cx="46575" cy="46575"/>
            </a:xfrm>
            <a:custGeom>
              <a:avLst/>
              <a:gdLst/>
              <a:ahLst/>
              <a:cxnLst/>
              <a:rect l="l" t="t" r="r" b="b"/>
              <a:pathLst>
                <a:path w="1863" h="1863" extrusionOk="0">
                  <a:moveTo>
                    <a:pt x="941" y="0"/>
                  </a:moveTo>
                  <a:lnTo>
                    <a:pt x="738" y="19"/>
                  </a:lnTo>
                  <a:lnTo>
                    <a:pt x="572" y="74"/>
                  </a:lnTo>
                  <a:lnTo>
                    <a:pt x="406" y="148"/>
                  </a:lnTo>
                  <a:lnTo>
                    <a:pt x="277" y="259"/>
                  </a:lnTo>
                  <a:lnTo>
                    <a:pt x="167" y="406"/>
                  </a:lnTo>
                  <a:lnTo>
                    <a:pt x="74" y="554"/>
                  </a:lnTo>
                  <a:lnTo>
                    <a:pt x="19" y="738"/>
                  </a:lnTo>
                  <a:lnTo>
                    <a:pt x="1" y="922"/>
                  </a:lnTo>
                  <a:lnTo>
                    <a:pt x="19" y="1125"/>
                  </a:lnTo>
                  <a:lnTo>
                    <a:pt x="74" y="1309"/>
                  </a:lnTo>
                  <a:lnTo>
                    <a:pt x="148" y="1457"/>
                  </a:lnTo>
                  <a:lnTo>
                    <a:pt x="259" y="1604"/>
                  </a:lnTo>
                  <a:lnTo>
                    <a:pt x="406" y="1715"/>
                  </a:lnTo>
                  <a:lnTo>
                    <a:pt x="554" y="1789"/>
                  </a:lnTo>
                  <a:lnTo>
                    <a:pt x="738" y="1844"/>
                  </a:lnTo>
                  <a:lnTo>
                    <a:pt x="941" y="1863"/>
                  </a:lnTo>
                  <a:lnTo>
                    <a:pt x="1125" y="1844"/>
                  </a:lnTo>
                  <a:lnTo>
                    <a:pt x="1310" y="1789"/>
                  </a:lnTo>
                  <a:lnTo>
                    <a:pt x="1457" y="1715"/>
                  </a:lnTo>
                  <a:lnTo>
                    <a:pt x="1605" y="1604"/>
                  </a:lnTo>
                  <a:lnTo>
                    <a:pt x="1715" y="1457"/>
                  </a:lnTo>
                  <a:lnTo>
                    <a:pt x="1789" y="1309"/>
                  </a:lnTo>
                  <a:lnTo>
                    <a:pt x="1844" y="1125"/>
                  </a:lnTo>
                  <a:lnTo>
                    <a:pt x="1863" y="941"/>
                  </a:lnTo>
                  <a:lnTo>
                    <a:pt x="1844" y="738"/>
                  </a:lnTo>
                  <a:lnTo>
                    <a:pt x="1808" y="572"/>
                  </a:lnTo>
                  <a:lnTo>
                    <a:pt x="1715" y="406"/>
                  </a:lnTo>
                  <a:lnTo>
                    <a:pt x="1605" y="277"/>
                  </a:lnTo>
                  <a:lnTo>
                    <a:pt x="1476" y="148"/>
                  </a:lnTo>
                  <a:lnTo>
                    <a:pt x="1310" y="74"/>
                  </a:lnTo>
                  <a:lnTo>
                    <a:pt x="1125" y="19"/>
                  </a:lnTo>
                  <a:lnTo>
                    <a:pt x="9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2" name="Google Shape;1082;p3"/>
            <p:cNvSpPr/>
            <p:nvPr/>
          </p:nvSpPr>
          <p:spPr>
            <a:xfrm>
              <a:off x="5940275" y="1684125"/>
              <a:ext cx="47050" cy="47050"/>
            </a:xfrm>
            <a:custGeom>
              <a:avLst/>
              <a:gdLst/>
              <a:ahLst/>
              <a:cxnLst/>
              <a:rect l="l" t="t" r="r" b="b"/>
              <a:pathLst>
                <a:path w="1882" h="1882" extrusionOk="0">
                  <a:moveTo>
                    <a:pt x="978" y="1"/>
                  </a:moveTo>
                  <a:lnTo>
                    <a:pt x="775" y="19"/>
                  </a:lnTo>
                  <a:lnTo>
                    <a:pt x="609" y="56"/>
                  </a:lnTo>
                  <a:lnTo>
                    <a:pt x="443" y="148"/>
                  </a:lnTo>
                  <a:lnTo>
                    <a:pt x="296" y="259"/>
                  </a:lnTo>
                  <a:lnTo>
                    <a:pt x="185" y="388"/>
                  </a:lnTo>
                  <a:lnTo>
                    <a:pt x="93" y="535"/>
                  </a:lnTo>
                  <a:lnTo>
                    <a:pt x="38" y="720"/>
                  </a:lnTo>
                  <a:lnTo>
                    <a:pt x="1" y="904"/>
                  </a:lnTo>
                  <a:lnTo>
                    <a:pt x="19" y="1107"/>
                  </a:lnTo>
                  <a:lnTo>
                    <a:pt x="75" y="1291"/>
                  </a:lnTo>
                  <a:lnTo>
                    <a:pt x="148" y="1457"/>
                  </a:lnTo>
                  <a:lnTo>
                    <a:pt x="259" y="1605"/>
                  </a:lnTo>
                  <a:lnTo>
                    <a:pt x="407" y="1715"/>
                  </a:lnTo>
                  <a:lnTo>
                    <a:pt x="572" y="1808"/>
                  </a:lnTo>
                  <a:lnTo>
                    <a:pt x="757" y="1863"/>
                  </a:lnTo>
                  <a:lnTo>
                    <a:pt x="960" y="1881"/>
                  </a:lnTo>
                  <a:lnTo>
                    <a:pt x="1144" y="1863"/>
                  </a:lnTo>
                  <a:lnTo>
                    <a:pt x="1328" y="1808"/>
                  </a:lnTo>
                  <a:lnTo>
                    <a:pt x="1476" y="1734"/>
                  </a:lnTo>
                  <a:lnTo>
                    <a:pt x="1623" y="1623"/>
                  </a:lnTo>
                  <a:lnTo>
                    <a:pt x="1734" y="1476"/>
                  </a:lnTo>
                  <a:lnTo>
                    <a:pt x="1808" y="1328"/>
                  </a:lnTo>
                  <a:lnTo>
                    <a:pt x="1863" y="1144"/>
                  </a:lnTo>
                  <a:lnTo>
                    <a:pt x="1882" y="959"/>
                  </a:lnTo>
                  <a:lnTo>
                    <a:pt x="1882" y="757"/>
                  </a:lnTo>
                  <a:lnTo>
                    <a:pt x="1826" y="591"/>
                  </a:lnTo>
                  <a:lnTo>
                    <a:pt x="1734" y="425"/>
                  </a:lnTo>
                  <a:lnTo>
                    <a:pt x="1642" y="277"/>
                  </a:lnTo>
                  <a:lnTo>
                    <a:pt x="1494" y="167"/>
                  </a:lnTo>
                  <a:lnTo>
                    <a:pt x="1347" y="74"/>
                  </a:lnTo>
                  <a:lnTo>
                    <a:pt x="1162" y="19"/>
                  </a:lnTo>
                  <a:lnTo>
                    <a:pt x="9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3" name="Google Shape;1083;p3"/>
            <p:cNvSpPr/>
            <p:nvPr/>
          </p:nvSpPr>
          <p:spPr>
            <a:xfrm>
              <a:off x="6020025" y="1698425"/>
              <a:ext cx="47500" cy="47025"/>
            </a:xfrm>
            <a:custGeom>
              <a:avLst/>
              <a:gdLst/>
              <a:ahLst/>
              <a:cxnLst/>
              <a:rect l="l" t="t" r="r" b="b"/>
              <a:pathLst>
                <a:path w="1900" h="1881" extrusionOk="0">
                  <a:moveTo>
                    <a:pt x="812" y="0"/>
                  </a:moveTo>
                  <a:lnTo>
                    <a:pt x="628" y="55"/>
                  </a:lnTo>
                  <a:lnTo>
                    <a:pt x="462" y="129"/>
                  </a:lnTo>
                  <a:lnTo>
                    <a:pt x="314" y="240"/>
                  </a:lnTo>
                  <a:lnTo>
                    <a:pt x="185" y="387"/>
                  </a:lnTo>
                  <a:lnTo>
                    <a:pt x="93" y="535"/>
                  </a:lnTo>
                  <a:lnTo>
                    <a:pt x="38" y="719"/>
                  </a:lnTo>
                  <a:lnTo>
                    <a:pt x="1" y="922"/>
                  </a:lnTo>
                  <a:lnTo>
                    <a:pt x="19" y="1106"/>
                  </a:lnTo>
                  <a:lnTo>
                    <a:pt x="74" y="1291"/>
                  </a:lnTo>
                  <a:lnTo>
                    <a:pt x="148" y="1457"/>
                  </a:lnTo>
                  <a:lnTo>
                    <a:pt x="259" y="1586"/>
                  </a:lnTo>
                  <a:lnTo>
                    <a:pt x="388" y="1715"/>
                  </a:lnTo>
                  <a:lnTo>
                    <a:pt x="535" y="1807"/>
                  </a:lnTo>
                  <a:lnTo>
                    <a:pt x="720" y="1862"/>
                  </a:lnTo>
                  <a:lnTo>
                    <a:pt x="904" y="1881"/>
                  </a:lnTo>
                  <a:lnTo>
                    <a:pt x="1107" y="1881"/>
                  </a:lnTo>
                  <a:lnTo>
                    <a:pt x="1291" y="1826"/>
                  </a:lnTo>
                  <a:lnTo>
                    <a:pt x="1457" y="1752"/>
                  </a:lnTo>
                  <a:lnTo>
                    <a:pt x="1605" y="1641"/>
                  </a:lnTo>
                  <a:lnTo>
                    <a:pt x="1734" y="1512"/>
                  </a:lnTo>
                  <a:lnTo>
                    <a:pt x="1826" y="1346"/>
                  </a:lnTo>
                  <a:lnTo>
                    <a:pt x="1881" y="1162"/>
                  </a:lnTo>
                  <a:lnTo>
                    <a:pt x="1900" y="977"/>
                  </a:lnTo>
                  <a:lnTo>
                    <a:pt x="1881" y="775"/>
                  </a:lnTo>
                  <a:lnTo>
                    <a:pt x="1844" y="590"/>
                  </a:lnTo>
                  <a:lnTo>
                    <a:pt x="1771" y="443"/>
                  </a:lnTo>
                  <a:lnTo>
                    <a:pt x="1660" y="295"/>
                  </a:lnTo>
                  <a:lnTo>
                    <a:pt x="1531" y="185"/>
                  </a:lnTo>
                  <a:lnTo>
                    <a:pt x="1365" y="92"/>
                  </a:lnTo>
                  <a:lnTo>
                    <a:pt x="1199" y="19"/>
                  </a:lnTo>
                  <a:lnTo>
                    <a:pt x="101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4" name="Google Shape;1084;p3"/>
            <p:cNvSpPr/>
            <p:nvPr/>
          </p:nvSpPr>
          <p:spPr>
            <a:xfrm>
              <a:off x="4990250" y="1024950"/>
              <a:ext cx="47050" cy="47050"/>
            </a:xfrm>
            <a:custGeom>
              <a:avLst/>
              <a:gdLst/>
              <a:ahLst/>
              <a:cxnLst/>
              <a:rect l="l" t="t" r="r" b="b"/>
              <a:pathLst>
                <a:path w="1882" h="1882" extrusionOk="0">
                  <a:moveTo>
                    <a:pt x="978" y="1"/>
                  </a:moveTo>
                  <a:lnTo>
                    <a:pt x="775" y="19"/>
                  </a:lnTo>
                  <a:lnTo>
                    <a:pt x="591" y="56"/>
                  </a:lnTo>
                  <a:lnTo>
                    <a:pt x="425" y="148"/>
                  </a:lnTo>
                  <a:lnTo>
                    <a:pt x="277" y="259"/>
                  </a:lnTo>
                  <a:lnTo>
                    <a:pt x="148" y="407"/>
                  </a:lnTo>
                  <a:lnTo>
                    <a:pt x="75" y="573"/>
                  </a:lnTo>
                  <a:lnTo>
                    <a:pt x="19" y="757"/>
                  </a:lnTo>
                  <a:lnTo>
                    <a:pt x="1" y="960"/>
                  </a:lnTo>
                  <a:lnTo>
                    <a:pt x="19" y="1144"/>
                  </a:lnTo>
                  <a:lnTo>
                    <a:pt x="75" y="1329"/>
                  </a:lnTo>
                  <a:lnTo>
                    <a:pt x="148" y="1476"/>
                  </a:lnTo>
                  <a:lnTo>
                    <a:pt x="277" y="1624"/>
                  </a:lnTo>
                  <a:lnTo>
                    <a:pt x="407" y="1734"/>
                  </a:lnTo>
                  <a:lnTo>
                    <a:pt x="572" y="1808"/>
                  </a:lnTo>
                  <a:lnTo>
                    <a:pt x="738" y="1863"/>
                  </a:lnTo>
                  <a:lnTo>
                    <a:pt x="941" y="1882"/>
                  </a:lnTo>
                  <a:lnTo>
                    <a:pt x="1126" y="1863"/>
                  </a:lnTo>
                  <a:lnTo>
                    <a:pt x="1310" y="1808"/>
                  </a:lnTo>
                  <a:lnTo>
                    <a:pt x="1457" y="1734"/>
                  </a:lnTo>
                  <a:lnTo>
                    <a:pt x="1605" y="1624"/>
                  </a:lnTo>
                  <a:lnTo>
                    <a:pt x="1716" y="1476"/>
                  </a:lnTo>
                  <a:lnTo>
                    <a:pt x="1808" y="1329"/>
                  </a:lnTo>
                  <a:lnTo>
                    <a:pt x="1863" y="1144"/>
                  </a:lnTo>
                  <a:lnTo>
                    <a:pt x="1882" y="960"/>
                  </a:lnTo>
                  <a:lnTo>
                    <a:pt x="1863" y="775"/>
                  </a:lnTo>
                  <a:lnTo>
                    <a:pt x="1808" y="591"/>
                  </a:lnTo>
                  <a:lnTo>
                    <a:pt x="1734" y="425"/>
                  </a:lnTo>
                  <a:lnTo>
                    <a:pt x="1623" y="278"/>
                  </a:lnTo>
                  <a:lnTo>
                    <a:pt x="1494" y="167"/>
                  </a:lnTo>
                  <a:lnTo>
                    <a:pt x="1328" y="75"/>
                  </a:lnTo>
                  <a:lnTo>
                    <a:pt x="1162" y="19"/>
                  </a:lnTo>
                  <a:lnTo>
                    <a:pt x="9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5" name="Google Shape;1085;p3"/>
            <p:cNvSpPr/>
            <p:nvPr/>
          </p:nvSpPr>
          <p:spPr>
            <a:xfrm>
              <a:off x="6097475" y="1712700"/>
              <a:ext cx="47025" cy="47050"/>
            </a:xfrm>
            <a:custGeom>
              <a:avLst/>
              <a:gdLst/>
              <a:ahLst/>
              <a:cxnLst/>
              <a:rect l="l" t="t" r="r" b="b"/>
              <a:pathLst>
                <a:path w="1881" h="1882" extrusionOk="0">
                  <a:moveTo>
                    <a:pt x="922" y="1"/>
                  </a:moveTo>
                  <a:lnTo>
                    <a:pt x="719" y="19"/>
                  </a:lnTo>
                  <a:lnTo>
                    <a:pt x="553" y="75"/>
                  </a:lnTo>
                  <a:lnTo>
                    <a:pt x="387" y="167"/>
                  </a:lnTo>
                  <a:lnTo>
                    <a:pt x="258" y="277"/>
                  </a:lnTo>
                  <a:lnTo>
                    <a:pt x="148" y="406"/>
                  </a:lnTo>
                  <a:lnTo>
                    <a:pt x="56" y="572"/>
                  </a:lnTo>
                  <a:lnTo>
                    <a:pt x="19" y="757"/>
                  </a:lnTo>
                  <a:lnTo>
                    <a:pt x="0" y="941"/>
                  </a:lnTo>
                  <a:lnTo>
                    <a:pt x="19" y="1144"/>
                  </a:lnTo>
                  <a:lnTo>
                    <a:pt x="74" y="1328"/>
                  </a:lnTo>
                  <a:lnTo>
                    <a:pt x="148" y="1494"/>
                  </a:lnTo>
                  <a:lnTo>
                    <a:pt x="277" y="1623"/>
                  </a:lnTo>
                  <a:lnTo>
                    <a:pt x="424" y="1734"/>
                  </a:lnTo>
                  <a:lnTo>
                    <a:pt x="572" y="1826"/>
                  </a:lnTo>
                  <a:lnTo>
                    <a:pt x="775" y="1881"/>
                  </a:lnTo>
                  <a:lnTo>
                    <a:pt x="959" y="1881"/>
                  </a:lnTo>
                  <a:lnTo>
                    <a:pt x="1162" y="1863"/>
                  </a:lnTo>
                  <a:lnTo>
                    <a:pt x="1328" y="1808"/>
                  </a:lnTo>
                  <a:lnTo>
                    <a:pt x="1494" y="1716"/>
                  </a:lnTo>
                  <a:lnTo>
                    <a:pt x="1623" y="1605"/>
                  </a:lnTo>
                  <a:lnTo>
                    <a:pt x="1733" y="1476"/>
                  </a:lnTo>
                  <a:lnTo>
                    <a:pt x="1807" y="1310"/>
                  </a:lnTo>
                  <a:lnTo>
                    <a:pt x="1863" y="1144"/>
                  </a:lnTo>
                  <a:lnTo>
                    <a:pt x="1881" y="941"/>
                  </a:lnTo>
                  <a:lnTo>
                    <a:pt x="1863" y="738"/>
                  </a:lnTo>
                  <a:lnTo>
                    <a:pt x="1807" y="554"/>
                  </a:lnTo>
                  <a:lnTo>
                    <a:pt x="1733" y="406"/>
                  </a:lnTo>
                  <a:lnTo>
                    <a:pt x="1604" y="259"/>
                  </a:lnTo>
                  <a:lnTo>
                    <a:pt x="1457" y="148"/>
                  </a:lnTo>
                  <a:lnTo>
                    <a:pt x="1291" y="56"/>
                  </a:lnTo>
                  <a:lnTo>
                    <a:pt x="11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6" name="Google Shape;1086;p3"/>
            <p:cNvSpPr/>
            <p:nvPr/>
          </p:nvSpPr>
          <p:spPr>
            <a:xfrm>
              <a:off x="6177225" y="1723775"/>
              <a:ext cx="47500" cy="47500"/>
            </a:xfrm>
            <a:custGeom>
              <a:avLst/>
              <a:gdLst/>
              <a:ahLst/>
              <a:cxnLst/>
              <a:rect l="l" t="t" r="r" b="b"/>
              <a:pathLst>
                <a:path w="1900" h="1900" extrusionOk="0">
                  <a:moveTo>
                    <a:pt x="977" y="0"/>
                  </a:moveTo>
                  <a:lnTo>
                    <a:pt x="793" y="19"/>
                  </a:lnTo>
                  <a:lnTo>
                    <a:pt x="609" y="74"/>
                  </a:lnTo>
                  <a:lnTo>
                    <a:pt x="424" y="148"/>
                  </a:lnTo>
                  <a:lnTo>
                    <a:pt x="295" y="258"/>
                  </a:lnTo>
                  <a:lnTo>
                    <a:pt x="166" y="406"/>
                  </a:lnTo>
                  <a:lnTo>
                    <a:pt x="74" y="572"/>
                  </a:lnTo>
                  <a:lnTo>
                    <a:pt x="19" y="738"/>
                  </a:lnTo>
                  <a:lnTo>
                    <a:pt x="0" y="941"/>
                  </a:lnTo>
                  <a:lnTo>
                    <a:pt x="19" y="1143"/>
                  </a:lnTo>
                  <a:lnTo>
                    <a:pt x="55" y="1309"/>
                  </a:lnTo>
                  <a:lnTo>
                    <a:pt x="148" y="1475"/>
                  </a:lnTo>
                  <a:lnTo>
                    <a:pt x="258" y="1623"/>
                  </a:lnTo>
                  <a:lnTo>
                    <a:pt x="387" y="1733"/>
                  </a:lnTo>
                  <a:lnTo>
                    <a:pt x="535" y="1826"/>
                  </a:lnTo>
                  <a:lnTo>
                    <a:pt x="719" y="1881"/>
                  </a:lnTo>
                  <a:lnTo>
                    <a:pt x="904" y="1899"/>
                  </a:lnTo>
                  <a:lnTo>
                    <a:pt x="1106" y="1899"/>
                  </a:lnTo>
                  <a:lnTo>
                    <a:pt x="1291" y="1844"/>
                  </a:lnTo>
                  <a:lnTo>
                    <a:pt x="1457" y="1752"/>
                  </a:lnTo>
                  <a:lnTo>
                    <a:pt x="1604" y="1641"/>
                  </a:lnTo>
                  <a:lnTo>
                    <a:pt x="1715" y="1512"/>
                  </a:lnTo>
                  <a:lnTo>
                    <a:pt x="1807" y="1346"/>
                  </a:lnTo>
                  <a:lnTo>
                    <a:pt x="1862" y="1162"/>
                  </a:lnTo>
                  <a:lnTo>
                    <a:pt x="1899" y="959"/>
                  </a:lnTo>
                  <a:lnTo>
                    <a:pt x="1881" y="775"/>
                  </a:lnTo>
                  <a:lnTo>
                    <a:pt x="1825" y="590"/>
                  </a:lnTo>
                  <a:lnTo>
                    <a:pt x="1752" y="443"/>
                  </a:lnTo>
                  <a:lnTo>
                    <a:pt x="1641" y="295"/>
                  </a:lnTo>
                  <a:lnTo>
                    <a:pt x="1512" y="185"/>
                  </a:lnTo>
                  <a:lnTo>
                    <a:pt x="1346" y="92"/>
                  </a:lnTo>
                  <a:lnTo>
                    <a:pt x="1180" y="37"/>
                  </a:lnTo>
                  <a:lnTo>
                    <a:pt x="97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7" name="Google Shape;1087;p3"/>
            <p:cNvSpPr/>
            <p:nvPr/>
          </p:nvSpPr>
          <p:spPr>
            <a:xfrm>
              <a:off x="6257425" y="1738525"/>
              <a:ext cx="46575" cy="46575"/>
            </a:xfrm>
            <a:custGeom>
              <a:avLst/>
              <a:gdLst/>
              <a:ahLst/>
              <a:cxnLst/>
              <a:rect l="l" t="t" r="r" b="b"/>
              <a:pathLst>
                <a:path w="1863" h="1863" extrusionOk="0">
                  <a:moveTo>
                    <a:pt x="904" y="0"/>
                  </a:moveTo>
                  <a:lnTo>
                    <a:pt x="719" y="19"/>
                  </a:lnTo>
                  <a:lnTo>
                    <a:pt x="535" y="74"/>
                  </a:lnTo>
                  <a:lnTo>
                    <a:pt x="388" y="166"/>
                  </a:lnTo>
                  <a:lnTo>
                    <a:pt x="258" y="295"/>
                  </a:lnTo>
                  <a:lnTo>
                    <a:pt x="148" y="424"/>
                  </a:lnTo>
                  <a:lnTo>
                    <a:pt x="56" y="590"/>
                  </a:lnTo>
                  <a:lnTo>
                    <a:pt x="19" y="775"/>
                  </a:lnTo>
                  <a:lnTo>
                    <a:pt x="0" y="959"/>
                  </a:lnTo>
                  <a:lnTo>
                    <a:pt x="19" y="1162"/>
                  </a:lnTo>
                  <a:lnTo>
                    <a:pt x="74" y="1328"/>
                  </a:lnTo>
                  <a:lnTo>
                    <a:pt x="166" y="1494"/>
                  </a:lnTo>
                  <a:lnTo>
                    <a:pt x="277" y="1623"/>
                  </a:lnTo>
                  <a:lnTo>
                    <a:pt x="424" y="1733"/>
                  </a:lnTo>
                  <a:lnTo>
                    <a:pt x="590" y="1807"/>
                  </a:lnTo>
                  <a:lnTo>
                    <a:pt x="756" y="1863"/>
                  </a:lnTo>
                  <a:lnTo>
                    <a:pt x="959" y="1863"/>
                  </a:lnTo>
                  <a:lnTo>
                    <a:pt x="1143" y="1844"/>
                  </a:lnTo>
                  <a:lnTo>
                    <a:pt x="1328" y="1789"/>
                  </a:lnTo>
                  <a:lnTo>
                    <a:pt x="1475" y="1697"/>
                  </a:lnTo>
                  <a:lnTo>
                    <a:pt x="1623" y="1586"/>
                  </a:lnTo>
                  <a:lnTo>
                    <a:pt x="1733" y="1438"/>
                  </a:lnTo>
                  <a:lnTo>
                    <a:pt x="1807" y="1291"/>
                  </a:lnTo>
                  <a:lnTo>
                    <a:pt x="1863" y="1107"/>
                  </a:lnTo>
                  <a:lnTo>
                    <a:pt x="1863" y="904"/>
                  </a:lnTo>
                  <a:lnTo>
                    <a:pt x="1844" y="719"/>
                  </a:lnTo>
                  <a:lnTo>
                    <a:pt x="1789" y="553"/>
                  </a:lnTo>
                  <a:lnTo>
                    <a:pt x="1697" y="388"/>
                  </a:lnTo>
                  <a:lnTo>
                    <a:pt x="1586" y="258"/>
                  </a:lnTo>
                  <a:lnTo>
                    <a:pt x="1438" y="148"/>
                  </a:lnTo>
                  <a:lnTo>
                    <a:pt x="1291" y="74"/>
                  </a:lnTo>
                  <a:lnTo>
                    <a:pt x="1107" y="19"/>
                  </a:lnTo>
                  <a:lnTo>
                    <a:pt x="9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8" name="Google Shape;1088;p3"/>
            <p:cNvSpPr/>
            <p:nvPr/>
          </p:nvSpPr>
          <p:spPr>
            <a:xfrm>
              <a:off x="4742725" y="571850"/>
              <a:ext cx="45650" cy="45650"/>
            </a:xfrm>
            <a:custGeom>
              <a:avLst/>
              <a:gdLst/>
              <a:ahLst/>
              <a:cxnLst/>
              <a:rect l="l" t="t" r="r" b="b"/>
              <a:pathLst>
                <a:path w="1826" h="1826" extrusionOk="0">
                  <a:moveTo>
                    <a:pt x="904" y="0"/>
                  </a:moveTo>
                  <a:lnTo>
                    <a:pt x="720" y="19"/>
                  </a:lnTo>
                  <a:lnTo>
                    <a:pt x="554" y="74"/>
                  </a:lnTo>
                  <a:lnTo>
                    <a:pt x="406" y="166"/>
                  </a:lnTo>
                  <a:lnTo>
                    <a:pt x="277" y="277"/>
                  </a:lnTo>
                  <a:lnTo>
                    <a:pt x="148" y="406"/>
                  </a:lnTo>
                  <a:lnTo>
                    <a:pt x="74" y="553"/>
                  </a:lnTo>
                  <a:lnTo>
                    <a:pt x="19" y="719"/>
                  </a:lnTo>
                  <a:lnTo>
                    <a:pt x="1" y="904"/>
                  </a:lnTo>
                  <a:lnTo>
                    <a:pt x="19" y="1088"/>
                  </a:lnTo>
                  <a:lnTo>
                    <a:pt x="74" y="1272"/>
                  </a:lnTo>
                  <a:lnTo>
                    <a:pt x="148" y="1420"/>
                  </a:lnTo>
                  <a:lnTo>
                    <a:pt x="277" y="1567"/>
                  </a:lnTo>
                  <a:lnTo>
                    <a:pt x="406" y="1678"/>
                  </a:lnTo>
                  <a:lnTo>
                    <a:pt x="572" y="1770"/>
                  </a:lnTo>
                  <a:lnTo>
                    <a:pt x="757" y="1807"/>
                  </a:lnTo>
                  <a:lnTo>
                    <a:pt x="941" y="1826"/>
                  </a:lnTo>
                  <a:lnTo>
                    <a:pt x="1125" y="1807"/>
                  </a:lnTo>
                  <a:lnTo>
                    <a:pt x="1291" y="1733"/>
                  </a:lnTo>
                  <a:lnTo>
                    <a:pt x="1439" y="1660"/>
                  </a:lnTo>
                  <a:lnTo>
                    <a:pt x="1568" y="1531"/>
                  </a:lnTo>
                  <a:lnTo>
                    <a:pt x="1678" y="1402"/>
                  </a:lnTo>
                  <a:lnTo>
                    <a:pt x="1752" y="1254"/>
                  </a:lnTo>
                  <a:lnTo>
                    <a:pt x="1808" y="1070"/>
                  </a:lnTo>
                  <a:lnTo>
                    <a:pt x="1826" y="904"/>
                  </a:lnTo>
                  <a:lnTo>
                    <a:pt x="1789" y="719"/>
                  </a:lnTo>
                  <a:lnTo>
                    <a:pt x="1734" y="553"/>
                  </a:lnTo>
                  <a:lnTo>
                    <a:pt x="1660" y="406"/>
                  </a:lnTo>
                  <a:lnTo>
                    <a:pt x="1549" y="258"/>
                  </a:lnTo>
                  <a:lnTo>
                    <a:pt x="1402" y="166"/>
                  </a:lnTo>
                  <a:lnTo>
                    <a:pt x="1254" y="74"/>
                  </a:lnTo>
                  <a:lnTo>
                    <a:pt x="1088" y="19"/>
                  </a:lnTo>
                  <a:lnTo>
                    <a:pt x="9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9" name="Google Shape;1089;p3"/>
            <p:cNvSpPr/>
            <p:nvPr/>
          </p:nvSpPr>
          <p:spPr>
            <a:xfrm>
              <a:off x="5476100" y="1519575"/>
              <a:ext cx="45200" cy="45200"/>
            </a:xfrm>
            <a:custGeom>
              <a:avLst/>
              <a:gdLst/>
              <a:ahLst/>
              <a:cxnLst/>
              <a:rect l="l" t="t" r="r" b="b"/>
              <a:pathLst>
                <a:path w="1808" h="1808" extrusionOk="0">
                  <a:moveTo>
                    <a:pt x="775" y="0"/>
                  </a:moveTo>
                  <a:lnTo>
                    <a:pt x="609" y="55"/>
                  </a:lnTo>
                  <a:lnTo>
                    <a:pt x="443" y="129"/>
                  </a:lnTo>
                  <a:lnTo>
                    <a:pt x="314" y="240"/>
                  </a:lnTo>
                  <a:lnTo>
                    <a:pt x="185" y="369"/>
                  </a:lnTo>
                  <a:lnTo>
                    <a:pt x="93" y="516"/>
                  </a:lnTo>
                  <a:lnTo>
                    <a:pt x="38" y="682"/>
                  </a:lnTo>
                  <a:lnTo>
                    <a:pt x="1" y="867"/>
                  </a:lnTo>
                  <a:lnTo>
                    <a:pt x="19" y="1033"/>
                  </a:lnTo>
                  <a:lnTo>
                    <a:pt x="56" y="1217"/>
                  </a:lnTo>
                  <a:lnTo>
                    <a:pt x="130" y="1365"/>
                  </a:lnTo>
                  <a:lnTo>
                    <a:pt x="240" y="1512"/>
                  </a:lnTo>
                  <a:lnTo>
                    <a:pt x="369" y="1623"/>
                  </a:lnTo>
                  <a:lnTo>
                    <a:pt x="517" y="1715"/>
                  </a:lnTo>
                  <a:lnTo>
                    <a:pt x="683" y="1789"/>
                  </a:lnTo>
                  <a:lnTo>
                    <a:pt x="867" y="1807"/>
                  </a:lnTo>
                  <a:lnTo>
                    <a:pt x="1052" y="1807"/>
                  </a:lnTo>
                  <a:lnTo>
                    <a:pt x="1218" y="1752"/>
                  </a:lnTo>
                  <a:lnTo>
                    <a:pt x="1365" y="1678"/>
                  </a:lnTo>
                  <a:lnTo>
                    <a:pt x="1513" y="1567"/>
                  </a:lnTo>
                  <a:lnTo>
                    <a:pt x="1623" y="1438"/>
                  </a:lnTo>
                  <a:lnTo>
                    <a:pt x="1715" y="1291"/>
                  </a:lnTo>
                  <a:lnTo>
                    <a:pt x="1789" y="1125"/>
                  </a:lnTo>
                  <a:lnTo>
                    <a:pt x="1808" y="941"/>
                  </a:lnTo>
                  <a:lnTo>
                    <a:pt x="1808" y="775"/>
                  </a:lnTo>
                  <a:lnTo>
                    <a:pt x="1752" y="609"/>
                  </a:lnTo>
                  <a:lnTo>
                    <a:pt x="1679" y="443"/>
                  </a:lnTo>
                  <a:lnTo>
                    <a:pt x="1568" y="295"/>
                  </a:lnTo>
                  <a:lnTo>
                    <a:pt x="1439" y="185"/>
                  </a:lnTo>
                  <a:lnTo>
                    <a:pt x="1291" y="92"/>
                  </a:lnTo>
                  <a:lnTo>
                    <a:pt x="1125" y="19"/>
                  </a:lnTo>
                  <a:lnTo>
                    <a:pt x="95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0" name="Google Shape;1090;p3"/>
            <p:cNvSpPr/>
            <p:nvPr/>
          </p:nvSpPr>
          <p:spPr>
            <a:xfrm>
              <a:off x="5781250" y="1656475"/>
              <a:ext cx="45675" cy="45650"/>
            </a:xfrm>
            <a:custGeom>
              <a:avLst/>
              <a:gdLst/>
              <a:ahLst/>
              <a:cxnLst/>
              <a:rect l="l" t="t" r="r" b="b"/>
              <a:pathLst>
                <a:path w="1827" h="1826" extrusionOk="0">
                  <a:moveTo>
                    <a:pt x="904" y="0"/>
                  </a:moveTo>
                  <a:lnTo>
                    <a:pt x="720" y="19"/>
                  </a:lnTo>
                  <a:lnTo>
                    <a:pt x="554" y="74"/>
                  </a:lnTo>
                  <a:lnTo>
                    <a:pt x="406" y="148"/>
                  </a:lnTo>
                  <a:lnTo>
                    <a:pt x="277" y="258"/>
                  </a:lnTo>
                  <a:lnTo>
                    <a:pt x="167" y="388"/>
                  </a:lnTo>
                  <a:lnTo>
                    <a:pt x="74" y="553"/>
                  </a:lnTo>
                  <a:lnTo>
                    <a:pt x="19" y="719"/>
                  </a:lnTo>
                  <a:lnTo>
                    <a:pt x="1" y="904"/>
                  </a:lnTo>
                  <a:lnTo>
                    <a:pt x="19" y="1088"/>
                  </a:lnTo>
                  <a:lnTo>
                    <a:pt x="74" y="1273"/>
                  </a:lnTo>
                  <a:lnTo>
                    <a:pt x="167" y="1420"/>
                  </a:lnTo>
                  <a:lnTo>
                    <a:pt x="277" y="1568"/>
                  </a:lnTo>
                  <a:lnTo>
                    <a:pt x="425" y="1678"/>
                  </a:lnTo>
                  <a:lnTo>
                    <a:pt x="591" y="1752"/>
                  </a:lnTo>
                  <a:lnTo>
                    <a:pt x="757" y="1807"/>
                  </a:lnTo>
                  <a:lnTo>
                    <a:pt x="959" y="1826"/>
                  </a:lnTo>
                  <a:lnTo>
                    <a:pt x="1144" y="1789"/>
                  </a:lnTo>
                  <a:lnTo>
                    <a:pt x="1310" y="1733"/>
                  </a:lnTo>
                  <a:lnTo>
                    <a:pt x="1457" y="1641"/>
                  </a:lnTo>
                  <a:lnTo>
                    <a:pt x="1586" y="1531"/>
                  </a:lnTo>
                  <a:lnTo>
                    <a:pt x="1697" y="1402"/>
                  </a:lnTo>
                  <a:lnTo>
                    <a:pt x="1771" y="1236"/>
                  </a:lnTo>
                  <a:lnTo>
                    <a:pt x="1826" y="1070"/>
                  </a:lnTo>
                  <a:lnTo>
                    <a:pt x="1826" y="885"/>
                  </a:lnTo>
                  <a:lnTo>
                    <a:pt x="1808" y="701"/>
                  </a:lnTo>
                  <a:lnTo>
                    <a:pt x="1752" y="535"/>
                  </a:lnTo>
                  <a:lnTo>
                    <a:pt x="1660" y="388"/>
                  </a:lnTo>
                  <a:lnTo>
                    <a:pt x="1550" y="258"/>
                  </a:lnTo>
                  <a:lnTo>
                    <a:pt x="1420" y="148"/>
                  </a:lnTo>
                  <a:lnTo>
                    <a:pt x="1273" y="56"/>
                  </a:lnTo>
                  <a:lnTo>
                    <a:pt x="1089" y="19"/>
                  </a:lnTo>
                  <a:lnTo>
                    <a:pt x="9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1" name="Google Shape;1091;p3"/>
            <p:cNvSpPr/>
            <p:nvPr/>
          </p:nvSpPr>
          <p:spPr>
            <a:xfrm>
              <a:off x="4691550" y="398075"/>
              <a:ext cx="45200" cy="45175"/>
            </a:xfrm>
            <a:custGeom>
              <a:avLst/>
              <a:gdLst/>
              <a:ahLst/>
              <a:cxnLst/>
              <a:rect l="l" t="t" r="r" b="b"/>
              <a:pathLst>
                <a:path w="1808" h="1807" extrusionOk="0">
                  <a:moveTo>
                    <a:pt x="923" y="0"/>
                  </a:moveTo>
                  <a:lnTo>
                    <a:pt x="738" y="18"/>
                  </a:lnTo>
                  <a:lnTo>
                    <a:pt x="573" y="55"/>
                  </a:lnTo>
                  <a:lnTo>
                    <a:pt x="425" y="148"/>
                  </a:lnTo>
                  <a:lnTo>
                    <a:pt x="278" y="240"/>
                  </a:lnTo>
                  <a:lnTo>
                    <a:pt x="167" y="387"/>
                  </a:lnTo>
                  <a:lnTo>
                    <a:pt x="75" y="535"/>
                  </a:lnTo>
                  <a:lnTo>
                    <a:pt x="19" y="701"/>
                  </a:lnTo>
                  <a:lnTo>
                    <a:pt x="1" y="885"/>
                  </a:lnTo>
                  <a:lnTo>
                    <a:pt x="1" y="1051"/>
                  </a:lnTo>
                  <a:lnTo>
                    <a:pt x="56" y="1217"/>
                  </a:lnTo>
                  <a:lnTo>
                    <a:pt x="130" y="1383"/>
                  </a:lnTo>
                  <a:lnTo>
                    <a:pt x="241" y="1512"/>
                  </a:lnTo>
                  <a:lnTo>
                    <a:pt x="370" y="1641"/>
                  </a:lnTo>
                  <a:lnTo>
                    <a:pt x="536" y="1733"/>
                  </a:lnTo>
                  <a:lnTo>
                    <a:pt x="702" y="1789"/>
                  </a:lnTo>
                  <a:lnTo>
                    <a:pt x="868" y="1807"/>
                  </a:lnTo>
                  <a:lnTo>
                    <a:pt x="1052" y="1789"/>
                  </a:lnTo>
                  <a:lnTo>
                    <a:pt x="1218" y="1752"/>
                  </a:lnTo>
                  <a:lnTo>
                    <a:pt x="1384" y="1659"/>
                  </a:lnTo>
                  <a:lnTo>
                    <a:pt x="1513" y="1567"/>
                  </a:lnTo>
                  <a:lnTo>
                    <a:pt x="1624" y="1420"/>
                  </a:lnTo>
                  <a:lnTo>
                    <a:pt x="1716" y="1272"/>
                  </a:lnTo>
                  <a:lnTo>
                    <a:pt x="1789" y="1106"/>
                  </a:lnTo>
                  <a:lnTo>
                    <a:pt x="1808" y="922"/>
                  </a:lnTo>
                  <a:lnTo>
                    <a:pt x="1789" y="756"/>
                  </a:lnTo>
                  <a:lnTo>
                    <a:pt x="1753" y="590"/>
                  </a:lnTo>
                  <a:lnTo>
                    <a:pt x="1660" y="424"/>
                  </a:lnTo>
                  <a:lnTo>
                    <a:pt x="1550" y="295"/>
                  </a:lnTo>
                  <a:lnTo>
                    <a:pt x="1421" y="166"/>
                  </a:lnTo>
                  <a:lnTo>
                    <a:pt x="1273" y="74"/>
                  </a:lnTo>
                  <a:lnTo>
                    <a:pt x="1107" y="18"/>
                  </a:lnTo>
                  <a:lnTo>
                    <a:pt x="9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2" name="Google Shape;1092;p3"/>
            <p:cNvSpPr/>
            <p:nvPr/>
          </p:nvSpPr>
          <p:spPr>
            <a:xfrm>
              <a:off x="5122100" y="1210725"/>
              <a:ext cx="46100" cy="46125"/>
            </a:xfrm>
            <a:custGeom>
              <a:avLst/>
              <a:gdLst/>
              <a:ahLst/>
              <a:cxnLst/>
              <a:rect l="l" t="t" r="r" b="b"/>
              <a:pathLst>
                <a:path w="1844" h="1845" extrusionOk="0">
                  <a:moveTo>
                    <a:pt x="885" y="1"/>
                  </a:moveTo>
                  <a:lnTo>
                    <a:pt x="701" y="37"/>
                  </a:lnTo>
                  <a:lnTo>
                    <a:pt x="516" y="93"/>
                  </a:lnTo>
                  <a:lnTo>
                    <a:pt x="369" y="185"/>
                  </a:lnTo>
                  <a:lnTo>
                    <a:pt x="240" y="296"/>
                  </a:lnTo>
                  <a:lnTo>
                    <a:pt x="129" y="443"/>
                  </a:lnTo>
                  <a:lnTo>
                    <a:pt x="55" y="609"/>
                  </a:lnTo>
                  <a:lnTo>
                    <a:pt x="0" y="775"/>
                  </a:lnTo>
                  <a:lnTo>
                    <a:pt x="0" y="978"/>
                  </a:lnTo>
                  <a:lnTo>
                    <a:pt x="19" y="1162"/>
                  </a:lnTo>
                  <a:lnTo>
                    <a:pt x="74" y="1328"/>
                  </a:lnTo>
                  <a:lnTo>
                    <a:pt x="166" y="1476"/>
                  </a:lnTo>
                  <a:lnTo>
                    <a:pt x="277" y="1605"/>
                  </a:lnTo>
                  <a:lnTo>
                    <a:pt x="406" y="1715"/>
                  </a:lnTo>
                  <a:lnTo>
                    <a:pt x="553" y="1789"/>
                  </a:lnTo>
                  <a:lnTo>
                    <a:pt x="738" y="1844"/>
                  </a:lnTo>
                  <a:lnTo>
                    <a:pt x="922" y="1844"/>
                  </a:lnTo>
                  <a:lnTo>
                    <a:pt x="1106" y="1826"/>
                  </a:lnTo>
                  <a:lnTo>
                    <a:pt x="1291" y="1789"/>
                  </a:lnTo>
                  <a:lnTo>
                    <a:pt x="1438" y="1697"/>
                  </a:lnTo>
                  <a:lnTo>
                    <a:pt x="1567" y="1586"/>
                  </a:lnTo>
                  <a:lnTo>
                    <a:pt x="1696" y="1439"/>
                  </a:lnTo>
                  <a:lnTo>
                    <a:pt x="1770" y="1291"/>
                  </a:lnTo>
                  <a:lnTo>
                    <a:pt x="1826" y="1107"/>
                  </a:lnTo>
                  <a:lnTo>
                    <a:pt x="1844" y="922"/>
                  </a:lnTo>
                  <a:lnTo>
                    <a:pt x="1807" y="720"/>
                  </a:lnTo>
                  <a:lnTo>
                    <a:pt x="1752" y="554"/>
                  </a:lnTo>
                  <a:lnTo>
                    <a:pt x="1678" y="388"/>
                  </a:lnTo>
                  <a:lnTo>
                    <a:pt x="1549" y="259"/>
                  </a:lnTo>
                  <a:lnTo>
                    <a:pt x="1420" y="148"/>
                  </a:lnTo>
                  <a:lnTo>
                    <a:pt x="1254" y="74"/>
                  </a:lnTo>
                  <a:lnTo>
                    <a:pt x="1088" y="19"/>
                  </a:lnTo>
                  <a:lnTo>
                    <a:pt x="8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3" name="Google Shape;1093;p3"/>
            <p:cNvSpPr/>
            <p:nvPr/>
          </p:nvSpPr>
          <p:spPr>
            <a:xfrm>
              <a:off x="5861000" y="1670300"/>
              <a:ext cx="46125" cy="46575"/>
            </a:xfrm>
            <a:custGeom>
              <a:avLst/>
              <a:gdLst/>
              <a:ahLst/>
              <a:cxnLst/>
              <a:rect l="l" t="t" r="r" b="b"/>
              <a:pathLst>
                <a:path w="1845" h="1863" extrusionOk="0">
                  <a:moveTo>
                    <a:pt x="922" y="0"/>
                  </a:moveTo>
                  <a:lnTo>
                    <a:pt x="738" y="19"/>
                  </a:lnTo>
                  <a:lnTo>
                    <a:pt x="554" y="74"/>
                  </a:lnTo>
                  <a:lnTo>
                    <a:pt x="406" y="148"/>
                  </a:lnTo>
                  <a:lnTo>
                    <a:pt x="259" y="259"/>
                  </a:lnTo>
                  <a:lnTo>
                    <a:pt x="148" y="406"/>
                  </a:lnTo>
                  <a:lnTo>
                    <a:pt x="56" y="554"/>
                  </a:lnTo>
                  <a:lnTo>
                    <a:pt x="19" y="738"/>
                  </a:lnTo>
                  <a:lnTo>
                    <a:pt x="1" y="941"/>
                  </a:lnTo>
                  <a:lnTo>
                    <a:pt x="19" y="1125"/>
                  </a:lnTo>
                  <a:lnTo>
                    <a:pt x="74" y="1310"/>
                  </a:lnTo>
                  <a:lnTo>
                    <a:pt x="166" y="1457"/>
                  </a:lnTo>
                  <a:lnTo>
                    <a:pt x="277" y="1605"/>
                  </a:lnTo>
                  <a:lnTo>
                    <a:pt x="406" y="1715"/>
                  </a:lnTo>
                  <a:lnTo>
                    <a:pt x="572" y="1789"/>
                  </a:lnTo>
                  <a:lnTo>
                    <a:pt x="756" y="1844"/>
                  </a:lnTo>
                  <a:lnTo>
                    <a:pt x="941" y="1863"/>
                  </a:lnTo>
                  <a:lnTo>
                    <a:pt x="1144" y="1826"/>
                  </a:lnTo>
                  <a:lnTo>
                    <a:pt x="1310" y="1771"/>
                  </a:lnTo>
                  <a:lnTo>
                    <a:pt x="1476" y="1678"/>
                  </a:lnTo>
                  <a:lnTo>
                    <a:pt x="1605" y="1568"/>
                  </a:lnTo>
                  <a:lnTo>
                    <a:pt x="1715" y="1420"/>
                  </a:lnTo>
                  <a:lnTo>
                    <a:pt x="1789" y="1273"/>
                  </a:lnTo>
                  <a:lnTo>
                    <a:pt x="1844" y="1088"/>
                  </a:lnTo>
                  <a:lnTo>
                    <a:pt x="1844" y="885"/>
                  </a:lnTo>
                  <a:lnTo>
                    <a:pt x="1826" y="701"/>
                  </a:lnTo>
                  <a:lnTo>
                    <a:pt x="1771" y="535"/>
                  </a:lnTo>
                  <a:lnTo>
                    <a:pt x="1678" y="388"/>
                  </a:lnTo>
                  <a:lnTo>
                    <a:pt x="1568" y="259"/>
                  </a:lnTo>
                  <a:lnTo>
                    <a:pt x="1439" y="148"/>
                  </a:lnTo>
                  <a:lnTo>
                    <a:pt x="1291" y="74"/>
                  </a:lnTo>
                  <a:lnTo>
                    <a:pt x="1107" y="19"/>
                  </a:lnTo>
                  <a:lnTo>
                    <a:pt x="9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4" name="Google Shape;1094;p3"/>
            <p:cNvSpPr/>
            <p:nvPr/>
          </p:nvSpPr>
          <p:spPr>
            <a:xfrm>
              <a:off x="4859350" y="837350"/>
              <a:ext cx="46125" cy="45675"/>
            </a:xfrm>
            <a:custGeom>
              <a:avLst/>
              <a:gdLst/>
              <a:ahLst/>
              <a:cxnLst/>
              <a:rect l="l" t="t" r="r" b="b"/>
              <a:pathLst>
                <a:path w="1845" h="1827" extrusionOk="0">
                  <a:moveTo>
                    <a:pt x="922" y="1"/>
                  </a:moveTo>
                  <a:lnTo>
                    <a:pt x="738" y="19"/>
                  </a:lnTo>
                  <a:lnTo>
                    <a:pt x="572" y="56"/>
                  </a:lnTo>
                  <a:lnTo>
                    <a:pt x="406" y="148"/>
                  </a:lnTo>
                  <a:lnTo>
                    <a:pt x="277" y="259"/>
                  </a:lnTo>
                  <a:lnTo>
                    <a:pt x="166" y="388"/>
                  </a:lnTo>
                  <a:lnTo>
                    <a:pt x="74" y="535"/>
                  </a:lnTo>
                  <a:lnTo>
                    <a:pt x="19" y="701"/>
                  </a:lnTo>
                  <a:lnTo>
                    <a:pt x="0" y="886"/>
                  </a:lnTo>
                  <a:lnTo>
                    <a:pt x="19" y="1088"/>
                  </a:lnTo>
                  <a:lnTo>
                    <a:pt x="74" y="1254"/>
                  </a:lnTo>
                  <a:lnTo>
                    <a:pt x="148" y="1420"/>
                  </a:lnTo>
                  <a:lnTo>
                    <a:pt x="259" y="1549"/>
                  </a:lnTo>
                  <a:lnTo>
                    <a:pt x="406" y="1679"/>
                  </a:lnTo>
                  <a:lnTo>
                    <a:pt x="554" y="1752"/>
                  </a:lnTo>
                  <a:lnTo>
                    <a:pt x="738" y="1808"/>
                  </a:lnTo>
                  <a:lnTo>
                    <a:pt x="922" y="1826"/>
                  </a:lnTo>
                  <a:lnTo>
                    <a:pt x="1107" y="1808"/>
                  </a:lnTo>
                  <a:lnTo>
                    <a:pt x="1273" y="1752"/>
                  </a:lnTo>
                  <a:lnTo>
                    <a:pt x="1439" y="1679"/>
                  </a:lnTo>
                  <a:lnTo>
                    <a:pt x="1568" y="1568"/>
                  </a:lnTo>
                  <a:lnTo>
                    <a:pt x="1678" y="1439"/>
                  </a:lnTo>
                  <a:lnTo>
                    <a:pt x="1770" y="1291"/>
                  </a:lnTo>
                  <a:lnTo>
                    <a:pt x="1826" y="1125"/>
                  </a:lnTo>
                  <a:lnTo>
                    <a:pt x="1844" y="941"/>
                  </a:lnTo>
                  <a:lnTo>
                    <a:pt x="1826" y="738"/>
                  </a:lnTo>
                  <a:lnTo>
                    <a:pt x="1770" y="572"/>
                  </a:lnTo>
                  <a:lnTo>
                    <a:pt x="1697" y="406"/>
                  </a:lnTo>
                  <a:lnTo>
                    <a:pt x="1586" y="259"/>
                  </a:lnTo>
                  <a:lnTo>
                    <a:pt x="1439" y="148"/>
                  </a:lnTo>
                  <a:lnTo>
                    <a:pt x="1291" y="74"/>
                  </a:lnTo>
                  <a:lnTo>
                    <a:pt x="1107" y="19"/>
                  </a:lnTo>
                  <a:lnTo>
                    <a:pt x="92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5" name="Google Shape;1095;p3"/>
            <p:cNvSpPr/>
            <p:nvPr/>
          </p:nvSpPr>
          <p:spPr>
            <a:xfrm>
              <a:off x="5333200" y="1413550"/>
              <a:ext cx="45675" cy="46125"/>
            </a:xfrm>
            <a:custGeom>
              <a:avLst/>
              <a:gdLst/>
              <a:ahLst/>
              <a:cxnLst/>
              <a:rect l="l" t="t" r="r" b="b"/>
              <a:pathLst>
                <a:path w="1827" h="1845" extrusionOk="0">
                  <a:moveTo>
                    <a:pt x="941" y="0"/>
                  </a:moveTo>
                  <a:lnTo>
                    <a:pt x="757" y="19"/>
                  </a:lnTo>
                  <a:lnTo>
                    <a:pt x="591" y="74"/>
                  </a:lnTo>
                  <a:lnTo>
                    <a:pt x="425" y="148"/>
                  </a:lnTo>
                  <a:lnTo>
                    <a:pt x="296" y="259"/>
                  </a:lnTo>
                  <a:lnTo>
                    <a:pt x="185" y="388"/>
                  </a:lnTo>
                  <a:lnTo>
                    <a:pt x="93" y="535"/>
                  </a:lnTo>
                  <a:lnTo>
                    <a:pt x="38" y="701"/>
                  </a:lnTo>
                  <a:lnTo>
                    <a:pt x="1" y="885"/>
                  </a:lnTo>
                  <a:lnTo>
                    <a:pt x="19" y="1070"/>
                  </a:lnTo>
                  <a:lnTo>
                    <a:pt x="56" y="1236"/>
                  </a:lnTo>
                  <a:lnTo>
                    <a:pt x="130" y="1402"/>
                  </a:lnTo>
                  <a:lnTo>
                    <a:pt x="241" y="1531"/>
                  </a:lnTo>
                  <a:lnTo>
                    <a:pt x="370" y="1660"/>
                  </a:lnTo>
                  <a:lnTo>
                    <a:pt x="517" y="1752"/>
                  </a:lnTo>
                  <a:lnTo>
                    <a:pt x="683" y="1807"/>
                  </a:lnTo>
                  <a:lnTo>
                    <a:pt x="867" y="1844"/>
                  </a:lnTo>
                  <a:lnTo>
                    <a:pt x="1052" y="1826"/>
                  </a:lnTo>
                  <a:lnTo>
                    <a:pt x="1236" y="1789"/>
                  </a:lnTo>
                  <a:lnTo>
                    <a:pt x="1402" y="1697"/>
                  </a:lnTo>
                  <a:lnTo>
                    <a:pt x="1550" y="1586"/>
                  </a:lnTo>
                  <a:lnTo>
                    <a:pt x="1660" y="1457"/>
                  </a:lnTo>
                  <a:lnTo>
                    <a:pt x="1752" y="1291"/>
                  </a:lnTo>
                  <a:lnTo>
                    <a:pt x="1808" y="1125"/>
                  </a:lnTo>
                  <a:lnTo>
                    <a:pt x="1826" y="922"/>
                  </a:lnTo>
                  <a:lnTo>
                    <a:pt x="1808" y="738"/>
                  </a:lnTo>
                  <a:lnTo>
                    <a:pt x="1771" y="572"/>
                  </a:lnTo>
                  <a:lnTo>
                    <a:pt x="1679" y="424"/>
                  </a:lnTo>
                  <a:lnTo>
                    <a:pt x="1568" y="277"/>
                  </a:lnTo>
                  <a:lnTo>
                    <a:pt x="1439" y="166"/>
                  </a:lnTo>
                  <a:lnTo>
                    <a:pt x="1292" y="93"/>
                  </a:lnTo>
                  <a:lnTo>
                    <a:pt x="1126" y="37"/>
                  </a:lnTo>
                  <a:lnTo>
                    <a:pt x="9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6" name="Google Shape;1096;p3"/>
            <p:cNvSpPr/>
            <p:nvPr/>
          </p:nvSpPr>
          <p:spPr>
            <a:xfrm>
              <a:off x="6337625" y="1753275"/>
              <a:ext cx="46125" cy="46125"/>
            </a:xfrm>
            <a:custGeom>
              <a:avLst/>
              <a:gdLst/>
              <a:ahLst/>
              <a:cxnLst/>
              <a:rect l="l" t="t" r="r" b="b"/>
              <a:pathLst>
                <a:path w="1845" h="1845" extrusionOk="0">
                  <a:moveTo>
                    <a:pt x="904" y="0"/>
                  </a:moveTo>
                  <a:lnTo>
                    <a:pt x="720" y="19"/>
                  </a:lnTo>
                  <a:lnTo>
                    <a:pt x="554" y="74"/>
                  </a:lnTo>
                  <a:lnTo>
                    <a:pt x="388" y="166"/>
                  </a:lnTo>
                  <a:lnTo>
                    <a:pt x="259" y="277"/>
                  </a:lnTo>
                  <a:lnTo>
                    <a:pt x="148" y="406"/>
                  </a:lnTo>
                  <a:lnTo>
                    <a:pt x="74" y="553"/>
                  </a:lnTo>
                  <a:lnTo>
                    <a:pt x="19" y="719"/>
                  </a:lnTo>
                  <a:lnTo>
                    <a:pt x="1" y="904"/>
                  </a:lnTo>
                  <a:lnTo>
                    <a:pt x="19" y="1107"/>
                  </a:lnTo>
                  <a:lnTo>
                    <a:pt x="74" y="1273"/>
                  </a:lnTo>
                  <a:lnTo>
                    <a:pt x="166" y="1439"/>
                  </a:lnTo>
                  <a:lnTo>
                    <a:pt x="277" y="1568"/>
                  </a:lnTo>
                  <a:lnTo>
                    <a:pt x="406" y="1697"/>
                  </a:lnTo>
                  <a:lnTo>
                    <a:pt x="572" y="1770"/>
                  </a:lnTo>
                  <a:lnTo>
                    <a:pt x="757" y="1826"/>
                  </a:lnTo>
                  <a:lnTo>
                    <a:pt x="941" y="1844"/>
                  </a:lnTo>
                  <a:lnTo>
                    <a:pt x="1125" y="1807"/>
                  </a:lnTo>
                  <a:lnTo>
                    <a:pt x="1291" y="1752"/>
                  </a:lnTo>
                  <a:lnTo>
                    <a:pt x="1457" y="1678"/>
                  </a:lnTo>
                  <a:lnTo>
                    <a:pt x="1586" y="1568"/>
                  </a:lnTo>
                  <a:lnTo>
                    <a:pt x="1697" y="1439"/>
                  </a:lnTo>
                  <a:lnTo>
                    <a:pt x="1771" y="1273"/>
                  </a:lnTo>
                  <a:lnTo>
                    <a:pt x="1826" y="1107"/>
                  </a:lnTo>
                  <a:lnTo>
                    <a:pt x="1844" y="922"/>
                  </a:lnTo>
                  <a:lnTo>
                    <a:pt x="1826" y="738"/>
                  </a:lnTo>
                  <a:lnTo>
                    <a:pt x="1771" y="553"/>
                  </a:lnTo>
                  <a:lnTo>
                    <a:pt x="1678" y="388"/>
                  </a:lnTo>
                  <a:lnTo>
                    <a:pt x="1568" y="258"/>
                  </a:lnTo>
                  <a:lnTo>
                    <a:pt x="1439" y="148"/>
                  </a:lnTo>
                  <a:lnTo>
                    <a:pt x="1273" y="56"/>
                  </a:lnTo>
                  <a:lnTo>
                    <a:pt x="1088" y="19"/>
                  </a:lnTo>
                  <a:lnTo>
                    <a:pt x="9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7" name="Google Shape;1097;p3"/>
            <p:cNvSpPr/>
            <p:nvPr/>
          </p:nvSpPr>
          <p:spPr>
            <a:xfrm>
              <a:off x="5188000" y="1305675"/>
              <a:ext cx="45200" cy="45200"/>
            </a:xfrm>
            <a:custGeom>
              <a:avLst/>
              <a:gdLst/>
              <a:ahLst/>
              <a:cxnLst/>
              <a:rect l="l" t="t" r="r" b="b"/>
              <a:pathLst>
                <a:path w="1808" h="1808" extrusionOk="0">
                  <a:moveTo>
                    <a:pt x="775" y="1"/>
                  </a:moveTo>
                  <a:lnTo>
                    <a:pt x="591" y="56"/>
                  </a:lnTo>
                  <a:lnTo>
                    <a:pt x="443" y="130"/>
                  </a:lnTo>
                  <a:lnTo>
                    <a:pt x="296" y="241"/>
                  </a:lnTo>
                  <a:lnTo>
                    <a:pt x="185" y="370"/>
                  </a:lnTo>
                  <a:lnTo>
                    <a:pt x="93" y="536"/>
                  </a:lnTo>
                  <a:lnTo>
                    <a:pt x="38" y="701"/>
                  </a:lnTo>
                  <a:lnTo>
                    <a:pt x="1" y="867"/>
                  </a:lnTo>
                  <a:lnTo>
                    <a:pt x="19" y="1052"/>
                  </a:lnTo>
                  <a:lnTo>
                    <a:pt x="75" y="1218"/>
                  </a:lnTo>
                  <a:lnTo>
                    <a:pt x="148" y="1384"/>
                  </a:lnTo>
                  <a:lnTo>
                    <a:pt x="259" y="1513"/>
                  </a:lnTo>
                  <a:lnTo>
                    <a:pt x="388" y="1623"/>
                  </a:lnTo>
                  <a:lnTo>
                    <a:pt x="554" y="1716"/>
                  </a:lnTo>
                  <a:lnTo>
                    <a:pt x="720" y="1771"/>
                  </a:lnTo>
                  <a:lnTo>
                    <a:pt x="886" y="1808"/>
                  </a:lnTo>
                  <a:lnTo>
                    <a:pt x="1052" y="1789"/>
                  </a:lnTo>
                  <a:lnTo>
                    <a:pt x="1218" y="1734"/>
                  </a:lnTo>
                  <a:lnTo>
                    <a:pt x="1365" y="1660"/>
                  </a:lnTo>
                  <a:lnTo>
                    <a:pt x="1513" y="1550"/>
                  </a:lnTo>
                  <a:lnTo>
                    <a:pt x="1623" y="1421"/>
                  </a:lnTo>
                  <a:lnTo>
                    <a:pt x="1716" y="1292"/>
                  </a:lnTo>
                  <a:lnTo>
                    <a:pt x="1771" y="1126"/>
                  </a:lnTo>
                  <a:lnTo>
                    <a:pt x="1808" y="960"/>
                  </a:lnTo>
                  <a:lnTo>
                    <a:pt x="1789" y="775"/>
                  </a:lnTo>
                  <a:lnTo>
                    <a:pt x="1752" y="609"/>
                  </a:lnTo>
                  <a:lnTo>
                    <a:pt x="1679" y="443"/>
                  </a:lnTo>
                  <a:lnTo>
                    <a:pt x="1568" y="314"/>
                  </a:lnTo>
                  <a:lnTo>
                    <a:pt x="1439" y="185"/>
                  </a:lnTo>
                  <a:lnTo>
                    <a:pt x="1291" y="93"/>
                  </a:lnTo>
                  <a:lnTo>
                    <a:pt x="1126" y="19"/>
                  </a:lnTo>
                  <a:lnTo>
                    <a:pt x="9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8" name="Google Shape;1098;p3"/>
            <p:cNvSpPr/>
            <p:nvPr/>
          </p:nvSpPr>
          <p:spPr>
            <a:xfrm>
              <a:off x="5701975" y="1642650"/>
              <a:ext cx="44725" cy="44725"/>
            </a:xfrm>
            <a:custGeom>
              <a:avLst/>
              <a:gdLst/>
              <a:ahLst/>
              <a:cxnLst/>
              <a:rect l="l" t="t" r="r" b="b"/>
              <a:pathLst>
                <a:path w="1789" h="1789" extrusionOk="0">
                  <a:moveTo>
                    <a:pt x="904" y="0"/>
                  </a:moveTo>
                  <a:lnTo>
                    <a:pt x="738" y="19"/>
                  </a:lnTo>
                  <a:lnTo>
                    <a:pt x="572" y="55"/>
                  </a:lnTo>
                  <a:lnTo>
                    <a:pt x="424" y="148"/>
                  </a:lnTo>
                  <a:lnTo>
                    <a:pt x="277" y="258"/>
                  </a:lnTo>
                  <a:lnTo>
                    <a:pt x="166" y="387"/>
                  </a:lnTo>
                  <a:lnTo>
                    <a:pt x="74" y="535"/>
                  </a:lnTo>
                  <a:lnTo>
                    <a:pt x="19" y="682"/>
                  </a:lnTo>
                  <a:lnTo>
                    <a:pt x="0" y="848"/>
                  </a:lnTo>
                  <a:lnTo>
                    <a:pt x="19" y="1033"/>
                  </a:lnTo>
                  <a:lnTo>
                    <a:pt x="56" y="1199"/>
                  </a:lnTo>
                  <a:lnTo>
                    <a:pt x="148" y="1365"/>
                  </a:lnTo>
                  <a:lnTo>
                    <a:pt x="258" y="1494"/>
                  </a:lnTo>
                  <a:lnTo>
                    <a:pt x="388" y="1623"/>
                  </a:lnTo>
                  <a:lnTo>
                    <a:pt x="535" y="1696"/>
                  </a:lnTo>
                  <a:lnTo>
                    <a:pt x="701" y="1770"/>
                  </a:lnTo>
                  <a:lnTo>
                    <a:pt x="885" y="1789"/>
                  </a:lnTo>
                  <a:lnTo>
                    <a:pt x="1051" y="1770"/>
                  </a:lnTo>
                  <a:lnTo>
                    <a:pt x="1217" y="1715"/>
                  </a:lnTo>
                  <a:lnTo>
                    <a:pt x="1365" y="1641"/>
                  </a:lnTo>
                  <a:lnTo>
                    <a:pt x="1494" y="1531"/>
                  </a:lnTo>
                  <a:lnTo>
                    <a:pt x="1604" y="1401"/>
                  </a:lnTo>
                  <a:lnTo>
                    <a:pt x="1697" y="1254"/>
                  </a:lnTo>
                  <a:lnTo>
                    <a:pt x="1752" y="1088"/>
                  </a:lnTo>
                  <a:lnTo>
                    <a:pt x="1789" y="922"/>
                  </a:lnTo>
                  <a:lnTo>
                    <a:pt x="1770" y="756"/>
                  </a:lnTo>
                  <a:lnTo>
                    <a:pt x="1734" y="572"/>
                  </a:lnTo>
                  <a:lnTo>
                    <a:pt x="1641" y="424"/>
                  </a:lnTo>
                  <a:lnTo>
                    <a:pt x="1531" y="277"/>
                  </a:lnTo>
                  <a:lnTo>
                    <a:pt x="1402" y="166"/>
                  </a:lnTo>
                  <a:lnTo>
                    <a:pt x="1236" y="74"/>
                  </a:lnTo>
                  <a:lnTo>
                    <a:pt x="1070" y="19"/>
                  </a:lnTo>
                  <a:lnTo>
                    <a:pt x="9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9" name="Google Shape;1099;p3"/>
            <p:cNvSpPr/>
            <p:nvPr/>
          </p:nvSpPr>
          <p:spPr>
            <a:xfrm>
              <a:off x="4794350" y="743325"/>
              <a:ext cx="44750" cy="45200"/>
            </a:xfrm>
            <a:custGeom>
              <a:avLst/>
              <a:gdLst/>
              <a:ahLst/>
              <a:cxnLst/>
              <a:rect l="l" t="t" r="r" b="b"/>
              <a:pathLst>
                <a:path w="1790" h="1808" extrusionOk="0">
                  <a:moveTo>
                    <a:pt x="923" y="0"/>
                  </a:moveTo>
                  <a:lnTo>
                    <a:pt x="738" y="19"/>
                  </a:lnTo>
                  <a:lnTo>
                    <a:pt x="572" y="74"/>
                  </a:lnTo>
                  <a:lnTo>
                    <a:pt x="406" y="148"/>
                  </a:lnTo>
                  <a:lnTo>
                    <a:pt x="277" y="258"/>
                  </a:lnTo>
                  <a:lnTo>
                    <a:pt x="167" y="406"/>
                  </a:lnTo>
                  <a:lnTo>
                    <a:pt x="74" y="553"/>
                  </a:lnTo>
                  <a:lnTo>
                    <a:pt x="19" y="719"/>
                  </a:lnTo>
                  <a:lnTo>
                    <a:pt x="1" y="904"/>
                  </a:lnTo>
                  <a:lnTo>
                    <a:pt x="19" y="1070"/>
                  </a:lnTo>
                  <a:lnTo>
                    <a:pt x="56" y="1236"/>
                  </a:lnTo>
                  <a:lnTo>
                    <a:pt x="148" y="1383"/>
                  </a:lnTo>
                  <a:lnTo>
                    <a:pt x="240" y="1512"/>
                  </a:lnTo>
                  <a:lnTo>
                    <a:pt x="369" y="1623"/>
                  </a:lnTo>
                  <a:lnTo>
                    <a:pt x="517" y="1715"/>
                  </a:lnTo>
                  <a:lnTo>
                    <a:pt x="683" y="1770"/>
                  </a:lnTo>
                  <a:lnTo>
                    <a:pt x="849" y="1807"/>
                  </a:lnTo>
                  <a:lnTo>
                    <a:pt x="1033" y="1789"/>
                  </a:lnTo>
                  <a:lnTo>
                    <a:pt x="1199" y="1752"/>
                  </a:lnTo>
                  <a:lnTo>
                    <a:pt x="1347" y="1678"/>
                  </a:lnTo>
                  <a:lnTo>
                    <a:pt x="1494" y="1568"/>
                  </a:lnTo>
                  <a:lnTo>
                    <a:pt x="1623" y="1438"/>
                  </a:lnTo>
                  <a:lnTo>
                    <a:pt x="1715" y="1291"/>
                  </a:lnTo>
                  <a:lnTo>
                    <a:pt x="1771" y="1125"/>
                  </a:lnTo>
                  <a:lnTo>
                    <a:pt x="1789" y="941"/>
                  </a:lnTo>
                  <a:lnTo>
                    <a:pt x="1789" y="756"/>
                  </a:lnTo>
                  <a:lnTo>
                    <a:pt x="1734" y="590"/>
                  </a:lnTo>
                  <a:lnTo>
                    <a:pt x="1660" y="443"/>
                  </a:lnTo>
                  <a:lnTo>
                    <a:pt x="1549" y="295"/>
                  </a:lnTo>
                  <a:lnTo>
                    <a:pt x="1420" y="185"/>
                  </a:lnTo>
                  <a:lnTo>
                    <a:pt x="1254" y="92"/>
                  </a:lnTo>
                  <a:lnTo>
                    <a:pt x="1089" y="37"/>
                  </a:lnTo>
                  <a:lnTo>
                    <a:pt x="9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0" name="Google Shape;1100;p3"/>
            <p:cNvSpPr/>
            <p:nvPr/>
          </p:nvSpPr>
          <p:spPr>
            <a:xfrm>
              <a:off x="5623150" y="1629275"/>
              <a:ext cx="42425" cy="42900"/>
            </a:xfrm>
            <a:custGeom>
              <a:avLst/>
              <a:gdLst/>
              <a:ahLst/>
              <a:cxnLst/>
              <a:rect l="l" t="t" r="r" b="b"/>
              <a:pathLst>
                <a:path w="1697" h="1716" extrusionOk="0">
                  <a:moveTo>
                    <a:pt x="867" y="0"/>
                  </a:moveTo>
                  <a:lnTo>
                    <a:pt x="701" y="19"/>
                  </a:lnTo>
                  <a:lnTo>
                    <a:pt x="535" y="56"/>
                  </a:lnTo>
                  <a:lnTo>
                    <a:pt x="388" y="130"/>
                  </a:lnTo>
                  <a:lnTo>
                    <a:pt x="259" y="240"/>
                  </a:lnTo>
                  <a:lnTo>
                    <a:pt x="148" y="369"/>
                  </a:lnTo>
                  <a:lnTo>
                    <a:pt x="74" y="517"/>
                  </a:lnTo>
                  <a:lnTo>
                    <a:pt x="19" y="664"/>
                  </a:lnTo>
                  <a:lnTo>
                    <a:pt x="0" y="849"/>
                  </a:lnTo>
                  <a:lnTo>
                    <a:pt x="19" y="1015"/>
                  </a:lnTo>
                  <a:lnTo>
                    <a:pt x="56" y="1180"/>
                  </a:lnTo>
                  <a:lnTo>
                    <a:pt x="129" y="1328"/>
                  </a:lnTo>
                  <a:lnTo>
                    <a:pt x="240" y="1457"/>
                  </a:lnTo>
                  <a:lnTo>
                    <a:pt x="369" y="1568"/>
                  </a:lnTo>
                  <a:lnTo>
                    <a:pt x="517" y="1641"/>
                  </a:lnTo>
                  <a:lnTo>
                    <a:pt x="683" y="1697"/>
                  </a:lnTo>
                  <a:lnTo>
                    <a:pt x="849" y="1715"/>
                  </a:lnTo>
                  <a:lnTo>
                    <a:pt x="1033" y="1697"/>
                  </a:lnTo>
                  <a:lnTo>
                    <a:pt x="1199" y="1641"/>
                  </a:lnTo>
                  <a:lnTo>
                    <a:pt x="1328" y="1549"/>
                  </a:lnTo>
                  <a:lnTo>
                    <a:pt x="1457" y="1457"/>
                  </a:lnTo>
                  <a:lnTo>
                    <a:pt x="1568" y="1328"/>
                  </a:lnTo>
                  <a:lnTo>
                    <a:pt x="1641" y="1180"/>
                  </a:lnTo>
                  <a:lnTo>
                    <a:pt x="1697" y="1015"/>
                  </a:lnTo>
                  <a:lnTo>
                    <a:pt x="1697" y="830"/>
                  </a:lnTo>
                  <a:lnTo>
                    <a:pt x="1678" y="664"/>
                  </a:lnTo>
                  <a:lnTo>
                    <a:pt x="1641" y="517"/>
                  </a:lnTo>
                  <a:lnTo>
                    <a:pt x="1549" y="369"/>
                  </a:lnTo>
                  <a:lnTo>
                    <a:pt x="1457" y="259"/>
                  </a:lnTo>
                  <a:lnTo>
                    <a:pt x="1328" y="148"/>
                  </a:lnTo>
                  <a:lnTo>
                    <a:pt x="1199" y="74"/>
                  </a:lnTo>
                  <a:lnTo>
                    <a:pt x="1033" y="19"/>
                  </a:lnTo>
                  <a:lnTo>
                    <a:pt x="86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1" name="Google Shape;1101;p3"/>
            <p:cNvSpPr/>
            <p:nvPr/>
          </p:nvSpPr>
          <p:spPr>
            <a:xfrm>
              <a:off x="5400500" y="1506650"/>
              <a:ext cx="42450" cy="42450"/>
            </a:xfrm>
            <a:custGeom>
              <a:avLst/>
              <a:gdLst/>
              <a:ahLst/>
              <a:cxnLst/>
              <a:rect l="l" t="t" r="r" b="b"/>
              <a:pathLst>
                <a:path w="1698" h="1698" extrusionOk="0">
                  <a:moveTo>
                    <a:pt x="886" y="1"/>
                  </a:moveTo>
                  <a:lnTo>
                    <a:pt x="720" y="19"/>
                  </a:lnTo>
                  <a:lnTo>
                    <a:pt x="554" y="56"/>
                  </a:lnTo>
                  <a:lnTo>
                    <a:pt x="406" y="130"/>
                  </a:lnTo>
                  <a:lnTo>
                    <a:pt x="277" y="222"/>
                  </a:lnTo>
                  <a:lnTo>
                    <a:pt x="167" y="351"/>
                  </a:lnTo>
                  <a:lnTo>
                    <a:pt x="75" y="499"/>
                  </a:lnTo>
                  <a:lnTo>
                    <a:pt x="38" y="665"/>
                  </a:lnTo>
                  <a:lnTo>
                    <a:pt x="1" y="831"/>
                  </a:lnTo>
                  <a:lnTo>
                    <a:pt x="19" y="1015"/>
                  </a:lnTo>
                  <a:lnTo>
                    <a:pt x="75" y="1162"/>
                  </a:lnTo>
                  <a:lnTo>
                    <a:pt x="130" y="1310"/>
                  </a:lnTo>
                  <a:lnTo>
                    <a:pt x="241" y="1439"/>
                  </a:lnTo>
                  <a:lnTo>
                    <a:pt x="351" y="1531"/>
                  </a:lnTo>
                  <a:lnTo>
                    <a:pt x="480" y="1623"/>
                  </a:lnTo>
                  <a:lnTo>
                    <a:pt x="646" y="1660"/>
                  </a:lnTo>
                  <a:lnTo>
                    <a:pt x="812" y="1697"/>
                  </a:lnTo>
                  <a:lnTo>
                    <a:pt x="978" y="1679"/>
                  </a:lnTo>
                  <a:lnTo>
                    <a:pt x="1144" y="1642"/>
                  </a:lnTo>
                  <a:lnTo>
                    <a:pt x="1291" y="1568"/>
                  </a:lnTo>
                  <a:lnTo>
                    <a:pt x="1439" y="1476"/>
                  </a:lnTo>
                  <a:lnTo>
                    <a:pt x="1531" y="1347"/>
                  </a:lnTo>
                  <a:lnTo>
                    <a:pt x="1623" y="1199"/>
                  </a:lnTo>
                  <a:lnTo>
                    <a:pt x="1679" y="1052"/>
                  </a:lnTo>
                  <a:lnTo>
                    <a:pt x="1697" y="867"/>
                  </a:lnTo>
                  <a:lnTo>
                    <a:pt x="1679" y="702"/>
                  </a:lnTo>
                  <a:lnTo>
                    <a:pt x="1642" y="536"/>
                  </a:lnTo>
                  <a:lnTo>
                    <a:pt x="1568" y="388"/>
                  </a:lnTo>
                  <a:lnTo>
                    <a:pt x="1476" y="277"/>
                  </a:lnTo>
                  <a:lnTo>
                    <a:pt x="1347" y="167"/>
                  </a:lnTo>
                  <a:lnTo>
                    <a:pt x="1218" y="93"/>
                  </a:lnTo>
                  <a:lnTo>
                    <a:pt x="1070" y="38"/>
                  </a:lnTo>
                  <a:lnTo>
                    <a:pt x="8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2" name="Google Shape;1102;p3"/>
            <p:cNvSpPr/>
            <p:nvPr/>
          </p:nvSpPr>
          <p:spPr>
            <a:xfrm>
              <a:off x="4641775" y="238125"/>
              <a:ext cx="41975" cy="29525"/>
            </a:xfrm>
            <a:custGeom>
              <a:avLst/>
              <a:gdLst/>
              <a:ahLst/>
              <a:cxnLst/>
              <a:rect l="l" t="t" r="r" b="b"/>
              <a:pathLst>
                <a:path w="1679" h="1181" extrusionOk="0">
                  <a:moveTo>
                    <a:pt x="56" y="0"/>
                  </a:moveTo>
                  <a:lnTo>
                    <a:pt x="19" y="166"/>
                  </a:lnTo>
                  <a:lnTo>
                    <a:pt x="1" y="350"/>
                  </a:lnTo>
                  <a:lnTo>
                    <a:pt x="19" y="516"/>
                  </a:lnTo>
                  <a:lnTo>
                    <a:pt x="74" y="682"/>
                  </a:lnTo>
                  <a:lnTo>
                    <a:pt x="148" y="830"/>
                  </a:lnTo>
                  <a:lnTo>
                    <a:pt x="259" y="959"/>
                  </a:lnTo>
                  <a:lnTo>
                    <a:pt x="388" y="1051"/>
                  </a:lnTo>
                  <a:lnTo>
                    <a:pt x="535" y="1125"/>
                  </a:lnTo>
                  <a:lnTo>
                    <a:pt x="701" y="1162"/>
                  </a:lnTo>
                  <a:lnTo>
                    <a:pt x="867" y="1180"/>
                  </a:lnTo>
                  <a:lnTo>
                    <a:pt x="1033" y="1162"/>
                  </a:lnTo>
                  <a:lnTo>
                    <a:pt x="1199" y="1106"/>
                  </a:lnTo>
                  <a:lnTo>
                    <a:pt x="1328" y="1033"/>
                  </a:lnTo>
                  <a:lnTo>
                    <a:pt x="1457" y="922"/>
                  </a:lnTo>
                  <a:lnTo>
                    <a:pt x="1549" y="793"/>
                  </a:lnTo>
                  <a:lnTo>
                    <a:pt x="1623" y="664"/>
                  </a:lnTo>
                  <a:lnTo>
                    <a:pt x="1660" y="498"/>
                  </a:lnTo>
                  <a:lnTo>
                    <a:pt x="1679" y="332"/>
                  </a:lnTo>
                  <a:lnTo>
                    <a:pt x="1660" y="166"/>
                  </a:lnTo>
                  <a:lnTo>
                    <a:pt x="160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3" name="Google Shape;1103;p3"/>
            <p:cNvSpPr/>
            <p:nvPr/>
          </p:nvSpPr>
          <p:spPr>
            <a:xfrm>
              <a:off x="4978275" y="1104700"/>
              <a:ext cx="41975" cy="41975"/>
            </a:xfrm>
            <a:custGeom>
              <a:avLst/>
              <a:gdLst/>
              <a:ahLst/>
              <a:cxnLst/>
              <a:rect l="l" t="t" r="r" b="b"/>
              <a:pathLst>
                <a:path w="1679" h="1679" extrusionOk="0">
                  <a:moveTo>
                    <a:pt x="683" y="1"/>
                  </a:moveTo>
                  <a:lnTo>
                    <a:pt x="535" y="56"/>
                  </a:lnTo>
                  <a:lnTo>
                    <a:pt x="388" y="111"/>
                  </a:lnTo>
                  <a:lnTo>
                    <a:pt x="259" y="222"/>
                  </a:lnTo>
                  <a:lnTo>
                    <a:pt x="166" y="333"/>
                  </a:lnTo>
                  <a:lnTo>
                    <a:pt x="74" y="462"/>
                  </a:lnTo>
                  <a:lnTo>
                    <a:pt x="37" y="628"/>
                  </a:lnTo>
                  <a:lnTo>
                    <a:pt x="0" y="794"/>
                  </a:lnTo>
                  <a:lnTo>
                    <a:pt x="19" y="960"/>
                  </a:lnTo>
                  <a:lnTo>
                    <a:pt x="56" y="1126"/>
                  </a:lnTo>
                  <a:lnTo>
                    <a:pt x="130" y="1291"/>
                  </a:lnTo>
                  <a:lnTo>
                    <a:pt x="222" y="1421"/>
                  </a:lnTo>
                  <a:lnTo>
                    <a:pt x="351" y="1513"/>
                  </a:lnTo>
                  <a:lnTo>
                    <a:pt x="498" y="1605"/>
                  </a:lnTo>
                  <a:lnTo>
                    <a:pt x="646" y="1660"/>
                  </a:lnTo>
                  <a:lnTo>
                    <a:pt x="830" y="1679"/>
                  </a:lnTo>
                  <a:lnTo>
                    <a:pt x="996" y="1660"/>
                  </a:lnTo>
                  <a:lnTo>
                    <a:pt x="1162" y="1623"/>
                  </a:lnTo>
                  <a:lnTo>
                    <a:pt x="1310" y="1550"/>
                  </a:lnTo>
                  <a:lnTo>
                    <a:pt x="1420" y="1457"/>
                  </a:lnTo>
                  <a:lnTo>
                    <a:pt x="1531" y="1328"/>
                  </a:lnTo>
                  <a:lnTo>
                    <a:pt x="1605" y="1199"/>
                  </a:lnTo>
                  <a:lnTo>
                    <a:pt x="1660" y="1052"/>
                  </a:lnTo>
                  <a:lnTo>
                    <a:pt x="1678" y="886"/>
                  </a:lnTo>
                  <a:lnTo>
                    <a:pt x="1678" y="701"/>
                  </a:lnTo>
                  <a:lnTo>
                    <a:pt x="1641" y="536"/>
                  </a:lnTo>
                  <a:lnTo>
                    <a:pt x="1568" y="388"/>
                  </a:lnTo>
                  <a:lnTo>
                    <a:pt x="1457" y="259"/>
                  </a:lnTo>
                  <a:lnTo>
                    <a:pt x="1346" y="148"/>
                  </a:lnTo>
                  <a:lnTo>
                    <a:pt x="1199" y="75"/>
                  </a:lnTo>
                  <a:lnTo>
                    <a:pt x="1033" y="19"/>
                  </a:lnTo>
                  <a:lnTo>
                    <a:pt x="86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4" name="Google Shape;1104;p3"/>
            <p:cNvSpPr/>
            <p:nvPr/>
          </p:nvSpPr>
          <p:spPr>
            <a:xfrm>
              <a:off x="4912825" y="1012975"/>
              <a:ext cx="41975" cy="42425"/>
            </a:xfrm>
            <a:custGeom>
              <a:avLst/>
              <a:gdLst/>
              <a:ahLst/>
              <a:cxnLst/>
              <a:rect l="l" t="t" r="r" b="b"/>
              <a:pathLst>
                <a:path w="1679" h="1697" extrusionOk="0">
                  <a:moveTo>
                    <a:pt x="830" y="1"/>
                  </a:moveTo>
                  <a:lnTo>
                    <a:pt x="664" y="19"/>
                  </a:lnTo>
                  <a:lnTo>
                    <a:pt x="498" y="74"/>
                  </a:lnTo>
                  <a:lnTo>
                    <a:pt x="351" y="148"/>
                  </a:lnTo>
                  <a:lnTo>
                    <a:pt x="222" y="259"/>
                  </a:lnTo>
                  <a:lnTo>
                    <a:pt x="129" y="388"/>
                  </a:lnTo>
                  <a:lnTo>
                    <a:pt x="56" y="535"/>
                  </a:lnTo>
                  <a:lnTo>
                    <a:pt x="0" y="701"/>
                  </a:lnTo>
                  <a:lnTo>
                    <a:pt x="0" y="886"/>
                  </a:lnTo>
                  <a:lnTo>
                    <a:pt x="19" y="1052"/>
                  </a:lnTo>
                  <a:lnTo>
                    <a:pt x="74" y="1199"/>
                  </a:lnTo>
                  <a:lnTo>
                    <a:pt x="148" y="1347"/>
                  </a:lnTo>
                  <a:lnTo>
                    <a:pt x="240" y="1457"/>
                  </a:lnTo>
                  <a:lnTo>
                    <a:pt x="369" y="1549"/>
                  </a:lnTo>
                  <a:lnTo>
                    <a:pt x="517" y="1623"/>
                  </a:lnTo>
                  <a:lnTo>
                    <a:pt x="664" y="1678"/>
                  </a:lnTo>
                  <a:lnTo>
                    <a:pt x="830" y="1697"/>
                  </a:lnTo>
                  <a:lnTo>
                    <a:pt x="1014" y="1678"/>
                  </a:lnTo>
                  <a:lnTo>
                    <a:pt x="1180" y="1623"/>
                  </a:lnTo>
                  <a:lnTo>
                    <a:pt x="1328" y="1549"/>
                  </a:lnTo>
                  <a:lnTo>
                    <a:pt x="1438" y="1439"/>
                  </a:lnTo>
                  <a:lnTo>
                    <a:pt x="1549" y="1310"/>
                  </a:lnTo>
                  <a:lnTo>
                    <a:pt x="1623" y="1162"/>
                  </a:lnTo>
                  <a:lnTo>
                    <a:pt x="1660" y="996"/>
                  </a:lnTo>
                  <a:lnTo>
                    <a:pt x="1678" y="830"/>
                  </a:lnTo>
                  <a:lnTo>
                    <a:pt x="1660" y="646"/>
                  </a:lnTo>
                  <a:lnTo>
                    <a:pt x="1604" y="498"/>
                  </a:lnTo>
                  <a:lnTo>
                    <a:pt x="1531" y="369"/>
                  </a:lnTo>
                  <a:lnTo>
                    <a:pt x="1420" y="240"/>
                  </a:lnTo>
                  <a:lnTo>
                    <a:pt x="1309" y="148"/>
                  </a:lnTo>
                  <a:lnTo>
                    <a:pt x="1162" y="74"/>
                  </a:lnTo>
                  <a:lnTo>
                    <a:pt x="1014" y="19"/>
                  </a:lnTo>
                  <a:lnTo>
                    <a:pt x="83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5" name="Google Shape;1105;p3"/>
            <p:cNvSpPr/>
            <p:nvPr/>
          </p:nvSpPr>
          <p:spPr>
            <a:xfrm>
              <a:off x="5255300" y="1401550"/>
              <a:ext cx="41525" cy="41525"/>
            </a:xfrm>
            <a:custGeom>
              <a:avLst/>
              <a:gdLst/>
              <a:ahLst/>
              <a:cxnLst/>
              <a:rect l="l" t="t" r="r" b="b"/>
              <a:pathLst>
                <a:path w="1661" h="1661" extrusionOk="0">
                  <a:moveTo>
                    <a:pt x="701" y="1"/>
                  </a:moveTo>
                  <a:lnTo>
                    <a:pt x="535" y="56"/>
                  </a:lnTo>
                  <a:lnTo>
                    <a:pt x="388" y="130"/>
                  </a:lnTo>
                  <a:lnTo>
                    <a:pt x="259" y="222"/>
                  </a:lnTo>
                  <a:lnTo>
                    <a:pt x="148" y="351"/>
                  </a:lnTo>
                  <a:lnTo>
                    <a:pt x="75" y="499"/>
                  </a:lnTo>
                  <a:lnTo>
                    <a:pt x="19" y="646"/>
                  </a:lnTo>
                  <a:lnTo>
                    <a:pt x="1" y="831"/>
                  </a:lnTo>
                  <a:lnTo>
                    <a:pt x="19" y="997"/>
                  </a:lnTo>
                  <a:lnTo>
                    <a:pt x="75" y="1163"/>
                  </a:lnTo>
                  <a:lnTo>
                    <a:pt x="148" y="1310"/>
                  </a:lnTo>
                  <a:lnTo>
                    <a:pt x="240" y="1421"/>
                  </a:lnTo>
                  <a:lnTo>
                    <a:pt x="351" y="1513"/>
                  </a:lnTo>
                  <a:lnTo>
                    <a:pt x="499" y="1605"/>
                  </a:lnTo>
                  <a:lnTo>
                    <a:pt x="646" y="1642"/>
                  </a:lnTo>
                  <a:lnTo>
                    <a:pt x="831" y="1660"/>
                  </a:lnTo>
                  <a:lnTo>
                    <a:pt x="996" y="1642"/>
                  </a:lnTo>
                  <a:lnTo>
                    <a:pt x="1162" y="1605"/>
                  </a:lnTo>
                  <a:lnTo>
                    <a:pt x="1291" y="1531"/>
                  </a:lnTo>
                  <a:lnTo>
                    <a:pt x="1421" y="1439"/>
                  </a:lnTo>
                  <a:lnTo>
                    <a:pt x="1513" y="1329"/>
                  </a:lnTo>
                  <a:lnTo>
                    <a:pt x="1605" y="1181"/>
                  </a:lnTo>
                  <a:lnTo>
                    <a:pt x="1642" y="1034"/>
                  </a:lnTo>
                  <a:lnTo>
                    <a:pt x="1660" y="868"/>
                  </a:lnTo>
                  <a:lnTo>
                    <a:pt x="1660" y="683"/>
                  </a:lnTo>
                  <a:lnTo>
                    <a:pt x="1623" y="536"/>
                  </a:lnTo>
                  <a:lnTo>
                    <a:pt x="1550" y="388"/>
                  </a:lnTo>
                  <a:lnTo>
                    <a:pt x="1457" y="259"/>
                  </a:lnTo>
                  <a:lnTo>
                    <a:pt x="1347" y="148"/>
                  </a:lnTo>
                  <a:lnTo>
                    <a:pt x="1199" y="75"/>
                  </a:lnTo>
                  <a:lnTo>
                    <a:pt x="1052" y="19"/>
                  </a:lnTo>
                  <a:lnTo>
                    <a:pt x="8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6" name="Google Shape;1106;p3"/>
            <p:cNvSpPr/>
            <p:nvPr/>
          </p:nvSpPr>
          <p:spPr>
            <a:xfrm>
              <a:off x="4730275" y="653900"/>
              <a:ext cx="41525" cy="41500"/>
            </a:xfrm>
            <a:custGeom>
              <a:avLst/>
              <a:gdLst/>
              <a:ahLst/>
              <a:cxnLst/>
              <a:rect l="l" t="t" r="r" b="b"/>
              <a:pathLst>
                <a:path w="1661" h="1660" extrusionOk="0">
                  <a:moveTo>
                    <a:pt x="701" y="0"/>
                  </a:moveTo>
                  <a:lnTo>
                    <a:pt x="535" y="56"/>
                  </a:lnTo>
                  <a:lnTo>
                    <a:pt x="388" y="129"/>
                  </a:lnTo>
                  <a:lnTo>
                    <a:pt x="259" y="222"/>
                  </a:lnTo>
                  <a:lnTo>
                    <a:pt x="148" y="351"/>
                  </a:lnTo>
                  <a:lnTo>
                    <a:pt x="75" y="498"/>
                  </a:lnTo>
                  <a:lnTo>
                    <a:pt x="19" y="646"/>
                  </a:lnTo>
                  <a:lnTo>
                    <a:pt x="1" y="830"/>
                  </a:lnTo>
                  <a:lnTo>
                    <a:pt x="19" y="996"/>
                  </a:lnTo>
                  <a:lnTo>
                    <a:pt x="56" y="1162"/>
                  </a:lnTo>
                  <a:lnTo>
                    <a:pt x="130" y="1309"/>
                  </a:lnTo>
                  <a:lnTo>
                    <a:pt x="240" y="1420"/>
                  </a:lnTo>
                  <a:lnTo>
                    <a:pt x="351" y="1512"/>
                  </a:lnTo>
                  <a:lnTo>
                    <a:pt x="499" y="1604"/>
                  </a:lnTo>
                  <a:lnTo>
                    <a:pt x="646" y="1641"/>
                  </a:lnTo>
                  <a:lnTo>
                    <a:pt x="830" y="1660"/>
                  </a:lnTo>
                  <a:lnTo>
                    <a:pt x="996" y="1641"/>
                  </a:lnTo>
                  <a:lnTo>
                    <a:pt x="1144" y="1604"/>
                  </a:lnTo>
                  <a:lnTo>
                    <a:pt x="1291" y="1531"/>
                  </a:lnTo>
                  <a:lnTo>
                    <a:pt x="1420" y="1438"/>
                  </a:lnTo>
                  <a:lnTo>
                    <a:pt x="1513" y="1328"/>
                  </a:lnTo>
                  <a:lnTo>
                    <a:pt x="1586" y="1180"/>
                  </a:lnTo>
                  <a:lnTo>
                    <a:pt x="1642" y="1033"/>
                  </a:lnTo>
                  <a:lnTo>
                    <a:pt x="1660" y="848"/>
                  </a:lnTo>
                  <a:lnTo>
                    <a:pt x="1660" y="682"/>
                  </a:lnTo>
                  <a:lnTo>
                    <a:pt x="1605" y="517"/>
                  </a:lnTo>
                  <a:lnTo>
                    <a:pt x="1550" y="387"/>
                  </a:lnTo>
                  <a:lnTo>
                    <a:pt x="1457" y="258"/>
                  </a:lnTo>
                  <a:lnTo>
                    <a:pt x="1328" y="148"/>
                  </a:lnTo>
                  <a:lnTo>
                    <a:pt x="1199" y="74"/>
                  </a:lnTo>
                  <a:lnTo>
                    <a:pt x="1052" y="19"/>
                  </a:lnTo>
                  <a:lnTo>
                    <a:pt x="86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7" name="Google Shape;1107;p3"/>
            <p:cNvSpPr/>
            <p:nvPr/>
          </p:nvSpPr>
          <p:spPr>
            <a:xfrm>
              <a:off x="4679125" y="479650"/>
              <a:ext cx="41500" cy="41525"/>
            </a:xfrm>
            <a:custGeom>
              <a:avLst/>
              <a:gdLst/>
              <a:ahLst/>
              <a:cxnLst/>
              <a:rect l="l" t="t" r="r" b="b"/>
              <a:pathLst>
                <a:path w="1660" h="1661" extrusionOk="0">
                  <a:moveTo>
                    <a:pt x="793" y="1"/>
                  </a:moveTo>
                  <a:lnTo>
                    <a:pt x="627" y="19"/>
                  </a:lnTo>
                  <a:lnTo>
                    <a:pt x="461" y="74"/>
                  </a:lnTo>
                  <a:lnTo>
                    <a:pt x="332" y="167"/>
                  </a:lnTo>
                  <a:lnTo>
                    <a:pt x="203" y="259"/>
                  </a:lnTo>
                  <a:lnTo>
                    <a:pt x="111" y="388"/>
                  </a:lnTo>
                  <a:lnTo>
                    <a:pt x="55" y="535"/>
                  </a:lnTo>
                  <a:lnTo>
                    <a:pt x="0" y="683"/>
                  </a:lnTo>
                  <a:lnTo>
                    <a:pt x="0" y="867"/>
                  </a:lnTo>
                  <a:lnTo>
                    <a:pt x="19" y="1033"/>
                  </a:lnTo>
                  <a:lnTo>
                    <a:pt x="55" y="1181"/>
                  </a:lnTo>
                  <a:lnTo>
                    <a:pt x="148" y="1328"/>
                  </a:lnTo>
                  <a:lnTo>
                    <a:pt x="240" y="1439"/>
                  </a:lnTo>
                  <a:lnTo>
                    <a:pt x="369" y="1531"/>
                  </a:lnTo>
                  <a:lnTo>
                    <a:pt x="498" y="1605"/>
                  </a:lnTo>
                  <a:lnTo>
                    <a:pt x="664" y="1660"/>
                  </a:lnTo>
                  <a:lnTo>
                    <a:pt x="996" y="1660"/>
                  </a:lnTo>
                  <a:lnTo>
                    <a:pt x="1162" y="1605"/>
                  </a:lnTo>
                  <a:lnTo>
                    <a:pt x="1309" y="1531"/>
                  </a:lnTo>
                  <a:lnTo>
                    <a:pt x="1420" y="1439"/>
                  </a:lnTo>
                  <a:lnTo>
                    <a:pt x="1512" y="1310"/>
                  </a:lnTo>
                  <a:lnTo>
                    <a:pt x="1586" y="1162"/>
                  </a:lnTo>
                  <a:lnTo>
                    <a:pt x="1641" y="1015"/>
                  </a:lnTo>
                  <a:lnTo>
                    <a:pt x="1660" y="849"/>
                  </a:lnTo>
                  <a:lnTo>
                    <a:pt x="1641" y="664"/>
                  </a:lnTo>
                  <a:lnTo>
                    <a:pt x="1586" y="498"/>
                  </a:lnTo>
                  <a:lnTo>
                    <a:pt x="1512" y="351"/>
                  </a:lnTo>
                  <a:lnTo>
                    <a:pt x="1420" y="240"/>
                  </a:lnTo>
                  <a:lnTo>
                    <a:pt x="1291" y="130"/>
                  </a:lnTo>
                  <a:lnTo>
                    <a:pt x="1143" y="56"/>
                  </a:lnTo>
                  <a:lnTo>
                    <a:pt x="977" y="19"/>
                  </a:lnTo>
                  <a:lnTo>
                    <a:pt x="7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8" name="Google Shape;1108;p3"/>
            <p:cNvSpPr/>
            <p:nvPr/>
          </p:nvSpPr>
          <p:spPr>
            <a:xfrm>
              <a:off x="4847375" y="919400"/>
              <a:ext cx="41500" cy="41050"/>
            </a:xfrm>
            <a:custGeom>
              <a:avLst/>
              <a:gdLst/>
              <a:ahLst/>
              <a:cxnLst/>
              <a:rect l="l" t="t" r="r" b="b"/>
              <a:pathLst>
                <a:path w="1660" h="1642" extrusionOk="0">
                  <a:moveTo>
                    <a:pt x="811" y="1"/>
                  </a:moveTo>
                  <a:lnTo>
                    <a:pt x="627" y="19"/>
                  </a:lnTo>
                  <a:lnTo>
                    <a:pt x="479" y="74"/>
                  </a:lnTo>
                  <a:lnTo>
                    <a:pt x="350" y="148"/>
                  </a:lnTo>
                  <a:lnTo>
                    <a:pt x="221" y="259"/>
                  </a:lnTo>
                  <a:lnTo>
                    <a:pt x="129" y="369"/>
                  </a:lnTo>
                  <a:lnTo>
                    <a:pt x="55" y="517"/>
                  </a:lnTo>
                  <a:lnTo>
                    <a:pt x="18" y="683"/>
                  </a:lnTo>
                  <a:lnTo>
                    <a:pt x="0" y="849"/>
                  </a:lnTo>
                  <a:lnTo>
                    <a:pt x="37" y="1015"/>
                  </a:lnTo>
                  <a:lnTo>
                    <a:pt x="74" y="1181"/>
                  </a:lnTo>
                  <a:lnTo>
                    <a:pt x="148" y="1310"/>
                  </a:lnTo>
                  <a:lnTo>
                    <a:pt x="258" y="1439"/>
                  </a:lnTo>
                  <a:lnTo>
                    <a:pt x="387" y="1531"/>
                  </a:lnTo>
                  <a:lnTo>
                    <a:pt x="516" y="1605"/>
                  </a:lnTo>
                  <a:lnTo>
                    <a:pt x="682" y="1642"/>
                  </a:lnTo>
                  <a:lnTo>
                    <a:pt x="848" y="1642"/>
                  </a:lnTo>
                  <a:lnTo>
                    <a:pt x="1033" y="1623"/>
                  </a:lnTo>
                  <a:lnTo>
                    <a:pt x="1180" y="1586"/>
                  </a:lnTo>
                  <a:lnTo>
                    <a:pt x="1328" y="1494"/>
                  </a:lnTo>
                  <a:lnTo>
                    <a:pt x="1438" y="1402"/>
                  </a:lnTo>
                  <a:lnTo>
                    <a:pt x="1530" y="1273"/>
                  </a:lnTo>
                  <a:lnTo>
                    <a:pt x="1604" y="1125"/>
                  </a:lnTo>
                  <a:lnTo>
                    <a:pt x="1641" y="978"/>
                  </a:lnTo>
                  <a:lnTo>
                    <a:pt x="1659" y="793"/>
                  </a:lnTo>
                  <a:lnTo>
                    <a:pt x="1641" y="628"/>
                  </a:lnTo>
                  <a:lnTo>
                    <a:pt x="1586" y="480"/>
                  </a:lnTo>
                  <a:lnTo>
                    <a:pt x="1512" y="333"/>
                  </a:lnTo>
                  <a:lnTo>
                    <a:pt x="1401" y="222"/>
                  </a:lnTo>
                  <a:lnTo>
                    <a:pt x="1272" y="130"/>
                  </a:lnTo>
                  <a:lnTo>
                    <a:pt x="1143" y="56"/>
                  </a:lnTo>
                  <a:lnTo>
                    <a:pt x="977" y="19"/>
                  </a:lnTo>
                  <a:lnTo>
                    <a:pt x="81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9" name="Google Shape;1109;p3"/>
            <p:cNvSpPr/>
            <p:nvPr/>
          </p:nvSpPr>
          <p:spPr>
            <a:xfrm>
              <a:off x="5044650" y="1199200"/>
              <a:ext cx="41050" cy="41050"/>
            </a:xfrm>
            <a:custGeom>
              <a:avLst/>
              <a:gdLst/>
              <a:ahLst/>
              <a:cxnLst/>
              <a:rect l="l" t="t" r="r" b="b"/>
              <a:pathLst>
                <a:path w="1642" h="1642" extrusionOk="0">
                  <a:moveTo>
                    <a:pt x="830" y="1"/>
                  </a:moveTo>
                  <a:lnTo>
                    <a:pt x="664" y="19"/>
                  </a:lnTo>
                  <a:lnTo>
                    <a:pt x="498" y="56"/>
                  </a:lnTo>
                  <a:lnTo>
                    <a:pt x="369" y="130"/>
                  </a:lnTo>
                  <a:lnTo>
                    <a:pt x="240" y="222"/>
                  </a:lnTo>
                  <a:lnTo>
                    <a:pt x="148" y="333"/>
                  </a:lnTo>
                  <a:lnTo>
                    <a:pt x="56" y="480"/>
                  </a:lnTo>
                  <a:lnTo>
                    <a:pt x="19" y="628"/>
                  </a:lnTo>
                  <a:lnTo>
                    <a:pt x="1" y="793"/>
                  </a:lnTo>
                  <a:lnTo>
                    <a:pt x="1" y="978"/>
                  </a:lnTo>
                  <a:lnTo>
                    <a:pt x="56" y="1125"/>
                  </a:lnTo>
                  <a:lnTo>
                    <a:pt x="111" y="1273"/>
                  </a:lnTo>
                  <a:lnTo>
                    <a:pt x="203" y="1402"/>
                  </a:lnTo>
                  <a:lnTo>
                    <a:pt x="332" y="1494"/>
                  </a:lnTo>
                  <a:lnTo>
                    <a:pt x="462" y="1568"/>
                  </a:lnTo>
                  <a:lnTo>
                    <a:pt x="627" y="1623"/>
                  </a:lnTo>
                  <a:lnTo>
                    <a:pt x="793" y="1642"/>
                  </a:lnTo>
                  <a:lnTo>
                    <a:pt x="959" y="1623"/>
                  </a:lnTo>
                  <a:lnTo>
                    <a:pt x="1125" y="1586"/>
                  </a:lnTo>
                  <a:lnTo>
                    <a:pt x="1273" y="1513"/>
                  </a:lnTo>
                  <a:lnTo>
                    <a:pt x="1383" y="1420"/>
                  </a:lnTo>
                  <a:lnTo>
                    <a:pt x="1494" y="1310"/>
                  </a:lnTo>
                  <a:lnTo>
                    <a:pt x="1568" y="1162"/>
                  </a:lnTo>
                  <a:lnTo>
                    <a:pt x="1623" y="1015"/>
                  </a:lnTo>
                  <a:lnTo>
                    <a:pt x="1642" y="849"/>
                  </a:lnTo>
                  <a:lnTo>
                    <a:pt x="1623" y="664"/>
                  </a:lnTo>
                  <a:lnTo>
                    <a:pt x="1586" y="517"/>
                  </a:lnTo>
                  <a:lnTo>
                    <a:pt x="1512" y="369"/>
                  </a:lnTo>
                  <a:lnTo>
                    <a:pt x="1420" y="240"/>
                  </a:lnTo>
                  <a:lnTo>
                    <a:pt x="1310" y="148"/>
                  </a:lnTo>
                  <a:lnTo>
                    <a:pt x="1162" y="74"/>
                  </a:lnTo>
                  <a:lnTo>
                    <a:pt x="1015" y="19"/>
                  </a:lnTo>
                  <a:lnTo>
                    <a:pt x="83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0" name="Google Shape;1110;p3"/>
            <p:cNvSpPr/>
            <p:nvPr/>
          </p:nvSpPr>
          <p:spPr>
            <a:xfrm>
              <a:off x="6166600" y="1807675"/>
              <a:ext cx="40150" cy="40125"/>
            </a:xfrm>
            <a:custGeom>
              <a:avLst/>
              <a:gdLst/>
              <a:ahLst/>
              <a:cxnLst/>
              <a:rect l="l" t="t" r="r" b="b"/>
              <a:pathLst>
                <a:path w="1606" h="1605" extrusionOk="0">
                  <a:moveTo>
                    <a:pt x="683" y="0"/>
                  </a:moveTo>
                  <a:lnTo>
                    <a:pt x="536" y="37"/>
                  </a:lnTo>
                  <a:lnTo>
                    <a:pt x="388" y="111"/>
                  </a:lnTo>
                  <a:lnTo>
                    <a:pt x="259" y="203"/>
                  </a:lnTo>
                  <a:lnTo>
                    <a:pt x="149" y="313"/>
                  </a:lnTo>
                  <a:lnTo>
                    <a:pt x="75" y="443"/>
                  </a:lnTo>
                  <a:lnTo>
                    <a:pt x="19" y="608"/>
                  </a:lnTo>
                  <a:lnTo>
                    <a:pt x="1" y="774"/>
                  </a:lnTo>
                  <a:lnTo>
                    <a:pt x="1" y="922"/>
                  </a:lnTo>
                  <a:lnTo>
                    <a:pt x="38" y="1088"/>
                  </a:lnTo>
                  <a:lnTo>
                    <a:pt x="112" y="1217"/>
                  </a:lnTo>
                  <a:lnTo>
                    <a:pt x="204" y="1346"/>
                  </a:lnTo>
                  <a:lnTo>
                    <a:pt x="314" y="1438"/>
                  </a:lnTo>
                  <a:lnTo>
                    <a:pt x="444" y="1512"/>
                  </a:lnTo>
                  <a:lnTo>
                    <a:pt x="591" y="1567"/>
                  </a:lnTo>
                  <a:lnTo>
                    <a:pt x="739" y="1604"/>
                  </a:lnTo>
                  <a:lnTo>
                    <a:pt x="904" y="1586"/>
                  </a:lnTo>
                  <a:lnTo>
                    <a:pt x="1070" y="1549"/>
                  </a:lnTo>
                  <a:lnTo>
                    <a:pt x="1218" y="1494"/>
                  </a:lnTo>
                  <a:lnTo>
                    <a:pt x="1347" y="1401"/>
                  </a:lnTo>
                  <a:lnTo>
                    <a:pt x="1439" y="1272"/>
                  </a:lnTo>
                  <a:lnTo>
                    <a:pt x="1531" y="1143"/>
                  </a:lnTo>
                  <a:lnTo>
                    <a:pt x="1587" y="996"/>
                  </a:lnTo>
                  <a:lnTo>
                    <a:pt x="1605" y="830"/>
                  </a:lnTo>
                  <a:lnTo>
                    <a:pt x="1587" y="664"/>
                  </a:lnTo>
                  <a:lnTo>
                    <a:pt x="1550" y="516"/>
                  </a:lnTo>
                  <a:lnTo>
                    <a:pt x="1494" y="369"/>
                  </a:lnTo>
                  <a:lnTo>
                    <a:pt x="1402" y="258"/>
                  </a:lnTo>
                  <a:lnTo>
                    <a:pt x="1292" y="148"/>
                  </a:lnTo>
                  <a:lnTo>
                    <a:pt x="1163" y="74"/>
                  </a:lnTo>
                  <a:lnTo>
                    <a:pt x="1015" y="18"/>
                  </a:lnTo>
                  <a:lnTo>
                    <a:pt x="84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1" name="Google Shape;1111;p3"/>
            <p:cNvSpPr/>
            <p:nvPr/>
          </p:nvSpPr>
          <p:spPr>
            <a:xfrm>
              <a:off x="6009425" y="1778625"/>
              <a:ext cx="40600" cy="40575"/>
            </a:xfrm>
            <a:custGeom>
              <a:avLst/>
              <a:gdLst/>
              <a:ahLst/>
              <a:cxnLst/>
              <a:rect l="l" t="t" r="r" b="b"/>
              <a:pathLst>
                <a:path w="1624" h="1623" extrusionOk="0">
                  <a:moveTo>
                    <a:pt x="849" y="0"/>
                  </a:moveTo>
                  <a:lnTo>
                    <a:pt x="664" y="19"/>
                  </a:lnTo>
                  <a:lnTo>
                    <a:pt x="517" y="56"/>
                  </a:lnTo>
                  <a:lnTo>
                    <a:pt x="369" y="129"/>
                  </a:lnTo>
                  <a:lnTo>
                    <a:pt x="240" y="222"/>
                  </a:lnTo>
                  <a:lnTo>
                    <a:pt x="148" y="351"/>
                  </a:lnTo>
                  <a:lnTo>
                    <a:pt x="74" y="480"/>
                  </a:lnTo>
                  <a:lnTo>
                    <a:pt x="19" y="646"/>
                  </a:lnTo>
                  <a:lnTo>
                    <a:pt x="1" y="812"/>
                  </a:lnTo>
                  <a:lnTo>
                    <a:pt x="19" y="978"/>
                  </a:lnTo>
                  <a:lnTo>
                    <a:pt x="56" y="1125"/>
                  </a:lnTo>
                  <a:lnTo>
                    <a:pt x="130" y="1254"/>
                  </a:lnTo>
                  <a:lnTo>
                    <a:pt x="222" y="1383"/>
                  </a:lnTo>
                  <a:lnTo>
                    <a:pt x="332" y="1475"/>
                  </a:lnTo>
                  <a:lnTo>
                    <a:pt x="462" y="1549"/>
                  </a:lnTo>
                  <a:lnTo>
                    <a:pt x="609" y="1605"/>
                  </a:lnTo>
                  <a:lnTo>
                    <a:pt x="775" y="1623"/>
                  </a:lnTo>
                  <a:lnTo>
                    <a:pt x="941" y="1623"/>
                  </a:lnTo>
                  <a:lnTo>
                    <a:pt x="1107" y="1568"/>
                  </a:lnTo>
                  <a:lnTo>
                    <a:pt x="1254" y="1512"/>
                  </a:lnTo>
                  <a:lnTo>
                    <a:pt x="1365" y="1402"/>
                  </a:lnTo>
                  <a:lnTo>
                    <a:pt x="1476" y="1291"/>
                  </a:lnTo>
                  <a:lnTo>
                    <a:pt x="1549" y="1144"/>
                  </a:lnTo>
                  <a:lnTo>
                    <a:pt x="1605" y="996"/>
                  </a:lnTo>
                  <a:lnTo>
                    <a:pt x="1623" y="830"/>
                  </a:lnTo>
                  <a:lnTo>
                    <a:pt x="1605" y="664"/>
                  </a:lnTo>
                  <a:lnTo>
                    <a:pt x="1568" y="517"/>
                  </a:lnTo>
                  <a:lnTo>
                    <a:pt x="1494" y="369"/>
                  </a:lnTo>
                  <a:lnTo>
                    <a:pt x="1402" y="259"/>
                  </a:lnTo>
                  <a:lnTo>
                    <a:pt x="1291" y="148"/>
                  </a:lnTo>
                  <a:lnTo>
                    <a:pt x="1162" y="74"/>
                  </a:lnTo>
                  <a:lnTo>
                    <a:pt x="996" y="37"/>
                  </a:lnTo>
                  <a:lnTo>
                    <a:pt x="84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2" name="Google Shape;1112;p3"/>
            <p:cNvSpPr/>
            <p:nvPr/>
          </p:nvSpPr>
          <p:spPr>
            <a:xfrm>
              <a:off x="6086400" y="1792925"/>
              <a:ext cx="40600" cy="40575"/>
            </a:xfrm>
            <a:custGeom>
              <a:avLst/>
              <a:gdLst/>
              <a:ahLst/>
              <a:cxnLst/>
              <a:rect l="l" t="t" r="r" b="b"/>
              <a:pathLst>
                <a:path w="1624" h="1623" extrusionOk="0">
                  <a:moveTo>
                    <a:pt x="794" y="0"/>
                  </a:moveTo>
                  <a:lnTo>
                    <a:pt x="646" y="18"/>
                  </a:lnTo>
                  <a:lnTo>
                    <a:pt x="480" y="74"/>
                  </a:lnTo>
                  <a:lnTo>
                    <a:pt x="351" y="148"/>
                  </a:lnTo>
                  <a:lnTo>
                    <a:pt x="240" y="240"/>
                  </a:lnTo>
                  <a:lnTo>
                    <a:pt x="148" y="350"/>
                  </a:lnTo>
                  <a:lnTo>
                    <a:pt x="75" y="479"/>
                  </a:lnTo>
                  <a:lnTo>
                    <a:pt x="19" y="627"/>
                  </a:lnTo>
                  <a:lnTo>
                    <a:pt x="1" y="793"/>
                  </a:lnTo>
                  <a:lnTo>
                    <a:pt x="19" y="959"/>
                  </a:lnTo>
                  <a:lnTo>
                    <a:pt x="56" y="1125"/>
                  </a:lnTo>
                  <a:lnTo>
                    <a:pt x="130" y="1272"/>
                  </a:lnTo>
                  <a:lnTo>
                    <a:pt x="222" y="1383"/>
                  </a:lnTo>
                  <a:lnTo>
                    <a:pt x="351" y="1494"/>
                  </a:lnTo>
                  <a:lnTo>
                    <a:pt x="499" y="1567"/>
                  </a:lnTo>
                  <a:lnTo>
                    <a:pt x="646" y="1604"/>
                  </a:lnTo>
                  <a:lnTo>
                    <a:pt x="812" y="1623"/>
                  </a:lnTo>
                  <a:lnTo>
                    <a:pt x="996" y="1604"/>
                  </a:lnTo>
                  <a:lnTo>
                    <a:pt x="1144" y="1549"/>
                  </a:lnTo>
                  <a:lnTo>
                    <a:pt x="1291" y="1475"/>
                  </a:lnTo>
                  <a:lnTo>
                    <a:pt x="1402" y="1383"/>
                  </a:lnTo>
                  <a:lnTo>
                    <a:pt x="1494" y="1254"/>
                  </a:lnTo>
                  <a:lnTo>
                    <a:pt x="1568" y="1106"/>
                  </a:lnTo>
                  <a:lnTo>
                    <a:pt x="1605" y="940"/>
                  </a:lnTo>
                  <a:lnTo>
                    <a:pt x="1623" y="774"/>
                  </a:lnTo>
                  <a:lnTo>
                    <a:pt x="1605" y="608"/>
                  </a:lnTo>
                  <a:lnTo>
                    <a:pt x="1550" y="461"/>
                  </a:lnTo>
                  <a:lnTo>
                    <a:pt x="1476" y="332"/>
                  </a:lnTo>
                  <a:lnTo>
                    <a:pt x="1365" y="221"/>
                  </a:lnTo>
                  <a:lnTo>
                    <a:pt x="1255" y="129"/>
                  </a:lnTo>
                  <a:lnTo>
                    <a:pt x="1125" y="55"/>
                  </a:lnTo>
                  <a:lnTo>
                    <a:pt x="960" y="18"/>
                  </a:lnTo>
                  <a:lnTo>
                    <a:pt x="7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3" name="Google Shape;1113;p3"/>
            <p:cNvSpPr/>
            <p:nvPr/>
          </p:nvSpPr>
          <p:spPr>
            <a:xfrm>
              <a:off x="5544325" y="1616375"/>
              <a:ext cx="40125" cy="40125"/>
            </a:xfrm>
            <a:custGeom>
              <a:avLst/>
              <a:gdLst/>
              <a:ahLst/>
              <a:cxnLst/>
              <a:rect l="l" t="t" r="r" b="b"/>
              <a:pathLst>
                <a:path w="1605" h="1605" extrusionOk="0">
                  <a:moveTo>
                    <a:pt x="664" y="0"/>
                  </a:moveTo>
                  <a:lnTo>
                    <a:pt x="517" y="55"/>
                  </a:lnTo>
                  <a:lnTo>
                    <a:pt x="369" y="111"/>
                  </a:lnTo>
                  <a:lnTo>
                    <a:pt x="240" y="221"/>
                  </a:lnTo>
                  <a:lnTo>
                    <a:pt x="148" y="332"/>
                  </a:lnTo>
                  <a:lnTo>
                    <a:pt x="74" y="480"/>
                  </a:lnTo>
                  <a:lnTo>
                    <a:pt x="19" y="627"/>
                  </a:lnTo>
                  <a:lnTo>
                    <a:pt x="1" y="793"/>
                  </a:lnTo>
                  <a:lnTo>
                    <a:pt x="19" y="959"/>
                  </a:lnTo>
                  <a:lnTo>
                    <a:pt x="56" y="1106"/>
                  </a:lnTo>
                  <a:lnTo>
                    <a:pt x="130" y="1236"/>
                  </a:lnTo>
                  <a:lnTo>
                    <a:pt x="222" y="1365"/>
                  </a:lnTo>
                  <a:lnTo>
                    <a:pt x="332" y="1457"/>
                  </a:lnTo>
                  <a:lnTo>
                    <a:pt x="461" y="1531"/>
                  </a:lnTo>
                  <a:lnTo>
                    <a:pt x="609" y="1586"/>
                  </a:lnTo>
                  <a:lnTo>
                    <a:pt x="775" y="1604"/>
                  </a:lnTo>
                  <a:lnTo>
                    <a:pt x="941" y="1586"/>
                  </a:lnTo>
                  <a:lnTo>
                    <a:pt x="1107" y="1549"/>
                  </a:lnTo>
                  <a:lnTo>
                    <a:pt x="1236" y="1475"/>
                  </a:lnTo>
                  <a:lnTo>
                    <a:pt x="1365" y="1383"/>
                  </a:lnTo>
                  <a:lnTo>
                    <a:pt x="1457" y="1272"/>
                  </a:lnTo>
                  <a:lnTo>
                    <a:pt x="1549" y="1125"/>
                  </a:lnTo>
                  <a:lnTo>
                    <a:pt x="1586" y="977"/>
                  </a:lnTo>
                  <a:lnTo>
                    <a:pt x="1605" y="811"/>
                  </a:lnTo>
                  <a:lnTo>
                    <a:pt x="1605" y="646"/>
                  </a:lnTo>
                  <a:lnTo>
                    <a:pt x="1549" y="498"/>
                  </a:lnTo>
                  <a:lnTo>
                    <a:pt x="1476" y="369"/>
                  </a:lnTo>
                  <a:lnTo>
                    <a:pt x="1383" y="240"/>
                  </a:lnTo>
                  <a:lnTo>
                    <a:pt x="1273" y="148"/>
                  </a:lnTo>
                  <a:lnTo>
                    <a:pt x="1144" y="74"/>
                  </a:lnTo>
                  <a:lnTo>
                    <a:pt x="996" y="19"/>
                  </a:lnTo>
                  <a:lnTo>
                    <a:pt x="84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4" name="Google Shape;1114;p3"/>
            <p:cNvSpPr/>
            <p:nvPr/>
          </p:nvSpPr>
          <p:spPr>
            <a:xfrm>
              <a:off x="6246825" y="1821950"/>
              <a:ext cx="39650" cy="39675"/>
            </a:xfrm>
            <a:custGeom>
              <a:avLst/>
              <a:gdLst/>
              <a:ahLst/>
              <a:cxnLst/>
              <a:rect l="l" t="t" r="r" b="b"/>
              <a:pathLst>
                <a:path w="1586" h="1587" extrusionOk="0">
                  <a:moveTo>
                    <a:pt x="775" y="1"/>
                  </a:moveTo>
                  <a:lnTo>
                    <a:pt x="609" y="19"/>
                  </a:lnTo>
                  <a:lnTo>
                    <a:pt x="461" y="74"/>
                  </a:lnTo>
                  <a:lnTo>
                    <a:pt x="332" y="148"/>
                  </a:lnTo>
                  <a:lnTo>
                    <a:pt x="221" y="259"/>
                  </a:lnTo>
                  <a:lnTo>
                    <a:pt x="111" y="369"/>
                  </a:lnTo>
                  <a:lnTo>
                    <a:pt x="56" y="517"/>
                  </a:lnTo>
                  <a:lnTo>
                    <a:pt x="0" y="664"/>
                  </a:lnTo>
                  <a:lnTo>
                    <a:pt x="0" y="812"/>
                  </a:lnTo>
                  <a:lnTo>
                    <a:pt x="19" y="978"/>
                  </a:lnTo>
                  <a:lnTo>
                    <a:pt x="56" y="1125"/>
                  </a:lnTo>
                  <a:lnTo>
                    <a:pt x="148" y="1254"/>
                  </a:lnTo>
                  <a:lnTo>
                    <a:pt x="240" y="1365"/>
                  </a:lnTo>
                  <a:lnTo>
                    <a:pt x="369" y="1457"/>
                  </a:lnTo>
                  <a:lnTo>
                    <a:pt x="498" y="1531"/>
                  </a:lnTo>
                  <a:lnTo>
                    <a:pt x="646" y="1586"/>
                  </a:lnTo>
                  <a:lnTo>
                    <a:pt x="812" y="1586"/>
                  </a:lnTo>
                  <a:lnTo>
                    <a:pt x="959" y="1568"/>
                  </a:lnTo>
                  <a:lnTo>
                    <a:pt x="1107" y="1513"/>
                  </a:lnTo>
                  <a:lnTo>
                    <a:pt x="1236" y="1439"/>
                  </a:lnTo>
                  <a:lnTo>
                    <a:pt x="1365" y="1347"/>
                  </a:lnTo>
                  <a:lnTo>
                    <a:pt x="1457" y="1218"/>
                  </a:lnTo>
                  <a:lnTo>
                    <a:pt x="1531" y="1088"/>
                  </a:lnTo>
                  <a:lnTo>
                    <a:pt x="1567" y="941"/>
                  </a:lnTo>
                  <a:lnTo>
                    <a:pt x="1586" y="775"/>
                  </a:lnTo>
                  <a:lnTo>
                    <a:pt x="1567" y="628"/>
                  </a:lnTo>
                  <a:lnTo>
                    <a:pt x="1512" y="480"/>
                  </a:lnTo>
                  <a:lnTo>
                    <a:pt x="1438" y="333"/>
                  </a:lnTo>
                  <a:lnTo>
                    <a:pt x="1328" y="222"/>
                  </a:lnTo>
                  <a:lnTo>
                    <a:pt x="1217" y="130"/>
                  </a:lnTo>
                  <a:lnTo>
                    <a:pt x="1070" y="56"/>
                  </a:lnTo>
                  <a:lnTo>
                    <a:pt x="922" y="19"/>
                  </a:lnTo>
                  <a:lnTo>
                    <a:pt x="77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5" name="Google Shape;1115;p3"/>
            <p:cNvSpPr/>
            <p:nvPr/>
          </p:nvSpPr>
          <p:spPr>
            <a:xfrm>
              <a:off x="5929675" y="1767550"/>
              <a:ext cx="40125" cy="40150"/>
            </a:xfrm>
            <a:custGeom>
              <a:avLst/>
              <a:gdLst/>
              <a:ahLst/>
              <a:cxnLst/>
              <a:rect l="l" t="t" r="r" b="b"/>
              <a:pathLst>
                <a:path w="1605" h="1606" extrusionOk="0">
                  <a:moveTo>
                    <a:pt x="812" y="1"/>
                  </a:moveTo>
                  <a:lnTo>
                    <a:pt x="665" y="19"/>
                  </a:lnTo>
                  <a:lnTo>
                    <a:pt x="517" y="56"/>
                  </a:lnTo>
                  <a:lnTo>
                    <a:pt x="370" y="130"/>
                  </a:lnTo>
                  <a:lnTo>
                    <a:pt x="259" y="222"/>
                  </a:lnTo>
                  <a:lnTo>
                    <a:pt x="148" y="333"/>
                  </a:lnTo>
                  <a:lnTo>
                    <a:pt x="75" y="462"/>
                  </a:lnTo>
                  <a:lnTo>
                    <a:pt x="19" y="609"/>
                  </a:lnTo>
                  <a:lnTo>
                    <a:pt x="1" y="775"/>
                  </a:lnTo>
                  <a:lnTo>
                    <a:pt x="19" y="941"/>
                  </a:lnTo>
                  <a:lnTo>
                    <a:pt x="56" y="1089"/>
                  </a:lnTo>
                  <a:lnTo>
                    <a:pt x="130" y="1236"/>
                  </a:lnTo>
                  <a:lnTo>
                    <a:pt x="222" y="1365"/>
                  </a:lnTo>
                  <a:lnTo>
                    <a:pt x="351" y="1458"/>
                  </a:lnTo>
                  <a:lnTo>
                    <a:pt x="499" y="1531"/>
                  </a:lnTo>
                  <a:lnTo>
                    <a:pt x="646" y="1587"/>
                  </a:lnTo>
                  <a:lnTo>
                    <a:pt x="812" y="1605"/>
                  </a:lnTo>
                  <a:lnTo>
                    <a:pt x="978" y="1587"/>
                  </a:lnTo>
                  <a:lnTo>
                    <a:pt x="1126" y="1531"/>
                  </a:lnTo>
                  <a:lnTo>
                    <a:pt x="1255" y="1458"/>
                  </a:lnTo>
                  <a:lnTo>
                    <a:pt x="1365" y="1365"/>
                  </a:lnTo>
                  <a:lnTo>
                    <a:pt x="1476" y="1255"/>
                  </a:lnTo>
                  <a:lnTo>
                    <a:pt x="1531" y="1107"/>
                  </a:lnTo>
                  <a:lnTo>
                    <a:pt x="1586" y="960"/>
                  </a:lnTo>
                  <a:lnTo>
                    <a:pt x="1605" y="812"/>
                  </a:lnTo>
                  <a:lnTo>
                    <a:pt x="1586" y="646"/>
                  </a:lnTo>
                  <a:lnTo>
                    <a:pt x="1550" y="499"/>
                  </a:lnTo>
                  <a:lnTo>
                    <a:pt x="1476" y="370"/>
                  </a:lnTo>
                  <a:lnTo>
                    <a:pt x="1365" y="241"/>
                  </a:lnTo>
                  <a:lnTo>
                    <a:pt x="1255" y="148"/>
                  </a:lnTo>
                  <a:lnTo>
                    <a:pt x="1126" y="75"/>
                  </a:lnTo>
                  <a:lnTo>
                    <a:pt x="978" y="19"/>
                  </a:lnTo>
                  <a:lnTo>
                    <a:pt x="81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6" name="Google Shape;1116;p3"/>
            <p:cNvSpPr/>
            <p:nvPr/>
          </p:nvSpPr>
          <p:spPr>
            <a:xfrm>
              <a:off x="4628400" y="306325"/>
              <a:ext cx="40150" cy="40125"/>
            </a:xfrm>
            <a:custGeom>
              <a:avLst/>
              <a:gdLst/>
              <a:ahLst/>
              <a:cxnLst/>
              <a:rect l="l" t="t" r="r" b="b"/>
              <a:pathLst>
                <a:path w="1606" h="1605" extrusionOk="0">
                  <a:moveTo>
                    <a:pt x="794" y="1"/>
                  </a:moveTo>
                  <a:lnTo>
                    <a:pt x="646" y="19"/>
                  </a:lnTo>
                  <a:lnTo>
                    <a:pt x="499" y="75"/>
                  </a:lnTo>
                  <a:lnTo>
                    <a:pt x="351" y="148"/>
                  </a:lnTo>
                  <a:lnTo>
                    <a:pt x="241" y="241"/>
                  </a:lnTo>
                  <a:lnTo>
                    <a:pt x="148" y="351"/>
                  </a:lnTo>
                  <a:lnTo>
                    <a:pt x="75" y="480"/>
                  </a:lnTo>
                  <a:lnTo>
                    <a:pt x="19" y="628"/>
                  </a:lnTo>
                  <a:lnTo>
                    <a:pt x="1" y="794"/>
                  </a:lnTo>
                  <a:lnTo>
                    <a:pt x="19" y="960"/>
                  </a:lnTo>
                  <a:lnTo>
                    <a:pt x="56" y="1126"/>
                  </a:lnTo>
                  <a:lnTo>
                    <a:pt x="148" y="1255"/>
                  </a:lnTo>
                  <a:lnTo>
                    <a:pt x="241" y="1384"/>
                  </a:lnTo>
                  <a:lnTo>
                    <a:pt x="370" y="1476"/>
                  </a:lnTo>
                  <a:lnTo>
                    <a:pt x="499" y="1550"/>
                  </a:lnTo>
                  <a:lnTo>
                    <a:pt x="665" y="1587"/>
                  </a:lnTo>
                  <a:lnTo>
                    <a:pt x="831" y="1605"/>
                  </a:lnTo>
                  <a:lnTo>
                    <a:pt x="997" y="1587"/>
                  </a:lnTo>
                  <a:lnTo>
                    <a:pt x="1144" y="1531"/>
                  </a:lnTo>
                  <a:lnTo>
                    <a:pt x="1273" y="1457"/>
                  </a:lnTo>
                  <a:lnTo>
                    <a:pt x="1384" y="1347"/>
                  </a:lnTo>
                  <a:lnTo>
                    <a:pt x="1476" y="1236"/>
                  </a:lnTo>
                  <a:lnTo>
                    <a:pt x="1550" y="1107"/>
                  </a:lnTo>
                  <a:lnTo>
                    <a:pt x="1587" y="941"/>
                  </a:lnTo>
                  <a:lnTo>
                    <a:pt x="1605" y="794"/>
                  </a:lnTo>
                  <a:lnTo>
                    <a:pt x="1587" y="628"/>
                  </a:lnTo>
                  <a:lnTo>
                    <a:pt x="1531" y="480"/>
                  </a:lnTo>
                  <a:lnTo>
                    <a:pt x="1458" y="351"/>
                  </a:lnTo>
                  <a:lnTo>
                    <a:pt x="1365" y="241"/>
                  </a:lnTo>
                  <a:lnTo>
                    <a:pt x="1236" y="130"/>
                  </a:lnTo>
                  <a:lnTo>
                    <a:pt x="1107" y="75"/>
                  </a:lnTo>
                  <a:lnTo>
                    <a:pt x="960" y="19"/>
                  </a:lnTo>
                  <a:lnTo>
                    <a:pt x="7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7" name="Google Shape;1117;p3"/>
            <p:cNvSpPr/>
            <p:nvPr/>
          </p:nvSpPr>
          <p:spPr>
            <a:xfrm>
              <a:off x="5110575" y="1293700"/>
              <a:ext cx="40125" cy="40125"/>
            </a:xfrm>
            <a:custGeom>
              <a:avLst/>
              <a:gdLst/>
              <a:ahLst/>
              <a:cxnLst/>
              <a:rect l="l" t="t" r="r" b="b"/>
              <a:pathLst>
                <a:path w="1605" h="1605" extrusionOk="0">
                  <a:moveTo>
                    <a:pt x="793" y="0"/>
                  </a:moveTo>
                  <a:lnTo>
                    <a:pt x="646" y="19"/>
                  </a:lnTo>
                  <a:lnTo>
                    <a:pt x="480" y="74"/>
                  </a:lnTo>
                  <a:lnTo>
                    <a:pt x="351" y="148"/>
                  </a:lnTo>
                  <a:lnTo>
                    <a:pt x="240" y="240"/>
                  </a:lnTo>
                  <a:lnTo>
                    <a:pt x="148" y="369"/>
                  </a:lnTo>
                  <a:lnTo>
                    <a:pt x="74" y="498"/>
                  </a:lnTo>
                  <a:lnTo>
                    <a:pt x="19" y="646"/>
                  </a:lnTo>
                  <a:lnTo>
                    <a:pt x="0" y="812"/>
                  </a:lnTo>
                  <a:lnTo>
                    <a:pt x="19" y="959"/>
                  </a:lnTo>
                  <a:lnTo>
                    <a:pt x="56" y="1107"/>
                  </a:lnTo>
                  <a:lnTo>
                    <a:pt x="129" y="1254"/>
                  </a:lnTo>
                  <a:lnTo>
                    <a:pt x="240" y="1365"/>
                  </a:lnTo>
                  <a:lnTo>
                    <a:pt x="351" y="1457"/>
                  </a:lnTo>
                  <a:lnTo>
                    <a:pt x="480" y="1531"/>
                  </a:lnTo>
                  <a:lnTo>
                    <a:pt x="627" y="1586"/>
                  </a:lnTo>
                  <a:lnTo>
                    <a:pt x="793" y="1605"/>
                  </a:lnTo>
                  <a:lnTo>
                    <a:pt x="959" y="1586"/>
                  </a:lnTo>
                  <a:lnTo>
                    <a:pt x="1107" y="1549"/>
                  </a:lnTo>
                  <a:lnTo>
                    <a:pt x="1254" y="1476"/>
                  </a:lnTo>
                  <a:lnTo>
                    <a:pt x="1365" y="1365"/>
                  </a:lnTo>
                  <a:lnTo>
                    <a:pt x="1475" y="1254"/>
                  </a:lnTo>
                  <a:lnTo>
                    <a:pt x="1549" y="1107"/>
                  </a:lnTo>
                  <a:lnTo>
                    <a:pt x="1586" y="959"/>
                  </a:lnTo>
                  <a:lnTo>
                    <a:pt x="1604" y="793"/>
                  </a:lnTo>
                  <a:lnTo>
                    <a:pt x="1586" y="627"/>
                  </a:lnTo>
                  <a:lnTo>
                    <a:pt x="1531" y="480"/>
                  </a:lnTo>
                  <a:lnTo>
                    <a:pt x="1457" y="351"/>
                  </a:lnTo>
                  <a:lnTo>
                    <a:pt x="1365" y="240"/>
                  </a:lnTo>
                  <a:lnTo>
                    <a:pt x="1236" y="130"/>
                  </a:lnTo>
                  <a:lnTo>
                    <a:pt x="1107" y="74"/>
                  </a:lnTo>
                  <a:lnTo>
                    <a:pt x="959" y="19"/>
                  </a:lnTo>
                  <a:lnTo>
                    <a:pt x="7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8" name="Google Shape;1118;p3"/>
            <p:cNvSpPr/>
            <p:nvPr/>
          </p:nvSpPr>
          <p:spPr>
            <a:xfrm>
              <a:off x="4782375" y="825825"/>
              <a:ext cx="40125" cy="40125"/>
            </a:xfrm>
            <a:custGeom>
              <a:avLst/>
              <a:gdLst/>
              <a:ahLst/>
              <a:cxnLst/>
              <a:rect l="l" t="t" r="r" b="b"/>
              <a:pathLst>
                <a:path w="1605" h="1605" extrusionOk="0">
                  <a:moveTo>
                    <a:pt x="812" y="1"/>
                  </a:moveTo>
                  <a:lnTo>
                    <a:pt x="646" y="19"/>
                  </a:lnTo>
                  <a:lnTo>
                    <a:pt x="498" y="56"/>
                  </a:lnTo>
                  <a:lnTo>
                    <a:pt x="369" y="130"/>
                  </a:lnTo>
                  <a:lnTo>
                    <a:pt x="240" y="222"/>
                  </a:lnTo>
                  <a:lnTo>
                    <a:pt x="148" y="351"/>
                  </a:lnTo>
                  <a:lnTo>
                    <a:pt x="74" y="480"/>
                  </a:lnTo>
                  <a:lnTo>
                    <a:pt x="19" y="628"/>
                  </a:lnTo>
                  <a:lnTo>
                    <a:pt x="0" y="775"/>
                  </a:lnTo>
                  <a:lnTo>
                    <a:pt x="19" y="941"/>
                  </a:lnTo>
                  <a:lnTo>
                    <a:pt x="74" y="1107"/>
                  </a:lnTo>
                  <a:lnTo>
                    <a:pt x="148" y="1254"/>
                  </a:lnTo>
                  <a:lnTo>
                    <a:pt x="240" y="1365"/>
                  </a:lnTo>
                  <a:lnTo>
                    <a:pt x="369" y="1476"/>
                  </a:lnTo>
                  <a:lnTo>
                    <a:pt x="498" y="1549"/>
                  </a:lnTo>
                  <a:lnTo>
                    <a:pt x="664" y="1586"/>
                  </a:lnTo>
                  <a:lnTo>
                    <a:pt x="830" y="1605"/>
                  </a:lnTo>
                  <a:lnTo>
                    <a:pt x="977" y="1586"/>
                  </a:lnTo>
                  <a:lnTo>
                    <a:pt x="1125" y="1531"/>
                  </a:lnTo>
                  <a:lnTo>
                    <a:pt x="1272" y="1457"/>
                  </a:lnTo>
                  <a:lnTo>
                    <a:pt x="1383" y="1365"/>
                  </a:lnTo>
                  <a:lnTo>
                    <a:pt x="1475" y="1236"/>
                  </a:lnTo>
                  <a:lnTo>
                    <a:pt x="1549" y="1107"/>
                  </a:lnTo>
                  <a:lnTo>
                    <a:pt x="1586" y="959"/>
                  </a:lnTo>
                  <a:lnTo>
                    <a:pt x="1604" y="794"/>
                  </a:lnTo>
                  <a:lnTo>
                    <a:pt x="1586" y="628"/>
                  </a:lnTo>
                  <a:lnTo>
                    <a:pt x="1549" y="480"/>
                  </a:lnTo>
                  <a:lnTo>
                    <a:pt x="1475" y="351"/>
                  </a:lnTo>
                  <a:lnTo>
                    <a:pt x="1365" y="240"/>
                  </a:lnTo>
                  <a:lnTo>
                    <a:pt x="1254" y="148"/>
                  </a:lnTo>
                  <a:lnTo>
                    <a:pt x="1125" y="74"/>
                  </a:lnTo>
                  <a:lnTo>
                    <a:pt x="977" y="19"/>
                  </a:lnTo>
                  <a:lnTo>
                    <a:pt x="81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9" name="Google Shape;1119;p3"/>
            <p:cNvSpPr/>
            <p:nvPr/>
          </p:nvSpPr>
          <p:spPr>
            <a:xfrm>
              <a:off x="5849925" y="1753725"/>
              <a:ext cx="39675" cy="39225"/>
            </a:xfrm>
            <a:custGeom>
              <a:avLst/>
              <a:gdLst/>
              <a:ahLst/>
              <a:cxnLst/>
              <a:rect l="l" t="t" r="r" b="b"/>
              <a:pathLst>
                <a:path w="1587" h="1569" extrusionOk="0">
                  <a:moveTo>
                    <a:pt x="794" y="1"/>
                  </a:moveTo>
                  <a:lnTo>
                    <a:pt x="628" y="19"/>
                  </a:lnTo>
                  <a:lnTo>
                    <a:pt x="480" y="75"/>
                  </a:lnTo>
                  <a:lnTo>
                    <a:pt x="351" y="148"/>
                  </a:lnTo>
                  <a:lnTo>
                    <a:pt x="222" y="240"/>
                  </a:lnTo>
                  <a:lnTo>
                    <a:pt x="130" y="370"/>
                  </a:lnTo>
                  <a:lnTo>
                    <a:pt x="56" y="499"/>
                  </a:lnTo>
                  <a:lnTo>
                    <a:pt x="19" y="646"/>
                  </a:lnTo>
                  <a:lnTo>
                    <a:pt x="1" y="812"/>
                  </a:lnTo>
                  <a:lnTo>
                    <a:pt x="38" y="978"/>
                  </a:lnTo>
                  <a:lnTo>
                    <a:pt x="75" y="1125"/>
                  </a:lnTo>
                  <a:lnTo>
                    <a:pt x="148" y="1236"/>
                  </a:lnTo>
                  <a:lnTo>
                    <a:pt x="241" y="1347"/>
                  </a:lnTo>
                  <a:lnTo>
                    <a:pt x="351" y="1439"/>
                  </a:lnTo>
                  <a:lnTo>
                    <a:pt x="462" y="1494"/>
                  </a:lnTo>
                  <a:lnTo>
                    <a:pt x="609" y="1550"/>
                  </a:lnTo>
                  <a:lnTo>
                    <a:pt x="775" y="1568"/>
                  </a:lnTo>
                  <a:lnTo>
                    <a:pt x="941" y="1568"/>
                  </a:lnTo>
                  <a:lnTo>
                    <a:pt x="1089" y="1531"/>
                  </a:lnTo>
                  <a:lnTo>
                    <a:pt x="1218" y="1457"/>
                  </a:lnTo>
                  <a:lnTo>
                    <a:pt x="1347" y="1347"/>
                  </a:lnTo>
                  <a:lnTo>
                    <a:pt x="1439" y="1236"/>
                  </a:lnTo>
                  <a:lnTo>
                    <a:pt x="1513" y="1089"/>
                  </a:lnTo>
                  <a:lnTo>
                    <a:pt x="1568" y="941"/>
                  </a:lnTo>
                  <a:lnTo>
                    <a:pt x="1587" y="794"/>
                  </a:lnTo>
                  <a:lnTo>
                    <a:pt x="1568" y="628"/>
                  </a:lnTo>
                  <a:lnTo>
                    <a:pt x="1531" y="480"/>
                  </a:lnTo>
                  <a:lnTo>
                    <a:pt x="1439" y="351"/>
                  </a:lnTo>
                  <a:lnTo>
                    <a:pt x="1347" y="222"/>
                  </a:lnTo>
                  <a:lnTo>
                    <a:pt x="1236" y="130"/>
                  </a:lnTo>
                  <a:lnTo>
                    <a:pt x="1089" y="56"/>
                  </a:lnTo>
                  <a:lnTo>
                    <a:pt x="941" y="19"/>
                  </a:lnTo>
                  <a:lnTo>
                    <a:pt x="7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0" name="Google Shape;1120;p3"/>
            <p:cNvSpPr/>
            <p:nvPr/>
          </p:nvSpPr>
          <p:spPr>
            <a:xfrm>
              <a:off x="5176950" y="1388650"/>
              <a:ext cx="38750" cy="38750"/>
            </a:xfrm>
            <a:custGeom>
              <a:avLst/>
              <a:gdLst/>
              <a:ahLst/>
              <a:cxnLst/>
              <a:rect l="l" t="t" r="r" b="b"/>
              <a:pathLst>
                <a:path w="1550" h="1550" extrusionOk="0">
                  <a:moveTo>
                    <a:pt x="793" y="1"/>
                  </a:moveTo>
                  <a:lnTo>
                    <a:pt x="646" y="19"/>
                  </a:lnTo>
                  <a:lnTo>
                    <a:pt x="498" y="74"/>
                  </a:lnTo>
                  <a:lnTo>
                    <a:pt x="369" y="130"/>
                  </a:lnTo>
                  <a:lnTo>
                    <a:pt x="240" y="222"/>
                  </a:lnTo>
                  <a:lnTo>
                    <a:pt x="148" y="351"/>
                  </a:lnTo>
                  <a:lnTo>
                    <a:pt x="74" y="480"/>
                  </a:lnTo>
                  <a:lnTo>
                    <a:pt x="19" y="609"/>
                  </a:lnTo>
                  <a:lnTo>
                    <a:pt x="0" y="757"/>
                  </a:lnTo>
                  <a:lnTo>
                    <a:pt x="19" y="904"/>
                  </a:lnTo>
                  <a:lnTo>
                    <a:pt x="56" y="1052"/>
                  </a:lnTo>
                  <a:lnTo>
                    <a:pt x="129" y="1181"/>
                  </a:lnTo>
                  <a:lnTo>
                    <a:pt x="222" y="1310"/>
                  </a:lnTo>
                  <a:lnTo>
                    <a:pt x="332" y="1402"/>
                  </a:lnTo>
                  <a:lnTo>
                    <a:pt x="461" y="1476"/>
                  </a:lnTo>
                  <a:lnTo>
                    <a:pt x="609" y="1531"/>
                  </a:lnTo>
                  <a:lnTo>
                    <a:pt x="756" y="1550"/>
                  </a:lnTo>
                  <a:lnTo>
                    <a:pt x="904" y="1531"/>
                  </a:lnTo>
                  <a:lnTo>
                    <a:pt x="1051" y="1494"/>
                  </a:lnTo>
                  <a:lnTo>
                    <a:pt x="1180" y="1420"/>
                  </a:lnTo>
                  <a:lnTo>
                    <a:pt x="1309" y="1328"/>
                  </a:lnTo>
                  <a:lnTo>
                    <a:pt x="1402" y="1218"/>
                  </a:lnTo>
                  <a:lnTo>
                    <a:pt x="1475" y="1089"/>
                  </a:lnTo>
                  <a:lnTo>
                    <a:pt x="1531" y="941"/>
                  </a:lnTo>
                  <a:lnTo>
                    <a:pt x="1549" y="794"/>
                  </a:lnTo>
                  <a:lnTo>
                    <a:pt x="1531" y="646"/>
                  </a:lnTo>
                  <a:lnTo>
                    <a:pt x="1494" y="499"/>
                  </a:lnTo>
                  <a:lnTo>
                    <a:pt x="1420" y="369"/>
                  </a:lnTo>
                  <a:lnTo>
                    <a:pt x="1328" y="259"/>
                  </a:lnTo>
                  <a:lnTo>
                    <a:pt x="1217" y="148"/>
                  </a:lnTo>
                  <a:lnTo>
                    <a:pt x="1088" y="74"/>
                  </a:lnTo>
                  <a:lnTo>
                    <a:pt x="941" y="38"/>
                  </a:lnTo>
                  <a:lnTo>
                    <a:pt x="7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1" name="Google Shape;1121;p3"/>
            <p:cNvSpPr/>
            <p:nvPr/>
          </p:nvSpPr>
          <p:spPr>
            <a:xfrm>
              <a:off x="4666200" y="561250"/>
              <a:ext cx="38750" cy="38725"/>
            </a:xfrm>
            <a:custGeom>
              <a:avLst/>
              <a:gdLst/>
              <a:ahLst/>
              <a:cxnLst/>
              <a:rect l="l" t="t" r="r" b="b"/>
              <a:pathLst>
                <a:path w="1550" h="1549" extrusionOk="0">
                  <a:moveTo>
                    <a:pt x="757" y="0"/>
                  </a:moveTo>
                  <a:lnTo>
                    <a:pt x="609" y="19"/>
                  </a:lnTo>
                  <a:lnTo>
                    <a:pt x="462" y="55"/>
                  </a:lnTo>
                  <a:lnTo>
                    <a:pt x="333" y="129"/>
                  </a:lnTo>
                  <a:lnTo>
                    <a:pt x="222" y="221"/>
                  </a:lnTo>
                  <a:lnTo>
                    <a:pt x="130" y="350"/>
                  </a:lnTo>
                  <a:lnTo>
                    <a:pt x="56" y="480"/>
                  </a:lnTo>
                  <a:lnTo>
                    <a:pt x="19" y="609"/>
                  </a:lnTo>
                  <a:lnTo>
                    <a:pt x="1" y="756"/>
                  </a:lnTo>
                  <a:lnTo>
                    <a:pt x="19" y="922"/>
                  </a:lnTo>
                  <a:lnTo>
                    <a:pt x="56" y="1051"/>
                  </a:lnTo>
                  <a:lnTo>
                    <a:pt x="130" y="1180"/>
                  </a:lnTo>
                  <a:lnTo>
                    <a:pt x="222" y="1309"/>
                  </a:lnTo>
                  <a:lnTo>
                    <a:pt x="333" y="1401"/>
                  </a:lnTo>
                  <a:lnTo>
                    <a:pt x="462" y="1475"/>
                  </a:lnTo>
                  <a:lnTo>
                    <a:pt x="609" y="1531"/>
                  </a:lnTo>
                  <a:lnTo>
                    <a:pt x="757" y="1549"/>
                  </a:lnTo>
                  <a:lnTo>
                    <a:pt x="904" y="1531"/>
                  </a:lnTo>
                  <a:lnTo>
                    <a:pt x="1052" y="1475"/>
                  </a:lnTo>
                  <a:lnTo>
                    <a:pt x="1199" y="1401"/>
                  </a:lnTo>
                  <a:lnTo>
                    <a:pt x="1310" y="1309"/>
                  </a:lnTo>
                  <a:lnTo>
                    <a:pt x="1421" y="1180"/>
                  </a:lnTo>
                  <a:lnTo>
                    <a:pt x="1494" y="1051"/>
                  </a:lnTo>
                  <a:lnTo>
                    <a:pt x="1531" y="904"/>
                  </a:lnTo>
                  <a:lnTo>
                    <a:pt x="1550" y="738"/>
                  </a:lnTo>
                  <a:lnTo>
                    <a:pt x="1531" y="590"/>
                  </a:lnTo>
                  <a:lnTo>
                    <a:pt x="1476" y="461"/>
                  </a:lnTo>
                  <a:lnTo>
                    <a:pt x="1402" y="332"/>
                  </a:lnTo>
                  <a:lnTo>
                    <a:pt x="1292" y="221"/>
                  </a:lnTo>
                  <a:lnTo>
                    <a:pt x="1181" y="129"/>
                  </a:lnTo>
                  <a:lnTo>
                    <a:pt x="1052" y="55"/>
                  </a:lnTo>
                  <a:lnTo>
                    <a:pt x="9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2" name="Google Shape;1122;p3"/>
            <p:cNvSpPr/>
            <p:nvPr/>
          </p:nvSpPr>
          <p:spPr>
            <a:xfrm>
              <a:off x="6327025" y="1836700"/>
              <a:ext cx="38750" cy="38750"/>
            </a:xfrm>
            <a:custGeom>
              <a:avLst/>
              <a:gdLst/>
              <a:ahLst/>
              <a:cxnLst/>
              <a:rect l="l" t="t" r="r" b="b"/>
              <a:pathLst>
                <a:path w="1550" h="1550" extrusionOk="0">
                  <a:moveTo>
                    <a:pt x="793" y="1"/>
                  </a:moveTo>
                  <a:lnTo>
                    <a:pt x="646" y="19"/>
                  </a:lnTo>
                  <a:lnTo>
                    <a:pt x="498" y="56"/>
                  </a:lnTo>
                  <a:lnTo>
                    <a:pt x="369" y="130"/>
                  </a:lnTo>
                  <a:lnTo>
                    <a:pt x="259" y="222"/>
                  </a:lnTo>
                  <a:lnTo>
                    <a:pt x="148" y="333"/>
                  </a:lnTo>
                  <a:lnTo>
                    <a:pt x="74" y="462"/>
                  </a:lnTo>
                  <a:lnTo>
                    <a:pt x="19" y="591"/>
                  </a:lnTo>
                  <a:lnTo>
                    <a:pt x="0" y="757"/>
                  </a:lnTo>
                  <a:lnTo>
                    <a:pt x="19" y="904"/>
                  </a:lnTo>
                  <a:lnTo>
                    <a:pt x="56" y="1052"/>
                  </a:lnTo>
                  <a:lnTo>
                    <a:pt x="130" y="1199"/>
                  </a:lnTo>
                  <a:lnTo>
                    <a:pt x="222" y="1310"/>
                  </a:lnTo>
                  <a:lnTo>
                    <a:pt x="351" y="1420"/>
                  </a:lnTo>
                  <a:lnTo>
                    <a:pt x="480" y="1494"/>
                  </a:lnTo>
                  <a:lnTo>
                    <a:pt x="627" y="1531"/>
                  </a:lnTo>
                  <a:lnTo>
                    <a:pt x="793" y="1549"/>
                  </a:lnTo>
                  <a:lnTo>
                    <a:pt x="941" y="1531"/>
                  </a:lnTo>
                  <a:lnTo>
                    <a:pt x="1088" y="1494"/>
                  </a:lnTo>
                  <a:lnTo>
                    <a:pt x="1217" y="1402"/>
                  </a:lnTo>
                  <a:lnTo>
                    <a:pt x="1328" y="1310"/>
                  </a:lnTo>
                  <a:lnTo>
                    <a:pt x="1420" y="1199"/>
                  </a:lnTo>
                  <a:lnTo>
                    <a:pt x="1494" y="1070"/>
                  </a:lnTo>
                  <a:lnTo>
                    <a:pt x="1531" y="923"/>
                  </a:lnTo>
                  <a:lnTo>
                    <a:pt x="1549" y="775"/>
                  </a:lnTo>
                  <a:lnTo>
                    <a:pt x="1531" y="628"/>
                  </a:lnTo>
                  <a:lnTo>
                    <a:pt x="1494" y="480"/>
                  </a:lnTo>
                  <a:lnTo>
                    <a:pt x="1420" y="351"/>
                  </a:lnTo>
                  <a:lnTo>
                    <a:pt x="1328" y="240"/>
                  </a:lnTo>
                  <a:lnTo>
                    <a:pt x="1217" y="148"/>
                  </a:lnTo>
                  <a:lnTo>
                    <a:pt x="1088" y="74"/>
                  </a:lnTo>
                  <a:lnTo>
                    <a:pt x="941" y="19"/>
                  </a:lnTo>
                  <a:lnTo>
                    <a:pt x="7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3" name="Google Shape;1123;p3"/>
            <p:cNvSpPr/>
            <p:nvPr/>
          </p:nvSpPr>
          <p:spPr>
            <a:xfrm>
              <a:off x="5770650" y="1739900"/>
              <a:ext cx="38275" cy="38275"/>
            </a:xfrm>
            <a:custGeom>
              <a:avLst/>
              <a:gdLst/>
              <a:ahLst/>
              <a:cxnLst/>
              <a:rect l="l" t="t" r="r" b="b"/>
              <a:pathLst>
                <a:path w="1531" h="1531" extrusionOk="0">
                  <a:moveTo>
                    <a:pt x="757" y="1"/>
                  </a:moveTo>
                  <a:lnTo>
                    <a:pt x="609" y="19"/>
                  </a:lnTo>
                  <a:lnTo>
                    <a:pt x="462" y="74"/>
                  </a:lnTo>
                  <a:lnTo>
                    <a:pt x="333" y="148"/>
                  </a:lnTo>
                  <a:lnTo>
                    <a:pt x="222" y="240"/>
                  </a:lnTo>
                  <a:lnTo>
                    <a:pt x="130" y="351"/>
                  </a:lnTo>
                  <a:lnTo>
                    <a:pt x="56" y="480"/>
                  </a:lnTo>
                  <a:lnTo>
                    <a:pt x="19" y="628"/>
                  </a:lnTo>
                  <a:lnTo>
                    <a:pt x="1" y="775"/>
                  </a:lnTo>
                  <a:lnTo>
                    <a:pt x="19" y="941"/>
                  </a:lnTo>
                  <a:lnTo>
                    <a:pt x="74" y="1070"/>
                  </a:lnTo>
                  <a:lnTo>
                    <a:pt x="148" y="1199"/>
                  </a:lnTo>
                  <a:lnTo>
                    <a:pt x="240" y="1310"/>
                  </a:lnTo>
                  <a:lnTo>
                    <a:pt x="369" y="1402"/>
                  </a:lnTo>
                  <a:lnTo>
                    <a:pt x="498" y="1476"/>
                  </a:lnTo>
                  <a:lnTo>
                    <a:pt x="628" y="1531"/>
                  </a:lnTo>
                  <a:lnTo>
                    <a:pt x="793" y="1531"/>
                  </a:lnTo>
                  <a:lnTo>
                    <a:pt x="941" y="1513"/>
                  </a:lnTo>
                  <a:lnTo>
                    <a:pt x="1070" y="1476"/>
                  </a:lnTo>
                  <a:lnTo>
                    <a:pt x="1199" y="1383"/>
                  </a:lnTo>
                  <a:lnTo>
                    <a:pt x="1310" y="1291"/>
                  </a:lnTo>
                  <a:lnTo>
                    <a:pt x="1420" y="1181"/>
                  </a:lnTo>
                  <a:lnTo>
                    <a:pt x="1476" y="1052"/>
                  </a:lnTo>
                  <a:lnTo>
                    <a:pt x="1531" y="904"/>
                  </a:lnTo>
                  <a:lnTo>
                    <a:pt x="1531" y="757"/>
                  </a:lnTo>
                  <a:lnTo>
                    <a:pt x="1513" y="609"/>
                  </a:lnTo>
                  <a:lnTo>
                    <a:pt x="1476" y="462"/>
                  </a:lnTo>
                  <a:lnTo>
                    <a:pt x="1402" y="333"/>
                  </a:lnTo>
                  <a:lnTo>
                    <a:pt x="1291" y="222"/>
                  </a:lnTo>
                  <a:lnTo>
                    <a:pt x="1181" y="130"/>
                  </a:lnTo>
                  <a:lnTo>
                    <a:pt x="1052" y="56"/>
                  </a:lnTo>
                  <a:lnTo>
                    <a:pt x="904" y="19"/>
                  </a:lnTo>
                  <a:lnTo>
                    <a:pt x="75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4" name="Google Shape;1124;p3"/>
            <p:cNvSpPr/>
            <p:nvPr/>
          </p:nvSpPr>
          <p:spPr>
            <a:xfrm>
              <a:off x="5322150" y="1494225"/>
              <a:ext cx="39200" cy="39200"/>
            </a:xfrm>
            <a:custGeom>
              <a:avLst/>
              <a:gdLst/>
              <a:ahLst/>
              <a:cxnLst/>
              <a:rect l="l" t="t" r="r" b="b"/>
              <a:pathLst>
                <a:path w="1568" h="1568" extrusionOk="0">
                  <a:moveTo>
                    <a:pt x="683" y="0"/>
                  </a:moveTo>
                  <a:lnTo>
                    <a:pt x="535" y="37"/>
                  </a:lnTo>
                  <a:lnTo>
                    <a:pt x="406" y="111"/>
                  </a:lnTo>
                  <a:lnTo>
                    <a:pt x="277" y="203"/>
                  </a:lnTo>
                  <a:lnTo>
                    <a:pt x="166" y="314"/>
                  </a:lnTo>
                  <a:lnTo>
                    <a:pt x="93" y="443"/>
                  </a:lnTo>
                  <a:lnTo>
                    <a:pt x="37" y="590"/>
                  </a:lnTo>
                  <a:lnTo>
                    <a:pt x="0" y="756"/>
                  </a:lnTo>
                  <a:lnTo>
                    <a:pt x="19" y="904"/>
                  </a:lnTo>
                  <a:lnTo>
                    <a:pt x="56" y="1033"/>
                  </a:lnTo>
                  <a:lnTo>
                    <a:pt x="129" y="1180"/>
                  </a:lnTo>
                  <a:lnTo>
                    <a:pt x="203" y="1291"/>
                  </a:lnTo>
                  <a:lnTo>
                    <a:pt x="314" y="1401"/>
                  </a:lnTo>
                  <a:lnTo>
                    <a:pt x="443" y="1475"/>
                  </a:lnTo>
                  <a:lnTo>
                    <a:pt x="590" y="1530"/>
                  </a:lnTo>
                  <a:lnTo>
                    <a:pt x="738" y="1567"/>
                  </a:lnTo>
                  <a:lnTo>
                    <a:pt x="885" y="1549"/>
                  </a:lnTo>
                  <a:lnTo>
                    <a:pt x="1033" y="1512"/>
                  </a:lnTo>
                  <a:lnTo>
                    <a:pt x="1180" y="1457"/>
                  </a:lnTo>
                  <a:lnTo>
                    <a:pt x="1309" y="1346"/>
                  </a:lnTo>
                  <a:lnTo>
                    <a:pt x="1402" y="1235"/>
                  </a:lnTo>
                  <a:lnTo>
                    <a:pt x="1494" y="1106"/>
                  </a:lnTo>
                  <a:lnTo>
                    <a:pt x="1549" y="959"/>
                  </a:lnTo>
                  <a:lnTo>
                    <a:pt x="1568" y="811"/>
                  </a:lnTo>
                  <a:lnTo>
                    <a:pt x="1568" y="664"/>
                  </a:lnTo>
                  <a:lnTo>
                    <a:pt x="1531" y="516"/>
                  </a:lnTo>
                  <a:lnTo>
                    <a:pt x="1457" y="387"/>
                  </a:lnTo>
                  <a:lnTo>
                    <a:pt x="1365" y="258"/>
                  </a:lnTo>
                  <a:lnTo>
                    <a:pt x="1254" y="166"/>
                  </a:lnTo>
                  <a:lnTo>
                    <a:pt x="1125" y="74"/>
                  </a:lnTo>
                  <a:lnTo>
                    <a:pt x="996" y="19"/>
                  </a:lnTo>
                  <a:lnTo>
                    <a:pt x="84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5" name="Google Shape;1125;p3"/>
            <p:cNvSpPr/>
            <p:nvPr/>
          </p:nvSpPr>
          <p:spPr>
            <a:xfrm>
              <a:off x="4615500" y="387925"/>
              <a:ext cx="36900" cy="36900"/>
            </a:xfrm>
            <a:custGeom>
              <a:avLst/>
              <a:gdLst/>
              <a:ahLst/>
              <a:cxnLst/>
              <a:rect l="l" t="t" r="r" b="b"/>
              <a:pathLst>
                <a:path w="1476" h="1476" extrusionOk="0">
                  <a:moveTo>
                    <a:pt x="738" y="0"/>
                  </a:moveTo>
                  <a:lnTo>
                    <a:pt x="572" y="19"/>
                  </a:lnTo>
                  <a:lnTo>
                    <a:pt x="443" y="56"/>
                  </a:lnTo>
                  <a:lnTo>
                    <a:pt x="314" y="129"/>
                  </a:lnTo>
                  <a:lnTo>
                    <a:pt x="222" y="203"/>
                  </a:lnTo>
                  <a:lnTo>
                    <a:pt x="130" y="295"/>
                  </a:lnTo>
                  <a:lnTo>
                    <a:pt x="74" y="424"/>
                  </a:lnTo>
                  <a:lnTo>
                    <a:pt x="38" y="554"/>
                  </a:lnTo>
                  <a:lnTo>
                    <a:pt x="1" y="720"/>
                  </a:lnTo>
                  <a:lnTo>
                    <a:pt x="19" y="867"/>
                  </a:lnTo>
                  <a:lnTo>
                    <a:pt x="56" y="1015"/>
                  </a:lnTo>
                  <a:lnTo>
                    <a:pt x="111" y="1144"/>
                  </a:lnTo>
                  <a:lnTo>
                    <a:pt x="222" y="1254"/>
                  </a:lnTo>
                  <a:lnTo>
                    <a:pt x="333" y="1346"/>
                  </a:lnTo>
                  <a:lnTo>
                    <a:pt x="462" y="1420"/>
                  </a:lnTo>
                  <a:lnTo>
                    <a:pt x="609" y="1457"/>
                  </a:lnTo>
                  <a:lnTo>
                    <a:pt x="775" y="1475"/>
                  </a:lnTo>
                  <a:lnTo>
                    <a:pt x="923" y="1457"/>
                  </a:lnTo>
                  <a:lnTo>
                    <a:pt x="1052" y="1420"/>
                  </a:lnTo>
                  <a:lnTo>
                    <a:pt x="1181" y="1346"/>
                  </a:lnTo>
                  <a:lnTo>
                    <a:pt x="1273" y="1273"/>
                  </a:lnTo>
                  <a:lnTo>
                    <a:pt x="1347" y="1180"/>
                  </a:lnTo>
                  <a:lnTo>
                    <a:pt x="1420" y="1051"/>
                  </a:lnTo>
                  <a:lnTo>
                    <a:pt x="1457" y="922"/>
                  </a:lnTo>
                  <a:lnTo>
                    <a:pt x="1476" y="756"/>
                  </a:lnTo>
                  <a:lnTo>
                    <a:pt x="1476" y="609"/>
                  </a:lnTo>
                  <a:lnTo>
                    <a:pt x="1439" y="461"/>
                  </a:lnTo>
                  <a:lnTo>
                    <a:pt x="1365" y="332"/>
                  </a:lnTo>
                  <a:lnTo>
                    <a:pt x="1273" y="222"/>
                  </a:lnTo>
                  <a:lnTo>
                    <a:pt x="1162" y="129"/>
                  </a:lnTo>
                  <a:lnTo>
                    <a:pt x="1033" y="56"/>
                  </a:lnTo>
                  <a:lnTo>
                    <a:pt x="886" y="19"/>
                  </a:lnTo>
                  <a:lnTo>
                    <a:pt x="73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6" name="Google Shape;1126;p3"/>
            <p:cNvSpPr/>
            <p:nvPr/>
          </p:nvSpPr>
          <p:spPr>
            <a:xfrm>
              <a:off x="4717825" y="732725"/>
              <a:ext cx="37825" cy="37825"/>
            </a:xfrm>
            <a:custGeom>
              <a:avLst/>
              <a:gdLst/>
              <a:ahLst/>
              <a:cxnLst/>
              <a:rect l="l" t="t" r="r" b="b"/>
              <a:pathLst>
                <a:path w="1513" h="1513" extrusionOk="0">
                  <a:moveTo>
                    <a:pt x="738" y="0"/>
                  </a:moveTo>
                  <a:lnTo>
                    <a:pt x="591" y="19"/>
                  </a:lnTo>
                  <a:lnTo>
                    <a:pt x="443" y="74"/>
                  </a:lnTo>
                  <a:lnTo>
                    <a:pt x="314" y="148"/>
                  </a:lnTo>
                  <a:lnTo>
                    <a:pt x="204" y="258"/>
                  </a:lnTo>
                  <a:lnTo>
                    <a:pt x="112" y="369"/>
                  </a:lnTo>
                  <a:lnTo>
                    <a:pt x="38" y="498"/>
                  </a:lnTo>
                  <a:lnTo>
                    <a:pt x="19" y="646"/>
                  </a:lnTo>
                  <a:lnTo>
                    <a:pt x="1" y="793"/>
                  </a:lnTo>
                  <a:lnTo>
                    <a:pt x="38" y="959"/>
                  </a:lnTo>
                  <a:lnTo>
                    <a:pt x="93" y="1088"/>
                  </a:lnTo>
                  <a:lnTo>
                    <a:pt x="148" y="1217"/>
                  </a:lnTo>
                  <a:lnTo>
                    <a:pt x="241" y="1309"/>
                  </a:lnTo>
                  <a:lnTo>
                    <a:pt x="351" y="1383"/>
                  </a:lnTo>
                  <a:lnTo>
                    <a:pt x="462" y="1457"/>
                  </a:lnTo>
                  <a:lnTo>
                    <a:pt x="609" y="1494"/>
                  </a:lnTo>
                  <a:lnTo>
                    <a:pt x="757" y="1512"/>
                  </a:lnTo>
                  <a:lnTo>
                    <a:pt x="904" y="1494"/>
                  </a:lnTo>
                  <a:lnTo>
                    <a:pt x="1052" y="1457"/>
                  </a:lnTo>
                  <a:lnTo>
                    <a:pt x="1181" y="1383"/>
                  </a:lnTo>
                  <a:lnTo>
                    <a:pt x="1292" y="1291"/>
                  </a:lnTo>
                  <a:lnTo>
                    <a:pt x="1384" y="1180"/>
                  </a:lnTo>
                  <a:lnTo>
                    <a:pt x="1458" y="1033"/>
                  </a:lnTo>
                  <a:lnTo>
                    <a:pt x="1513" y="904"/>
                  </a:lnTo>
                  <a:lnTo>
                    <a:pt x="1513" y="738"/>
                  </a:lnTo>
                  <a:lnTo>
                    <a:pt x="1494" y="590"/>
                  </a:lnTo>
                  <a:lnTo>
                    <a:pt x="1458" y="461"/>
                  </a:lnTo>
                  <a:lnTo>
                    <a:pt x="1365" y="332"/>
                  </a:lnTo>
                  <a:lnTo>
                    <a:pt x="1273" y="221"/>
                  </a:lnTo>
                  <a:lnTo>
                    <a:pt x="1163" y="129"/>
                  </a:lnTo>
                  <a:lnTo>
                    <a:pt x="1033" y="55"/>
                  </a:lnTo>
                  <a:lnTo>
                    <a:pt x="886" y="19"/>
                  </a:lnTo>
                  <a:lnTo>
                    <a:pt x="73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7" name="Google Shape;1127;p3"/>
            <p:cNvSpPr/>
            <p:nvPr/>
          </p:nvSpPr>
          <p:spPr>
            <a:xfrm>
              <a:off x="5468275" y="1603450"/>
              <a:ext cx="37825" cy="37375"/>
            </a:xfrm>
            <a:custGeom>
              <a:avLst/>
              <a:gdLst/>
              <a:ahLst/>
              <a:cxnLst/>
              <a:rect l="l" t="t" r="r" b="b"/>
              <a:pathLst>
                <a:path w="1513" h="1495" extrusionOk="0">
                  <a:moveTo>
                    <a:pt x="664" y="1"/>
                  </a:moveTo>
                  <a:lnTo>
                    <a:pt x="516" y="38"/>
                  </a:lnTo>
                  <a:lnTo>
                    <a:pt x="387" y="93"/>
                  </a:lnTo>
                  <a:lnTo>
                    <a:pt x="258" y="185"/>
                  </a:lnTo>
                  <a:lnTo>
                    <a:pt x="166" y="296"/>
                  </a:lnTo>
                  <a:lnTo>
                    <a:pt x="92" y="425"/>
                  </a:lnTo>
                  <a:lnTo>
                    <a:pt x="37" y="572"/>
                  </a:lnTo>
                  <a:lnTo>
                    <a:pt x="0" y="720"/>
                  </a:lnTo>
                  <a:lnTo>
                    <a:pt x="19" y="868"/>
                  </a:lnTo>
                  <a:lnTo>
                    <a:pt x="56" y="1015"/>
                  </a:lnTo>
                  <a:lnTo>
                    <a:pt x="129" y="1144"/>
                  </a:lnTo>
                  <a:lnTo>
                    <a:pt x="221" y="1255"/>
                  </a:lnTo>
                  <a:lnTo>
                    <a:pt x="332" y="1365"/>
                  </a:lnTo>
                  <a:lnTo>
                    <a:pt x="461" y="1439"/>
                  </a:lnTo>
                  <a:lnTo>
                    <a:pt x="590" y="1476"/>
                  </a:lnTo>
                  <a:lnTo>
                    <a:pt x="756" y="1494"/>
                  </a:lnTo>
                  <a:lnTo>
                    <a:pt x="904" y="1494"/>
                  </a:lnTo>
                  <a:lnTo>
                    <a:pt x="1051" y="1439"/>
                  </a:lnTo>
                  <a:lnTo>
                    <a:pt x="1180" y="1384"/>
                  </a:lnTo>
                  <a:lnTo>
                    <a:pt x="1291" y="1292"/>
                  </a:lnTo>
                  <a:lnTo>
                    <a:pt x="1383" y="1163"/>
                  </a:lnTo>
                  <a:lnTo>
                    <a:pt x="1457" y="1033"/>
                  </a:lnTo>
                  <a:lnTo>
                    <a:pt x="1512" y="904"/>
                  </a:lnTo>
                  <a:lnTo>
                    <a:pt x="1512" y="757"/>
                  </a:lnTo>
                  <a:lnTo>
                    <a:pt x="1494" y="591"/>
                  </a:lnTo>
                  <a:lnTo>
                    <a:pt x="1457" y="443"/>
                  </a:lnTo>
                  <a:lnTo>
                    <a:pt x="1402" y="333"/>
                  </a:lnTo>
                  <a:lnTo>
                    <a:pt x="1328" y="222"/>
                  </a:lnTo>
                  <a:lnTo>
                    <a:pt x="1217" y="130"/>
                  </a:lnTo>
                  <a:lnTo>
                    <a:pt x="1107" y="75"/>
                  </a:lnTo>
                  <a:lnTo>
                    <a:pt x="959" y="19"/>
                  </a:lnTo>
                  <a:lnTo>
                    <a:pt x="81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8" name="Google Shape;1128;p3"/>
            <p:cNvSpPr/>
            <p:nvPr/>
          </p:nvSpPr>
          <p:spPr>
            <a:xfrm>
              <a:off x="4901750" y="1095950"/>
              <a:ext cx="35525" cy="35975"/>
            </a:xfrm>
            <a:custGeom>
              <a:avLst/>
              <a:gdLst/>
              <a:ahLst/>
              <a:cxnLst/>
              <a:rect l="l" t="t" r="r" b="b"/>
              <a:pathLst>
                <a:path w="1421" h="1439" extrusionOk="0">
                  <a:moveTo>
                    <a:pt x="701" y="0"/>
                  </a:moveTo>
                  <a:lnTo>
                    <a:pt x="535" y="37"/>
                  </a:lnTo>
                  <a:lnTo>
                    <a:pt x="406" y="74"/>
                  </a:lnTo>
                  <a:lnTo>
                    <a:pt x="277" y="148"/>
                  </a:lnTo>
                  <a:lnTo>
                    <a:pt x="185" y="222"/>
                  </a:lnTo>
                  <a:lnTo>
                    <a:pt x="111" y="314"/>
                  </a:lnTo>
                  <a:lnTo>
                    <a:pt x="38" y="443"/>
                  </a:lnTo>
                  <a:lnTo>
                    <a:pt x="19" y="572"/>
                  </a:lnTo>
                  <a:lnTo>
                    <a:pt x="1" y="738"/>
                  </a:lnTo>
                  <a:lnTo>
                    <a:pt x="19" y="904"/>
                  </a:lnTo>
                  <a:lnTo>
                    <a:pt x="56" y="1033"/>
                  </a:lnTo>
                  <a:lnTo>
                    <a:pt x="111" y="1162"/>
                  </a:lnTo>
                  <a:lnTo>
                    <a:pt x="204" y="1254"/>
                  </a:lnTo>
                  <a:lnTo>
                    <a:pt x="296" y="1328"/>
                  </a:lnTo>
                  <a:lnTo>
                    <a:pt x="425" y="1383"/>
                  </a:lnTo>
                  <a:lnTo>
                    <a:pt x="554" y="1420"/>
                  </a:lnTo>
                  <a:lnTo>
                    <a:pt x="720" y="1439"/>
                  </a:lnTo>
                  <a:lnTo>
                    <a:pt x="886" y="1420"/>
                  </a:lnTo>
                  <a:lnTo>
                    <a:pt x="1015" y="1383"/>
                  </a:lnTo>
                  <a:lnTo>
                    <a:pt x="1144" y="1328"/>
                  </a:lnTo>
                  <a:lnTo>
                    <a:pt x="1236" y="1236"/>
                  </a:lnTo>
                  <a:lnTo>
                    <a:pt x="1310" y="1144"/>
                  </a:lnTo>
                  <a:lnTo>
                    <a:pt x="1384" y="1015"/>
                  </a:lnTo>
                  <a:lnTo>
                    <a:pt x="1402" y="886"/>
                  </a:lnTo>
                  <a:lnTo>
                    <a:pt x="1420" y="720"/>
                  </a:lnTo>
                  <a:lnTo>
                    <a:pt x="1402" y="554"/>
                  </a:lnTo>
                  <a:lnTo>
                    <a:pt x="1365" y="425"/>
                  </a:lnTo>
                  <a:lnTo>
                    <a:pt x="1310" y="295"/>
                  </a:lnTo>
                  <a:lnTo>
                    <a:pt x="1218" y="203"/>
                  </a:lnTo>
                  <a:lnTo>
                    <a:pt x="1125" y="130"/>
                  </a:lnTo>
                  <a:lnTo>
                    <a:pt x="996" y="74"/>
                  </a:lnTo>
                  <a:lnTo>
                    <a:pt x="867" y="37"/>
                  </a:lnTo>
                  <a:lnTo>
                    <a:pt x="7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9" name="Google Shape;1129;p3"/>
            <p:cNvSpPr/>
            <p:nvPr/>
          </p:nvSpPr>
          <p:spPr>
            <a:xfrm>
              <a:off x="4967200" y="1187675"/>
              <a:ext cx="36000" cy="35525"/>
            </a:xfrm>
            <a:custGeom>
              <a:avLst/>
              <a:gdLst/>
              <a:ahLst/>
              <a:cxnLst/>
              <a:rect l="l" t="t" r="r" b="b"/>
              <a:pathLst>
                <a:path w="1440" h="1421" extrusionOk="0">
                  <a:moveTo>
                    <a:pt x="720" y="1"/>
                  </a:moveTo>
                  <a:lnTo>
                    <a:pt x="573" y="19"/>
                  </a:lnTo>
                  <a:lnTo>
                    <a:pt x="425" y="38"/>
                  </a:lnTo>
                  <a:lnTo>
                    <a:pt x="296" y="111"/>
                  </a:lnTo>
                  <a:lnTo>
                    <a:pt x="204" y="185"/>
                  </a:lnTo>
                  <a:lnTo>
                    <a:pt x="130" y="277"/>
                  </a:lnTo>
                  <a:lnTo>
                    <a:pt x="56" y="406"/>
                  </a:lnTo>
                  <a:lnTo>
                    <a:pt x="19" y="535"/>
                  </a:lnTo>
                  <a:lnTo>
                    <a:pt x="1" y="701"/>
                  </a:lnTo>
                  <a:lnTo>
                    <a:pt x="19" y="867"/>
                  </a:lnTo>
                  <a:lnTo>
                    <a:pt x="56" y="996"/>
                  </a:lnTo>
                  <a:lnTo>
                    <a:pt x="112" y="1125"/>
                  </a:lnTo>
                  <a:lnTo>
                    <a:pt x="185" y="1218"/>
                  </a:lnTo>
                  <a:lnTo>
                    <a:pt x="296" y="1310"/>
                  </a:lnTo>
                  <a:lnTo>
                    <a:pt x="407" y="1365"/>
                  </a:lnTo>
                  <a:lnTo>
                    <a:pt x="554" y="1402"/>
                  </a:lnTo>
                  <a:lnTo>
                    <a:pt x="702" y="1420"/>
                  </a:lnTo>
                  <a:lnTo>
                    <a:pt x="868" y="1402"/>
                  </a:lnTo>
                  <a:lnTo>
                    <a:pt x="1015" y="1384"/>
                  </a:lnTo>
                  <a:lnTo>
                    <a:pt x="1126" y="1310"/>
                  </a:lnTo>
                  <a:lnTo>
                    <a:pt x="1218" y="1236"/>
                  </a:lnTo>
                  <a:lnTo>
                    <a:pt x="1310" y="1144"/>
                  </a:lnTo>
                  <a:lnTo>
                    <a:pt x="1365" y="1015"/>
                  </a:lnTo>
                  <a:lnTo>
                    <a:pt x="1421" y="886"/>
                  </a:lnTo>
                  <a:lnTo>
                    <a:pt x="1439" y="720"/>
                  </a:lnTo>
                  <a:lnTo>
                    <a:pt x="1421" y="572"/>
                  </a:lnTo>
                  <a:lnTo>
                    <a:pt x="1384" y="425"/>
                  </a:lnTo>
                  <a:lnTo>
                    <a:pt x="1310" y="296"/>
                  </a:lnTo>
                  <a:lnTo>
                    <a:pt x="1236" y="203"/>
                  </a:lnTo>
                  <a:lnTo>
                    <a:pt x="1144" y="111"/>
                  </a:lnTo>
                  <a:lnTo>
                    <a:pt x="1033" y="56"/>
                  </a:lnTo>
                  <a:lnTo>
                    <a:pt x="886" y="19"/>
                  </a:lnTo>
                  <a:lnTo>
                    <a:pt x="72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0" name="Google Shape;1130;p3"/>
            <p:cNvSpPr/>
            <p:nvPr/>
          </p:nvSpPr>
          <p:spPr>
            <a:xfrm>
              <a:off x="5692300" y="1727000"/>
              <a:ext cx="35975" cy="35525"/>
            </a:xfrm>
            <a:custGeom>
              <a:avLst/>
              <a:gdLst/>
              <a:ahLst/>
              <a:cxnLst/>
              <a:rect l="l" t="t" r="r" b="b"/>
              <a:pathLst>
                <a:path w="1439" h="1421" extrusionOk="0">
                  <a:moveTo>
                    <a:pt x="719" y="0"/>
                  </a:moveTo>
                  <a:lnTo>
                    <a:pt x="553" y="19"/>
                  </a:lnTo>
                  <a:lnTo>
                    <a:pt x="424" y="56"/>
                  </a:lnTo>
                  <a:lnTo>
                    <a:pt x="295" y="111"/>
                  </a:lnTo>
                  <a:lnTo>
                    <a:pt x="185" y="185"/>
                  </a:lnTo>
                  <a:lnTo>
                    <a:pt x="111" y="277"/>
                  </a:lnTo>
                  <a:lnTo>
                    <a:pt x="55" y="406"/>
                  </a:lnTo>
                  <a:lnTo>
                    <a:pt x="19" y="553"/>
                  </a:lnTo>
                  <a:lnTo>
                    <a:pt x="0" y="701"/>
                  </a:lnTo>
                  <a:lnTo>
                    <a:pt x="19" y="867"/>
                  </a:lnTo>
                  <a:lnTo>
                    <a:pt x="37" y="996"/>
                  </a:lnTo>
                  <a:lnTo>
                    <a:pt x="92" y="1125"/>
                  </a:lnTo>
                  <a:lnTo>
                    <a:pt x="185" y="1236"/>
                  </a:lnTo>
                  <a:lnTo>
                    <a:pt x="277" y="1309"/>
                  </a:lnTo>
                  <a:lnTo>
                    <a:pt x="406" y="1365"/>
                  </a:lnTo>
                  <a:lnTo>
                    <a:pt x="535" y="1402"/>
                  </a:lnTo>
                  <a:lnTo>
                    <a:pt x="701" y="1420"/>
                  </a:lnTo>
                  <a:lnTo>
                    <a:pt x="867" y="1420"/>
                  </a:lnTo>
                  <a:lnTo>
                    <a:pt x="996" y="1383"/>
                  </a:lnTo>
                  <a:lnTo>
                    <a:pt x="1125" y="1309"/>
                  </a:lnTo>
                  <a:lnTo>
                    <a:pt x="1217" y="1236"/>
                  </a:lnTo>
                  <a:lnTo>
                    <a:pt x="1291" y="1125"/>
                  </a:lnTo>
                  <a:lnTo>
                    <a:pt x="1365" y="1014"/>
                  </a:lnTo>
                  <a:lnTo>
                    <a:pt x="1401" y="867"/>
                  </a:lnTo>
                  <a:lnTo>
                    <a:pt x="1438" y="701"/>
                  </a:lnTo>
                  <a:lnTo>
                    <a:pt x="1401" y="553"/>
                  </a:lnTo>
                  <a:lnTo>
                    <a:pt x="1365" y="406"/>
                  </a:lnTo>
                  <a:lnTo>
                    <a:pt x="1309" y="295"/>
                  </a:lnTo>
                  <a:lnTo>
                    <a:pt x="1236" y="203"/>
                  </a:lnTo>
                  <a:lnTo>
                    <a:pt x="1125" y="111"/>
                  </a:lnTo>
                  <a:lnTo>
                    <a:pt x="1014" y="56"/>
                  </a:lnTo>
                  <a:lnTo>
                    <a:pt x="885" y="19"/>
                  </a:lnTo>
                  <a:lnTo>
                    <a:pt x="7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1" name="Google Shape;1131;p3"/>
            <p:cNvSpPr/>
            <p:nvPr/>
          </p:nvSpPr>
          <p:spPr>
            <a:xfrm>
              <a:off x="5245175" y="1485450"/>
              <a:ext cx="34125" cy="33675"/>
            </a:xfrm>
            <a:custGeom>
              <a:avLst/>
              <a:gdLst/>
              <a:ahLst/>
              <a:cxnLst/>
              <a:rect l="l" t="t" r="r" b="b"/>
              <a:pathLst>
                <a:path w="1365" h="1347" extrusionOk="0">
                  <a:moveTo>
                    <a:pt x="516" y="1"/>
                  </a:moveTo>
                  <a:lnTo>
                    <a:pt x="387" y="38"/>
                  </a:lnTo>
                  <a:lnTo>
                    <a:pt x="258" y="93"/>
                  </a:lnTo>
                  <a:lnTo>
                    <a:pt x="166" y="185"/>
                  </a:lnTo>
                  <a:lnTo>
                    <a:pt x="92" y="277"/>
                  </a:lnTo>
                  <a:lnTo>
                    <a:pt x="37" y="388"/>
                  </a:lnTo>
                  <a:lnTo>
                    <a:pt x="0" y="517"/>
                  </a:lnTo>
                  <a:lnTo>
                    <a:pt x="0" y="683"/>
                  </a:lnTo>
                  <a:lnTo>
                    <a:pt x="0" y="830"/>
                  </a:lnTo>
                  <a:lnTo>
                    <a:pt x="37" y="960"/>
                  </a:lnTo>
                  <a:lnTo>
                    <a:pt x="92" y="1070"/>
                  </a:lnTo>
                  <a:lnTo>
                    <a:pt x="166" y="1181"/>
                  </a:lnTo>
                  <a:lnTo>
                    <a:pt x="277" y="1255"/>
                  </a:lnTo>
                  <a:lnTo>
                    <a:pt x="387" y="1310"/>
                  </a:lnTo>
                  <a:lnTo>
                    <a:pt x="516" y="1347"/>
                  </a:lnTo>
                  <a:lnTo>
                    <a:pt x="830" y="1347"/>
                  </a:lnTo>
                  <a:lnTo>
                    <a:pt x="959" y="1310"/>
                  </a:lnTo>
                  <a:lnTo>
                    <a:pt x="1070" y="1236"/>
                  </a:lnTo>
                  <a:lnTo>
                    <a:pt x="1162" y="1162"/>
                  </a:lnTo>
                  <a:lnTo>
                    <a:pt x="1236" y="1052"/>
                  </a:lnTo>
                  <a:lnTo>
                    <a:pt x="1291" y="941"/>
                  </a:lnTo>
                  <a:lnTo>
                    <a:pt x="1346" y="794"/>
                  </a:lnTo>
                  <a:lnTo>
                    <a:pt x="1365" y="646"/>
                  </a:lnTo>
                  <a:lnTo>
                    <a:pt x="1346" y="499"/>
                  </a:lnTo>
                  <a:lnTo>
                    <a:pt x="1291" y="370"/>
                  </a:lnTo>
                  <a:lnTo>
                    <a:pt x="1236" y="259"/>
                  </a:lnTo>
                  <a:lnTo>
                    <a:pt x="1162" y="167"/>
                  </a:lnTo>
                  <a:lnTo>
                    <a:pt x="1070" y="93"/>
                  </a:lnTo>
                  <a:lnTo>
                    <a:pt x="959" y="38"/>
                  </a:lnTo>
                  <a:lnTo>
                    <a:pt x="83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2" name="Google Shape;1132;p3"/>
            <p:cNvSpPr/>
            <p:nvPr/>
          </p:nvSpPr>
          <p:spPr>
            <a:xfrm>
              <a:off x="4836300" y="1002375"/>
              <a:ext cx="35525" cy="35050"/>
            </a:xfrm>
            <a:custGeom>
              <a:avLst/>
              <a:gdLst/>
              <a:ahLst/>
              <a:cxnLst/>
              <a:rect l="l" t="t" r="r" b="b"/>
              <a:pathLst>
                <a:path w="1421" h="1402" extrusionOk="0">
                  <a:moveTo>
                    <a:pt x="683" y="1"/>
                  </a:moveTo>
                  <a:lnTo>
                    <a:pt x="535" y="19"/>
                  </a:lnTo>
                  <a:lnTo>
                    <a:pt x="406" y="56"/>
                  </a:lnTo>
                  <a:lnTo>
                    <a:pt x="277" y="111"/>
                  </a:lnTo>
                  <a:lnTo>
                    <a:pt x="185" y="185"/>
                  </a:lnTo>
                  <a:lnTo>
                    <a:pt x="111" y="277"/>
                  </a:lnTo>
                  <a:lnTo>
                    <a:pt x="56" y="406"/>
                  </a:lnTo>
                  <a:lnTo>
                    <a:pt x="19" y="535"/>
                  </a:lnTo>
                  <a:lnTo>
                    <a:pt x="1" y="683"/>
                  </a:lnTo>
                  <a:lnTo>
                    <a:pt x="19" y="849"/>
                  </a:lnTo>
                  <a:lnTo>
                    <a:pt x="37" y="978"/>
                  </a:lnTo>
                  <a:lnTo>
                    <a:pt x="93" y="1107"/>
                  </a:lnTo>
                  <a:lnTo>
                    <a:pt x="166" y="1199"/>
                  </a:lnTo>
                  <a:lnTo>
                    <a:pt x="277" y="1291"/>
                  </a:lnTo>
                  <a:lnTo>
                    <a:pt x="388" y="1347"/>
                  </a:lnTo>
                  <a:lnTo>
                    <a:pt x="535" y="1383"/>
                  </a:lnTo>
                  <a:lnTo>
                    <a:pt x="701" y="1402"/>
                  </a:lnTo>
                  <a:lnTo>
                    <a:pt x="849" y="1402"/>
                  </a:lnTo>
                  <a:lnTo>
                    <a:pt x="996" y="1365"/>
                  </a:lnTo>
                  <a:lnTo>
                    <a:pt x="1107" y="1291"/>
                  </a:lnTo>
                  <a:lnTo>
                    <a:pt x="1217" y="1217"/>
                  </a:lnTo>
                  <a:lnTo>
                    <a:pt x="1291" y="1107"/>
                  </a:lnTo>
                  <a:lnTo>
                    <a:pt x="1347" y="978"/>
                  </a:lnTo>
                  <a:lnTo>
                    <a:pt x="1402" y="830"/>
                  </a:lnTo>
                  <a:lnTo>
                    <a:pt x="1420" y="664"/>
                  </a:lnTo>
                  <a:lnTo>
                    <a:pt x="1383" y="517"/>
                  </a:lnTo>
                  <a:lnTo>
                    <a:pt x="1347" y="388"/>
                  </a:lnTo>
                  <a:lnTo>
                    <a:pt x="1273" y="277"/>
                  </a:lnTo>
                  <a:lnTo>
                    <a:pt x="1199" y="185"/>
                  </a:lnTo>
                  <a:lnTo>
                    <a:pt x="1107" y="93"/>
                  </a:lnTo>
                  <a:lnTo>
                    <a:pt x="978" y="37"/>
                  </a:lnTo>
                  <a:lnTo>
                    <a:pt x="849" y="19"/>
                  </a:lnTo>
                  <a:lnTo>
                    <a:pt x="6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3" name="Google Shape;1133;p3"/>
            <p:cNvSpPr/>
            <p:nvPr/>
          </p:nvSpPr>
          <p:spPr>
            <a:xfrm>
              <a:off x="4657000" y="643300"/>
              <a:ext cx="34575" cy="34125"/>
            </a:xfrm>
            <a:custGeom>
              <a:avLst/>
              <a:gdLst/>
              <a:ahLst/>
              <a:cxnLst/>
              <a:rect l="l" t="t" r="r" b="b"/>
              <a:pathLst>
                <a:path w="1383" h="1365" extrusionOk="0">
                  <a:moveTo>
                    <a:pt x="664" y="0"/>
                  </a:moveTo>
                  <a:lnTo>
                    <a:pt x="498" y="19"/>
                  </a:lnTo>
                  <a:lnTo>
                    <a:pt x="369" y="55"/>
                  </a:lnTo>
                  <a:lnTo>
                    <a:pt x="258" y="129"/>
                  </a:lnTo>
                  <a:lnTo>
                    <a:pt x="166" y="203"/>
                  </a:lnTo>
                  <a:lnTo>
                    <a:pt x="92" y="314"/>
                  </a:lnTo>
                  <a:lnTo>
                    <a:pt x="37" y="424"/>
                  </a:lnTo>
                  <a:lnTo>
                    <a:pt x="19" y="553"/>
                  </a:lnTo>
                  <a:lnTo>
                    <a:pt x="0" y="701"/>
                  </a:lnTo>
                  <a:lnTo>
                    <a:pt x="19" y="867"/>
                  </a:lnTo>
                  <a:lnTo>
                    <a:pt x="55" y="996"/>
                  </a:lnTo>
                  <a:lnTo>
                    <a:pt x="129" y="1106"/>
                  </a:lnTo>
                  <a:lnTo>
                    <a:pt x="203" y="1199"/>
                  </a:lnTo>
                  <a:lnTo>
                    <a:pt x="314" y="1272"/>
                  </a:lnTo>
                  <a:lnTo>
                    <a:pt x="424" y="1328"/>
                  </a:lnTo>
                  <a:lnTo>
                    <a:pt x="553" y="1365"/>
                  </a:lnTo>
                  <a:lnTo>
                    <a:pt x="719" y="1365"/>
                  </a:lnTo>
                  <a:lnTo>
                    <a:pt x="867" y="1346"/>
                  </a:lnTo>
                  <a:lnTo>
                    <a:pt x="996" y="1309"/>
                  </a:lnTo>
                  <a:lnTo>
                    <a:pt x="1106" y="1236"/>
                  </a:lnTo>
                  <a:lnTo>
                    <a:pt x="1199" y="1162"/>
                  </a:lnTo>
                  <a:lnTo>
                    <a:pt x="1272" y="1051"/>
                  </a:lnTo>
                  <a:lnTo>
                    <a:pt x="1328" y="922"/>
                  </a:lnTo>
                  <a:lnTo>
                    <a:pt x="1365" y="775"/>
                  </a:lnTo>
                  <a:lnTo>
                    <a:pt x="1383" y="609"/>
                  </a:lnTo>
                  <a:lnTo>
                    <a:pt x="1346" y="480"/>
                  </a:lnTo>
                  <a:lnTo>
                    <a:pt x="1291" y="369"/>
                  </a:lnTo>
                  <a:lnTo>
                    <a:pt x="1235" y="258"/>
                  </a:lnTo>
                  <a:lnTo>
                    <a:pt x="1143" y="166"/>
                  </a:lnTo>
                  <a:lnTo>
                    <a:pt x="1051" y="92"/>
                  </a:lnTo>
                  <a:lnTo>
                    <a:pt x="940" y="37"/>
                  </a:lnTo>
                  <a:lnTo>
                    <a:pt x="81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4" name="Google Shape;1134;p3"/>
            <p:cNvSpPr/>
            <p:nvPr/>
          </p:nvSpPr>
          <p:spPr>
            <a:xfrm>
              <a:off x="5033600" y="1282625"/>
              <a:ext cx="34575" cy="34150"/>
            </a:xfrm>
            <a:custGeom>
              <a:avLst/>
              <a:gdLst/>
              <a:ahLst/>
              <a:cxnLst/>
              <a:rect l="l" t="t" r="r" b="b"/>
              <a:pathLst>
                <a:path w="1383" h="1366" extrusionOk="0">
                  <a:moveTo>
                    <a:pt x="535" y="1"/>
                  </a:moveTo>
                  <a:lnTo>
                    <a:pt x="406" y="38"/>
                  </a:lnTo>
                  <a:lnTo>
                    <a:pt x="295" y="93"/>
                  </a:lnTo>
                  <a:lnTo>
                    <a:pt x="184" y="185"/>
                  </a:lnTo>
                  <a:lnTo>
                    <a:pt x="111" y="278"/>
                  </a:lnTo>
                  <a:lnTo>
                    <a:pt x="55" y="388"/>
                  </a:lnTo>
                  <a:lnTo>
                    <a:pt x="18" y="517"/>
                  </a:lnTo>
                  <a:lnTo>
                    <a:pt x="0" y="665"/>
                  </a:lnTo>
                  <a:lnTo>
                    <a:pt x="0" y="812"/>
                  </a:lnTo>
                  <a:lnTo>
                    <a:pt x="37" y="960"/>
                  </a:lnTo>
                  <a:lnTo>
                    <a:pt x="111" y="1070"/>
                  </a:lnTo>
                  <a:lnTo>
                    <a:pt x="203" y="1181"/>
                  </a:lnTo>
                  <a:lnTo>
                    <a:pt x="313" y="1273"/>
                  </a:lnTo>
                  <a:lnTo>
                    <a:pt x="424" y="1328"/>
                  </a:lnTo>
                  <a:lnTo>
                    <a:pt x="572" y="1365"/>
                  </a:lnTo>
                  <a:lnTo>
                    <a:pt x="719" y="1365"/>
                  </a:lnTo>
                  <a:lnTo>
                    <a:pt x="867" y="1347"/>
                  </a:lnTo>
                  <a:lnTo>
                    <a:pt x="996" y="1310"/>
                  </a:lnTo>
                  <a:lnTo>
                    <a:pt x="1106" y="1255"/>
                  </a:lnTo>
                  <a:lnTo>
                    <a:pt x="1199" y="1163"/>
                  </a:lnTo>
                  <a:lnTo>
                    <a:pt x="1272" y="1070"/>
                  </a:lnTo>
                  <a:lnTo>
                    <a:pt x="1328" y="978"/>
                  </a:lnTo>
                  <a:lnTo>
                    <a:pt x="1364" y="868"/>
                  </a:lnTo>
                  <a:lnTo>
                    <a:pt x="1383" y="738"/>
                  </a:lnTo>
                  <a:lnTo>
                    <a:pt x="1364" y="573"/>
                  </a:lnTo>
                  <a:lnTo>
                    <a:pt x="1328" y="425"/>
                  </a:lnTo>
                  <a:lnTo>
                    <a:pt x="1254" y="296"/>
                  </a:lnTo>
                  <a:lnTo>
                    <a:pt x="1180" y="185"/>
                  </a:lnTo>
                  <a:lnTo>
                    <a:pt x="1069" y="93"/>
                  </a:lnTo>
                  <a:lnTo>
                    <a:pt x="959" y="38"/>
                  </a:lnTo>
                  <a:lnTo>
                    <a:pt x="83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5" name="Google Shape;1135;p3"/>
            <p:cNvSpPr/>
            <p:nvPr/>
          </p:nvSpPr>
          <p:spPr>
            <a:xfrm>
              <a:off x="5390375" y="1591025"/>
              <a:ext cx="34600" cy="33675"/>
            </a:xfrm>
            <a:custGeom>
              <a:avLst/>
              <a:gdLst/>
              <a:ahLst/>
              <a:cxnLst/>
              <a:rect l="l" t="t" r="r" b="b"/>
              <a:pathLst>
                <a:path w="1384" h="1347" extrusionOk="0">
                  <a:moveTo>
                    <a:pt x="535" y="0"/>
                  </a:moveTo>
                  <a:lnTo>
                    <a:pt x="387" y="37"/>
                  </a:lnTo>
                  <a:lnTo>
                    <a:pt x="277" y="92"/>
                  </a:lnTo>
                  <a:lnTo>
                    <a:pt x="185" y="184"/>
                  </a:lnTo>
                  <a:lnTo>
                    <a:pt x="111" y="277"/>
                  </a:lnTo>
                  <a:lnTo>
                    <a:pt x="55" y="387"/>
                  </a:lnTo>
                  <a:lnTo>
                    <a:pt x="19" y="535"/>
                  </a:lnTo>
                  <a:lnTo>
                    <a:pt x="0" y="682"/>
                  </a:lnTo>
                  <a:lnTo>
                    <a:pt x="19" y="830"/>
                  </a:lnTo>
                  <a:lnTo>
                    <a:pt x="55" y="959"/>
                  </a:lnTo>
                  <a:lnTo>
                    <a:pt x="111" y="1088"/>
                  </a:lnTo>
                  <a:lnTo>
                    <a:pt x="185" y="1180"/>
                  </a:lnTo>
                  <a:lnTo>
                    <a:pt x="295" y="1254"/>
                  </a:lnTo>
                  <a:lnTo>
                    <a:pt x="406" y="1309"/>
                  </a:lnTo>
                  <a:lnTo>
                    <a:pt x="535" y="1346"/>
                  </a:lnTo>
                  <a:lnTo>
                    <a:pt x="848" y="1346"/>
                  </a:lnTo>
                  <a:lnTo>
                    <a:pt x="977" y="1309"/>
                  </a:lnTo>
                  <a:lnTo>
                    <a:pt x="1088" y="1235"/>
                  </a:lnTo>
                  <a:lnTo>
                    <a:pt x="1180" y="1162"/>
                  </a:lnTo>
                  <a:lnTo>
                    <a:pt x="1254" y="1069"/>
                  </a:lnTo>
                  <a:lnTo>
                    <a:pt x="1309" y="940"/>
                  </a:lnTo>
                  <a:lnTo>
                    <a:pt x="1346" y="811"/>
                  </a:lnTo>
                  <a:lnTo>
                    <a:pt x="1383" y="664"/>
                  </a:lnTo>
                  <a:lnTo>
                    <a:pt x="1346" y="516"/>
                  </a:lnTo>
                  <a:lnTo>
                    <a:pt x="1309" y="387"/>
                  </a:lnTo>
                  <a:lnTo>
                    <a:pt x="1254" y="277"/>
                  </a:lnTo>
                  <a:lnTo>
                    <a:pt x="1162" y="166"/>
                  </a:lnTo>
                  <a:lnTo>
                    <a:pt x="1070" y="92"/>
                  </a:lnTo>
                  <a:lnTo>
                    <a:pt x="959" y="37"/>
                  </a:lnTo>
                  <a:lnTo>
                    <a:pt x="83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6" name="Google Shape;1136;p3"/>
            <p:cNvSpPr/>
            <p:nvPr/>
          </p:nvSpPr>
          <p:spPr>
            <a:xfrm>
              <a:off x="4770850" y="908350"/>
              <a:ext cx="34600" cy="35050"/>
            </a:xfrm>
            <a:custGeom>
              <a:avLst/>
              <a:gdLst/>
              <a:ahLst/>
              <a:cxnLst/>
              <a:rect l="l" t="t" r="r" b="b"/>
              <a:pathLst>
                <a:path w="1384" h="1402" extrusionOk="0">
                  <a:moveTo>
                    <a:pt x="627" y="0"/>
                  </a:moveTo>
                  <a:lnTo>
                    <a:pt x="480" y="37"/>
                  </a:lnTo>
                  <a:lnTo>
                    <a:pt x="351" y="92"/>
                  </a:lnTo>
                  <a:lnTo>
                    <a:pt x="240" y="166"/>
                  </a:lnTo>
                  <a:lnTo>
                    <a:pt x="148" y="258"/>
                  </a:lnTo>
                  <a:lnTo>
                    <a:pt x="74" y="387"/>
                  </a:lnTo>
                  <a:lnTo>
                    <a:pt x="19" y="516"/>
                  </a:lnTo>
                  <a:lnTo>
                    <a:pt x="0" y="664"/>
                  </a:lnTo>
                  <a:lnTo>
                    <a:pt x="19" y="811"/>
                  </a:lnTo>
                  <a:lnTo>
                    <a:pt x="37" y="959"/>
                  </a:lnTo>
                  <a:lnTo>
                    <a:pt x="92" y="1070"/>
                  </a:lnTo>
                  <a:lnTo>
                    <a:pt x="166" y="1162"/>
                  </a:lnTo>
                  <a:lnTo>
                    <a:pt x="258" y="1254"/>
                  </a:lnTo>
                  <a:lnTo>
                    <a:pt x="369" y="1309"/>
                  </a:lnTo>
                  <a:lnTo>
                    <a:pt x="498" y="1365"/>
                  </a:lnTo>
                  <a:lnTo>
                    <a:pt x="646" y="1401"/>
                  </a:lnTo>
                  <a:lnTo>
                    <a:pt x="793" y="1383"/>
                  </a:lnTo>
                  <a:lnTo>
                    <a:pt x="922" y="1346"/>
                  </a:lnTo>
                  <a:lnTo>
                    <a:pt x="1051" y="1291"/>
                  </a:lnTo>
                  <a:lnTo>
                    <a:pt x="1162" y="1235"/>
                  </a:lnTo>
                  <a:lnTo>
                    <a:pt x="1236" y="1143"/>
                  </a:lnTo>
                  <a:lnTo>
                    <a:pt x="1309" y="1033"/>
                  </a:lnTo>
                  <a:lnTo>
                    <a:pt x="1365" y="904"/>
                  </a:lnTo>
                  <a:lnTo>
                    <a:pt x="1383" y="756"/>
                  </a:lnTo>
                  <a:lnTo>
                    <a:pt x="1383" y="609"/>
                  </a:lnTo>
                  <a:lnTo>
                    <a:pt x="1365" y="461"/>
                  </a:lnTo>
                  <a:lnTo>
                    <a:pt x="1309" y="350"/>
                  </a:lnTo>
                  <a:lnTo>
                    <a:pt x="1254" y="240"/>
                  </a:lnTo>
                  <a:lnTo>
                    <a:pt x="1162" y="166"/>
                  </a:lnTo>
                  <a:lnTo>
                    <a:pt x="1051" y="92"/>
                  </a:lnTo>
                  <a:lnTo>
                    <a:pt x="922" y="37"/>
                  </a:lnTo>
                  <a:lnTo>
                    <a:pt x="775" y="19"/>
                  </a:lnTo>
                  <a:lnTo>
                    <a:pt x="62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7" name="Google Shape;1137;p3"/>
            <p:cNvSpPr/>
            <p:nvPr/>
          </p:nvSpPr>
          <p:spPr>
            <a:xfrm>
              <a:off x="4709550" y="815225"/>
              <a:ext cx="31825" cy="35050"/>
            </a:xfrm>
            <a:custGeom>
              <a:avLst/>
              <a:gdLst/>
              <a:ahLst/>
              <a:cxnLst/>
              <a:rect l="l" t="t" r="r" b="b"/>
              <a:pathLst>
                <a:path w="1273" h="1402" extrusionOk="0">
                  <a:moveTo>
                    <a:pt x="645" y="1"/>
                  </a:moveTo>
                  <a:lnTo>
                    <a:pt x="498" y="19"/>
                  </a:lnTo>
                  <a:lnTo>
                    <a:pt x="369" y="56"/>
                  </a:lnTo>
                  <a:lnTo>
                    <a:pt x="258" y="111"/>
                  </a:lnTo>
                  <a:lnTo>
                    <a:pt x="166" y="185"/>
                  </a:lnTo>
                  <a:lnTo>
                    <a:pt x="92" y="277"/>
                  </a:lnTo>
                  <a:lnTo>
                    <a:pt x="37" y="388"/>
                  </a:lnTo>
                  <a:lnTo>
                    <a:pt x="0" y="498"/>
                  </a:lnTo>
                  <a:lnTo>
                    <a:pt x="0" y="646"/>
                  </a:lnTo>
                  <a:lnTo>
                    <a:pt x="37" y="738"/>
                  </a:lnTo>
                  <a:lnTo>
                    <a:pt x="74" y="830"/>
                  </a:lnTo>
                  <a:lnTo>
                    <a:pt x="203" y="1033"/>
                  </a:lnTo>
                  <a:lnTo>
                    <a:pt x="350" y="1218"/>
                  </a:lnTo>
                  <a:lnTo>
                    <a:pt x="479" y="1402"/>
                  </a:lnTo>
                  <a:lnTo>
                    <a:pt x="756" y="1402"/>
                  </a:lnTo>
                  <a:lnTo>
                    <a:pt x="904" y="1236"/>
                  </a:lnTo>
                  <a:lnTo>
                    <a:pt x="1051" y="1052"/>
                  </a:lnTo>
                  <a:lnTo>
                    <a:pt x="1199" y="867"/>
                  </a:lnTo>
                  <a:lnTo>
                    <a:pt x="1235" y="757"/>
                  </a:lnTo>
                  <a:lnTo>
                    <a:pt x="1272" y="664"/>
                  </a:lnTo>
                  <a:lnTo>
                    <a:pt x="1272" y="535"/>
                  </a:lnTo>
                  <a:lnTo>
                    <a:pt x="1254" y="406"/>
                  </a:lnTo>
                  <a:lnTo>
                    <a:pt x="1199" y="296"/>
                  </a:lnTo>
                  <a:lnTo>
                    <a:pt x="1125" y="203"/>
                  </a:lnTo>
                  <a:lnTo>
                    <a:pt x="1033" y="130"/>
                  </a:lnTo>
                  <a:lnTo>
                    <a:pt x="922" y="56"/>
                  </a:lnTo>
                  <a:lnTo>
                    <a:pt x="793" y="19"/>
                  </a:lnTo>
                  <a:lnTo>
                    <a:pt x="64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8" name="Google Shape;1138;p3"/>
            <p:cNvSpPr/>
            <p:nvPr/>
          </p:nvSpPr>
          <p:spPr>
            <a:xfrm>
              <a:off x="4605825" y="469500"/>
              <a:ext cx="34125" cy="33675"/>
            </a:xfrm>
            <a:custGeom>
              <a:avLst/>
              <a:gdLst/>
              <a:ahLst/>
              <a:cxnLst/>
              <a:rect l="l" t="t" r="r" b="b"/>
              <a:pathLst>
                <a:path w="1365" h="1347" extrusionOk="0">
                  <a:moveTo>
                    <a:pt x="646" y="1"/>
                  </a:moveTo>
                  <a:lnTo>
                    <a:pt x="498" y="19"/>
                  </a:lnTo>
                  <a:lnTo>
                    <a:pt x="388" y="56"/>
                  </a:lnTo>
                  <a:lnTo>
                    <a:pt x="277" y="112"/>
                  </a:lnTo>
                  <a:lnTo>
                    <a:pt x="185" y="185"/>
                  </a:lnTo>
                  <a:lnTo>
                    <a:pt x="111" y="278"/>
                  </a:lnTo>
                  <a:lnTo>
                    <a:pt x="56" y="388"/>
                  </a:lnTo>
                  <a:lnTo>
                    <a:pt x="19" y="517"/>
                  </a:lnTo>
                  <a:lnTo>
                    <a:pt x="0" y="665"/>
                  </a:lnTo>
                  <a:lnTo>
                    <a:pt x="19" y="812"/>
                  </a:lnTo>
                  <a:lnTo>
                    <a:pt x="56" y="941"/>
                  </a:lnTo>
                  <a:lnTo>
                    <a:pt x="111" y="1070"/>
                  </a:lnTo>
                  <a:lnTo>
                    <a:pt x="185" y="1163"/>
                  </a:lnTo>
                  <a:lnTo>
                    <a:pt x="277" y="1236"/>
                  </a:lnTo>
                  <a:lnTo>
                    <a:pt x="388" y="1292"/>
                  </a:lnTo>
                  <a:lnTo>
                    <a:pt x="535" y="1329"/>
                  </a:lnTo>
                  <a:lnTo>
                    <a:pt x="683" y="1347"/>
                  </a:lnTo>
                  <a:lnTo>
                    <a:pt x="830" y="1329"/>
                  </a:lnTo>
                  <a:lnTo>
                    <a:pt x="959" y="1292"/>
                  </a:lnTo>
                  <a:lnTo>
                    <a:pt x="1070" y="1236"/>
                  </a:lnTo>
                  <a:lnTo>
                    <a:pt x="1162" y="1144"/>
                  </a:lnTo>
                  <a:lnTo>
                    <a:pt x="1236" y="1052"/>
                  </a:lnTo>
                  <a:lnTo>
                    <a:pt x="1291" y="923"/>
                  </a:lnTo>
                  <a:lnTo>
                    <a:pt x="1346" y="775"/>
                  </a:lnTo>
                  <a:lnTo>
                    <a:pt x="1365" y="628"/>
                  </a:lnTo>
                  <a:lnTo>
                    <a:pt x="1328" y="480"/>
                  </a:lnTo>
                  <a:lnTo>
                    <a:pt x="1291" y="370"/>
                  </a:lnTo>
                  <a:lnTo>
                    <a:pt x="1217" y="259"/>
                  </a:lnTo>
                  <a:lnTo>
                    <a:pt x="1144" y="167"/>
                  </a:lnTo>
                  <a:lnTo>
                    <a:pt x="1051" y="93"/>
                  </a:lnTo>
                  <a:lnTo>
                    <a:pt x="922" y="38"/>
                  </a:lnTo>
                  <a:lnTo>
                    <a:pt x="7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9" name="Google Shape;1139;p3"/>
            <p:cNvSpPr/>
            <p:nvPr/>
          </p:nvSpPr>
          <p:spPr>
            <a:xfrm>
              <a:off x="5100425" y="1377600"/>
              <a:ext cx="35050" cy="31825"/>
            </a:xfrm>
            <a:custGeom>
              <a:avLst/>
              <a:gdLst/>
              <a:ahLst/>
              <a:cxnLst/>
              <a:rect l="l" t="t" r="r" b="b"/>
              <a:pathLst>
                <a:path w="1402" h="1273" extrusionOk="0">
                  <a:moveTo>
                    <a:pt x="517" y="0"/>
                  </a:moveTo>
                  <a:lnTo>
                    <a:pt x="388" y="37"/>
                  </a:lnTo>
                  <a:lnTo>
                    <a:pt x="277" y="74"/>
                  </a:lnTo>
                  <a:lnTo>
                    <a:pt x="185" y="148"/>
                  </a:lnTo>
                  <a:lnTo>
                    <a:pt x="111" y="240"/>
                  </a:lnTo>
                  <a:lnTo>
                    <a:pt x="56" y="369"/>
                  </a:lnTo>
                  <a:lnTo>
                    <a:pt x="1" y="498"/>
                  </a:lnTo>
                  <a:lnTo>
                    <a:pt x="1" y="627"/>
                  </a:lnTo>
                  <a:lnTo>
                    <a:pt x="1" y="775"/>
                  </a:lnTo>
                  <a:lnTo>
                    <a:pt x="37" y="904"/>
                  </a:lnTo>
                  <a:lnTo>
                    <a:pt x="93" y="1033"/>
                  </a:lnTo>
                  <a:lnTo>
                    <a:pt x="167" y="1125"/>
                  </a:lnTo>
                  <a:lnTo>
                    <a:pt x="259" y="1199"/>
                  </a:lnTo>
                  <a:lnTo>
                    <a:pt x="369" y="1254"/>
                  </a:lnTo>
                  <a:lnTo>
                    <a:pt x="480" y="1272"/>
                  </a:lnTo>
                  <a:lnTo>
                    <a:pt x="627" y="1272"/>
                  </a:lnTo>
                  <a:lnTo>
                    <a:pt x="720" y="1254"/>
                  </a:lnTo>
                  <a:lnTo>
                    <a:pt x="812" y="1217"/>
                  </a:lnTo>
                  <a:lnTo>
                    <a:pt x="1015" y="1088"/>
                  </a:lnTo>
                  <a:lnTo>
                    <a:pt x="1199" y="941"/>
                  </a:lnTo>
                  <a:lnTo>
                    <a:pt x="1383" y="793"/>
                  </a:lnTo>
                  <a:lnTo>
                    <a:pt x="1402" y="535"/>
                  </a:lnTo>
                  <a:lnTo>
                    <a:pt x="1217" y="387"/>
                  </a:lnTo>
                  <a:lnTo>
                    <a:pt x="1033" y="221"/>
                  </a:lnTo>
                  <a:lnTo>
                    <a:pt x="849" y="92"/>
                  </a:lnTo>
                  <a:lnTo>
                    <a:pt x="757" y="37"/>
                  </a:lnTo>
                  <a:lnTo>
                    <a:pt x="646" y="19"/>
                  </a:lnTo>
                  <a:lnTo>
                    <a:pt x="5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0" name="Google Shape;1140;p3"/>
            <p:cNvSpPr/>
            <p:nvPr/>
          </p:nvSpPr>
          <p:spPr>
            <a:xfrm>
              <a:off x="5613475" y="1713625"/>
              <a:ext cx="34125" cy="33675"/>
            </a:xfrm>
            <a:custGeom>
              <a:avLst/>
              <a:gdLst/>
              <a:ahLst/>
              <a:cxnLst/>
              <a:rect l="l" t="t" r="r" b="b"/>
              <a:pathLst>
                <a:path w="1365" h="1347" extrusionOk="0">
                  <a:moveTo>
                    <a:pt x="646" y="1"/>
                  </a:moveTo>
                  <a:lnTo>
                    <a:pt x="516" y="19"/>
                  </a:lnTo>
                  <a:lnTo>
                    <a:pt x="387" y="56"/>
                  </a:lnTo>
                  <a:lnTo>
                    <a:pt x="277" y="111"/>
                  </a:lnTo>
                  <a:lnTo>
                    <a:pt x="185" y="185"/>
                  </a:lnTo>
                  <a:lnTo>
                    <a:pt x="92" y="277"/>
                  </a:lnTo>
                  <a:lnTo>
                    <a:pt x="37" y="388"/>
                  </a:lnTo>
                  <a:lnTo>
                    <a:pt x="0" y="517"/>
                  </a:lnTo>
                  <a:lnTo>
                    <a:pt x="0" y="646"/>
                  </a:lnTo>
                  <a:lnTo>
                    <a:pt x="0" y="793"/>
                  </a:lnTo>
                  <a:lnTo>
                    <a:pt x="37" y="941"/>
                  </a:lnTo>
                  <a:lnTo>
                    <a:pt x="92" y="1052"/>
                  </a:lnTo>
                  <a:lnTo>
                    <a:pt x="166" y="1162"/>
                  </a:lnTo>
                  <a:lnTo>
                    <a:pt x="258" y="1236"/>
                  </a:lnTo>
                  <a:lnTo>
                    <a:pt x="369" y="1291"/>
                  </a:lnTo>
                  <a:lnTo>
                    <a:pt x="498" y="1328"/>
                  </a:lnTo>
                  <a:lnTo>
                    <a:pt x="646" y="1347"/>
                  </a:lnTo>
                  <a:lnTo>
                    <a:pt x="812" y="1347"/>
                  </a:lnTo>
                  <a:lnTo>
                    <a:pt x="941" y="1310"/>
                  </a:lnTo>
                  <a:lnTo>
                    <a:pt x="1051" y="1254"/>
                  </a:lnTo>
                  <a:lnTo>
                    <a:pt x="1143" y="1162"/>
                  </a:lnTo>
                  <a:lnTo>
                    <a:pt x="1217" y="1070"/>
                  </a:lnTo>
                  <a:lnTo>
                    <a:pt x="1291" y="941"/>
                  </a:lnTo>
                  <a:lnTo>
                    <a:pt x="1328" y="812"/>
                  </a:lnTo>
                  <a:lnTo>
                    <a:pt x="1365" y="646"/>
                  </a:lnTo>
                  <a:lnTo>
                    <a:pt x="1328" y="517"/>
                  </a:lnTo>
                  <a:lnTo>
                    <a:pt x="1272" y="388"/>
                  </a:lnTo>
                  <a:lnTo>
                    <a:pt x="1217" y="277"/>
                  </a:lnTo>
                  <a:lnTo>
                    <a:pt x="1143" y="185"/>
                  </a:lnTo>
                  <a:lnTo>
                    <a:pt x="1051" y="111"/>
                  </a:lnTo>
                  <a:lnTo>
                    <a:pt x="941" y="56"/>
                  </a:lnTo>
                  <a:lnTo>
                    <a:pt x="793" y="19"/>
                  </a:lnTo>
                  <a:lnTo>
                    <a:pt x="64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1" name="Google Shape;1141;p3"/>
            <p:cNvSpPr/>
            <p:nvPr/>
          </p:nvSpPr>
          <p:spPr>
            <a:xfrm>
              <a:off x="4566175" y="238125"/>
              <a:ext cx="33225" cy="13850"/>
            </a:xfrm>
            <a:custGeom>
              <a:avLst/>
              <a:gdLst/>
              <a:ahLst/>
              <a:cxnLst/>
              <a:rect l="l" t="t" r="r" b="b"/>
              <a:pathLst>
                <a:path w="1329" h="554" extrusionOk="0">
                  <a:moveTo>
                    <a:pt x="1" y="0"/>
                  </a:moveTo>
                  <a:lnTo>
                    <a:pt x="19" y="129"/>
                  </a:lnTo>
                  <a:lnTo>
                    <a:pt x="56" y="221"/>
                  </a:lnTo>
                  <a:lnTo>
                    <a:pt x="130" y="313"/>
                  </a:lnTo>
                  <a:lnTo>
                    <a:pt x="204" y="406"/>
                  </a:lnTo>
                  <a:lnTo>
                    <a:pt x="296" y="461"/>
                  </a:lnTo>
                  <a:lnTo>
                    <a:pt x="388" y="516"/>
                  </a:lnTo>
                  <a:lnTo>
                    <a:pt x="517" y="535"/>
                  </a:lnTo>
                  <a:lnTo>
                    <a:pt x="646" y="553"/>
                  </a:lnTo>
                  <a:lnTo>
                    <a:pt x="775" y="553"/>
                  </a:lnTo>
                  <a:lnTo>
                    <a:pt x="904" y="516"/>
                  </a:lnTo>
                  <a:lnTo>
                    <a:pt x="1015" y="479"/>
                  </a:lnTo>
                  <a:lnTo>
                    <a:pt x="1107" y="406"/>
                  </a:lnTo>
                  <a:lnTo>
                    <a:pt x="1181" y="332"/>
                  </a:lnTo>
                  <a:lnTo>
                    <a:pt x="1236" y="240"/>
                  </a:lnTo>
                  <a:lnTo>
                    <a:pt x="1291" y="129"/>
                  </a:lnTo>
                  <a:lnTo>
                    <a:pt x="1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2" name="Google Shape;1142;p3"/>
            <p:cNvSpPr/>
            <p:nvPr/>
          </p:nvSpPr>
          <p:spPr>
            <a:xfrm>
              <a:off x="6000200" y="1863450"/>
              <a:ext cx="33225" cy="29975"/>
            </a:xfrm>
            <a:custGeom>
              <a:avLst/>
              <a:gdLst/>
              <a:ahLst/>
              <a:cxnLst/>
              <a:rect l="l" t="t" r="r" b="b"/>
              <a:pathLst>
                <a:path w="1329" h="1199" extrusionOk="0">
                  <a:moveTo>
                    <a:pt x="517" y="0"/>
                  </a:moveTo>
                  <a:lnTo>
                    <a:pt x="388" y="18"/>
                  </a:lnTo>
                  <a:lnTo>
                    <a:pt x="259" y="55"/>
                  </a:lnTo>
                  <a:lnTo>
                    <a:pt x="167" y="129"/>
                  </a:lnTo>
                  <a:lnTo>
                    <a:pt x="93" y="221"/>
                  </a:lnTo>
                  <a:lnTo>
                    <a:pt x="38" y="332"/>
                  </a:lnTo>
                  <a:lnTo>
                    <a:pt x="1" y="461"/>
                  </a:lnTo>
                  <a:lnTo>
                    <a:pt x="1" y="590"/>
                  </a:lnTo>
                  <a:lnTo>
                    <a:pt x="38" y="682"/>
                  </a:lnTo>
                  <a:lnTo>
                    <a:pt x="75" y="793"/>
                  </a:lnTo>
                  <a:lnTo>
                    <a:pt x="148" y="885"/>
                  </a:lnTo>
                  <a:lnTo>
                    <a:pt x="222" y="977"/>
                  </a:lnTo>
                  <a:lnTo>
                    <a:pt x="296" y="1069"/>
                  </a:lnTo>
                  <a:lnTo>
                    <a:pt x="388" y="1143"/>
                  </a:lnTo>
                  <a:lnTo>
                    <a:pt x="480" y="1180"/>
                  </a:lnTo>
                  <a:lnTo>
                    <a:pt x="572" y="1199"/>
                  </a:lnTo>
                  <a:lnTo>
                    <a:pt x="646" y="1199"/>
                  </a:lnTo>
                  <a:lnTo>
                    <a:pt x="738" y="1180"/>
                  </a:lnTo>
                  <a:lnTo>
                    <a:pt x="849" y="1125"/>
                  </a:lnTo>
                  <a:lnTo>
                    <a:pt x="941" y="1069"/>
                  </a:lnTo>
                  <a:lnTo>
                    <a:pt x="1126" y="922"/>
                  </a:lnTo>
                  <a:lnTo>
                    <a:pt x="1328" y="774"/>
                  </a:lnTo>
                  <a:lnTo>
                    <a:pt x="1328" y="516"/>
                  </a:lnTo>
                  <a:lnTo>
                    <a:pt x="1162" y="369"/>
                  </a:lnTo>
                  <a:lnTo>
                    <a:pt x="996" y="221"/>
                  </a:lnTo>
                  <a:lnTo>
                    <a:pt x="831" y="92"/>
                  </a:lnTo>
                  <a:lnTo>
                    <a:pt x="738" y="37"/>
                  </a:lnTo>
                  <a:lnTo>
                    <a:pt x="646" y="18"/>
                  </a:lnTo>
                  <a:lnTo>
                    <a:pt x="5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3" name="Google Shape;1143;p3"/>
            <p:cNvSpPr/>
            <p:nvPr/>
          </p:nvSpPr>
          <p:spPr>
            <a:xfrm>
              <a:off x="5537875" y="1694275"/>
              <a:ext cx="30450" cy="37350"/>
            </a:xfrm>
            <a:custGeom>
              <a:avLst/>
              <a:gdLst/>
              <a:ahLst/>
              <a:cxnLst/>
              <a:rect l="l" t="t" r="r" b="b"/>
              <a:pathLst>
                <a:path w="1218" h="1494" extrusionOk="0">
                  <a:moveTo>
                    <a:pt x="572" y="0"/>
                  </a:moveTo>
                  <a:lnTo>
                    <a:pt x="369" y="277"/>
                  </a:lnTo>
                  <a:lnTo>
                    <a:pt x="203" y="498"/>
                  </a:lnTo>
                  <a:lnTo>
                    <a:pt x="74" y="701"/>
                  </a:lnTo>
                  <a:lnTo>
                    <a:pt x="19" y="793"/>
                  </a:lnTo>
                  <a:lnTo>
                    <a:pt x="0" y="885"/>
                  </a:lnTo>
                  <a:lnTo>
                    <a:pt x="0" y="1014"/>
                  </a:lnTo>
                  <a:lnTo>
                    <a:pt x="19" y="1143"/>
                  </a:lnTo>
                  <a:lnTo>
                    <a:pt x="74" y="1254"/>
                  </a:lnTo>
                  <a:lnTo>
                    <a:pt x="148" y="1346"/>
                  </a:lnTo>
                  <a:lnTo>
                    <a:pt x="240" y="1420"/>
                  </a:lnTo>
                  <a:lnTo>
                    <a:pt x="351" y="1457"/>
                  </a:lnTo>
                  <a:lnTo>
                    <a:pt x="480" y="1494"/>
                  </a:lnTo>
                  <a:lnTo>
                    <a:pt x="627" y="1494"/>
                  </a:lnTo>
                  <a:lnTo>
                    <a:pt x="775" y="1475"/>
                  </a:lnTo>
                  <a:lnTo>
                    <a:pt x="904" y="1438"/>
                  </a:lnTo>
                  <a:lnTo>
                    <a:pt x="1014" y="1383"/>
                  </a:lnTo>
                  <a:lnTo>
                    <a:pt x="1107" y="1309"/>
                  </a:lnTo>
                  <a:lnTo>
                    <a:pt x="1162" y="1199"/>
                  </a:lnTo>
                  <a:lnTo>
                    <a:pt x="1217" y="1088"/>
                  </a:lnTo>
                  <a:lnTo>
                    <a:pt x="1217" y="977"/>
                  </a:lnTo>
                  <a:lnTo>
                    <a:pt x="1217" y="830"/>
                  </a:lnTo>
                  <a:lnTo>
                    <a:pt x="1180" y="738"/>
                  </a:lnTo>
                  <a:lnTo>
                    <a:pt x="1125" y="646"/>
                  </a:lnTo>
                  <a:lnTo>
                    <a:pt x="978" y="461"/>
                  </a:lnTo>
                  <a:lnTo>
                    <a:pt x="793" y="258"/>
                  </a:lnTo>
                  <a:lnTo>
                    <a:pt x="57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4" name="Google Shape;1144;p3"/>
            <p:cNvSpPr/>
            <p:nvPr/>
          </p:nvSpPr>
          <p:spPr>
            <a:xfrm>
              <a:off x="6079950" y="1877725"/>
              <a:ext cx="33225" cy="30000"/>
            </a:xfrm>
            <a:custGeom>
              <a:avLst/>
              <a:gdLst/>
              <a:ahLst/>
              <a:cxnLst/>
              <a:rect l="l" t="t" r="r" b="b"/>
              <a:pathLst>
                <a:path w="1329" h="1200" extrusionOk="0">
                  <a:moveTo>
                    <a:pt x="480" y="1"/>
                  </a:moveTo>
                  <a:lnTo>
                    <a:pt x="351" y="38"/>
                  </a:lnTo>
                  <a:lnTo>
                    <a:pt x="240" y="74"/>
                  </a:lnTo>
                  <a:lnTo>
                    <a:pt x="148" y="148"/>
                  </a:lnTo>
                  <a:lnTo>
                    <a:pt x="74" y="259"/>
                  </a:lnTo>
                  <a:lnTo>
                    <a:pt x="19" y="369"/>
                  </a:lnTo>
                  <a:lnTo>
                    <a:pt x="1" y="480"/>
                  </a:lnTo>
                  <a:lnTo>
                    <a:pt x="19" y="628"/>
                  </a:lnTo>
                  <a:lnTo>
                    <a:pt x="38" y="720"/>
                  </a:lnTo>
                  <a:lnTo>
                    <a:pt x="93" y="812"/>
                  </a:lnTo>
                  <a:lnTo>
                    <a:pt x="167" y="904"/>
                  </a:lnTo>
                  <a:lnTo>
                    <a:pt x="240" y="996"/>
                  </a:lnTo>
                  <a:lnTo>
                    <a:pt x="333" y="1088"/>
                  </a:lnTo>
                  <a:lnTo>
                    <a:pt x="425" y="1144"/>
                  </a:lnTo>
                  <a:lnTo>
                    <a:pt x="517" y="1181"/>
                  </a:lnTo>
                  <a:lnTo>
                    <a:pt x="591" y="1199"/>
                  </a:lnTo>
                  <a:lnTo>
                    <a:pt x="683" y="1199"/>
                  </a:lnTo>
                  <a:lnTo>
                    <a:pt x="775" y="1162"/>
                  </a:lnTo>
                  <a:lnTo>
                    <a:pt x="867" y="1107"/>
                  </a:lnTo>
                  <a:lnTo>
                    <a:pt x="959" y="1052"/>
                  </a:lnTo>
                  <a:lnTo>
                    <a:pt x="1144" y="886"/>
                  </a:lnTo>
                  <a:lnTo>
                    <a:pt x="1328" y="738"/>
                  </a:lnTo>
                  <a:lnTo>
                    <a:pt x="1328" y="480"/>
                  </a:lnTo>
                  <a:lnTo>
                    <a:pt x="1162" y="351"/>
                  </a:lnTo>
                  <a:lnTo>
                    <a:pt x="978" y="203"/>
                  </a:lnTo>
                  <a:lnTo>
                    <a:pt x="812" y="74"/>
                  </a:lnTo>
                  <a:lnTo>
                    <a:pt x="720" y="38"/>
                  </a:lnTo>
                  <a:lnTo>
                    <a:pt x="628" y="19"/>
                  </a:lnTo>
                  <a:lnTo>
                    <a:pt x="48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5" name="Google Shape;1145;p3"/>
            <p:cNvSpPr/>
            <p:nvPr/>
          </p:nvSpPr>
          <p:spPr>
            <a:xfrm>
              <a:off x="4594750" y="549250"/>
              <a:ext cx="28150" cy="30925"/>
            </a:xfrm>
            <a:custGeom>
              <a:avLst/>
              <a:gdLst/>
              <a:ahLst/>
              <a:cxnLst/>
              <a:rect l="l" t="t" r="r" b="b"/>
              <a:pathLst>
                <a:path w="1126" h="1237" extrusionOk="0">
                  <a:moveTo>
                    <a:pt x="646" y="1"/>
                  </a:moveTo>
                  <a:lnTo>
                    <a:pt x="388" y="19"/>
                  </a:lnTo>
                  <a:lnTo>
                    <a:pt x="259" y="185"/>
                  </a:lnTo>
                  <a:lnTo>
                    <a:pt x="130" y="351"/>
                  </a:lnTo>
                  <a:lnTo>
                    <a:pt x="75" y="443"/>
                  </a:lnTo>
                  <a:lnTo>
                    <a:pt x="38" y="535"/>
                  </a:lnTo>
                  <a:lnTo>
                    <a:pt x="1" y="609"/>
                  </a:lnTo>
                  <a:lnTo>
                    <a:pt x="1" y="683"/>
                  </a:lnTo>
                  <a:lnTo>
                    <a:pt x="38" y="775"/>
                  </a:lnTo>
                  <a:lnTo>
                    <a:pt x="75" y="849"/>
                  </a:lnTo>
                  <a:lnTo>
                    <a:pt x="130" y="941"/>
                  </a:lnTo>
                  <a:lnTo>
                    <a:pt x="204" y="1015"/>
                  </a:lnTo>
                  <a:lnTo>
                    <a:pt x="296" y="1089"/>
                  </a:lnTo>
                  <a:lnTo>
                    <a:pt x="370" y="1162"/>
                  </a:lnTo>
                  <a:lnTo>
                    <a:pt x="462" y="1199"/>
                  </a:lnTo>
                  <a:lnTo>
                    <a:pt x="554" y="1236"/>
                  </a:lnTo>
                  <a:lnTo>
                    <a:pt x="683" y="1236"/>
                  </a:lnTo>
                  <a:lnTo>
                    <a:pt x="812" y="1218"/>
                  </a:lnTo>
                  <a:lnTo>
                    <a:pt x="904" y="1181"/>
                  </a:lnTo>
                  <a:lnTo>
                    <a:pt x="997" y="1107"/>
                  </a:lnTo>
                  <a:lnTo>
                    <a:pt x="1052" y="1015"/>
                  </a:lnTo>
                  <a:lnTo>
                    <a:pt x="1107" y="904"/>
                  </a:lnTo>
                  <a:lnTo>
                    <a:pt x="1126" y="775"/>
                  </a:lnTo>
                  <a:lnTo>
                    <a:pt x="1107" y="646"/>
                  </a:lnTo>
                  <a:lnTo>
                    <a:pt x="1070" y="554"/>
                  </a:lnTo>
                  <a:lnTo>
                    <a:pt x="1033" y="480"/>
                  </a:lnTo>
                  <a:lnTo>
                    <a:pt x="923" y="314"/>
                  </a:lnTo>
                  <a:lnTo>
                    <a:pt x="775" y="167"/>
                  </a:lnTo>
                  <a:lnTo>
                    <a:pt x="64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6" name="Google Shape;1146;p3"/>
            <p:cNvSpPr/>
            <p:nvPr/>
          </p:nvSpPr>
          <p:spPr>
            <a:xfrm>
              <a:off x="5312925" y="1579025"/>
              <a:ext cx="29075" cy="31375"/>
            </a:xfrm>
            <a:custGeom>
              <a:avLst/>
              <a:gdLst/>
              <a:ahLst/>
              <a:cxnLst/>
              <a:rect l="l" t="t" r="r" b="b"/>
              <a:pathLst>
                <a:path w="1163" h="1255" extrusionOk="0">
                  <a:moveTo>
                    <a:pt x="720" y="1"/>
                  </a:moveTo>
                  <a:lnTo>
                    <a:pt x="591" y="19"/>
                  </a:lnTo>
                  <a:lnTo>
                    <a:pt x="498" y="56"/>
                  </a:lnTo>
                  <a:lnTo>
                    <a:pt x="406" y="93"/>
                  </a:lnTo>
                  <a:lnTo>
                    <a:pt x="332" y="148"/>
                  </a:lnTo>
                  <a:lnTo>
                    <a:pt x="240" y="222"/>
                  </a:lnTo>
                  <a:lnTo>
                    <a:pt x="167" y="314"/>
                  </a:lnTo>
                  <a:lnTo>
                    <a:pt x="111" y="388"/>
                  </a:lnTo>
                  <a:lnTo>
                    <a:pt x="56" y="480"/>
                  </a:lnTo>
                  <a:lnTo>
                    <a:pt x="19" y="572"/>
                  </a:lnTo>
                  <a:lnTo>
                    <a:pt x="1" y="701"/>
                  </a:lnTo>
                  <a:lnTo>
                    <a:pt x="19" y="812"/>
                  </a:lnTo>
                  <a:lnTo>
                    <a:pt x="74" y="923"/>
                  </a:lnTo>
                  <a:lnTo>
                    <a:pt x="148" y="1015"/>
                  </a:lnTo>
                  <a:lnTo>
                    <a:pt x="259" y="1089"/>
                  </a:lnTo>
                  <a:lnTo>
                    <a:pt x="388" y="1162"/>
                  </a:lnTo>
                  <a:lnTo>
                    <a:pt x="535" y="1218"/>
                  </a:lnTo>
                  <a:lnTo>
                    <a:pt x="720" y="1254"/>
                  </a:lnTo>
                  <a:lnTo>
                    <a:pt x="849" y="1107"/>
                  </a:lnTo>
                  <a:lnTo>
                    <a:pt x="978" y="941"/>
                  </a:lnTo>
                  <a:lnTo>
                    <a:pt x="1088" y="775"/>
                  </a:lnTo>
                  <a:lnTo>
                    <a:pt x="1125" y="683"/>
                  </a:lnTo>
                  <a:lnTo>
                    <a:pt x="1162" y="609"/>
                  </a:lnTo>
                  <a:lnTo>
                    <a:pt x="1162" y="462"/>
                  </a:lnTo>
                  <a:lnTo>
                    <a:pt x="1144" y="351"/>
                  </a:lnTo>
                  <a:lnTo>
                    <a:pt x="1107" y="240"/>
                  </a:lnTo>
                  <a:lnTo>
                    <a:pt x="1033" y="148"/>
                  </a:lnTo>
                  <a:lnTo>
                    <a:pt x="941" y="74"/>
                  </a:lnTo>
                  <a:lnTo>
                    <a:pt x="849" y="19"/>
                  </a:lnTo>
                  <a:lnTo>
                    <a:pt x="72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7" name="Google Shape;1147;p3"/>
            <p:cNvSpPr/>
            <p:nvPr/>
          </p:nvSpPr>
          <p:spPr>
            <a:xfrm>
              <a:off x="4645475" y="723950"/>
              <a:ext cx="31350" cy="27700"/>
            </a:xfrm>
            <a:custGeom>
              <a:avLst/>
              <a:gdLst/>
              <a:ahLst/>
              <a:cxnLst/>
              <a:rect l="l" t="t" r="r" b="b"/>
              <a:pathLst>
                <a:path w="1254" h="1108" extrusionOk="0">
                  <a:moveTo>
                    <a:pt x="590" y="1"/>
                  </a:moveTo>
                  <a:lnTo>
                    <a:pt x="498" y="19"/>
                  </a:lnTo>
                  <a:lnTo>
                    <a:pt x="406" y="56"/>
                  </a:lnTo>
                  <a:lnTo>
                    <a:pt x="332" y="111"/>
                  </a:lnTo>
                  <a:lnTo>
                    <a:pt x="240" y="185"/>
                  </a:lnTo>
                  <a:lnTo>
                    <a:pt x="166" y="277"/>
                  </a:lnTo>
                  <a:lnTo>
                    <a:pt x="92" y="351"/>
                  </a:lnTo>
                  <a:lnTo>
                    <a:pt x="55" y="443"/>
                  </a:lnTo>
                  <a:lnTo>
                    <a:pt x="19" y="536"/>
                  </a:lnTo>
                  <a:lnTo>
                    <a:pt x="0" y="665"/>
                  </a:lnTo>
                  <a:lnTo>
                    <a:pt x="19" y="775"/>
                  </a:lnTo>
                  <a:lnTo>
                    <a:pt x="74" y="886"/>
                  </a:lnTo>
                  <a:lnTo>
                    <a:pt x="129" y="978"/>
                  </a:lnTo>
                  <a:lnTo>
                    <a:pt x="221" y="1033"/>
                  </a:lnTo>
                  <a:lnTo>
                    <a:pt x="332" y="1089"/>
                  </a:lnTo>
                  <a:lnTo>
                    <a:pt x="461" y="1107"/>
                  </a:lnTo>
                  <a:lnTo>
                    <a:pt x="590" y="1089"/>
                  </a:lnTo>
                  <a:lnTo>
                    <a:pt x="682" y="1070"/>
                  </a:lnTo>
                  <a:lnTo>
                    <a:pt x="775" y="1033"/>
                  </a:lnTo>
                  <a:lnTo>
                    <a:pt x="922" y="923"/>
                  </a:lnTo>
                  <a:lnTo>
                    <a:pt x="1088" y="794"/>
                  </a:lnTo>
                  <a:lnTo>
                    <a:pt x="1254" y="665"/>
                  </a:lnTo>
                  <a:lnTo>
                    <a:pt x="1235" y="388"/>
                  </a:lnTo>
                  <a:lnTo>
                    <a:pt x="1070" y="259"/>
                  </a:lnTo>
                  <a:lnTo>
                    <a:pt x="904" y="130"/>
                  </a:lnTo>
                  <a:lnTo>
                    <a:pt x="830" y="75"/>
                  </a:lnTo>
                  <a:lnTo>
                    <a:pt x="738" y="19"/>
                  </a:lnTo>
                  <a:lnTo>
                    <a:pt x="66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 name="Google Shape;1148;p3"/>
            <p:cNvSpPr/>
            <p:nvPr/>
          </p:nvSpPr>
          <p:spPr>
            <a:xfrm>
              <a:off x="5840725" y="1833025"/>
              <a:ext cx="28600" cy="31350"/>
            </a:xfrm>
            <a:custGeom>
              <a:avLst/>
              <a:gdLst/>
              <a:ahLst/>
              <a:cxnLst/>
              <a:rect l="l" t="t" r="r" b="b"/>
              <a:pathLst>
                <a:path w="1144" h="1254" extrusionOk="0">
                  <a:moveTo>
                    <a:pt x="516" y="0"/>
                  </a:moveTo>
                  <a:lnTo>
                    <a:pt x="387" y="166"/>
                  </a:lnTo>
                  <a:lnTo>
                    <a:pt x="240" y="314"/>
                  </a:lnTo>
                  <a:lnTo>
                    <a:pt x="111" y="461"/>
                  </a:lnTo>
                  <a:lnTo>
                    <a:pt x="56" y="535"/>
                  </a:lnTo>
                  <a:lnTo>
                    <a:pt x="37" y="627"/>
                  </a:lnTo>
                  <a:lnTo>
                    <a:pt x="0" y="756"/>
                  </a:lnTo>
                  <a:lnTo>
                    <a:pt x="19" y="885"/>
                  </a:lnTo>
                  <a:lnTo>
                    <a:pt x="56" y="996"/>
                  </a:lnTo>
                  <a:lnTo>
                    <a:pt x="111" y="1088"/>
                  </a:lnTo>
                  <a:lnTo>
                    <a:pt x="185" y="1180"/>
                  </a:lnTo>
                  <a:lnTo>
                    <a:pt x="295" y="1235"/>
                  </a:lnTo>
                  <a:lnTo>
                    <a:pt x="406" y="1254"/>
                  </a:lnTo>
                  <a:lnTo>
                    <a:pt x="535" y="1254"/>
                  </a:lnTo>
                  <a:lnTo>
                    <a:pt x="627" y="1235"/>
                  </a:lnTo>
                  <a:lnTo>
                    <a:pt x="719" y="1199"/>
                  </a:lnTo>
                  <a:lnTo>
                    <a:pt x="830" y="1143"/>
                  </a:lnTo>
                  <a:lnTo>
                    <a:pt x="922" y="1070"/>
                  </a:lnTo>
                  <a:lnTo>
                    <a:pt x="996" y="996"/>
                  </a:lnTo>
                  <a:lnTo>
                    <a:pt x="1070" y="922"/>
                  </a:lnTo>
                  <a:lnTo>
                    <a:pt x="1107" y="848"/>
                  </a:lnTo>
                  <a:lnTo>
                    <a:pt x="1143" y="756"/>
                  </a:lnTo>
                  <a:lnTo>
                    <a:pt x="1143" y="682"/>
                  </a:lnTo>
                  <a:lnTo>
                    <a:pt x="1125" y="590"/>
                  </a:lnTo>
                  <a:lnTo>
                    <a:pt x="1070" y="498"/>
                  </a:lnTo>
                  <a:lnTo>
                    <a:pt x="1033" y="406"/>
                  </a:lnTo>
                  <a:lnTo>
                    <a:pt x="904" y="221"/>
                  </a:lnTo>
                  <a:lnTo>
                    <a:pt x="793" y="37"/>
                  </a:lnTo>
                  <a:lnTo>
                    <a:pt x="51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9" name="Google Shape;1149;p3"/>
            <p:cNvSpPr/>
            <p:nvPr/>
          </p:nvSpPr>
          <p:spPr>
            <a:xfrm>
              <a:off x="5920475" y="1849600"/>
              <a:ext cx="29975" cy="32775"/>
            </a:xfrm>
            <a:custGeom>
              <a:avLst/>
              <a:gdLst/>
              <a:ahLst/>
              <a:cxnLst/>
              <a:rect l="l" t="t" r="r" b="b"/>
              <a:pathLst>
                <a:path w="1199" h="1311" extrusionOk="0">
                  <a:moveTo>
                    <a:pt x="590" y="1"/>
                  </a:moveTo>
                  <a:lnTo>
                    <a:pt x="443" y="19"/>
                  </a:lnTo>
                  <a:lnTo>
                    <a:pt x="332" y="56"/>
                  </a:lnTo>
                  <a:lnTo>
                    <a:pt x="221" y="93"/>
                  </a:lnTo>
                  <a:lnTo>
                    <a:pt x="129" y="167"/>
                  </a:lnTo>
                  <a:lnTo>
                    <a:pt x="55" y="259"/>
                  </a:lnTo>
                  <a:lnTo>
                    <a:pt x="18" y="370"/>
                  </a:lnTo>
                  <a:lnTo>
                    <a:pt x="0" y="480"/>
                  </a:lnTo>
                  <a:lnTo>
                    <a:pt x="18" y="609"/>
                  </a:lnTo>
                  <a:lnTo>
                    <a:pt x="37" y="702"/>
                  </a:lnTo>
                  <a:lnTo>
                    <a:pt x="92" y="794"/>
                  </a:lnTo>
                  <a:lnTo>
                    <a:pt x="203" y="960"/>
                  </a:lnTo>
                  <a:lnTo>
                    <a:pt x="350" y="1144"/>
                  </a:lnTo>
                  <a:lnTo>
                    <a:pt x="479" y="1310"/>
                  </a:lnTo>
                  <a:lnTo>
                    <a:pt x="756" y="1310"/>
                  </a:lnTo>
                  <a:lnTo>
                    <a:pt x="885" y="1126"/>
                  </a:lnTo>
                  <a:lnTo>
                    <a:pt x="1014" y="960"/>
                  </a:lnTo>
                  <a:lnTo>
                    <a:pt x="1125" y="775"/>
                  </a:lnTo>
                  <a:lnTo>
                    <a:pt x="1162" y="683"/>
                  </a:lnTo>
                  <a:lnTo>
                    <a:pt x="1180" y="591"/>
                  </a:lnTo>
                  <a:lnTo>
                    <a:pt x="1199" y="462"/>
                  </a:lnTo>
                  <a:lnTo>
                    <a:pt x="1162" y="333"/>
                  </a:lnTo>
                  <a:lnTo>
                    <a:pt x="1125" y="241"/>
                  </a:lnTo>
                  <a:lnTo>
                    <a:pt x="1051" y="148"/>
                  </a:lnTo>
                  <a:lnTo>
                    <a:pt x="959" y="93"/>
                  </a:lnTo>
                  <a:lnTo>
                    <a:pt x="848" y="38"/>
                  </a:lnTo>
                  <a:lnTo>
                    <a:pt x="7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0" name="Google Shape;1150;p3"/>
            <p:cNvSpPr/>
            <p:nvPr/>
          </p:nvSpPr>
          <p:spPr>
            <a:xfrm>
              <a:off x="6157400" y="1889725"/>
              <a:ext cx="29975" cy="32750"/>
            </a:xfrm>
            <a:custGeom>
              <a:avLst/>
              <a:gdLst/>
              <a:ahLst/>
              <a:cxnLst/>
              <a:rect l="l" t="t" r="r" b="b"/>
              <a:pathLst>
                <a:path w="1199" h="1310" extrusionOk="0">
                  <a:moveTo>
                    <a:pt x="719" y="0"/>
                  </a:moveTo>
                  <a:lnTo>
                    <a:pt x="461" y="18"/>
                  </a:lnTo>
                  <a:lnTo>
                    <a:pt x="332" y="184"/>
                  </a:lnTo>
                  <a:lnTo>
                    <a:pt x="185" y="350"/>
                  </a:lnTo>
                  <a:lnTo>
                    <a:pt x="74" y="535"/>
                  </a:lnTo>
                  <a:lnTo>
                    <a:pt x="37" y="627"/>
                  </a:lnTo>
                  <a:lnTo>
                    <a:pt x="19" y="719"/>
                  </a:lnTo>
                  <a:lnTo>
                    <a:pt x="0" y="848"/>
                  </a:lnTo>
                  <a:lnTo>
                    <a:pt x="19" y="959"/>
                  </a:lnTo>
                  <a:lnTo>
                    <a:pt x="74" y="1069"/>
                  </a:lnTo>
                  <a:lnTo>
                    <a:pt x="148" y="1162"/>
                  </a:lnTo>
                  <a:lnTo>
                    <a:pt x="221" y="1217"/>
                  </a:lnTo>
                  <a:lnTo>
                    <a:pt x="332" y="1272"/>
                  </a:lnTo>
                  <a:lnTo>
                    <a:pt x="461" y="1309"/>
                  </a:lnTo>
                  <a:lnTo>
                    <a:pt x="738" y="1309"/>
                  </a:lnTo>
                  <a:lnTo>
                    <a:pt x="867" y="1272"/>
                  </a:lnTo>
                  <a:lnTo>
                    <a:pt x="977" y="1217"/>
                  </a:lnTo>
                  <a:lnTo>
                    <a:pt x="1051" y="1143"/>
                  </a:lnTo>
                  <a:lnTo>
                    <a:pt x="1125" y="1069"/>
                  </a:lnTo>
                  <a:lnTo>
                    <a:pt x="1180" y="959"/>
                  </a:lnTo>
                  <a:lnTo>
                    <a:pt x="1199" y="848"/>
                  </a:lnTo>
                  <a:lnTo>
                    <a:pt x="1180" y="719"/>
                  </a:lnTo>
                  <a:lnTo>
                    <a:pt x="1162" y="608"/>
                  </a:lnTo>
                  <a:lnTo>
                    <a:pt x="1125" y="535"/>
                  </a:lnTo>
                  <a:lnTo>
                    <a:pt x="996" y="350"/>
                  </a:lnTo>
                  <a:lnTo>
                    <a:pt x="867" y="184"/>
                  </a:lnTo>
                  <a:lnTo>
                    <a:pt x="7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1" name="Google Shape;1151;p3"/>
            <p:cNvSpPr/>
            <p:nvPr/>
          </p:nvSpPr>
          <p:spPr>
            <a:xfrm>
              <a:off x="6238525" y="1907700"/>
              <a:ext cx="28150" cy="31350"/>
            </a:xfrm>
            <a:custGeom>
              <a:avLst/>
              <a:gdLst/>
              <a:ahLst/>
              <a:cxnLst/>
              <a:rect l="l" t="t" r="r" b="b"/>
              <a:pathLst>
                <a:path w="1126" h="1254" extrusionOk="0">
                  <a:moveTo>
                    <a:pt x="590" y="0"/>
                  </a:moveTo>
                  <a:lnTo>
                    <a:pt x="517" y="19"/>
                  </a:lnTo>
                  <a:lnTo>
                    <a:pt x="406" y="55"/>
                  </a:lnTo>
                  <a:lnTo>
                    <a:pt x="314" y="111"/>
                  </a:lnTo>
                  <a:lnTo>
                    <a:pt x="222" y="185"/>
                  </a:lnTo>
                  <a:lnTo>
                    <a:pt x="148" y="258"/>
                  </a:lnTo>
                  <a:lnTo>
                    <a:pt x="74" y="332"/>
                  </a:lnTo>
                  <a:lnTo>
                    <a:pt x="19" y="424"/>
                  </a:lnTo>
                  <a:lnTo>
                    <a:pt x="0" y="498"/>
                  </a:lnTo>
                  <a:lnTo>
                    <a:pt x="0" y="572"/>
                  </a:lnTo>
                  <a:lnTo>
                    <a:pt x="19" y="664"/>
                  </a:lnTo>
                  <a:lnTo>
                    <a:pt x="56" y="756"/>
                  </a:lnTo>
                  <a:lnTo>
                    <a:pt x="111" y="848"/>
                  </a:lnTo>
                  <a:lnTo>
                    <a:pt x="240" y="1033"/>
                  </a:lnTo>
                  <a:lnTo>
                    <a:pt x="351" y="1235"/>
                  </a:lnTo>
                  <a:lnTo>
                    <a:pt x="627" y="1254"/>
                  </a:lnTo>
                  <a:lnTo>
                    <a:pt x="756" y="1106"/>
                  </a:lnTo>
                  <a:lnTo>
                    <a:pt x="904" y="959"/>
                  </a:lnTo>
                  <a:lnTo>
                    <a:pt x="1033" y="793"/>
                  </a:lnTo>
                  <a:lnTo>
                    <a:pt x="1088" y="719"/>
                  </a:lnTo>
                  <a:lnTo>
                    <a:pt x="1107" y="627"/>
                  </a:lnTo>
                  <a:lnTo>
                    <a:pt x="1125" y="498"/>
                  </a:lnTo>
                  <a:lnTo>
                    <a:pt x="1125" y="369"/>
                  </a:lnTo>
                  <a:lnTo>
                    <a:pt x="1088" y="258"/>
                  </a:lnTo>
                  <a:lnTo>
                    <a:pt x="1033" y="166"/>
                  </a:lnTo>
                  <a:lnTo>
                    <a:pt x="959" y="92"/>
                  </a:lnTo>
                  <a:lnTo>
                    <a:pt x="848" y="37"/>
                  </a:lnTo>
                  <a:lnTo>
                    <a:pt x="73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2" name="Google Shape;1152;p3"/>
            <p:cNvSpPr/>
            <p:nvPr/>
          </p:nvSpPr>
          <p:spPr>
            <a:xfrm>
              <a:off x="4553725" y="294350"/>
              <a:ext cx="30000" cy="32750"/>
            </a:xfrm>
            <a:custGeom>
              <a:avLst/>
              <a:gdLst/>
              <a:ahLst/>
              <a:cxnLst/>
              <a:rect l="l" t="t" r="r" b="b"/>
              <a:pathLst>
                <a:path w="1200" h="1310" extrusionOk="0">
                  <a:moveTo>
                    <a:pt x="702" y="0"/>
                  </a:moveTo>
                  <a:lnTo>
                    <a:pt x="425" y="19"/>
                  </a:lnTo>
                  <a:lnTo>
                    <a:pt x="296" y="203"/>
                  </a:lnTo>
                  <a:lnTo>
                    <a:pt x="167" y="369"/>
                  </a:lnTo>
                  <a:lnTo>
                    <a:pt x="56" y="554"/>
                  </a:lnTo>
                  <a:lnTo>
                    <a:pt x="19" y="646"/>
                  </a:lnTo>
                  <a:lnTo>
                    <a:pt x="1" y="738"/>
                  </a:lnTo>
                  <a:lnTo>
                    <a:pt x="1" y="867"/>
                  </a:lnTo>
                  <a:lnTo>
                    <a:pt x="19" y="996"/>
                  </a:lnTo>
                  <a:lnTo>
                    <a:pt x="75" y="1088"/>
                  </a:lnTo>
                  <a:lnTo>
                    <a:pt x="148" y="1181"/>
                  </a:lnTo>
                  <a:lnTo>
                    <a:pt x="241" y="1236"/>
                  </a:lnTo>
                  <a:lnTo>
                    <a:pt x="351" y="1291"/>
                  </a:lnTo>
                  <a:lnTo>
                    <a:pt x="480" y="1310"/>
                  </a:lnTo>
                  <a:lnTo>
                    <a:pt x="757" y="1310"/>
                  </a:lnTo>
                  <a:lnTo>
                    <a:pt x="886" y="1273"/>
                  </a:lnTo>
                  <a:lnTo>
                    <a:pt x="978" y="1217"/>
                  </a:lnTo>
                  <a:lnTo>
                    <a:pt x="1070" y="1144"/>
                  </a:lnTo>
                  <a:lnTo>
                    <a:pt x="1126" y="1051"/>
                  </a:lnTo>
                  <a:lnTo>
                    <a:pt x="1181" y="941"/>
                  </a:lnTo>
                  <a:lnTo>
                    <a:pt x="1199" y="830"/>
                  </a:lnTo>
                  <a:lnTo>
                    <a:pt x="1181" y="701"/>
                  </a:lnTo>
                  <a:lnTo>
                    <a:pt x="1144" y="609"/>
                  </a:lnTo>
                  <a:lnTo>
                    <a:pt x="1107" y="517"/>
                  </a:lnTo>
                  <a:lnTo>
                    <a:pt x="978" y="351"/>
                  </a:lnTo>
                  <a:lnTo>
                    <a:pt x="831" y="185"/>
                  </a:lnTo>
                  <a:lnTo>
                    <a:pt x="7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3" name="Google Shape;1153;p3"/>
            <p:cNvSpPr/>
            <p:nvPr/>
          </p:nvSpPr>
          <p:spPr>
            <a:xfrm>
              <a:off x="5168650" y="1471175"/>
              <a:ext cx="26750" cy="29975"/>
            </a:xfrm>
            <a:custGeom>
              <a:avLst/>
              <a:gdLst/>
              <a:ahLst/>
              <a:cxnLst/>
              <a:rect l="l" t="t" r="r" b="b"/>
              <a:pathLst>
                <a:path w="1070" h="1199" extrusionOk="0">
                  <a:moveTo>
                    <a:pt x="425" y="0"/>
                  </a:moveTo>
                  <a:lnTo>
                    <a:pt x="295" y="166"/>
                  </a:lnTo>
                  <a:lnTo>
                    <a:pt x="148" y="332"/>
                  </a:lnTo>
                  <a:lnTo>
                    <a:pt x="93" y="406"/>
                  </a:lnTo>
                  <a:lnTo>
                    <a:pt x="37" y="498"/>
                  </a:lnTo>
                  <a:lnTo>
                    <a:pt x="0" y="572"/>
                  </a:lnTo>
                  <a:lnTo>
                    <a:pt x="0" y="645"/>
                  </a:lnTo>
                  <a:lnTo>
                    <a:pt x="19" y="738"/>
                  </a:lnTo>
                  <a:lnTo>
                    <a:pt x="56" y="830"/>
                  </a:lnTo>
                  <a:lnTo>
                    <a:pt x="129" y="922"/>
                  </a:lnTo>
                  <a:lnTo>
                    <a:pt x="185" y="996"/>
                  </a:lnTo>
                  <a:lnTo>
                    <a:pt x="277" y="1088"/>
                  </a:lnTo>
                  <a:lnTo>
                    <a:pt x="351" y="1143"/>
                  </a:lnTo>
                  <a:lnTo>
                    <a:pt x="443" y="1180"/>
                  </a:lnTo>
                  <a:lnTo>
                    <a:pt x="517" y="1199"/>
                  </a:lnTo>
                  <a:lnTo>
                    <a:pt x="590" y="1199"/>
                  </a:lnTo>
                  <a:lnTo>
                    <a:pt x="683" y="1162"/>
                  </a:lnTo>
                  <a:lnTo>
                    <a:pt x="756" y="1106"/>
                  </a:lnTo>
                  <a:lnTo>
                    <a:pt x="849" y="1033"/>
                  </a:lnTo>
                  <a:lnTo>
                    <a:pt x="922" y="941"/>
                  </a:lnTo>
                  <a:lnTo>
                    <a:pt x="996" y="867"/>
                  </a:lnTo>
                  <a:lnTo>
                    <a:pt x="1051" y="775"/>
                  </a:lnTo>
                  <a:lnTo>
                    <a:pt x="1070" y="682"/>
                  </a:lnTo>
                  <a:lnTo>
                    <a:pt x="1070" y="609"/>
                  </a:lnTo>
                  <a:lnTo>
                    <a:pt x="1051" y="535"/>
                  </a:lnTo>
                  <a:lnTo>
                    <a:pt x="996" y="443"/>
                  </a:lnTo>
                  <a:lnTo>
                    <a:pt x="941" y="369"/>
                  </a:lnTo>
                  <a:lnTo>
                    <a:pt x="812" y="185"/>
                  </a:lnTo>
                  <a:lnTo>
                    <a:pt x="701" y="19"/>
                  </a:lnTo>
                  <a:lnTo>
                    <a:pt x="42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4" name="Google Shape;1154;p3"/>
            <p:cNvSpPr/>
            <p:nvPr/>
          </p:nvSpPr>
          <p:spPr>
            <a:xfrm>
              <a:off x="4892075" y="1178000"/>
              <a:ext cx="26750" cy="29975"/>
            </a:xfrm>
            <a:custGeom>
              <a:avLst/>
              <a:gdLst/>
              <a:ahLst/>
              <a:cxnLst/>
              <a:rect l="l" t="t" r="r" b="b"/>
              <a:pathLst>
                <a:path w="1070" h="1199" extrusionOk="0">
                  <a:moveTo>
                    <a:pt x="517" y="0"/>
                  </a:moveTo>
                  <a:lnTo>
                    <a:pt x="443" y="19"/>
                  </a:lnTo>
                  <a:lnTo>
                    <a:pt x="351" y="56"/>
                  </a:lnTo>
                  <a:lnTo>
                    <a:pt x="277" y="111"/>
                  </a:lnTo>
                  <a:lnTo>
                    <a:pt x="185" y="185"/>
                  </a:lnTo>
                  <a:lnTo>
                    <a:pt x="111" y="277"/>
                  </a:lnTo>
                  <a:lnTo>
                    <a:pt x="56" y="369"/>
                  </a:lnTo>
                  <a:lnTo>
                    <a:pt x="19" y="461"/>
                  </a:lnTo>
                  <a:lnTo>
                    <a:pt x="1" y="535"/>
                  </a:lnTo>
                  <a:lnTo>
                    <a:pt x="1" y="627"/>
                  </a:lnTo>
                  <a:lnTo>
                    <a:pt x="19" y="701"/>
                  </a:lnTo>
                  <a:lnTo>
                    <a:pt x="74" y="775"/>
                  </a:lnTo>
                  <a:lnTo>
                    <a:pt x="130" y="867"/>
                  </a:lnTo>
                  <a:lnTo>
                    <a:pt x="277" y="1033"/>
                  </a:lnTo>
                  <a:lnTo>
                    <a:pt x="406" y="1199"/>
                  </a:lnTo>
                  <a:lnTo>
                    <a:pt x="664" y="1181"/>
                  </a:lnTo>
                  <a:lnTo>
                    <a:pt x="793" y="1015"/>
                  </a:lnTo>
                  <a:lnTo>
                    <a:pt x="922" y="849"/>
                  </a:lnTo>
                  <a:lnTo>
                    <a:pt x="996" y="756"/>
                  </a:lnTo>
                  <a:lnTo>
                    <a:pt x="1033" y="683"/>
                  </a:lnTo>
                  <a:lnTo>
                    <a:pt x="1052" y="590"/>
                  </a:lnTo>
                  <a:lnTo>
                    <a:pt x="1070" y="517"/>
                  </a:lnTo>
                  <a:lnTo>
                    <a:pt x="1033" y="443"/>
                  </a:lnTo>
                  <a:lnTo>
                    <a:pt x="996" y="351"/>
                  </a:lnTo>
                  <a:lnTo>
                    <a:pt x="922" y="259"/>
                  </a:lnTo>
                  <a:lnTo>
                    <a:pt x="849" y="185"/>
                  </a:lnTo>
                  <a:lnTo>
                    <a:pt x="757" y="111"/>
                  </a:lnTo>
                  <a:lnTo>
                    <a:pt x="683" y="56"/>
                  </a:lnTo>
                  <a:lnTo>
                    <a:pt x="591" y="19"/>
                  </a:lnTo>
                  <a:lnTo>
                    <a:pt x="5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5" name="Google Shape;1155;p3"/>
            <p:cNvSpPr/>
            <p:nvPr/>
          </p:nvSpPr>
          <p:spPr>
            <a:xfrm>
              <a:off x="4825250" y="1086275"/>
              <a:ext cx="30900" cy="26750"/>
            </a:xfrm>
            <a:custGeom>
              <a:avLst/>
              <a:gdLst/>
              <a:ahLst/>
              <a:cxnLst/>
              <a:rect l="l" t="t" r="r" b="b"/>
              <a:pathLst>
                <a:path w="1236" h="1070" extrusionOk="0">
                  <a:moveTo>
                    <a:pt x="572" y="0"/>
                  </a:moveTo>
                  <a:lnTo>
                    <a:pt x="498" y="37"/>
                  </a:lnTo>
                  <a:lnTo>
                    <a:pt x="424" y="74"/>
                  </a:lnTo>
                  <a:lnTo>
                    <a:pt x="350" y="148"/>
                  </a:lnTo>
                  <a:lnTo>
                    <a:pt x="277" y="222"/>
                  </a:lnTo>
                  <a:lnTo>
                    <a:pt x="148" y="387"/>
                  </a:lnTo>
                  <a:lnTo>
                    <a:pt x="0" y="535"/>
                  </a:lnTo>
                  <a:lnTo>
                    <a:pt x="148" y="701"/>
                  </a:lnTo>
                  <a:lnTo>
                    <a:pt x="277" y="867"/>
                  </a:lnTo>
                  <a:lnTo>
                    <a:pt x="350" y="941"/>
                  </a:lnTo>
                  <a:lnTo>
                    <a:pt x="424" y="1014"/>
                  </a:lnTo>
                  <a:lnTo>
                    <a:pt x="498" y="1051"/>
                  </a:lnTo>
                  <a:lnTo>
                    <a:pt x="572" y="1070"/>
                  </a:lnTo>
                  <a:lnTo>
                    <a:pt x="664" y="1070"/>
                  </a:lnTo>
                  <a:lnTo>
                    <a:pt x="738" y="1051"/>
                  </a:lnTo>
                  <a:lnTo>
                    <a:pt x="811" y="996"/>
                  </a:lnTo>
                  <a:lnTo>
                    <a:pt x="903" y="941"/>
                  </a:lnTo>
                  <a:lnTo>
                    <a:pt x="1069" y="812"/>
                  </a:lnTo>
                  <a:lnTo>
                    <a:pt x="1235" y="682"/>
                  </a:lnTo>
                  <a:lnTo>
                    <a:pt x="1235" y="406"/>
                  </a:lnTo>
                  <a:lnTo>
                    <a:pt x="1069" y="277"/>
                  </a:lnTo>
                  <a:lnTo>
                    <a:pt x="903" y="148"/>
                  </a:lnTo>
                  <a:lnTo>
                    <a:pt x="811" y="92"/>
                  </a:lnTo>
                  <a:lnTo>
                    <a:pt x="738" y="37"/>
                  </a:lnTo>
                  <a:lnTo>
                    <a:pt x="664" y="19"/>
                  </a:lnTo>
                  <a:lnTo>
                    <a:pt x="57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6" name="Google Shape;1156;p3"/>
            <p:cNvSpPr/>
            <p:nvPr/>
          </p:nvSpPr>
          <p:spPr>
            <a:xfrm>
              <a:off x="6318725" y="1919675"/>
              <a:ext cx="26750" cy="29525"/>
            </a:xfrm>
            <a:custGeom>
              <a:avLst/>
              <a:gdLst/>
              <a:ahLst/>
              <a:cxnLst/>
              <a:rect l="l" t="t" r="r" b="b"/>
              <a:pathLst>
                <a:path w="1070" h="1181" extrusionOk="0">
                  <a:moveTo>
                    <a:pt x="443" y="1"/>
                  </a:moveTo>
                  <a:lnTo>
                    <a:pt x="314" y="148"/>
                  </a:lnTo>
                  <a:lnTo>
                    <a:pt x="167" y="314"/>
                  </a:lnTo>
                  <a:lnTo>
                    <a:pt x="111" y="406"/>
                  </a:lnTo>
                  <a:lnTo>
                    <a:pt x="56" y="480"/>
                  </a:lnTo>
                  <a:lnTo>
                    <a:pt x="19" y="554"/>
                  </a:lnTo>
                  <a:lnTo>
                    <a:pt x="1" y="646"/>
                  </a:lnTo>
                  <a:lnTo>
                    <a:pt x="19" y="720"/>
                  </a:lnTo>
                  <a:lnTo>
                    <a:pt x="56" y="812"/>
                  </a:lnTo>
                  <a:lnTo>
                    <a:pt x="111" y="904"/>
                  </a:lnTo>
                  <a:lnTo>
                    <a:pt x="185" y="996"/>
                  </a:lnTo>
                  <a:lnTo>
                    <a:pt x="259" y="1070"/>
                  </a:lnTo>
                  <a:lnTo>
                    <a:pt x="332" y="1125"/>
                  </a:lnTo>
                  <a:lnTo>
                    <a:pt x="406" y="1162"/>
                  </a:lnTo>
                  <a:lnTo>
                    <a:pt x="480" y="1181"/>
                  </a:lnTo>
                  <a:lnTo>
                    <a:pt x="572" y="1162"/>
                  </a:lnTo>
                  <a:lnTo>
                    <a:pt x="664" y="1125"/>
                  </a:lnTo>
                  <a:lnTo>
                    <a:pt x="757" y="1070"/>
                  </a:lnTo>
                  <a:lnTo>
                    <a:pt x="830" y="996"/>
                  </a:lnTo>
                  <a:lnTo>
                    <a:pt x="922" y="922"/>
                  </a:lnTo>
                  <a:lnTo>
                    <a:pt x="978" y="849"/>
                  </a:lnTo>
                  <a:lnTo>
                    <a:pt x="1033" y="775"/>
                  </a:lnTo>
                  <a:lnTo>
                    <a:pt x="1070" y="683"/>
                  </a:lnTo>
                  <a:lnTo>
                    <a:pt x="1070" y="609"/>
                  </a:lnTo>
                  <a:lnTo>
                    <a:pt x="1033" y="535"/>
                  </a:lnTo>
                  <a:lnTo>
                    <a:pt x="996" y="443"/>
                  </a:lnTo>
                  <a:lnTo>
                    <a:pt x="941" y="369"/>
                  </a:lnTo>
                  <a:lnTo>
                    <a:pt x="812" y="185"/>
                  </a:lnTo>
                  <a:lnTo>
                    <a:pt x="7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7" name="Google Shape;1157;p3"/>
            <p:cNvSpPr/>
            <p:nvPr/>
          </p:nvSpPr>
          <p:spPr>
            <a:xfrm>
              <a:off x="5762825" y="1825175"/>
              <a:ext cx="25825" cy="33675"/>
            </a:xfrm>
            <a:custGeom>
              <a:avLst/>
              <a:gdLst/>
              <a:ahLst/>
              <a:cxnLst/>
              <a:rect l="l" t="t" r="r" b="b"/>
              <a:pathLst>
                <a:path w="1033" h="1347" extrusionOk="0">
                  <a:moveTo>
                    <a:pt x="516" y="1"/>
                  </a:moveTo>
                  <a:lnTo>
                    <a:pt x="369" y="148"/>
                  </a:lnTo>
                  <a:lnTo>
                    <a:pt x="203" y="296"/>
                  </a:lnTo>
                  <a:lnTo>
                    <a:pt x="129" y="369"/>
                  </a:lnTo>
                  <a:lnTo>
                    <a:pt x="55" y="443"/>
                  </a:lnTo>
                  <a:lnTo>
                    <a:pt x="19" y="517"/>
                  </a:lnTo>
                  <a:lnTo>
                    <a:pt x="0" y="591"/>
                  </a:lnTo>
                  <a:lnTo>
                    <a:pt x="0" y="664"/>
                  </a:lnTo>
                  <a:lnTo>
                    <a:pt x="37" y="738"/>
                  </a:lnTo>
                  <a:lnTo>
                    <a:pt x="92" y="812"/>
                  </a:lnTo>
                  <a:lnTo>
                    <a:pt x="166" y="904"/>
                  </a:lnTo>
                  <a:lnTo>
                    <a:pt x="351" y="1107"/>
                  </a:lnTo>
                  <a:lnTo>
                    <a:pt x="553" y="1347"/>
                  </a:lnTo>
                  <a:lnTo>
                    <a:pt x="738" y="1089"/>
                  </a:lnTo>
                  <a:lnTo>
                    <a:pt x="885" y="886"/>
                  </a:lnTo>
                  <a:lnTo>
                    <a:pt x="959" y="794"/>
                  </a:lnTo>
                  <a:lnTo>
                    <a:pt x="996" y="701"/>
                  </a:lnTo>
                  <a:lnTo>
                    <a:pt x="1033" y="628"/>
                  </a:lnTo>
                  <a:lnTo>
                    <a:pt x="1033" y="554"/>
                  </a:lnTo>
                  <a:lnTo>
                    <a:pt x="1014" y="480"/>
                  </a:lnTo>
                  <a:lnTo>
                    <a:pt x="977" y="406"/>
                  </a:lnTo>
                  <a:lnTo>
                    <a:pt x="904" y="333"/>
                  </a:lnTo>
                  <a:lnTo>
                    <a:pt x="830" y="259"/>
                  </a:lnTo>
                  <a:lnTo>
                    <a:pt x="664" y="130"/>
                  </a:lnTo>
                  <a:lnTo>
                    <a:pt x="51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8" name="Google Shape;1158;p3"/>
            <p:cNvSpPr/>
            <p:nvPr/>
          </p:nvSpPr>
          <p:spPr>
            <a:xfrm>
              <a:off x="4957075" y="1272500"/>
              <a:ext cx="33675" cy="25825"/>
            </a:xfrm>
            <a:custGeom>
              <a:avLst/>
              <a:gdLst/>
              <a:ahLst/>
              <a:cxnLst/>
              <a:rect l="l" t="t" r="r" b="b"/>
              <a:pathLst>
                <a:path w="1347" h="1033" extrusionOk="0">
                  <a:moveTo>
                    <a:pt x="553" y="0"/>
                  </a:moveTo>
                  <a:lnTo>
                    <a:pt x="480" y="19"/>
                  </a:lnTo>
                  <a:lnTo>
                    <a:pt x="406" y="56"/>
                  </a:lnTo>
                  <a:lnTo>
                    <a:pt x="332" y="111"/>
                  </a:lnTo>
                  <a:lnTo>
                    <a:pt x="258" y="185"/>
                  </a:lnTo>
                  <a:lnTo>
                    <a:pt x="129" y="351"/>
                  </a:lnTo>
                  <a:lnTo>
                    <a:pt x="0" y="517"/>
                  </a:lnTo>
                  <a:lnTo>
                    <a:pt x="148" y="664"/>
                  </a:lnTo>
                  <a:lnTo>
                    <a:pt x="295" y="830"/>
                  </a:lnTo>
                  <a:lnTo>
                    <a:pt x="369" y="904"/>
                  </a:lnTo>
                  <a:lnTo>
                    <a:pt x="443" y="959"/>
                  </a:lnTo>
                  <a:lnTo>
                    <a:pt x="517" y="1014"/>
                  </a:lnTo>
                  <a:lnTo>
                    <a:pt x="590" y="1033"/>
                  </a:lnTo>
                  <a:lnTo>
                    <a:pt x="664" y="1033"/>
                  </a:lnTo>
                  <a:lnTo>
                    <a:pt x="738" y="996"/>
                  </a:lnTo>
                  <a:lnTo>
                    <a:pt x="812" y="941"/>
                  </a:lnTo>
                  <a:lnTo>
                    <a:pt x="904" y="867"/>
                  </a:lnTo>
                  <a:lnTo>
                    <a:pt x="1107" y="683"/>
                  </a:lnTo>
                  <a:lnTo>
                    <a:pt x="1346" y="480"/>
                  </a:lnTo>
                  <a:lnTo>
                    <a:pt x="1088" y="295"/>
                  </a:lnTo>
                  <a:lnTo>
                    <a:pt x="885" y="129"/>
                  </a:lnTo>
                  <a:lnTo>
                    <a:pt x="793" y="74"/>
                  </a:lnTo>
                  <a:lnTo>
                    <a:pt x="701" y="19"/>
                  </a:lnTo>
                  <a:lnTo>
                    <a:pt x="62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9" name="Google Shape;1159;p3"/>
            <p:cNvSpPr/>
            <p:nvPr/>
          </p:nvSpPr>
          <p:spPr>
            <a:xfrm>
              <a:off x="4763000" y="992700"/>
              <a:ext cx="33675" cy="25825"/>
            </a:xfrm>
            <a:custGeom>
              <a:avLst/>
              <a:gdLst/>
              <a:ahLst/>
              <a:cxnLst/>
              <a:rect l="l" t="t" r="r" b="b"/>
              <a:pathLst>
                <a:path w="1347" h="1033" extrusionOk="0">
                  <a:moveTo>
                    <a:pt x="572" y="0"/>
                  </a:moveTo>
                  <a:lnTo>
                    <a:pt x="499" y="19"/>
                  </a:lnTo>
                  <a:lnTo>
                    <a:pt x="425" y="56"/>
                  </a:lnTo>
                  <a:lnTo>
                    <a:pt x="351" y="111"/>
                  </a:lnTo>
                  <a:lnTo>
                    <a:pt x="277" y="185"/>
                  </a:lnTo>
                  <a:lnTo>
                    <a:pt x="130" y="332"/>
                  </a:lnTo>
                  <a:lnTo>
                    <a:pt x="1" y="480"/>
                  </a:lnTo>
                  <a:lnTo>
                    <a:pt x="130" y="646"/>
                  </a:lnTo>
                  <a:lnTo>
                    <a:pt x="277" y="812"/>
                  </a:lnTo>
                  <a:lnTo>
                    <a:pt x="333" y="904"/>
                  </a:lnTo>
                  <a:lnTo>
                    <a:pt x="406" y="959"/>
                  </a:lnTo>
                  <a:lnTo>
                    <a:pt x="499" y="1014"/>
                  </a:lnTo>
                  <a:lnTo>
                    <a:pt x="572" y="1033"/>
                  </a:lnTo>
                  <a:lnTo>
                    <a:pt x="646" y="1033"/>
                  </a:lnTo>
                  <a:lnTo>
                    <a:pt x="720" y="1014"/>
                  </a:lnTo>
                  <a:lnTo>
                    <a:pt x="794" y="959"/>
                  </a:lnTo>
                  <a:lnTo>
                    <a:pt x="886" y="885"/>
                  </a:lnTo>
                  <a:lnTo>
                    <a:pt x="1089" y="719"/>
                  </a:lnTo>
                  <a:lnTo>
                    <a:pt x="1347" y="535"/>
                  </a:lnTo>
                  <a:lnTo>
                    <a:pt x="1107" y="332"/>
                  </a:lnTo>
                  <a:lnTo>
                    <a:pt x="904" y="166"/>
                  </a:lnTo>
                  <a:lnTo>
                    <a:pt x="812" y="93"/>
                  </a:lnTo>
                  <a:lnTo>
                    <a:pt x="720" y="37"/>
                  </a:lnTo>
                  <a:lnTo>
                    <a:pt x="64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0" name="Google Shape;1160;p3"/>
            <p:cNvSpPr/>
            <p:nvPr/>
          </p:nvSpPr>
          <p:spPr>
            <a:xfrm>
              <a:off x="4544050" y="378250"/>
              <a:ext cx="26300" cy="33675"/>
            </a:xfrm>
            <a:custGeom>
              <a:avLst/>
              <a:gdLst/>
              <a:ahLst/>
              <a:cxnLst/>
              <a:rect l="l" t="t" r="r" b="b"/>
              <a:pathLst>
                <a:path w="1052" h="1347" extrusionOk="0">
                  <a:moveTo>
                    <a:pt x="517" y="0"/>
                  </a:moveTo>
                  <a:lnTo>
                    <a:pt x="370" y="148"/>
                  </a:lnTo>
                  <a:lnTo>
                    <a:pt x="204" y="295"/>
                  </a:lnTo>
                  <a:lnTo>
                    <a:pt x="130" y="369"/>
                  </a:lnTo>
                  <a:lnTo>
                    <a:pt x="74" y="443"/>
                  </a:lnTo>
                  <a:lnTo>
                    <a:pt x="19" y="516"/>
                  </a:lnTo>
                  <a:lnTo>
                    <a:pt x="1" y="609"/>
                  </a:lnTo>
                  <a:lnTo>
                    <a:pt x="1" y="664"/>
                  </a:lnTo>
                  <a:lnTo>
                    <a:pt x="38" y="738"/>
                  </a:lnTo>
                  <a:lnTo>
                    <a:pt x="93" y="811"/>
                  </a:lnTo>
                  <a:lnTo>
                    <a:pt x="167" y="904"/>
                  </a:lnTo>
                  <a:lnTo>
                    <a:pt x="351" y="1107"/>
                  </a:lnTo>
                  <a:lnTo>
                    <a:pt x="554" y="1346"/>
                  </a:lnTo>
                  <a:lnTo>
                    <a:pt x="738" y="1088"/>
                  </a:lnTo>
                  <a:lnTo>
                    <a:pt x="904" y="885"/>
                  </a:lnTo>
                  <a:lnTo>
                    <a:pt x="960" y="793"/>
                  </a:lnTo>
                  <a:lnTo>
                    <a:pt x="1015" y="701"/>
                  </a:lnTo>
                  <a:lnTo>
                    <a:pt x="1033" y="627"/>
                  </a:lnTo>
                  <a:lnTo>
                    <a:pt x="1052" y="553"/>
                  </a:lnTo>
                  <a:lnTo>
                    <a:pt x="1015" y="480"/>
                  </a:lnTo>
                  <a:lnTo>
                    <a:pt x="978" y="406"/>
                  </a:lnTo>
                  <a:lnTo>
                    <a:pt x="923" y="332"/>
                  </a:lnTo>
                  <a:lnTo>
                    <a:pt x="849" y="258"/>
                  </a:lnTo>
                  <a:lnTo>
                    <a:pt x="683" y="129"/>
                  </a:lnTo>
                  <a:lnTo>
                    <a:pt x="5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1" name="Google Shape;1161;p3"/>
            <p:cNvSpPr/>
            <p:nvPr/>
          </p:nvSpPr>
          <p:spPr>
            <a:xfrm>
              <a:off x="5459050" y="1688725"/>
              <a:ext cx="34125" cy="26300"/>
            </a:xfrm>
            <a:custGeom>
              <a:avLst/>
              <a:gdLst/>
              <a:ahLst/>
              <a:cxnLst/>
              <a:rect l="l" t="t" r="r" b="b"/>
              <a:pathLst>
                <a:path w="1365" h="1052" extrusionOk="0">
                  <a:moveTo>
                    <a:pt x="590" y="1"/>
                  </a:moveTo>
                  <a:lnTo>
                    <a:pt x="517" y="19"/>
                  </a:lnTo>
                  <a:lnTo>
                    <a:pt x="443" y="75"/>
                  </a:lnTo>
                  <a:lnTo>
                    <a:pt x="369" y="130"/>
                  </a:lnTo>
                  <a:lnTo>
                    <a:pt x="295" y="185"/>
                  </a:lnTo>
                  <a:lnTo>
                    <a:pt x="148" y="351"/>
                  </a:lnTo>
                  <a:lnTo>
                    <a:pt x="0" y="499"/>
                  </a:lnTo>
                  <a:lnTo>
                    <a:pt x="148" y="665"/>
                  </a:lnTo>
                  <a:lnTo>
                    <a:pt x="277" y="831"/>
                  </a:lnTo>
                  <a:lnTo>
                    <a:pt x="351" y="904"/>
                  </a:lnTo>
                  <a:lnTo>
                    <a:pt x="425" y="978"/>
                  </a:lnTo>
                  <a:lnTo>
                    <a:pt x="498" y="1015"/>
                  </a:lnTo>
                  <a:lnTo>
                    <a:pt x="572" y="1052"/>
                  </a:lnTo>
                  <a:lnTo>
                    <a:pt x="646" y="1052"/>
                  </a:lnTo>
                  <a:lnTo>
                    <a:pt x="720" y="1034"/>
                  </a:lnTo>
                  <a:lnTo>
                    <a:pt x="793" y="978"/>
                  </a:lnTo>
                  <a:lnTo>
                    <a:pt x="885" y="904"/>
                  </a:lnTo>
                  <a:lnTo>
                    <a:pt x="1107" y="739"/>
                  </a:lnTo>
                  <a:lnTo>
                    <a:pt x="1365" y="554"/>
                  </a:lnTo>
                  <a:lnTo>
                    <a:pt x="1107" y="351"/>
                  </a:lnTo>
                  <a:lnTo>
                    <a:pt x="904" y="167"/>
                  </a:lnTo>
                  <a:lnTo>
                    <a:pt x="830" y="112"/>
                  </a:lnTo>
                  <a:lnTo>
                    <a:pt x="738" y="56"/>
                  </a:lnTo>
                  <a:lnTo>
                    <a:pt x="664" y="19"/>
                  </a:lnTo>
                  <a:lnTo>
                    <a:pt x="5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2" name="Google Shape;1162;p3"/>
            <p:cNvSpPr/>
            <p:nvPr/>
          </p:nvSpPr>
          <p:spPr>
            <a:xfrm>
              <a:off x="4698475" y="899575"/>
              <a:ext cx="30900" cy="24000"/>
            </a:xfrm>
            <a:custGeom>
              <a:avLst/>
              <a:gdLst/>
              <a:ahLst/>
              <a:cxnLst/>
              <a:rect l="l" t="t" r="r" b="b"/>
              <a:pathLst>
                <a:path w="1236" h="960" extrusionOk="0">
                  <a:moveTo>
                    <a:pt x="480" y="1"/>
                  </a:moveTo>
                  <a:lnTo>
                    <a:pt x="406" y="38"/>
                  </a:lnTo>
                  <a:lnTo>
                    <a:pt x="277" y="148"/>
                  </a:lnTo>
                  <a:lnTo>
                    <a:pt x="130" y="296"/>
                  </a:lnTo>
                  <a:lnTo>
                    <a:pt x="1" y="425"/>
                  </a:lnTo>
                  <a:lnTo>
                    <a:pt x="111" y="572"/>
                  </a:lnTo>
                  <a:lnTo>
                    <a:pt x="240" y="738"/>
                  </a:lnTo>
                  <a:lnTo>
                    <a:pt x="369" y="886"/>
                  </a:lnTo>
                  <a:lnTo>
                    <a:pt x="425" y="923"/>
                  </a:lnTo>
                  <a:lnTo>
                    <a:pt x="498" y="960"/>
                  </a:lnTo>
                  <a:lnTo>
                    <a:pt x="572" y="960"/>
                  </a:lnTo>
                  <a:lnTo>
                    <a:pt x="627" y="941"/>
                  </a:lnTo>
                  <a:lnTo>
                    <a:pt x="793" y="831"/>
                  </a:lnTo>
                  <a:lnTo>
                    <a:pt x="996" y="683"/>
                  </a:lnTo>
                  <a:lnTo>
                    <a:pt x="1236" y="517"/>
                  </a:lnTo>
                  <a:lnTo>
                    <a:pt x="1015" y="333"/>
                  </a:lnTo>
                  <a:lnTo>
                    <a:pt x="849" y="167"/>
                  </a:lnTo>
                  <a:lnTo>
                    <a:pt x="683" y="38"/>
                  </a:lnTo>
                  <a:lnTo>
                    <a:pt x="6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3" name="Google Shape;1163;p3"/>
            <p:cNvSpPr/>
            <p:nvPr/>
          </p:nvSpPr>
          <p:spPr>
            <a:xfrm>
              <a:off x="5684450" y="1813200"/>
              <a:ext cx="29525" cy="23075"/>
            </a:xfrm>
            <a:custGeom>
              <a:avLst/>
              <a:gdLst/>
              <a:ahLst/>
              <a:cxnLst/>
              <a:rect l="l" t="t" r="r" b="b"/>
              <a:pathLst>
                <a:path w="1181" h="923" extrusionOk="0">
                  <a:moveTo>
                    <a:pt x="443" y="0"/>
                  </a:moveTo>
                  <a:lnTo>
                    <a:pt x="369" y="19"/>
                  </a:lnTo>
                  <a:lnTo>
                    <a:pt x="296" y="56"/>
                  </a:lnTo>
                  <a:lnTo>
                    <a:pt x="148" y="166"/>
                  </a:lnTo>
                  <a:lnTo>
                    <a:pt x="74" y="240"/>
                  </a:lnTo>
                  <a:lnTo>
                    <a:pt x="38" y="314"/>
                  </a:lnTo>
                  <a:lnTo>
                    <a:pt x="1" y="369"/>
                  </a:lnTo>
                  <a:lnTo>
                    <a:pt x="1" y="424"/>
                  </a:lnTo>
                  <a:lnTo>
                    <a:pt x="19" y="498"/>
                  </a:lnTo>
                  <a:lnTo>
                    <a:pt x="56" y="590"/>
                  </a:lnTo>
                  <a:lnTo>
                    <a:pt x="167" y="738"/>
                  </a:lnTo>
                  <a:lnTo>
                    <a:pt x="222" y="812"/>
                  </a:lnTo>
                  <a:lnTo>
                    <a:pt x="296" y="867"/>
                  </a:lnTo>
                  <a:lnTo>
                    <a:pt x="369" y="904"/>
                  </a:lnTo>
                  <a:lnTo>
                    <a:pt x="443" y="922"/>
                  </a:lnTo>
                  <a:lnTo>
                    <a:pt x="517" y="922"/>
                  </a:lnTo>
                  <a:lnTo>
                    <a:pt x="572" y="885"/>
                  </a:lnTo>
                  <a:lnTo>
                    <a:pt x="738" y="793"/>
                  </a:lnTo>
                  <a:lnTo>
                    <a:pt x="941" y="627"/>
                  </a:lnTo>
                  <a:lnTo>
                    <a:pt x="1181" y="461"/>
                  </a:lnTo>
                  <a:lnTo>
                    <a:pt x="941" y="295"/>
                  </a:lnTo>
                  <a:lnTo>
                    <a:pt x="738" y="129"/>
                  </a:lnTo>
                  <a:lnTo>
                    <a:pt x="591" y="37"/>
                  </a:lnTo>
                  <a:lnTo>
                    <a:pt x="5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4" name="Google Shape;1164;p3"/>
            <p:cNvSpPr/>
            <p:nvPr/>
          </p:nvSpPr>
          <p:spPr>
            <a:xfrm>
              <a:off x="5024825" y="1367900"/>
              <a:ext cx="30000" cy="23075"/>
            </a:xfrm>
            <a:custGeom>
              <a:avLst/>
              <a:gdLst/>
              <a:ahLst/>
              <a:cxnLst/>
              <a:rect l="l" t="t" r="r" b="b"/>
              <a:pathLst>
                <a:path w="1200" h="923" extrusionOk="0">
                  <a:moveTo>
                    <a:pt x="443" y="1"/>
                  </a:moveTo>
                  <a:lnTo>
                    <a:pt x="369" y="19"/>
                  </a:lnTo>
                  <a:lnTo>
                    <a:pt x="296" y="56"/>
                  </a:lnTo>
                  <a:lnTo>
                    <a:pt x="148" y="185"/>
                  </a:lnTo>
                  <a:lnTo>
                    <a:pt x="93" y="259"/>
                  </a:lnTo>
                  <a:lnTo>
                    <a:pt x="38" y="314"/>
                  </a:lnTo>
                  <a:lnTo>
                    <a:pt x="19" y="388"/>
                  </a:lnTo>
                  <a:lnTo>
                    <a:pt x="1" y="444"/>
                  </a:lnTo>
                  <a:lnTo>
                    <a:pt x="38" y="517"/>
                  </a:lnTo>
                  <a:lnTo>
                    <a:pt x="74" y="591"/>
                  </a:lnTo>
                  <a:lnTo>
                    <a:pt x="185" y="739"/>
                  </a:lnTo>
                  <a:lnTo>
                    <a:pt x="259" y="812"/>
                  </a:lnTo>
                  <a:lnTo>
                    <a:pt x="333" y="868"/>
                  </a:lnTo>
                  <a:lnTo>
                    <a:pt x="406" y="904"/>
                  </a:lnTo>
                  <a:lnTo>
                    <a:pt x="462" y="923"/>
                  </a:lnTo>
                  <a:lnTo>
                    <a:pt x="535" y="923"/>
                  </a:lnTo>
                  <a:lnTo>
                    <a:pt x="609" y="886"/>
                  </a:lnTo>
                  <a:lnTo>
                    <a:pt x="775" y="794"/>
                  </a:lnTo>
                  <a:lnTo>
                    <a:pt x="960" y="628"/>
                  </a:lnTo>
                  <a:lnTo>
                    <a:pt x="1199" y="444"/>
                  </a:lnTo>
                  <a:lnTo>
                    <a:pt x="960" y="278"/>
                  </a:lnTo>
                  <a:lnTo>
                    <a:pt x="757" y="130"/>
                  </a:lnTo>
                  <a:lnTo>
                    <a:pt x="591" y="38"/>
                  </a:lnTo>
                  <a:lnTo>
                    <a:pt x="517" y="19"/>
                  </a:lnTo>
                  <a:lnTo>
                    <a:pt x="44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5" name="Google Shape;1165;p3"/>
            <p:cNvSpPr/>
            <p:nvPr/>
          </p:nvSpPr>
          <p:spPr>
            <a:xfrm>
              <a:off x="5235950" y="1568425"/>
              <a:ext cx="28600" cy="21700"/>
            </a:xfrm>
            <a:custGeom>
              <a:avLst/>
              <a:gdLst/>
              <a:ahLst/>
              <a:cxnLst/>
              <a:rect l="l" t="t" r="r" b="b"/>
              <a:pathLst>
                <a:path w="1144" h="868" extrusionOk="0">
                  <a:moveTo>
                    <a:pt x="498" y="1"/>
                  </a:moveTo>
                  <a:lnTo>
                    <a:pt x="443" y="19"/>
                  </a:lnTo>
                  <a:lnTo>
                    <a:pt x="369" y="37"/>
                  </a:lnTo>
                  <a:lnTo>
                    <a:pt x="259" y="148"/>
                  </a:lnTo>
                  <a:lnTo>
                    <a:pt x="129" y="277"/>
                  </a:lnTo>
                  <a:lnTo>
                    <a:pt x="0" y="388"/>
                  </a:lnTo>
                  <a:lnTo>
                    <a:pt x="111" y="535"/>
                  </a:lnTo>
                  <a:lnTo>
                    <a:pt x="222" y="683"/>
                  </a:lnTo>
                  <a:lnTo>
                    <a:pt x="351" y="793"/>
                  </a:lnTo>
                  <a:lnTo>
                    <a:pt x="406" y="849"/>
                  </a:lnTo>
                  <a:lnTo>
                    <a:pt x="480" y="867"/>
                  </a:lnTo>
                  <a:lnTo>
                    <a:pt x="535" y="867"/>
                  </a:lnTo>
                  <a:lnTo>
                    <a:pt x="590" y="849"/>
                  </a:lnTo>
                  <a:lnTo>
                    <a:pt x="738" y="757"/>
                  </a:lnTo>
                  <a:lnTo>
                    <a:pt x="922" y="628"/>
                  </a:lnTo>
                  <a:lnTo>
                    <a:pt x="1144" y="462"/>
                  </a:lnTo>
                  <a:lnTo>
                    <a:pt x="941" y="296"/>
                  </a:lnTo>
                  <a:lnTo>
                    <a:pt x="775" y="130"/>
                  </a:lnTo>
                  <a:lnTo>
                    <a:pt x="627" y="37"/>
                  </a:lnTo>
                  <a:lnTo>
                    <a:pt x="5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6" name="Google Shape;1166;p3"/>
            <p:cNvSpPr/>
            <p:nvPr/>
          </p:nvSpPr>
          <p:spPr>
            <a:xfrm>
              <a:off x="5382525" y="1677225"/>
              <a:ext cx="21225" cy="26750"/>
            </a:xfrm>
            <a:custGeom>
              <a:avLst/>
              <a:gdLst/>
              <a:ahLst/>
              <a:cxnLst/>
              <a:rect l="l" t="t" r="r" b="b"/>
              <a:pathLst>
                <a:path w="849" h="1070" extrusionOk="0">
                  <a:moveTo>
                    <a:pt x="369" y="0"/>
                  </a:moveTo>
                  <a:lnTo>
                    <a:pt x="314" y="37"/>
                  </a:lnTo>
                  <a:lnTo>
                    <a:pt x="185" y="129"/>
                  </a:lnTo>
                  <a:lnTo>
                    <a:pt x="56" y="258"/>
                  </a:lnTo>
                  <a:lnTo>
                    <a:pt x="19" y="332"/>
                  </a:lnTo>
                  <a:lnTo>
                    <a:pt x="1" y="387"/>
                  </a:lnTo>
                  <a:lnTo>
                    <a:pt x="19" y="461"/>
                  </a:lnTo>
                  <a:lnTo>
                    <a:pt x="38" y="516"/>
                  </a:lnTo>
                  <a:lnTo>
                    <a:pt x="130" y="682"/>
                  </a:lnTo>
                  <a:lnTo>
                    <a:pt x="259" y="848"/>
                  </a:lnTo>
                  <a:lnTo>
                    <a:pt x="406" y="1069"/>
                  </a:lnTo>
                  <a:lnTo>
                    <a:pt x="572" y="867"/>
                  </a:lnTo>
                  <a:lnTo>
                    <a:pt x="720" y="701"/>
                  </a:lnTo>
                  <a:lnTo>
                    <a:pt x="830" y="572"/>
                  </a:lnTo>
                  <a:lnTo>
                    <a:pt x="849" y="516"/>
                  </a:lnTo>
                  <a:lnTo>
                    <a:pt x="849" y="461"/>
                  </a:lnTo>
                  <a:lnTo>
                    <a:pt x="830" y="387"/>
                  </a:lnTo>
                  <a:lnTo>
                    <a:pt x="794" y="313"/>
                  </a:lnTo>
                  <a:lnTo>
                    <a:pt x="701" y="184"/>
                  </a:lnTo>
                  <a:lnTo>
                    <a:pt x="572" y="74"/>
                  </a:lnTo>
                  <a:lnTo>
                    <a:pt x="499" y="37"/>
                  </a:lnTo>
                  <a:lnTo>
                    <a:pt x="42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7" name="Google Shape;1167;p3"/>
            <p:cNvSpPr/>
            <p:nvPr/>
          </p:nvSpPr>
          <p:spPr>
            <a:xfrm>
              <a:off x="4635325" y="801400"/>
              <a:ext cx="20300" cy="26300"/>
            </a:xfrm>
            <a:custGeom>
              <a:avLst/>
              <a:gdLst/>
              <a:ahLst/>
              <a:cxnLst/>
              <a:rect l="l" t="t" r="r" b="b"/>
              <a:pathLst>
                <a:path w="812" h="1052" extrusionOk="0">
                  <a:moveTo>
                    <a:pt x="388" y="0"/>
                  </a:moveTo>
                  <a:lnTo>
                    <a:pt x="240" y="203"/>
                  </a:lnTo>
                  <a:lnTo>
                    <a:pt x="111" y="388"/>
                  </a:lnTo>
                  <a:lnTo>
                    <a:pt x="19" y="535"/>
                  </a:lnTo>
                  <a:lnTo>
                    <a:pt x="0" y="590"/>
                  </a:lnTo>
                  <a:lnTo>
                    <a:pt x="0" y="646"/>
                  </a:lnTo>
                  <a:lnTo>
                    <a:pt x="19" y="720"/>
                  </a:lnTo>
                  <a:lnTo>
                    <a:pt x="56" y="775"/>
                  </a:lnTo>
                  <a:lnTo>
                    <a:pt x="166" y="904"/>
                  </a:lnTo>
                  <a:lnTo>
                    <a:pt x="296" y="1015"/>
                  </a:lnTo>
                  <a:lnTo>
                    <a:pt x="369" y="1033"/>
                  </a:lnTo>
                  <a:lnTo>
                    <a:pt x="425" y="1051"/>
                  </a:lnTo>
                  <a:lnTo>
                    <a:pt x="480" y="1033"/>
                  </a:lnTo>
                  <a:lnTo>
                    <a:pt x="554" y="996"/>
                  </a:lnTo>
                  <a:lnTo>
                    <a:pt x="664" y="885"/>
                  </a:lnTo>
                  <a:lnTo>
                    <a:pt x="775" y="756"/>
                  </a:lnTo>
                  <a:lnTo>
                    <a:pt x="812" y="683"/>
                  </a:lnTo>
                  <a:lnTo>
                    <a:pt x="812" y="627"/>
                  </a:lnTo>
                  <a:lnTo>
                    <a:pt x="812" y="554"/>
                  </a:lnTo>
                  <a:lnTo>
                    <a:pt x="793" y="498"/>
                  </a:lnTo>
                  <a:lnTo>
                    <a:pt x="683" y="369"/>
                  </a:lnTo>
                  <a:lnTo>
                    <a:pt x="554" y="203"/>
                  </a:lnTo>
                  <a:lnTo>
                    <a:pt x="38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8" name="Google Shape;1168;p3"/>
            <p:cNvSpPr/>
            <p:nvPr/>
          </p:nvSpPr>
          <p:spPr>
            <a:xfrm>
              <a:off x="4532075" y="455675"/>
              <a:ext cx="21225" cy="26775"/>
            </a:xfrm>
            <a:custGeom>
              <a:avLst/>
              <a:gdLst/>
              <a:ahLst/>
              <a:cxnLst/>
              <a:rect l="l" t="t" r="r" b="b"/>
              <a:pathLst>
                <a:path w="849" h="1071" extrusionOk="0">
                  <a:moveTo>
                    <a:pt x="461" y="1"/>
                  </a:moveTo>
                  <a:lnTo>
                    <a:pt x="295" y="204"/>
                  </a:lnTo>
                  <a:lnTo>
                    <a:pt x="148" y="351"/>
                  </a:lnTo>
                  <a:lnTo>
                    <a:pt x="37" y="499"/>
                  </a:lnTo>
                  <a:lnTo>
                    <a:pt x="19" y="554"/>
                  </a:lnTo>
                  <a:lnTo>
                    <a:pt x="0" y="609"/>
                  </a:lnTo>
                  <a:lnTo>
                    <a:pt x="19" y="665"/>
                  </a:lnTo>
                  <a:lnTo>
                    <a:pt x="56" y="738"/>
                  </a:lnTo>
                  <a:lnTo>
                    <a:pt x="166" y="886"/>
                  </a:lnTo>
                  <a:lnTo>
                    <a:pt x="277" y="996"/>
                  </a:lnTo>
                  <a:lnTo>
                    <a:pt x="351" y="1052"/>
                  </a:lnTo>
                  <a:lnTo>
                    <a:pt x="424" y="1070"/>
                  </a:lnTo>
                  <a:lnTo>
                    <a:pt x="461" y="1070"/>
                  </a:lnTo>
                  <a:lnTo>
                    <a:pt x="535" y="1052"/>
                  </a:lnTo>
                  <a:lnTo>
                    <a:pt x="664" y="960"/>
                  </a:lnTo>
                  <a:lnTo>
                    <a:pt x="793" y="831"/>
                  </a:lnTo>
                  <a:lnTo>
                    <a:pt x="830" y="757"/>
                  </a:lnTo>
                  <a:lnTo>
                    <a:pt x="849" y="701"/>
                  </a:lnTo>
                  <a:lnTo>
                    <a:pt x="849" y="628"/>
                  </a:lnTo>
                  <a:lnTo>
                    <a:pt x="830" y="554"/>
                  </a:lnTo>
                  <a:lnTo>
                    <a:pt x="738" y="406"/>
                  </a:lnTo>
                  <a:lnTo>
                    <a:pt x="609" y="222"/>
                  </a:lnTo>
                  <a:lnTo>
                    <a:pt x="4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9" name="Google Shape;1169;p3"/>
            <p:cNvSpPr/>
            <p:nvPr/>
          </p:nvSpPr>
          <p:spPr>
            <a:xfrm>
              <a:off x="5604700" y="1800300"/>
              <a:ext cx="27225" cy="20300"/>
            </a:xfrm>
            <a:custGeom>
              <a:avLst/>
              <a:gdLst/>
              <a:ahLst/>
              <a:cxnLst/>
              <a:rect l="l" t="t" r="r" b="b"/>
              <a:pathLst>
                <a:path w="1089" h="812" extrusionOk="0">
                  <a:moveTo>
                    <a:pt x="462" y="0"/>
                  </a:moveTo>
                  <a:lnTo>
                    <a:pt x="407" y="18"/>
                  </a:lnTo>
                  <a:lnTo>
                    <a:pt x="351" y="37"/>
                  </a:lnTo>
                  <a:lnTo>
                    <a:pt x="222" y="148"/>
                  </a:lnTo>
                  <a:lnTo>
                    <a:pt x="112" y="277"/>
                  </a:lnTo>
                  <a:lnTo>
                    <a:pt x="1" y="387"/>
                  </a:lnTo>
                  <a:lnTo>
                    <a:pt x="112" y="516"/>
                  </a:lnTo>
                  <a:lnTo>
                    <a:pt x="222" y="645"/>
                  </a:lnTo>
                  <a:lnTo>
                    <a:pt x="314" y="756"/>
                  </a:lnTo>
                  <a:lnTo>
                    <a:pt x="370" y="793"/>
                  </a:lnTo>
                  <a:lnTo>
                    <a:pt x="443" y="811"/>
                  </a:lnTo>
                  <a:lnTo>
                    <a:pt x="499" y="811"/>
                  </a:lnTo>
                  <a:lnTo>
                    <a:pt x="554" y="793"/>
                  </a:lnTo>
                  <a:lnTo>
                    <a:pt x="702" y="701"/>
                  </a:lnTo>
                  <a:lnTo>
                    <a:pt x="867" y="572"/>
                  </a:lnTo>
                  <a:lnTo>
                    <a:pt x="1089" y="424"/>
                  </a:lnTo>
                  <a:lnTo>
                    <a:pt x="886" y="258"/>
                  </a:lnTo>
                  <a:lnTo>
                    <a:pt x="720" y="129"/>
                  </a:lnTo>
                  <a:lnTo>
                    <a:pt x="591" y="37"/>
                  </a:lnTo>
                  <a:lnTo>
                    <a:pt x="5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0" name="Google Shape;1170;p3"/>
            <p:cNvSpPr/>
            <p:nvPr/>
          </p:nvSpPr>
          <p:spPr>
            <a:xfrm>
              <a:off x="4582325" y="635000"/>
              <a:ext cx="28600" cy="22150"/>
            </a:xfrm>
            <a:custGeom>
              <a:avLst/>
              <a:gdLst/>
              <a:ahLst/>
              <a:cxnLst/>
              <a:rect l="l" t="t" r="r" b="b"/>
              <a:pathLst>
                <a:path w="1144" h="886" extrusionOk="0">
                  <a:moveTo>
                    <a:pt x="480" y="0"/>
                  </a:moveTo>
                  <a:lnTo>
                    <a:pt x="406" y="19"/>
                  </a:lnTo>
                  <a:lnTo>
                    <a:pt x="350" y="56"/>
                  </a:lnTo>
                  <a:lnTo>
                    <a:pt x="240" y="166"/>
                  </a:lnTo>
                  <a:lnTo>
                    <a:pt x="129" y="314"/>
                  </a:lnTo>
                  <a:lnTo>
                    <a:pt x="0" y="443"/>
                  </a:lnTo>
                  <a:lnTo>
                    <a:pt x="129" y="572"/>
                  </a:lnTo>
                  <a:lnTo>
                    <a:pt x="258" y="701"/>
                  </a:lnTo>
                  <a:lnTo>
                    <a:pt x="387" y="812"/>
                  </a:lnTo>
                  <a:lnTo>
                    <a:pt x="443" y="867"/>
                  </a:lnTo>
                  <a:lnTo>
                    <a:pt x="516" y="885"/>
                  </a:lnTo>
                  <a:lnTo>
                    <a:pt x="572" y="885"/>
                  </a:lnTo>
                  <a:lnTo>
                    <a:pt x="627" y="848"/>
                  </a:lnTo>
                  <a:lnTo>
                    <a:pt x="775" y="738"/>
                  </a:lnTo>
                  <a:lnTo>
                    <a:pt x="940" y="590"/>
                  </a:lnTo>
                  <a:lnTo>
                    <a:pt x="1143" y="406"/>
                  </a:lnTo>
                  <a:lnTo>
                    <a:pt x="940" y="258"/>
                  </a:lnTo>
                  <a:lnTo>
                    <a:pt x="756" y="129"/>
                  </a:lnTo>
                  <a:lnTo>
                    <a:pt x="609" y="37"/>
                  </a:lnTo>
                  <a:lnTo>
                    <a:pt x="535" y="19"/>
                  </a:lnTo>
                  <a:lnTo>
                    <a:pt x="48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1" name="Google Shape;1171;p3"/>
            <p:cNvSpPr/>
            <p:nvPr/>
          </p:nvSpPr>
          <p:spPr>
            <a:xfrm>
              <a:off x="5092125" y="1463800"/>
              <a:ext cx="19850" cy="25375"/>
            </a:xfrm>
            <a:custGeom>
              <a:avLst/>
              <a:gdLst/>
              <a:ahLst/>
              <a:cxnLst/>
              <a:rect l="l" t="t" r="r" b="b"/>
              <a:pathLst>
                <a:path w="794" h="1015" extrusionOk="0">
                  <a:moveTo>
                    <a:pt x="425" y="0"/>
                  </a:moveTo>
                  <a:lnTo>
                    <a:pt x="369" y="19"/>
                  </a:lnTo>
                  <a:lnTo>
                    <a:pt x="296" y="55"/>
                  </a:lnTo>
                  <a:lnTo>
                    <a:pt x="167" y="148"/>
                  </a:lnTo>
                  <a:lnTo>
                    <a:pt x="56" y="277"/>
                  </a:lnTo>
                  <a:lnTo>
                    <a:pt x="19" y="332"/>
                  </a:lnTo>
                  <a:lnTo>
                    <a:pt x="1" y="387"/>
                  </a:lnTo>
                  <a:lnTo>
                    <a:pt x="1" y="443"/>
                  </a:lnTo>
                  <a:lnTo>
                    <a:pt x="38" y="516"/>
                  </a:lnTo>
                  <a:lnTo>
                    <a:pt x="130" y="645"/>
                  </a:lnTo>
                  <a:lnTo>
                    <a:pt x="259" y="811"/>
                  </a:lnTo>
                  <a:lnTo>
                    <a:pt x="406" y="1014"/>
                  </a:lnTo>
                  <a:lnTo>
                    <a:pt x="554" y="811"/>
                  </a:lnTo>
                  <a:lnTo>
                    <a:pt x="683" y="645"/>
                  </a:lnTo>
                  <a:lnTo>
                    <a:pt x="775" y="498"/>
                  </a:lnTo>
                  <a:lnTo>
                    <a:pt x="794" y="443"/>
                  </a:lnTo>
                  <a:lnTo>
                    <a:pt x="794" y="369"/>
                  </a:lnTo>
                  <a:lnTo>
                    <a:pt x="794" y="314"/>
                  </a:lnTo>
                  <a:lnTo>
                    <a:pt x="757" y="258"/>
                  </a:lnTo>
                  <a:lnTo>
                    <a:pt x="646" y="129"/>
                  </a:lnTo>
                  <a:lnTo>
                    <a:pt x="535" y="37"/>
                  </a:lnTo>
                  <a:lnTo>
                    <a:pt x="48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2" name="Google Shape;1172;p3"/>
            <p:cNvSpPr/>
            <p:nvPr/>
          </p:nvSpPr>
          <p:spPr>
            <a:xfrm>
              <a:off x="4885625" y="1258200"/>
              <a:ext cx="16625" cy="21700"/>
            </a:xfrm>
            <a:custGeom>
              <a:avLst/>
              <a:gdLst/>
              <a:ahLst/>
              <a:cxnLst/>
              <a:rect l="l" t="t" r="r" b="b"/>
              <a:pathLst>
                <a:path w="665" h="868" extrusionOk="0">
                  <a:moveTo>
                    <a:pt x="295" y="1"/>
                  </a:moveTo>
                  <a:lnTo>
                    <a:pt x="185" y="185"/>
                  </a:lnTo>
                  <a:lnTo>
                    <a:pt x="74" y="314"/>
                  </a:lnTo>
                  <a:lnTo>
                    <a:pt x="0" y="443"/>
                  </a:lnTo>
                  <a:lnTo>
                    <a:pt x="0" y="499"/>
                  </a:lnTo>
                  <a:lnTo>
                    <a:pt x="0" y="535"/>
                  </a:lnTo>
                  <a:lnTo>
                    <a:pt x="19" y="591"/>
                  </a:lnTo>
                  <a:lnTo>
                    <a:pt x="37" y="628"/>
                  </a:lnTo>
                  <a:lnTo>
                    <a:pt x="129" y="720"/>
                  </a:lnTo>
                  <a:lnTo>
                    <a:pt x="351" y="867"/>
                  </a:lnTo>
                  <a:lnTo>
                    <a:pt x="554" y="683"/>
                  </a:lnTo>
                  <a:lnTo>
                    <a:pt x="627" y="591"/>
                  </a:lnTo>
                  <a:lnTo>
                    <a:pt x="646" y="535"/>
                  </a:lnTo>
                  <a:lnTo>
                    <a:pt x="664" y="480"/>
                  </a:lnTo>
                  <a:lnTo>
                    <a:pt x="646" y="443"/>
                  </a:lnTo>
                  <a:lnTo>
                    <a:pt x="627" y="388"/>
                  </a:lnTo>
                  <a:lnTo>
                    <a:pt x="554" y="277"/>
                  </a:lnTo>
                  <a:lnTo>
                    <a:pt x="424" y="148"/>
                  </a:lnTo>
                  <a:lnTo>
                    <a:pt x="2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3" name="Google Shape;1173;p3"/>
            <p:cNvSpPr/>
            <p:nvPr/>
          </p:nvSpPr>
          <p:spPr>
            <a:xfrm>
              <a:off x="4754250" y="1072900"/>
              <a:ext cx="16150" cy="20775"/>
            </a:xfrm>
            <a:custGeom>
              <a:avLst/>
              <a:gdLst/>
              <a:ahLst/>
              <a:cxnLst/>
              <a:rect l="l" t="t" r="r" b="b"/>
              <a:pathLst>
                <a:path w="646" h="831" extrusionOk="0">
                  <a:moveTo>
                    <a:pt x="332" y="1"/>
                  </a:moveTo>
                  <a:lnTo>
                    <a:pt x="203" y="167"/>
                  </a:lnTo>
                  <a:lnTo>
                    <a:pt x="111" y="314"/>
                  </a:lnTo>
                  <a:lnTo>
                    <a:pt x="37" y="425"/>
                  </a:lnTo>
                  <a:lnTo>
                    <a:pt x="19" y="480"/>
                  </a:lnTo>
                  <a:lnTo>
                    <a:pt x="1" y="517"/>
                  </a:lnTo>
                  <a:lnTo>
                    <a:pt x="19" y="572"/>
                  </a:lnTo>
                  <a:lnTo>
                    <a:pt x="37" y="627"/>
                  </a:lnTo>
                  <a:lnTo>
                    <a:pt x="130" y="720"/>
                  </a:lnTo>
                  <a:lnTo>
                    <a:pt x="222" y="812"/>
                  </a:lnTo>
                  <a:lnTo>
                    <a:pt x="259" y="830"/>
                  </a:lnTo>
                  <a:lnTo>
                    <a:pt x="296" y="830"/>
                  </a:lnTo>
                  <a:lnTo>
                    <a:pt x="406" y="793"/>
                  </a:lnTo>
                  <a:lnTo>
                    <a:pt x="517" y="701"/>
                  </a:lnTo>
                  <a:lnTo>
                    <a:pt x="609" y="609"/>
                  </a:lnTo>
                  <a:lnTo>
                    <a:pt x="646" y="572"/>
                  </a:lnTo>
                  <a:lnTo>
                    <a:pt x="646" y="517"/>
                  </a:lnTo>
                  <a:lnTo>
                    <a:pt x="646" y="462"/>
                  </a:lnTo>
                  <a:lnTo>
                    <a:pt x="627" y="425"/>
                  </a:lnTo>
                  <a:lnTo>
                    <a:pt x="554" y="314"/>
                  </a:lnTo>
                  <a:lnTo>
                    <a:pt x="443" y="167"/>
                  </a:lnTo>
                  <a:lnTo>
                    <a:pt x="3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4" name="Google Shape;1174;p3"/>
            <p:cNvSpPr/>
            <p:nvPr/>
          </p:nvSpPr>
          <p:spPr>
            <a:xfrm>
              <a:off x="5530950" y="1788300"/>
              <a:ext cx="20325" cy="15700"/>
            </a:xfrm>
            <a:custGeom>
              <a:avLst/>
              <a:gdLst/>
              <a:ahLst/>
              <a:cxnLst/>
              <a:rect l="l" t="t" r="r" b="b"/>
              <a:pathLst>
                <a:path w="813" h="628" extrusionOk="0">
                  <a:moveTo>
                    <a:pt x="240" y="1"/>
                  </a:moveTo>
                  <a:lnTo>
                    <a:pt x="185" y="38"/>
                  </a:lnTo>
                  <a:lnTo>
                    <a:pt x="93" y="130"/>
                  </a:lnTo>
                  <a:lnTo>
                    <a:pt x="19" y="222"/>
                  </a:lnTo>
                  <a:lnTo>
                    <a:pt x="1" y="277"/>
                  </a:lnTo>
                  <a:lnTo>
                    <a:pt x="1" y="314"/>
                  </a:lnTo>
                  <a:lnTo>
                    <a:pt x="38" y="406"/>
                  </a:lnTo>
                  <a:lnTo>
                    <a:pt x="130" y="517"/>
                  </a:lnTo>
                  <a:lnTo>
                    <a:pt x="222" y="591"/>
                  </a:lnTo>
                  <a:lnTo>
                    <a:pt x="277" y="628"/>
                  </a:lnTo>
                  <a:lnTo>
                    <a:pt x="370" y="628"/>
                  </a:lnTo>
                  <a:lnTo>
                    <a:pt x="425" y="609"/>
                  </a:lnTo>
                  <a:lnTo>
                    <a:pt x="536" y="535"/>
                  </a:lnTo>
                  <a:lnTo>
                    <a:pt x="665" y="406"/>
                  </a:lnTo>
                  <a:lnTo>
                    <a:pt x="812" y="277"/>
                  </a:lnTo>
                  <a:lnTo>
                    <a:pt x="646" y="167"/>
                  </a:lnTo>
                  <a:lnTo>
                    <a:pt x="499" y="74"/>
                  </a:lnTo>
                  <a:lnTo>
                    <a:pt x="388" y="19"/>
                  </a:lnTo>
                  <a:lnTo>
                    <a:pt x="33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5" name="Google Shape;1175;p3"/>
            <p:cNvSpPr/>
            <p:nvPr/>
          </p:nvSpPr>
          <p:spPr>
            <a:xfrm>
              <a:off x="4483200" y="289750"/>
              <a:ext cx="16175" cy="20750"/>
            </a:xfrm>
            <a:custGeom>
              <a:avLst/>
              <a:gdLst/>
              <a:ahLst/>
              <a:cxnLst/>
              <a:rect l="l" t="t" r="r" b="b"/>
              <a:pathLst>
                <a:path w="647" h="830" extrusionOk="0">
                  <a:moveTo>
                    <a:pt x="370" y="0"/>
                  </a:moveTo>
                  <a:lnTo>
                    <a:pt x="259" y="37"/>
                  </a:lnTo>
                  <a:lnTo>
                    <a:pt x="148" y="111"/>
                  </a:lnTo>
                  <a:lnTo>
                    <a:pt x="56" y="203"/>
                  </a:lnTo>
                  <a:lnTo>
                    <a:pt x="19" y="258"/>
                  </a:lnTo>
                  <a:lnTo>
                    <a:pt x="1" y="295"/>
                  </a:lnTo>
                  <a:lnTo>
                    <a:pt x="1" y="350"/>
                  </a:lnTo>
                  <a:lnTo>
                    <a:pt x="19" y="406"/>
                  </a:lnTo>
                  <a:lnTo>
                    <a:pt x="93" y="516"/>
                  </a:lnTo>
                  <a:lnTo>
                    <a:pt x="185" y="664"/>
                  </a:lnTo>
                  <a:lnTo>
                    <a:pt x="296" y="830"/>
                  </a:lnTo>
                  <a:lnTo>
                    <a:pt x="425" y="664"/>
                  </a:lnTo>
                  <a:lnTo>
                    <a:pt x="536" y="535"/>
                  </a:lnTo>
                  <a:lnTo>
                    <a:pt x="628" y="424"/>
                  </a:lnTo>
                  <a:lnTo>
                    <a:pt x="646" y="387"/>
                  </a:lnTo>
                  <a:lnTo>
                    <a:pt x="646" y="332"/>
                  </a:lnTo>
                  <a:lnTo>
                    <a:pt x="646" y="277"/>
                  </a:lnTo>
                  <a:lnTo>
                    <a:pt x="628" y="240"/>
                  </a:lnTo>
                  <a:lnTo>
                    <a:pt x="554" y="129"/>
                  </a:lnTo>
                  <a:lnTo>
                    <a:pt x="462" y="37"/>
                  </a:lnTo>
                  <a:lnTo>
                    <a:pt x="407" y="19"/>
                  </a:lnTo>
                  <a:lnTo>
                    <a:pt x="3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6" name="Google Shape;1176;p3"/>
            <p:cNvSpPr/>
            <p:nvPr/>
          </p:nvSpPr>
          <p:spPr>
            <a:xfrm>
              <a:off x="4819250" y="1167400"/>
              <a:ext cx="17525" cy="22150"/>
            </a:xfrm>
            <a:custGeom>
              <a:avLst/>
              <a:gdLst/>
              <a:ahLst/>
              <a:cxnLst/>
              <a:rect l="l" t="t" r="r" b="b"/>
              <a:pathLst>
                <a:path w="701" h="886" extrusionOk="0">
                  <a:moveTo>
                    <a:pt x="388" y="0"/>
                  </a:moveTo>
                  <a:lnTo>
                    <a:pt x="166" y="185"/>
                  </a:lnTo>
                  <a:lnTo>
                    <a:pt x="56" y="295"/>
                  </a:lnTo>
                  <a:lnTo>
                    <a:pt x="37" y="332"/>
                  </a:lnTo>
                  <a:lnTo>
                    <a:pt x="0" y="388"/>
                  </a:lnTo>
                  <a:lnTo>
                    <a:pt x="0" y="443"/>
                  </a:lnTo>
                  <a:lnTo>
                    <a:pt x="19" y="480"/>
                  </a:lnTo>
                  <a:lnTo>
                    <a:pt x="93" y="590"/>
                  </a:lnTo>
                  <a:lnTo>
                    <a:pt x="203" y="738"/>
                  </a:lnTo>
                  <a:lnTo>
                    <a:pt x="332" y="885"/>
                  </a:lnTo>
                  <a:lnTo>
                    <a:pt x="461" y="738"/>
                  </a:lnTo>
                  <a:lnTo>
                    <a:pt x="590" y="627"/>
                  </a:lnTo>
                  <a:lnTo>
                    <a:pt x="683" y="517"/>
                  </a:lnTo>
                  <a:lnTo>
                    <a:pt x="701" y="480"/>
                  </a:lnTo>
                  <a:lnTo>
                    <a:pt x="701" y="443"/>
                  </a:lnTo>
                  <a:lnTo>
                    <a:pt x="683" y="369"/>
                  </a:lnTo>
                  <a:lnTo>
                    <a:pt x="664" y="314"/>
                  </a:lnTo>
                  <a:lnTo>
                    <a:pt x="572" y="222"/>
                  </a:lnTo>
                  <a:lnTo>
                    <a:pt x="38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7" name="Google Shape;1177;p3"/>
            <p:cNvSpPr/>
            <p:nvPr/>
          </p:nvSpPr>
          <p:spPr>
            <a:xfrm>
              <a:off x="6150025" y="1979600"/>
              <a:ext cx="19375" cy="15700"/>
            </a:xfrm>
            <a:custGeom>
              <a:avLst/>
              <a:gdLst/>
              <a:ahLst/>
              <a:cxnLst/>
              <a:rect l="l" t="t" r="r" b="b"/>
              <a:pathLst>
                <a:path w="775" h="628" extrusionOk="0">
                  <a:moveTo>
                    <a:pt x="314" y="0"/>
                  </a:moveTo>
                  <a:lnTo>
                    <a:pt x="277" y="19"/>
                  </a:lnTo>
                  <a:lnTo>
                    <a:pt x="185" y="93"/>
                  </a:lnTo>
                  <a:lnTo>
                    <a:pt x="0" y="259"/>
                  </a:lnTo>
                  <a:lnTo>
                    <a:pt x="148" y="480"/>
                  </a:lnTo>
                  <a:lnTo>
                    <a:pt x="221" y="572"/>
                  </a:lnTo>
                  <a:lnTo>
                    <a:pt x="277" y="590"/>
                  </a:lnTo>
                  <a:lnTo>
                    <a:pt x="314" y="627"/>
                  </a:lnTo>
                  <a:lnTo>
                    <a:pt x="351" y="627"/>
                  </a:lnTo>
                  <a:lnTo>
                    <a:pt x="406" y="609"/>
                  </a:lnTo>
                  <a:lnTo>
                    <a:pt x="498" y="554"/>
                  </a:lnTo>
                  <a:lnTo>
                    <a:pt x="627" y="461"/>
                  </a:lnTo>
                  <a:lnTo>
                    <a:pt x="775" y="351"/>
                  </a:lnTo>
                  <a:lnTo>
                    <a:pt x="646" y="222"/>
                  </a:lnTo>
                  <a:lnTo>
                    <a:pt x="535" y="111"/>
                  </a:lnTo>
                  <a:lnTo>
                    <a:pt x="443" y="37"/>
                  </a:lnTo>
                  <a:lnTo>
                    <a:pt x="4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8" name="Google Shape;1178;p3"/>
            <p:cNvSpPr/>
            <p:nvPr/>
          </p:nvSpPr>
          <p:spPr>
            <a:xfrm>
              <a:off x="5993300" y="1947325"/>
              <a:ext cx="15700" cy="19850"/>
            </a:xfrm>
            <a:custGeom>
              <a:avLst/>
              <a:gdLst/>
              <a:ahLst/>
              <a:cxnLst/>
              <a:rect l="l" t="t" r="r" b="b"/>
              <a:pathLst>
                <a:path w="628" h="794" extrusionOk="0">
                  <a:moveTo>
                    <a:pt x="295" y="1"/>
                  </a:moveTo>
                  <a:lnTo>
                    <a:pt x="185" y="148"/>
                  </a:lnTo>
                  <a:lnTo>
                    <a:pt x="92" y="259"/>
                  </a:lnTo>
                  <a:lnTo>
                    <a:pt x="19" y="370"/>
                  </a:lnTo>
                  <a:lnTo>
                    <a:pt x="0" y="406"/>
                  </a:lnTo>
                  <a:lnTo>
                    <a:pt x="0" y="462"/>
                  </a:lnTo>
                  <a:lnTo>
                    <a:pt x="19" y="499"/>
                  </a:lnTo>
                  <a:lnTo>
                    <a:pt x="37" y="536"/>
                  </a:lnTo>
                  <a:lnTo>
                    <a:pt x="111" y="628"/>
                  </a:lnTo>
                  <a:lnTo>
                    <a:pt x="295" y="794"/>
                  </a:lnTo>
                  <a:lnTo>
                    <a:pt x="498" y="628"/>
                  </a:lnTo>
                  <a:lnTo>
                    <a:pt x="572" y="536"/>
                  </a:lnTo>
                  <a:lnTo>
                    <a:pt x="609" y="480"/>
                  </a:lnTo>
                  <a:lnTo>
                    <a:pt x="627" y="425"/>
                  </a:lnTo>
                  <a:lnTo>
                    <a:pt x="627" y="388"/>
                  </a:lnTo>
                  <a:lnTo>
                    <a:pt x="609" y="351"/>
                  </a:lnTo>
                  <a:lnTo>
                    <a:pt x="535" y="259"/>
                  </a:lnTo>
                  <a:lnTo>
                    <a:pt x="424" y="130"/>
                  </a:lnTo>
                  <a:lnTo>
                    <a:pt x="2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9" name="Google Shape;1179;p3"/>
            <p:cNvSpPr/>
            <p:nvPr/>
          </p:nvSpPr>
          <p:spPr>
            <a:xfrm>
              <a:off x="6072575" y="1965300"/>
              <a:ext cx="19850" cy="15700"/>
            </a:xfrm>
            <a:custGeom>
              <a:avLst/>
              <a:gdLst/>
              <a:ahLst/>
              <a:cxnLst/>
              <a:rect l="l" t="t" r="r" b="b"/>
              <a:pathLst>
                <a:path w="794" h="628" extrusionOk="0">
                  <a:moveTo>
                    <a:pt x="333" y="1"/>
                  </a:moveTo>
                  <a:lnTo>
                    <a:pt x="296" y="19"/>
                  </a:lnTo>
                  <a:lnTo>
                    <a:pt x="259" y="38"/>
                  </a:lnTo>
                  <a:lnTo>
                    <a:pt x="167" y="112"/>
                  </a:lnTo>
                  <a:lnTo>
                    <a:pt x="1" y="296"/>
                  </a:lnTo>
                  <a:lnTo>
                    <a:pt x="185" y="499"/>
                  </a:lnTo>
                  <a:lnTo>
                    <a:pt x="277" y="572"/>
                  </a:lnTo>
                  <a:lnTo>
                    <a:pt x="314" y="609"/>
                  </a:lnTo>
                  <a:lnTo>
                    <a:pt x="369" y="628"/>
                  </a:lnTo>
                  <a:lnTo>
                    <a:pt x="406" y="628"/>
                  </a:lnTo>
                  <a:lnTo>
                    <a:pt x="443" y="609"/>
                  </a:lnTo>
                  <a:lnTo>
                    <a:pt x="554" y="517"/>
                  </a:lnTo>
                  <a:lnTo>
                    <a:pt x="664" y="407"/>
                  </a:lnTo>
                  <a:lnTo>
                    <a:pt x="793" y="296"/>
                  </a:lnTo>
                  <a:lnTo>
                    <a:pt x="646" y="185"/>
                  </a:lnTo>
                  <a:lnTo>
                    <a:pt x="535" y="93"/>
                  </a:lnTo>
                  <a:lnTo>
                    <a:pt x="425" y="19"/>
                  </a:lnTo>
                  <a:lnTo>
                    <a:pt x="38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80" name="Google Shape;1180;p3"/>
          <p:cNvGrpSpPr/>
          <p:nvPr/>
        </p:nvGrpSpPr>
        <p:grpSpPr>
          <a:xfrm>
            <a:off x="4651500" y="-1852899"/>
            <a:ext cx="3535773" cy="2955372"/>
            <a:chOff x="8778750" y="1654938"/>
            <a:chExt cx="2651830" cy="2216529"/>
          </a:xfrm>
        </p:grpSpPr>
        <p:sp>
          <p:nvSpPr>
            <p:cNvPr id="1181" name="Google Shape;1181;p3"/>
            <p:cNvSpPr/>
            <p:nvPr/>
          </p:nvSpPr>
          <p:spPr>
            <a:xfrm>
              <a:off x="9364485" y="3177442"/>
              <a:ext cx="601742" cy="694025"/>
            </a:xfrm>
            <a:custGeom>
              <a:avLst/>
              <a:gdLst/>
              <a:ahLst/>
              <a:cxnLst/>
              <a:rect l="l" t="t" r="r" b="b"/>
              <a:pathLst>
                <a:path w="17684" h="20396" extrusionOk="0">
                  <a:moveTo>
                    <a:pt x="8842" y="171"/>
                  </a:moveTo>
                  <a:lnTo>
                    <a:pt x="17534" y="5190"/>
                  </a:lnTo>
                  <a:lnTo>
                    <a:pt x="17534" y="15206"/>
                  </a:lnTo>
                  <a:lnTo>
                    <a:pt x="8842" y="20225"/>
                  </a:lnTo>
                  <a:lnTo>
                    <a:pt x="171" y="15206"/>
                  </a:lnTo>
                  <a:lnTo>
                    <a:pt x="171" y="5190"/>
                  </a:lnTo>
                  <a:lnTo>
                    <a:pt x="8842" y="171"/>
                  </a:lnTo>
                  <a:close/>
                  <a:moveTo>
                    <a:pt x="8842" y="0"/>
                  </a:moveTo>
                  <a:lnTo>
                    <a:pt x="0" y="5104"/>
                  </a:lnTo>
                  <a:lnTo>
                    <a:pt x="0" y="15291"/>
                  </a:lnTo>
                  <a:lnTo>
                    <a:pt x="8842" y="20396"/>
                  </a:lnTo>
                  <a:lnTo>
                    <a:pt x="17683" y="15291"/>
                  </a:lnTo>
                  <a:lnTo>
                    <a:pt x="17683" y="5104"/>
                  </a:lnTo>
                  <a:lnTo>
                    <a:pt x="8842"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2" name="Google Shape;1182;p3"/>
            <p:cNvSpPr/>
            <p:nvPr/>
          </p:nvSpPr>
          <p:spPr>
            <a:xfrm>
              <a:off x="8778750" y="3177442"/>
              <a:ext cx="601742" cy="694025"/>
            </a:xfrm>
            <a:custGeom>
              <a:avLst/>
              <a:gdLst/>
              <a:ahLst/>
              <a:cxnLst/>
              <a:rect l="l" t="t" r="r" b="b"/>
              <a:pathLst>
                <a:path w="17684" h="20396" extrusionOk="0">
                  <a:moveTo>
                    <a:pt x="8842" y="171"/>
                  </a:moveTo>
                  <a:lnTo>
                    <a:pt x="17512" y="5190"/>
                  </a:lnTo>
                  <a:lnTo>
                    <a:pt x="17512" y="15206"/>
                  </a:lnTo>
                  <a:lnTo>
                    <a:pt x="8842" y="20225"/>
                  </a:lnTo>
                  <a:lnTo>
                    <a:pt x="149" y="15206"/>
                  </a:lnTo>
                  <a:lnTo>
                    <a:pt x="149" y="5190"/>
                  </a:lnTo>
                  <a:lnTo>
                    <a:pt x="8842" y="171"/>
                  </a:lnTo>
                  <a:close/>
                  <a:moveTo>
                    <a:pt x="8842" y="0"/>
                  </a:moveTo>
                  <a:lnTo>
                    <a:pt x="0" y="5104"/>
                  </a:lnTo>
                  <a:lnTo>
                    <a:pt x="0" y="15291"/>
                  </a:lnTo>
                  <a:lnTo>
                    <a:pt x="8842" y="20396"/>
                  </a:lnTo>
                  <a:lnTo>
                    <a:pt x="17683" y="15291"/>
                  </a:lnTo>
                  <a:lnTo>
                    <a:pt x="17683" y="5104"/>
                  </a:lnTo>
                  <a:lnTo>
                    <a:pt x="8842"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3" name="Google Shape;1183;p3"/>
            <p:cNvSpPr/>
            <p:nvPr/>
          </p:nvSpPr>
          <p:spPr>
            <a:xfrm>
              <a:off x="10829553" y="2670179"/>
              <a:ext cx="601028" cy="694025"/>
            </a:xfrm>
            <a:custGeom>
              <a:avLst/>
              <a:gdLst/>
              <a:ahLst/>
              <a:cxnLst/>
              <a:rect l="l" t="t" r="r" b="b"/>
              <a:pathLst>
                <a:path w="17663" h="20396" extrusionOk="0">
                  <a:moveTo>
                    <a:pt x="8821" y="171"/>
                  </a:moveTo>
                  <a:lnTo>
                    <a:pt x="17513" y="5190"/>
                  </a:lnTo>
                  <a:lnTo>
                    <a:pt x="17513" y="15206"/>
                  </a:lnTo>
                  <a:lnTo>
                    <a:pt x="8821" y="20225"/>
                  </a:lnTo>
                  <a:lnTo>
                    <a:pt x="150" y="15206"/>
                  </a:lnTo>
                  <a:lnTo>
                    <a:pt x="150" y="5190"/>
                  </a:lnTo>
                  <a:lnTo>
                    <a:pt x="8821" y="171"/>
                  </a:lnTo>
                  <a:close/>
                  <a:moveTo>
                    <a:pt x="8821" y="0"/>
                  </a:moveTo>
                  <a:lnTo>
                    <a:pt x="1" y="5083"/>
                  </a:lnTo>
                  <a:lnTo>
                    <a:pt x="1" y="15292"/>
                  </a:lnTo>
                  <a:lnTo>
                    <a:pt x="8821" y="20396"/>
                  </a:lnTo>
                  <a:lnTo>
                    <a:pt x="17662" y="15292"/>
                  </a:lnTo>
                  <a:lnTo>
                    <a:pt x="17662" y="5083"/>
                  </a:lnTo>
                  <a:lnTo>
                    <a:pt x="8821"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4" name="Google Shape;1184;p3"/>
            <p:cNvSpPr/>
            <p:nvPr/>
          </p:nvSpPr>
          <p:spPr>
            <a:xfrm>
              <a:off x="10243818" y="2670179"/>
              <a:ext cx="601028" cy="694025"/>
            </a:xfrm>
            <a:custGeom>
              <a:avLst/>
              <a:gdLst/>
              <a:ahLst/>
              <a:cxnLst/>
              <a:rect l="l" t="t" r="r" b="b"/>
              <a:pathLst>
                <a:path w="17663" h="20396" extrusionOk="0">
                  <a:moveTo>
                    <a:pt x="8821" y="171"/>
                  </a:moveTo>
                  <a:lnTo>
                    <a:pt x="17513" y="5190"/>
                  </a:lnTo>
                  <a:lnTo>
                    <a:pt x="17513" y="15206"/>
                  </a:lnTo>
                  <a:lnTo>
                    <a:pt x="8821" y="20225"/>
                  </a:lnTo>
                  <a:lnTo>
                    <a:pt x="150" y="15206"/>
                  </a:lnTo>
                  <a:lnTo>
                    <a:pt x="150" y="5190"/>
                  </a:lnTo>
                  <a:lnTo>
                    <a:pt x="8821" y="171"/>
                  </a:lnTo>
                  <a:close/>
                  <a:moveTo>
                    <a:pt x="8821" y="0"/>
                  </a:moveTo>
                  <a:lnTo>
                    <a:pt x="0" y="5083"/>
                  </a:lnTo>
                  <a:lnTo>
                    <a:pt x="0" y="15292"/>
                  </a:lnTo>
                  <a:lnTo>
                    <a:pt x="8821" y="20396"/>
                  </a:lnTo>
                  <a:lnTo>
                    <a:pt x="17662" y="15292"/>
                  </a:lnTo>
                  <a:lnTo>
                    <a:pt x="17662" y="5083"/>
                  </a:lnTo>
                  <a:lnTo>
                    <a:pt x="8821"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5" name="Google Shape;1185;p3"/>
            <p:cNvSpPr/>
            <p:nvPr/>
          </p:nvSpPr>
          <p:spPr>
            <a:xfrm>
              <a:off x="9658083" y="2670179"/>
              <a:ext cx="600994" cy="694025"/>
            </a:xfrm>
            <a:custGeom>
              <a:avLst/>
              <a:gdLst/>
              <a:ahLst/>
              <a:cxnLst/>
              <a:rect l="l" t="t" r="r" b="b"/>
              <a:pathLst>
                <a:path w="17662" h="20396" extrusionOk="0">
                  <a:moveTo>
                    <a:pt x="8820" y="171"/>
                  </a:moveTo>
                  <a:lnTo>
                    <a:pt x="17512" y="5190"/>
                  </a:lnTo>
                  <a:lnTo>
                    <a:pt x="17512" y="15206"/>
                  </a:lnTo>
                  <a:lnTo>
                    <a:pt x="8820" y="20225"/>
                  </a:lnTo>
                  <a:lnTo>
                    <a:pt x="150" y="15206"/>
                  </a:lnTo>
                  <a:lnTo>
                    <a:pt x="150" y="5190"/>
                  </a:lnTo>
                  <a:lnTo>
                    <a:pt x="8820" y="171"/>
                  </a:lnTo>
                  <a:close/>
                  <a:moveTo>
                    <a:pt x="8820" y="0"/>
                  </a:moveTo>
                  <a:lnTo>
                    <a:pt x="0" y="5083"/>
                  </a:lnTo>
                  <a:lnTo>
                    <a:pt x="0" y="15292"/>
                  </a:lnTo>
                  <a:lnTo>
                    <a:pt x="8820" y="20396"/>
                  </a:lnTo>
                  <a:lnTo>
                    <a:pt x="17662" y="15292"/>
                  </a:lnTo>
                  <a:lnTo>
                    <a:pt x="17662" y="5083"/>
                  </a:lnTo>
                  <a:lnTo>
                    <a:pt x="8820"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6" name="Google Shape;1186;p3"/>
            <p:cNvSpPr/>
            <p:nvPr/>
          </p:nvSpPr>
          <p:spPr>
            <a:xfrm>
              <a:off x="9071600" y="2670179"/>
              <a:ext cx="601742" cy="694025"/>
            </a:xfrm>
            <a:custGeom>
              <a:avLst/>
              <a:gdLst/>
              <a:ahLst/>
              <a:cxnLst/>
              <a:rect l="l" t="t" r="r" b="b"/>
              <a:pathLst>
                <a:path w="17684" h="20396" extrusionOk="0">
                  <a:moveTo>
                    <a:pt x="8842" y="171"/>
                  </a:moveTo>
                  <a:lnTo>
                    <a:pt x="17534" y="5190"/>
                  </a:lnTo>
                  <a:lnTo>
                    <a:pt x="17534" y="15206"/>
                  </a:lnTo>
                  <a:lnTo>
                    <a:pt x="8842" y="20225"/>
                  </a:lnTo>
                  <a:lnTo>
                    <a:pt x="150" y="15206"/>
                  </a:lnTo>
                  <a:lnTo>
                    <a:pt x="150" y="5190"/>
                  </a:lnTo>
                  <a:lnTo>
                    <a:pt x="8842" y="171"/>
                  </a:lnTo>
                  <a:close/>
                  <a:moveTo>
                    <a:pt x="8842" y="0"/>
                  </a:moveTo>
                  <a:lnTo>
                    <a:pt x="1" y="5083"/>
                  </a:lnTo>
                  <a:lnTo>
                    <a:pt x="1" y="15292"/>
                  </a:lnTo>
                  <a:lnTo>
                    <a:pt x="8842" y="20396"/>
                  </a:lnTo>
                  <a:lnTo>
                    <a:pt x="17684" y="15292"/>
                  </a:lnTo>
                  <a:lnTo>
                    <a:pt x="17684" y="5083"/>
                  </a:lnTo>
                  <a:lnTo>
                    <a:pt x="8842"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7" name="Google Shape;1187;p3"/>
            <p:cNvSpPr/>
            <p:nvPr/>
          </p:nvSpPr>
          <p:spPr>
            <a:xfrm>
              <a:off x="10536702" y="2162201"/>
              <a:ext cx="600994" cy="694739"/>
            </a:xfrm>
            <a:custGeom>
              <a:avLst/>
              <a:gdLst/>
              <a:ahLst/>
              <a:cxnLst/>
              <a:rect l="l" t="t" r="r" b="b"/>
              <a:pathLst>
                <a:path w="17662" h="20417" extrusionOk="0">
                  <a:moveTo>
                    <a:pt x="8820" y="192"/>
                  </a:moveTo>
                  <a:lnTo>
                    <a:pt x="17512" y="5190"/>
                  </a:lnTo>
                  <a:lnTo>
                    <a:pt x="17512" y="15227"/>
                  </a:lnTo>
                  <a:lnTo>
                    <a:pt x="8820" y="20225"/>
                  </a:lnTo>
                  <a:lnTo>
                    <a:pt x="150" y="15227"/>
                  </a:lnTo>
                  <a:lnTo>
                    <a:pt x="150" y="5190"/>
                  </a:lnTo>
                  <a:lnTo>
                    <a:pt x="8820" y="192"/>
                  </a:lnTo>
                  <a:close/>
                  <a:moveTo>
                    <a:pt x="8820" y="0"/>
                  </a:moveTo>
                  <a:lnTo>
                    <a:pt x="0" y="5104"/>
                  </a:lnTo>
                  <a:lnTo>
                    <a:pt x="0" y="15313"/>
                  </a:lnTo>
                  <a:lnTo>
                    <a:pt x="8820" y="20417"/>
                  </a:lnTo>
                  <a:lnTo>
                    <a:pt x="17662" y="15313"/>
                  </a:lnTo>
                  <a:lnTo>
                    <a:pt x="17662" y="5104"/>
                  </a:lnTo>
                  <a:lnTo>
                    <a:pt x="8820"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8" name="Google Shape;1188;p3"/>
            <p:cNvSpPr/>
            <p:nvPr/>
          </p:nvSpPr>
          <p:spPr>
            <a:xfrm>
              <a:off x="9950934" y="2162201"/>
              <a:ext cx="601028" cy="694739"/>
            </a:xfrm>
            <a:custGeom>
              <a:avLst/>
              <a:gdLst/>
              <a:ahLst/>
              <a:cxnLst/>
              <a:rect l="l" t="t" r="r" b="b"/>
              <a:pathLst>
                <a:path w="17663" h="20417" extrusionOk="0">
                  <a:moveTo>
                    <a:pt x="8821" y="192"/>
                  </a:moveTo>
                  <a:lnTo>
                    <a:pt x="17513" y="5190"/>
                  </a:lnTo>
                  <a:lnTo>
                    <a:pt x="17513" y="15227"/>
                  </a:lnTo>
                  <a:lnTo>
                    <a:pt x="8821" y="20225"/>
                  </a:lnTo>
                  <a:lnTo>
                    <a:pt x="150" y="15227"/>
                  </a:lnTo>
                  <a:lnTo>
                    <a:pt x="150" y="5190"/>
                  </a:lnTo>
                  <a:lnTo>
                    <a:pt x="8821" y="192"/>
                  </a:lnTo>
                  <a:close/>
                  <a:moveTo>
                    <a:pt x="8821" y="0"/>
                  </a:moveTo>
                  <a:lnTo>
                    <a:pt x="1" y="5104"/>
                  </a:lnTo>
                  <a:lnTo>
                    <a:pt x="1" y="15313"/>
                  </a:lnTo>
                  <a:lnTo>
                    <a:pt x="8821" y="20417"/>
                  </a:lnTo>
                  <a:lnTo>
                    <a:pt x="17662" y="15313"/>
                  </a:lnTo>
                  <a:lnTo>
                    <a:pt x="17662" y="5104"/>
                  </a:lnTo>
                  <a:lnTo>
                    <a:pt x="8821"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9" name="Google Shape;1189;p3"/>
            <p:cNvSpPr/>
            <p:nvPr/>
          </p:nvSpPr>
          <p:spPr>
            <a:xfrm>
              <a:off x="10243818" y="1654938"/>
              <a:ext cx="601028" cy="694773"/>
            </a:xfrm>
            <a:custGeom>
              <a:avLst/>
              <a:gdLst/>
              <a:ahLst/>
              <a:cxnLst/>
              <a:rect l="l" t="t" r="r" b="b"/>
              <a:pathLst>
                <a:path w="17663" h="20418" extrusionOk="0">
                  <a:moveTo>
                    <a:pt x="8821" y="192"/>
                  </a:moveTo>
                  <a:lnTo>
                    <a:pt x="17513" y="5190"/>
                  </a:lnTo>
                  <a:lnTo>
                    <a:pt x="17513" y="15227"/>
                  </a:lnTo>
                  <a:lnTo>
                    <a:pt x="8821" y="20225"/>
                  </a:lnTo>
                  <a:lnTo>
                    <a:pt x="150" y="15227"/>
                  </a:lnTo>
                  <a:lnTo>
                    <a:pt x="150" y="5190"/>
                  </a:lnTo>
                  <a:lnTo>
                    <a:pt x="8821" y="192"/>
                  </a:lnTo>
                  <a:close/>
                  <a:moveTo>
                    <a:pt x="8821" y="0"/>
                  </a:moveTo>
                  <a:lnTo>
                    <a:pt x="0" y="5104"/>
                  </a:lnTo>
                  <a:lnTo>
                    <a:pt x="0" y="15313"/>
                  </a:lnTo>
                  <a:lnTo>
                    <a:pt x="8821" y="20417"/>
                  </a:lnTo>
                  <a:lnTo>
                    <a:pt x="17662" y="15313"/>
                  </a:lnTo>
                  <a:lnTo>
                    <a:pt x="17662" y="5104"/>
                  </a:lnTo>
                  <a:lnTo>
                    <a:pt x="8821"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90" name="Google Shape;1190;p3"/>
          <p:cNvSpPr/>
          <p:nvPr/>
        </p:nvSpPr>
        <p:spPr>
          <a:xfrm>
            <a:off x="4194844" y="149967"/>
            <a:ext cx="174000" cy="174000"/>
          </a:xfrm>
          <a:prstGeom prst="ellipse">
            <a:avLst/>
          </a:prstGeom>
          <a:noFill/>
          <a:ln w="2857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1" name="Google Shape;1191;p3"/>
          <p:cNvSpPr/>
          <p:nvPr/>
        </p:nvSpPr>
        <p:spPr>
          <a:xfrm>
            <a:off x="3969233" y="530967"/>
            <a:ext cx="142400" cy="142400"/>
          </a:xfrm>
          <a:prstGeom prst="ellipse">
            <a:avLst/>
          </a:prstGeom>
          <a:noFill/>
          <a:ln w="2857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2" name="Google Shape;1192;p3"/>
          <p:cNvSpPr/>
          <p:nvPr/>
        </p:nvSpPr>
        <p:spPr>
          <a:xfrm>
            <a:off x="11675144" y="3832967"/>
            <a:ext cx="174000" cy="174000"/>
          </a:xfrm>
          <a:prstGeom prst="ellipse">
            <a:avLst/>
          </a:prstGeom>
          <a:noFill/>
          <a:ln w="2857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3" name="Google Shape;1193;p3"/>
          <p:cNvSpPr/>
          <p:nvPr/>
        </p:nvSpPr>
        <p:spPr>
          <a:xfrm>
            <a:off x="11449533" y="4213967"/>
            <a:ext cx="142400" cy="142400"/>
          </a:xfrm>
          <a:prstGeom prst="ellipse">
            <a:avLst/>
          </a:prstGeom>
          <a:noFill/>
          <a:ln w="2857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0741833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914400"/>
            <a:fld id="{F0C0A7CE-68B0-4D7E-9884-D7BE6EE8BC27}" type="datetimeFigureOut">
              <a:rPr lang="en-US" smtClean="0">
                <a:solidFill>
                  <a:prstClr val="black">
                    <a:tint val="75000"/>
                  </a:prstClr>
                </a:solidFill>
              </a:rPr>
              <a:pPr defTabSz="914400"/>
              <a:t>10/21/2024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4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400"/>
            <a:fld id="{56EB1A48-EBEA-472A-9755-08B7148B9B1C}"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9924841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914400"/>
            <a:fld id="{F0C0A7CE-68B0-4D7E-9884-D7BE6EE8BC27}" type="datetimeFigureOut">
              <a:rPr lang="en-US" smtClean="0">
                <a:solidFill>
                  <a:prstClr val="black">
                    <a:tint val="75000"/>
                  </a:prstClr>
                </a:solidFill>
              </a:rPr>
              <a:pPr defTabSz="914400"/>
              <a:t>10/21/2024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4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400"/>
            <a:fld id="{56EB1A48-EBEA-472A-9755-08B7148B9B1C}"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1963938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914400"/>
            <a:fld id="{F0C0A7CE-68B0-4D7E-9884-D7BE6EE8BC27}" type="datetimeFigureOut">
              <a:rPr lang="en-US" smtClean="0">
                <a:solidFill>
                  <a:prstClr val="black">
                    <a:tint val="75000"/>
                  </a:prstClr>
                </a:solidFill>
              </a:rPr>
              <a:pPr defTabSz="914400"/>
              <a:t>10/21/2024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4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400"/>
            <a:fld id="{56EB1A48-EBEA-472A-9755-08B7148B9B1C}"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7874397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914400"/>
            <a:fld id="{F0C0A7CE-68B0-4D7E-9884-D7BE6EE8BC27}" type="datetimeFigureOut">
              <a:rPr lang="en-US" smtClean="0">
                <a:solidFill>
                  <a:prstClr val="black">
                    <a:tint val="75000"/>
                  </a:prstClr>
                </a:solidFill>
              </a:rPr>
              <a:pPr defTabSz="914400"/>
              <a:t>10/21/2024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4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400"/>
            <a:fld id="{56EB1A48-EBEA-472A-9755-08B7148B9B1C}"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5113162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914400"/>
            <a:fld id="{F0C0A7CE-68B0-4D7E-9884-D7BE6EE8BC27}" type="datetimeFigureOut">
              <a:rPr lang="en-US" smtClean="0">
                <a:solidFill>
                  <a:prstClr val="black">
                    <a:tint val="75000"/>
                  </a:prstClr>
                </a:solidFill>
              </a:rPr>
              <a:pPr defTabSz="914400"/>
              <a:t>10/21/2024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91440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400"/>
            <a:fld id="{56EB1A48-EBEA-472A-9755-08B7148B9B1C}"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088129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A277F78-9131-4111-91AB-7AAAAA53A8E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10/21/2024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BE1BF9C-B591-4111-9153-43ABE588E1E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914400"/>
            <a:fld id="{F0C0A7CE-68B0-4D7E-9884-D7BE6EE8BC27}" type="datetimeFigureOut">
              <a:rPr lang="en-US" smtClean="0">
                <a:solidFill>
                  <a:prstClr val="black">
                    <a:tint val="75000"/>
                  </a:prstClr>
                </a:solidFill>
              </a:rPr>
              <a:pPr defTabSz="914400"/>
              <a:t>10/21/2024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400"/>
            <a:fld id="{56EB1A48-EBEA-472A-9755-08B7148B9B1C}"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1967525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400"/>
            <a:fld id="{F0C0A7CE-68B0-4D7E-9884-D7BE6EE8BC27}" type="datetimeFigureOut">
              <a:rPr lang="en-US" smtClean="0">
                <a:solidFill>
                  <a:prstClr val="black">
                    <a:tint val="75000"/>
                  </a:prstClr>
                </a:solidFill>
              </a:rPr>
              <a:pPr defTabSz="914400"/>
              <a:t>10/21/2024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400"/>
            <a:fld id="{56EB1A48-EBEA-472A-9755-08B7148B9B1C}"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41148265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914400"/>
            <a:fld id="{F0C0A7CE-68B0-4D7E-9884-D7BE6EE8BC27}" type="datetimeFigureOut">
              <a:rPr lang="en-US" smtClean="0">
                <a:solidFill>
                  <a:prstClr val="black">
                    <a:tint val="75000"/>
                  </a:prstClr>
                </a:solidFill>
              </a:rPr>
              <a:pPr defTabSz="914400"/>
              <a:t>10/21/2024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4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400"/>
            <a:fld id="{56EB1A48-EBEA-472A-9755-08B7148B9B1C}"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4492050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914400"/>
            <a:fld id="{F0C0A7CE-68B0-4D7E-9884-D7BE6EE8BC27}" type="datetimeFigureOut">
              <a:rPr lang="en-US" smtClean="0">
                <a:solidFill>
                  <a:prstClr val="black">
                    <a:tint val="75000"/>
                  </a:prstClr>
                </a:solidFill>
              </a:rPr>
              <a:pPr defTabSz="914400"/>
              <a:t>10/21/2024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4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400"/>
            <a:fld id="{56EB1A48-EBEA-472A-9755-08B7148B9B1C}"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7277710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914400"/>
            <a:fld id="{F0C0A7CE-68B0-4D7E-9884-D7BE6EE8BC27}" type="datetimeFigureOut">
              <a:rPr lang="en-US" smtClean="0">
                <a:solidFill>
                  <a:prstClr val="black">
                    <a:tint val="75000"/>
                  </a:prstClr>
                </a:solidFill>
              </a:rPr>
              <a:pPr defTabSz="914400"/>
              <a:t>10/21/2024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4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400"/>
            <a:fld id="{56EB1A48-EBEA-472A-9755-08B7148B9B1C}"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8523461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914400"/>
            <a:fld id="{F0C0A7CE-68B0-4D7E-9884-D7BE6EE8BC27}" type="datetimeFigureOut">
              <a:rPr lang="en-US" smtClean="0">
                <a:solidFill>
                  <a:prstClr val="black">
                    <a:tint val="75000"/>
                  </a:prstClr>
                </a:solidFill>
              </a:rPr>
              <a:pPr defTabSz="914400"/>
              <a:t>10/21/2024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4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400"/>
            <a:fld id="{56EB1A48-EBEA-472A-9755-08B7148B9B1C}"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4272354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A277F78-9131-4111-91AB-7AAAAA53A8E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10/21/2024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BE1BF9C-B591-4111-9153-43ABE588E1E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A277F78-9131-4111-91AB-7AAAAA53A8E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10/21/2024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BE1BF9C-B591-4111-9153-43ABE588E1E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A277F78-9131-4111-91AB-7AAAAA53A8E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10/21/2024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BE1BF9C-B591-4111-9153-43ABE588E1E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A277F78-9131-4111-91AB-7AAAAA53A8E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10/21/2024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BE1BF9C-B591-4111-9153-43ABE588E1E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A277F78-9131-4111-91AB-7AAAAA53A8E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10/21/2024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BE1BF9C-B591-4111-9153-43ABE588E1E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A277F78-9131-4111-91AB-7AAAAA53A8E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10/21/2024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BE1BF9C-B591-4111-9153-43ABE588E1E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9A277F78-9131-4111-91AB-7AAAAA53A8E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10/21/2024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CBE1BF9C-B591-4111-9153-43ABE588E1E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4CD20837-A029-462D-B078-C0D70F3730F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10/21/2024</a:t>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76C4F6E5-3AC8-4979-B873-ECD5207780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8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F0C0A7CE-68B0-4D7E-9884-D7BE6EE8BC27}" type="datetimeFigureOut">
              <a:rPr lang="en-US" smtClean="0">
                <a:solidFill>
                  <a:prstClr val="black">
                    <a:tint val="75000"/>
                  </a:prstClr>
                </a:solidFill>
              </a:rPr>
              <a:pPr defTabSz="914400"/>
              <a:t>10/21/2024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56EB1A48-EBEA-472A-9755-08B7148B9B1C}"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19035684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microsoft.com/office/2007/relationships/media" Target="../media/media2.mp3"/><Relationship Id="rId7" Type="http://schemas.openxmlformats.org/officeDocument/2006/relationships/image" Target="../media/image15.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slide" Target="slide3.xml"/><Relationship Id="rId5" Type="http://schemas.openxmlformats.org/officeDocument/2006/relationships/image" Target="../media/image14.jpg"/><Relationship Id="rId4" Type="http://schemas.openxmlformats.org/officeDocument/2006/relationships/slideLayout" Target="../slideLayouts/slideLayout31.xml"/><Relationship Id="rId9" Type="http://schemas.openxmlformats.org/officeDocument/2006/relationships/image" Target="../media/image17.png"/></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microsoft.com/office/2007/relationships/media" Target="../media/media2.mp3"/><Relationship Id="rId7" Type="http://schemas.openxmlformats.org/officeDocument/2006/relationships/image" Target="../media/image15.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slide" Target="slide3.xml"/><Relationship Id="rId5" Type="http://schemas.openxmlformats.org/officeDocument/2006/relationships/image" Target="../media/image14.jpg"/><Relationship Id="rId4" Type="http://schemas.openxmlformats.org/officeDocument/2006/relationships/slideLayout" Target="../slideLayouts/slideLayout31.xml"/><Relationship Id="rId9" Type="http://schemas.openxmlformats.org/officeDocument/2006/relationships/image" Target="../media/image17.png"/></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microsoft.com/office/2007/relationships/media" Target="../media/media2.mp3"/><Relationship Id="rId7" Type="http://schemas.openxmlformats.org/officeDocument/2006/relationships/image" Target="../media/image15.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slide" Target="slide3.xml"/><Relationship Id="rId5" Type="http://schemas.openxmlformats.org/officeDocument/2006/relationships/image" Target="../media/image14.jpg"/><Relationship Id="rId4" Type="http://schemas.openxmlformats.org/officeDocument/2006/relationships/slideLayout" Target="../slideLayouts/slideLayout31.xml"/><Relationship Id="rId9" Type="http://schemas.openxmlformats.org/officeDocument/2006/relationships/image" Target="../media/image17.png"/></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3" Type="http://schemas.microsoft.com/office/2007/relationships/media" Target="../media/media2.mp3"/><Relationship Id="rId7" Type="http://schemas.openxmlformats.org/officeDocument/2006/relationships/image" Target="../media/image15.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slide" Target="slide3.xml"/><Relationship Id="rId5" Type="http://schemas.openxmlformats.org/officeDocument/2006/relationships/image" Target="../media/image14.jpg"/><Relationship Id="rId4" Type="http://schemas.openxmlformats.org/officeDocument/2006/relationships/slideLayout" Target="../slideLayouts/slideLayout31.xml"/><Relationship Id="rId9" Type="http://schemas.openxmlformats.org/officeDocument/2006/relationships/image" Target="../media/image17.png"/></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3" Type="http://schemas.microsoft.com/office/2007/relationships/media" Target="../media/media2.mp3"/><Relationship Id="rId7" Type="http://schemas.openxmlformats.org/officeDocument/2006/relationships/image" Target="../media/image15.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slide" Target="slide3.xml"/><Relationship Id="rId5" Type="http://schemas.openxmlformats.org/officeDocument/2006/relationships/image" Target="../media/image14.jpg"/><Relationship Id="rId4" Type="http://schemas.openxmlformats.org/officeDocument/2006/relationships/slideLayout" Target="../slideLayouts/slideLayout31.xml"/><Relationship Id="rId9" Type="http://schemas.openxmlformats.org/officeDocument/2006/relationships/image" Target="../media/image17.png"/></Relationships>
</file>

<file path=ppt/slides/_rels/slide15.xml.rels><?xml version="1.0" encoding="UTF-8" standalone="yes"?>
<Relationships xmlns="http://schemas.openxmlformats.org/package/2006/relationships"><Relationship Id="rId8" Type="http://schemas.openxmlformats.org/officeDocument/2006/relationships/image" Target="../media/image16.png"/><Relationship Id="rId3" Type="http://schemas.microsoft.com/office/2007/relationships/media" Target="../media/media2.mp3"/><Relationship Id="rId7" Type="http://schemas.openxmlformats.org/officeDocument/2006/relationships/image" Target="../media/image15.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slide" Target="slide3.xml"/><Relationship Id="rId5" Type="http://schemas.openxmlformats.org/officeDocument/2006/relationships/image" Target="../media/image14.jpg"/><Relationship Id="rId4" Type="http://schemas.openxmlformats.org/officeDocument/2006/relationships/slideLayout" Target="../slideLayouts/slideLayout31.xml"/><Relationship Id="rId9"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hyperlink" Target="https://vietjack.com/khoa-hoc-tu-nhien-9-kn/giai-khtn-9-trang-96.jsp"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gif"/><Relationship Id="rId18" Type="http://schemas.openxmlformats.org/officeDocument/2006/relationships/image" Target="../media/image32.png"/><Relationship Id="rId3" Type="http://schemas.openxmlformats.org/officeDocument/2006/relationships/slideLayout" Target="../slideLayouts/slideLayout14.xml"/><Relationship Id="rId21" Type="http://schemas.openxmlformats.org/officeDocument/2006/relationships/slide" Target="slide29.xml"/><Relationship Id="rId7" Type="http://schemas.openxmlformats.org/officeDocument/2006/relationships/image" Target="../media/image22.png"/><Relationship Id="rId12" Type="http://schemas.openxmlformats.org/officeDocument/2006/relationships/image" Target="../media/image27.gif"/><Relationship Id="rId17" Type="http://schemas.openxmlformats.org/officeDocument/2006/relationships/image" Target="../media/image31.png"/><Relationship Id="rId2" Type="http://schemas.openxmlformats.org/officeDocument/2006/relationships/audio" Target="../media/media3.wma"/><Relationship Id="rId16" Type="http://schemas.openxmlformats.org/officeDocument/2006/relationships/slide" Target="slide2.xml"/><Relationship Id="rId20" Type="http://schemas.openxmlformats.org/officeDocument/2006/relationships/image" Target="../media/image33.png"/><Relationship Id="rId1" Type="http://schemas.microsoft.com/office/2007/relationships/media" Target="../media/media3.wma"/><Relationship Id="rId6" Type="http://schemas.openxmlformats.org/officeDocument/2006/relationships/image" Target="../media/image21.png"/><Relationship Id="rId11" Type="http://schemas.openxmlformats.org/officeDocument/2006/relationships/image" Target="../media/image26.gif"/><Relationship Id="rId24" Type="http://schemas.openxmlformats.org/officeDocument/2006/relationships/image" Target="../media/image36.png"/><Relationship Id="rId5" Type="http://schemas.openxmlformats.org/officeDocument/2006/relationships/image" Target="../media/image20.png"/><Relationship Id="rId15" Type="http://schemas.openxmlformats.org/officeDocument/2006/relationships/image" Target="../media/image30.gif"/><Relationship Id="rId23" Type="http://schemas.openxmlformats.org/officeDocument/2006/relationships/slide" Target="slide30.xml"/><Relationship Id="rId10" Type="http://schemas.openxmlformats.org/officeDocument/2006/relationships/image" Target="../media/image25.png"/><Relationship Id="rId19" Type="http://schemas.openxmlformats.org/officeDocument/2006/relationships/slide" Target="slide28.xml"/><Relationship Id="rId4" Type="http://schemas.openxmlformats.org/officeDocument/2006/relationships/audio" Target="../media/audio1.wav"/><Relationship Id="rId9" Type="http://schemas.openxmlformats.org/officeDocument/2006/relationships/image" Target="../media/image24.png"/><Relationship Id="rId14" Type="http://schemas.openxmlformats.org/officeDocument/2006/relationships/image" Target="../media/image29.png"/><Relationship Id="rId22"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audio" Target="../media/audio2.wav"/><Relationship Id="rId1" Type="http://schemas.openxmlformats.org/officeDocument/2006/relationships/slideLayout" Target="../slideLayouts/slideLayout14.xml"/><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audio" Target="../media/audio2.wav"/><Relationship Id="rId1" Type="http://schemas.openxmlformats.org/officeDocument/2006/relationships/slideLayout" Target="../slideLayouts/slideLayout14.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audio" Target="../media/audio2.wav"/><Relationship Id="rId1" Type="http://schemas.openxmlformats.org/officeDocument/2006/relationships/slideLayout" Target="../slideLayouts/slideLayout14.xml"/><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microsoft.com/office/2007/relationships/media" Target="../media/media2.mp3"/><Relationship Id="rId7" Type="http://schemas.openxmlformats.org/officeDocument/2006/relationships/image" Target="../media/image15.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slide" Target="slide3.xml"/><Relationship Id="rId5" Type="http://schemas.openxmlformats.org/officeDocument/2006/relationships/image" Target="../media/image14.jpg"/><Relationship Id="rId4" Type="http://schemas.openxmlformats.org/officeDocument/2006/relationships/slideLayout" Target="../slideLayouts/slideLayout31.xml"/><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microsoft.com/office/2007/relationships/media" Target="../media/media2.mp3"/><Relationship Id="rId7" Type="http://schemas.openxmlformats.org/officeDocument/2006/relationships/image" Target="../media/image15.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slide" Target="slide3.xml"/><Relationship Id="rId5" Type="http://schemas.openxmlformats.org/officeDocument/2006/relationships/image" Target="../media/image14.jpg"/><Relationship Id="rId4" Type="http://schemas.openxmlformats.org/officeDocument/2006/relationships/slideLayout" Target="../slideLayouts/slideLayout31.xml"/><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2619375" y="704850"/>
            <a:ext cx="7688263" cy="897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207" tIns="41603" rIns="83207" bIns="41603">
            <a:spAutoFit/>
          </a:bodyPr>
          <a:lstStyle>
            <a:lvl1pPr defTabSz="831850">
              <a:defRPr sz="2800">
                <a:solidFill>
                  <a:schemeClr val="tx1"/>
                </a:solidFill>
                <a:latin typeface="Times New Roman" panose="02020603050405020304" pitchFamily="18" charset="0"/>
              </a:defRPr>
            </a:lvl1pPr>
            <a:lvl2pPr marL="742950" indent="-285750" defTabSz="831850">
              <a:defRPr sz="2800">
                <a:solidFill>
                  <a:schemeClr val="tx1"/>
                </a:solidFill>
                <a:latin typeface="Times New Roman" panose="02020603050405020304" pitchFamily="18" charset="0"/>
              </a:defRPr>
            </a:lvl2pPr>
            <a:lvl3pPr marL="1143000" indent="-228600" defTabSz="831850">
              <a:defRPr sz="2800">
                <a:solidFill>
                  <a:schemeClr val="tx1"/>
                </a:solidFill>
                <a:latin typeface="Times New Roman" panose="02020603050405020304" pitchFamily="18" charset="0"/>
              </a:defRPr>
            </a:lvl3pPr>
            <a:lvl4pPr marL="1600200" indent="-228600" defTabSz="831850">
              <a:defRPr sz="2800">
                <a:solidFill>
                  <a:schemeClr val="tx1"/>
                </a:solidFill>
                <a:latin typeface="Times New Roman" panose="02020603050405020304" pitchFamily="18" charset="0"/>
              </a:defRPr>
            </a:lvl4pPr>
            <a:lvl5pPr marL="2057400" indent="-228600" defTabSz="831850">
              <a:defRPr sz="2800">
                <a:solidFill>
                  <a:schemeClr val="tx1"/>
                </a:solidFill>
                <a:latin typeface="Times New Roman" panose="02020603050405020304" pitchFamily="18" charset="0"/>
              </a:defRPr>
            </a:lvl5pPr>
            <a:lvl6pPr marL="2514600" indent="-228600" defTabSz="83185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defTabSz="83185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defTabSz="83185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defTabSz="831850" eaLnBrk="0" fontAlgn="base" hangingPunct="0">
              <a:spcBef>
                <a:spcPct val="0"/>
              </a:spcBef>
              <a:spcAft>
                <a:spcPct val="0"/>
              </a:spcAft>
              <a:defRPr sz="2800">
                <a:solidFill>
                  <a:schemeClr val="tx1"/>
                </a:solidFill>
                <a:latin typeface="Times New Roman" panose="02020603050405020304" pitchFamily="18" charset="0"/>
              </a:defRPr>
            </a:lvl9pPr>
          </a:lstStyle>
          <a:p>
            <a:pPr marL="0" marR="0" lvl="0" indent="0" algn="ctr" defTabSz="831850" rtl="0" eaLnBrk="1" fontAlgn="auto" latinLnBrk="0" hangingPunct="1">
              <a:lnSpc>
                <a:spcPct val="100000"/>
              </a:lnSpc>
              <a:spcBef>
                <a:spcPct val="50000"/>
              </a:spcBef>
              <a:spcAft>
                <a:spcPts val="0"/>
              </a:spcAft>
              <a:buClrTx/>
              <a:buSzTx/>
              <a:buFontTx/>
              <a:buNone/>
              <a:defRPr/>
            </a:pP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MÔN: KHOA HỌC </a:t>
            </a:r>
            <a:r>
              <a:rPr kumimoji="0" lang="en-US" sz="28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TỰ </a:t>
            </a:r>
            <a:r>
              <a:rPr kumimoji="0" lang="en-US" sz="2800" b="0" i="0" u="none" strike="noStrike" kern="1200" cap="none" spc="0" normalizeH="0" baseline="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rPr>
              <a:t>NHIÊN 9 </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r>
            <a:b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br>
            <a:endParaRPr kumimoji="0" lang="en-US" sz="2500" b="1"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endParaRPr>
          </a:p>
        </p:txBody>
      </p:sp>
      <p:sp>
        <p:nvSpPr>
          <p:cNvPr id="3076" name="WordArt 4"/>
          <p:cNvSpPr>
            <a:spLocks noChangeArrowheads="1" noChangeShapeType="1" noTextEdit="1"/>
          </p:cNvSpPr>
          <p:nvPr/>
        </p:nvSpPr>
        <p:spPr bwMode="auto">
          <a:xfrm>
            <a:off x="2367281" y="2520633"/>
            <a:ext cx="8326120" cy="1246187"/>
          </a:xfrm>
          <a:prstGeom prst="rect">
            <a:avLst/>
          </a:prstGeom>
        </p:spPr>
        <p:txBody>
          <a:bodyPr wrap="none" fromWordArt="1">
            <a:prstTxWarp prst="textPlain">
              <a:avLst>
                <a:gd name="adj" fmla="val 50000"/>
              </a:avLst>
            </a:prstTxWarp>
          </a:bodyPr>
          <a:lstStyle/>
          <a:p>
            <a:pPr algn="ctr" defTabSz="914400">
              <a:defRPr/>
            </a:pPr>
            <a:r>
              <a:rPr lang="vi-VN" b="1" dirty="0">
                <a:ln w="6600">
                  <a:solidFill>
                    <a:schemeClr val="accent2"/>
                  </a:solidFill>
                  <a:prstDash val="solid"/>
                </a:ln>
                <a:solidFill>
                  <a:srgbClr val="002060"/>
                </a:solidFill>
                <a:effectLst>
                  <a:outerShdw dist="38100" dir="2700000" algn="tl" rotWithShape="0">
                    <a:schemeClr val="accent2"/>
                  </a:outerShdw>
                </a:effectLst>
                <a:latin typeface="+mj-lt"/>
              </a:rPr>
              <a:t>BÀI </a:t>
            </a:r>
            <a:r>
              <a:rPr lang="vi-VN" b="1" dirty="0" smtClean="0">
                <a:ln w="6600">
                  <a:solidFill>
                    <a:schemeClr val="accent2"/>
                  </a:solidFill>
                  <a:prstDash val="solid"/>
                </a:ln>
                <a:solidFill>
                  <a:srgbClr val="002060"/>
                </a:solidFill>
                <a:effectLst>
                  <a:outerShdw dist="38100" dir="2700000" algn="tl" rotWithShape="0">
                    <a:schemeClr val="accent2"/>
                  </a:outerShdw>
                </a:effectLst>
                <a:latin typeface="+mj-lt"/>
              </a:rPr>
              <a:t>20</a:t>
            </a:r>
            <a:r>
              <a:rPr lang="en-US" b="1" dirty="0" smtClean="0">
                <a:ln w="6600">
                  <a:solidFill>
                    <a:schemeClr val="accent2"/>
                  </a:solidFill>
                  <a:prstDash val="solid"/>
                </a:ln>
                <a:solidFill>
                  <a:srgbClr val="002060"/>
                </a:solidFill>
                <a:effectLst>
                  <a:outerShdw dist="38100" dir="2700000" algn="tl" rotWithShape="0">
                    <a:schemeClr val="accent2"/>
                  </a:outerShdw>
                </a:effectLst>
                <a:latin typeface="+mj-lt"/>
              </a:rPr>
              <a:t>: </a:t>
            </a:r>
            <a:endParaRPr lang="vi-VN" b="1" dirty="0" smtClean="0">
              <a:ln w="6600">
                <a:solidFill>
                  <a:schemeClr val="accent2"/>
                </a:solidFill>
                <a:prstDash val="solid"/>
              </a:ln>
              <a:solidFill>
                <a:srgbClr val="002060"/>
              </a:solidFill>
              <a:effectLst>
                <a:outerShdw dist="38100" dir="2700000" algn="tl" rotWithShape="0">
                  <a:schemeClr val="accent2"/>
                </a:outerShdw>
              </a:effectLst>
              <a:latin typeface="+mj-lt"/>
            </a:endParaRPr>
          </a:p>
          <a:p>
            <a:pPr algn="ctr" defTabSz="914400">
              <a:defRPr/>
            </a:pPr>
            <a:r>
              <a:rPr lang="vi-VN" b="1" dirty="0" smtClean="0">
                <a:ln w="6600">
                  <a:solidFill>
                    <a:schemeClr val="accent2"/>
                  </a:solidFill>
                  <a:prstDash val="solid"/>
                </a:ln>
                <a:solidFill>
                  <a:srgbClr val="002060"/>
                </a:solidFill>
                <a:effectLst>
                  <a:outerShdw dist="38100" dir="2700000" algn="tl" rotWithShape="0">
                    <a:schemeClr val="accent2"/>
                  </a:outerShdw>
                </a:effectLst>
                <a:latin typeface="+mj-lt"/>
              </a:rPr>
              <a:t>TÁCH </a:t>
            </a:r>
            <a:r>
              <a:rPr lang="vi-VN" b="1" dirty="0">
                <a:ln w="6600">
                  <a:solidFill>
                    <a:schemeClr val="accent2"/>
                  </a:solidFill>
                  <a:prstDash val="solid"/>
                </a:ln>
                <a:solidFill>
                  <a:srgbClr val="002060"/>
                </a:solidFill>
                <a:effectLst>
                  <a:outerShdw dist="38100" dir="2700000" algn="tl" rotWithShape="0">
                    <a:schemeClr val="accent2"/>
                  </a:outerShdw>
                </a:effectLst>
                <a:latin typeface="+mj-lt"/>
              </a:rPr>
              <a:t>KIM LOẠI VÀ VIỆC SỬ DỤNG HỢP </a:t>
            </a:r>
            <a:r>
              <a:rPr lang="vi-VN" b="1" dirty="0" smtClean="0">
                <a:ln w="6600">
                  <a:solidFill>
                    <a:schemeClr val="accent2"/>
                  </a:solidFill>
                  <a:prstDash val="solid"/>
                </a:ln>
                <a:solidFill>
                  <a:srgbClr val="002060"/>
                </a:solidFill>
                <a:effectLst>
                  <a:outerShdw dist="38100" dir="2700000" algn="tl" rotWithShape="0">
                    <a:schemeClr val="accent2"/>
                  </a:outerShdw>
                </a:effectLst>
                <a:latin typeface="+mj-lt"/>
              </a:rPr>
              <a:t>KIM</a:t>
            </a:r>
            <a:r>
              <a:rPr kumimoji="0" lang="en-US" sz="3600" b="1" i="0" u="none" strike="noStrike" kern="10" normalizeH="0" baseline="0" noProof="0" dirty="0" smtClean="0">
                <a:ln w="6600">
                  <a:solidFill>
                    <a:schemeClr val="accent2"/>
                  </a:solidFill>
                  <a:prstDash val="solid"/>
                </a:ln>
                <a:solidFill>
                  <a:srgbClr val="002060"/>
                </a:solidFill>
                <a:effectLst>
                  <a:outerShdw dist="38100" dir="2700000" algn="tl" rotWithShape="0">
                    <a:schemeClr val="accent2"/>
                  </a:outerShdw>
                </a:effectLst>
                <a:uLnTx/>
                <a:uFillTx/>
                <a:latin typeface="Times New Roman" panose="02020603050405020304" pitchFamily="18" charset="0"/>
                <a:cs typeface="Times New Roman" panose="02020603050405020304" pitchFamily="18" charset="0"/>
              </a:rPr>
              <a:t> </a:t>
            </a:r>
            <a:endParaRPr kumimoji="0" lang="en-US" sz="3600" b="1" i="0" u="none" strike="noStrike" kern="10" normalizeH="0" baseline="0" noProof="0" dirty="0">
              <a:ln w="6600">
                <a:solidFill>
                  <a:schemeClr val="accent2"/>
                </a:solidFill>
                <a:prstDash val="solid"/>
              </a:ln>
              <a:solidFill>
                <a:srgbClr val="002060"/>
              </a:solidFill>
              <a:effectLst>
                <a:outerShdw dist="38100" dir="2700000" algn="tl" rotWithShape="0">
                  <a:schemeClr val="accent2"/>
                </a:outerShdw>
              </a:effectLst>
              <a:uLnTx/>
              <a:uFillTx/>
              <a:latin typeface="Times New Roman" panose="02020603050405020304" pitchFamily="18" charset="0"/>
              <a:cs typeface="Times New Roman" panose="02020603050405020304" pitchFamily="18" charset="0"/>
            </a:endParaRPr>
          </a:p>
        </p:txBody>
      </p:sp>
      <p:pic>
        <p:nvPicPr>
          <p:cNvPr id="2053" name="Picture 5" descr="firew1"/>
          <p:cNvPicPr>
            <a:picLocks noChangeAspect="1" noChangeArrowheads="1" noCrop="1"/>
          </p:cNvPicPr>
          <p:nvPr/>
        </p:nvPicPr>
        <p:blipFill>
          <a:blip r:embed="rId3"/>
          <a:srcRect/>
          <a:stretch>
            <a:fillRect/>
          </a:stretch>
        </p:blipFill>
        <p:spPr bwMode="auto">
          <a:xfrm>
            <a:off x="8369300" y="171450"/>
            <a:ext cx="22098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6" descr="xmascandles"/>
          <p:cNvPicPr>
            <a:picLocks noChangeAspect="1" noChangeArrowheads="1" noCrop="1"/>
          </p:cNvPicPr>
          <p:nvPr/>
        </p:nvPicPr>
        <p:blipFill>
          <a:blip r:embed="rId4"/>
          <a:srcRect/>
          <a:stretch>
            <a:fillRect/>
          </a:stretch>
        </p:blipFill>
        <p:spPr bwMode="auto">
          <a:xfrm>
            <a:off x="1600200" y="5638800"/>
            <a:ext cx="104616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7" descr="FLORAL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1150" y="76200"/>
            <a:ext cx="2000250" cy="190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8" descr="FLORAL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34388" y="4760913"/>
            <a:ext cx="2157412"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1" name="Text Box 9"/>
          <p:cNvSpPr txBox="1">
            <a:spLocks noChangeArrowheads="1"/>
          </p:cNvSpPr>
          <p:nvPr/>
        </p:nvSpPr>
        <p:spPr bwMode="auto">
          <a:xfrm>
            <a:off x="2057400" y="5181600"/>
            <a:ext cx="49530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ct val="50000"/>
              </a:spcBef>
              <a:spcAft>
                <a:spcPts val="0"/>
              </a:spcAft>
              <a:buClrTx/>
              <a:buSzTx/>
              <a:buFontTx/>
              <a:buNone/>
              <a:defRPr/>
            </a:pPr>
            <a:r>
              <a:rPr kumimoji="0" lang="en-US" sz="24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Arial" panose="020B0604020202020204" pitchFamily="34" charset="0"/>
              </a:rPr>
              <a:t>Giáo</a:t>
            </a:r>
            <a:r>
              <a:rPr kumimoji="0" 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 </a:t>
            </a:r>
            <a:r>
              <a:rPr kumimoji="0" lang="en-US" sz="24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Arial" panose="020B0604020202020204" pitchFamily="34" charset="0"/>
              </a:rPr>
              <a:t>viên</a:t>
            </a:r>
            <a:r>
              <a:rPr kumimoji="0" 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 </a:t>
            </a:r>
            <a:r>
              <a:rPr kumimoji="0" lang="en-US" sz="2400" b="1" i="1"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Arial" panose="020B0604020202020204" pitchFamily="34" charset="0"/>
              </a:rPr>
              <a:t>Nguyễn</a:t>
            </a:r>
            <a:r>
              <a:rPr kumimoji="0" lang="en-US" sz="2400" b="1" i="1" u="none" strike="noStrike" kern="1200" cap="none" spc="0" normalizeH="0" noProof="0" dirty="0" smtClean="0">
                <a:ln>
                  <a:noFill/>
                </a:ln>
                <a:solidFill>
                  <a:srgbClr val="FF0000"/>
                </a:solidFill>
                <a:effectLst/>
                <a:uLnTx/>
                <a:uFillTx/>
                <a:latin typeface="Times New Roman" panose="02020603050405020304" pitchFamily="18" charset="0"/>
                <a:ea typeface="+mn-ea"/>
                <a:cs typeface="Arial" panose="020B0604020202020204" pitchFamily="34" charset="0"/>
              </a:rPr>
              <a:t> </a:t>
            </a:r>
            <a:r>
              <a:rPr kumimoji="0" lang="en-US" sz="2400" b="1" i="1" u="none" strike="noStrike" kern="1200" cap="none" spc="0" normalizeH="0" noProof="0" dirty="0" err="1" smtClean="0">
                <a:ln>
                  <a:noFill/>
                </a:ln>
                <a:solidFill>
                  <a:srgbClr val="FF0000"/>
                </a:solidFill>
                <a:effectLst/>
                <a:uLnTx/>
                <a:uFillTx/>
                <a:latin typeface="Times New Roman" panose="02020603050405020304" pitchFamily="18" charset="0"/>
                <a:ea typeface="+mn-ea"/>
                <a:cs typeface="Arial" panose="020B0604020202020204" pitchFamily="34" charset="0"/>
              </a:rPr>
              <a:t>Ngọc</a:t>
            </a:r>
            <a:r>
              <a:rPr kumimoji="0" lang="en-US" sz="2400" b="1" i="1" u="none" strike="noStrike" kern="1200" cap="none" spc="0" normalizeH="0" noProof="0" dirty="0" smtClean="0">
                <a:ln>
                  <a:noFill/>
                </a:ln>
                <a:solidFill>
                  <a:srgbClr val="FF0000"/>
                </a:solidFill>
                <a:effectLst/>
                <a:uLnTx/>
                <a:uFillTx/>
                <a:latin typeface="Times New Roman" panose="02020603050405020304" pitchFamily="18" charset="0"/>
                <a:ea typeface="+mn-ea"/>
                <a:cs typeface="Arial" panose="020B0604020202020204" pitchFamily="34" charset="0"/>
              </a:rPr>
              <a:t> </a:t>
            </a:r>
            <a:r>
              <a:rPr kumimoji="0" lang="en-US" sz="2400" b="1" i="1" u="none" strike="noStrike" kern="1200" cap="none" spc="0" normalizeH="0" noProof="0" dirty="0" err="1" smtClean="0">
                <a:ln>
                  <a:noFill/>
                </a:ln>
                <a:solidFill>
                  <a:srgbClr val="FF0000"/>
                </a:solidFill>
                <a:effectLst/>
                <a:uLnTx/>
                <a:uFillTx/>
                <a:latin typeface="Times New Roman" panose="02020603050405020304" pitchFamily="18" charset="0"/>
                <a:ea typeface="+mn-ea"/>
                <a:cs typeface="Arial" panose="020B0604020202020204" pitchFamily="34" charset="0"/>
              </a:rPr>
              <a:t>Phúc</a:t>
            </a:r>
            <a:r>
              <a:rPr kumimoji="0" lang="en-US" sz="2400" b="1" i="1" u="none" strike="noStrike" kern="1200" cap="none" spc="0" normalizeH="0" noProof="0" dirty="0" smtClean="0">
                <a:ln>
                  <a:noFill/>
                </a:ln>
                <a:solidFill>
                  <a:srgbClr val="FF0000"/>
                </a:solidFill>
                <a:effectLst/>
                <a:uLnTx/>
                <a:uFillTx/>
                <a:latin typeface="Times New Roman" panose="02020603050405020304" pitchFamily="18" charset="0"/>
                <a:ea typeface="+mn-ea"/>
                <a:cs typeface="Arial" panose="020B0604020202020204" pitchFamily="34" charset="0"/>
              </a:rPr>
              <a:t> </a:t>
            </a:r>
            <a:endParaRPr kumimoji="0" 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3074"/>
                                        </p:tgtEl>
                                        <p:attrNameLst>
                                          <p:attrName>style.visibility</p:attrName>
                                        </p:attrNameLst>
                                      </p:cBhvr>
                                      <p:to>
                                        <p:strVal val="visible"/>
                                      </p:to>
                                    </p:set>
                                    <p:anim calcmode="discrete" valueType="clr">
                                      <p:cBhvr override="childStyle">
                                        <p:cTn id="7" dur="80"/>
                                        <p:tgtEl>
                                          <p:spTgt spid="307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074"/>
                                        </p:tgtEl>
                                        <p:attrNameLst>
                                          <p:attrName>fillcolor</p:attrName>
                                        </p:attrNameLst>
                                      </p:cBhvr>
                                      <p:tavLst>
                                        <p:tav tm="0">
                                          <p:val>
                                            <p:clrVal>
                                              <a:schemeClr val="accent2"/>
                                            </p:clrVal>
                                          </p:val>
                                        </p:tav>
                                        <p:tav tm="50000">
                                          <p:val>
                                            <p:clrVal>
                                              <a:schemeClr val="hlink"/>
                                            </p:clrVal>
                                          </p:val>
                                        </p:tav>
                                      </p:tavLst>
                                    </p:anim>
                                    <p:set>
                                      <p:cBhvr>
                                        <p:cTn id="9" dur="80"/>
                                        <p:tgtEl>
                                          <p:spTgt spid="3074"/>
                                        </p:tgtEl>
                                        <p:attrNameLst>
                                          <p:attrName>fill.type</p:attrName>
                                        </p:attrNameLst>
                                      </p:cBhvr>
                                      <p:to>
                                        <p:strVal val="solid"/>
                                      </p:to>
                                    </p:set>
                                  </p:childTnLst>
                                </p:cTn>
                              </p:par>
                              <p:par>
                                <p:cTn id="10" presetID="8" presetClass="entr" presetSubtype="16" fill="hold" nodeType="with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diamond(in)">
                                      <p:cBhvr>
                                        <p:cTn id="12" dur="2000"/>
                                        <p:tgtEl>
                                          <p:spTgt spid="3076"/>
                                        </p:tgtEl>
                                      </p:cBhvr>
                                    </p:animEffect>
                                  </p:childTnLst>
                                </p:cTn>
                              </p:par>
                              <p:par>
                                <p:cTn id="13" presetID="23" presetClass="exit" presetSubtype="32" fill="hold" nodeType="withEffect">
                                  <p:stCondLst>
                                    <p:cond delay="0"/>
                                  </p:stCondLst>
                                  <p:childTnLst>
                                    <p:anim calcmode="lin" valueType="num">
                                      <p:cBhvr>
                                        <p:cTn id="14" dur="500"/>
                                        <p:tgtEl>
                                          <p:spTgt spid="3076"/>
                                        </p:tgtEl>
                                        <p:attrNameLst>
                                          <p:attrName>ppt_w</p:attrName>
                                        </p:attrNameLst>
                                      </p:cBhvr>
                                      <p:tavLst>
                                        <p:tav tm="0">
                                          <p:val>
                                            <p:strVal val="ppt_w"/>
                                          </p:val>
                                        </p:tav>
                                        <p:tav tm="100000">
                                          <p:val>
                                            <p:fltVal val="0"/>
                                          </p:val>
                                        </p:tav>
                                      </p:tavLst>
                                    </p:anim>
                                    <p:anim calcmode="lin" valueType="num">
                                      <p:cBhvr>
                                        <p:cTn id="15" dur="500"/>
                                        <p:tgtEl>
                                          <p:spTgt spid="3076"/>
                                        </p:tgtEl>
                                        <p:attrNameLst>
                                          <p:attrName>ppt_h</p:attrName>
                                        </p:attrNameLst>
                                      </p:cBhvr>
                                      <p:tavLst>
                                        <p:tav tm="0">
                                          <p:val>
                                            <p:strVal val="ppt_h"/>
                                          </p:val>
                                        </p:tav>
                                        <p:tav tm="100000">
                                          <p:val>
                                            <p:fltVal val="0"/>
                                          </p:val>
                                        </p:tav>
                                      </p:tavLst>
                                    </p:anim>
                                    <p:set>
                                      <p:cBhvr>
                                        <p:cTn id="16" dur="1" fill="hold">
                                          <p:stCondLst>
                                            <p:cond delay="499"/>
                                          </p:stCondLst>
                                        </p:cTn>
                                        <p:tgtEl>
                                          <p:spTgt spid="3076"/>
                                        </p:tgtEl>
                                        <p:attrNameLst>
                                          <p:attrName>style.visibility</p:attrName>
                                        </p:attrNameLst>
                                      </p:cBhvr>
                                      <p:to>
                                        <p:strVal val="hidden"/>
                                      </p:to>
                                    </p:set>
                                  </p:childTnLst>
                                </p:cTn>
                              </p:par>
                              <p:par>
                                <p:cTn id="17" presetID="3" presetClass="emph" presetSubtype="6" repeatCount="indefinite" fill="hold" grpId="1" nodeType="withEffect">
                                  <p:stCondLst>
                                    <p:cond delay="0"/>
                                  </p:stCondLst>
                                  <p:iterate type="lt">
                                    <p:tmPct val="0"/>
                                  </p:iterate>
                                  <p:childTnLst>
                                    <p:animClr clrSpc="hsl" dir="cw">
                                      <p:cBhvr override="childStyle">
                                        <p:cTn id="18" dur="500" fill="hold"/>
                                        <p:tgtEl>
                                          <p:spTgt spid="3074"/>
                                        </p:tgtEl>
                                        <p:attrNameLst>
                                          <p:attrName>style.color</p:attrName>
                                        </p:attrNameLst>
                                      </p:cBhvr>
                                      <p:to>
                                        <a:schemeClr val="bg1"/>
                                      </p:to>
                                    </p:animClr>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076"/>
                                        </p:tgtEl>
                                        <p:attrNameLst>
                                          <p:attrName>style.visibility</p:attrName>
                                        </p:attrNameLst>
                                      </p:cBhvr>
                                      <p:to>
                                        <p:strVal val="visible"/>
                                      </p:to>
                                    </p:set>
                                    <p:anim calcmode="lin" valueType="num">
                                      <p:cBhvr>
                                        <p:cTn id="22" dur="2000" fill="hold"/>
                                        <p:tgtEl>
                                          <p:spTgt spid="3076"/>
                                        </p:tgtEl>
                                        <p:attrNameLst>
                                          <p:attrName>ppt_w</p:attrName>
                                        </p:attrNameLst>
                                      </p:cBhvr>
                                      <p:tavLst>
                                        <p:tav tm="0">
                                          <p:val>
                                            <p:strVal val="#ppt_w*0.70"/>
                                          </p:val>
                                        </p:tav>
                                        <p:tav tm="100000">
                                          <p:val>
                                            <p:strVal val="#ppt_w"/>
                                          </p:val>
                                        </p:tav>
                                      </p:tavLst>
                                    </p:anim>
                                    <p:anim calcmode="lin" valueType="num">
                                      <p:cBhvr>
                                        <p:cTn id="23" dur="2000" fill="hold"/>
                                        <p:tgtEl>
                                          <p:spTgt spid="3076"/>
                                        </p:tgtEl>
                                        <p:attrNameLst>
                                          <p:attrName>ppt_h</p:attrName>
                                        </p:attrNameLst>
                                      </p:cBhvr>
                                      <p:tavLst>
                                        <p:tav tm="0">
                                          <p:val>
                                            <p:strVal val="#ppt_h"/>
                                          </p:val>
                                        </p:tav>
                                        <p:tav tm="100000">
                                          <p:val>
                                            <p:strVal val="#ppt_h"/>
                                          </p:val>
                                        </p:tav>
                                      </p:tavLst>
                                    </p:anim>
                                    <p:animEffect transition="in" filter="fade">
                                      <p:cBhvr>
                                        <p:cTn id="24" dur="2000"/>
                                        <p:tgtEl>
                                          <p:spTgt spid="3076"/>
                                        </p:tgtEl>
                                      </p:cBhvr>
                                    </p:animEffect>
                                  </p:childTnLst>
                                </p:cTn>
                              </p:par>
                              <p:par>
                                <p:cTn id="25" presetID="53" presetClass="entr" presetSubtype="16" repeatCount="2000" fill="hold" nodeType="withEffect">
                                  <p:stCondLst>
                                    <p:cond delay="0"/>
                                  </p:stCondLst>
                                  <p:childTnLst>
                                    <p:set>
                                      <p:cBhvr>
                                        <p:cTn id="26" dur="1" fill="hold">
                                          <p:stCondLst>
                                            <p:cond delay="0"/>
                                          </p:stCondLst>
                                        </p:cTn>
                                        <p:tgtEl>
                                          <p:spTgt spid="3076"/>
                                        </p:tgtEl>
                                        <p:attrNameLst>
                                          <p:attrName>style.visibility</p:attrName>
                                        </p:attrNameLst>
                                      </p:cBhvr>
                                      <p:to>
                                        <p:strVal val="visible"/>
                                      </p:to>
                                    </p:set>
                                    <p:anim calcmode="lin" valueType="num">
                                      <p:cBhvr>
                                        <p:cTn id="27" dur="2000" fill="hold"/>
                                        <p:tgtEl>
                                          <p:spTgt spid="3076"/>
                                        </p:tgtEl>
                                        <p:attrNameLst>
                                          <p:attrName>ppt_w</p:attrName>
                                        </p:attrNameLst>
                                      </p:cBhvr>
                                      <p:tavLst>
                                        <p:tav tm="0">
                                          <p:val>
                                            <p:fltVal val="0"/>
                                          </p:val>
                                        </p:tav>
                                        <p:tav tm="100000">
                                          <p:val>
                                            <p:strVal val="#ppt_w"/>
                                          </p:val>
                                        </p:tav>
                                      </p:tavLst>
                                    </p:anim>
                                    <p:anim calcmode="lin" valueType="num">
                                      <p:cBhvr>
                                        <p:cTn id="28" dur="2000" fill="hold"/>
                                        <p:tgtEl>
                                          <p:spTgt spid="3076"/>
                                        </p:tgtEl>
                                        <p:attrNameLst>
                                          <p:attrName>ppt_h</p:attrName>
                                        </p:attrNameLst>
                                      </p:cBhvr>
                                      <p:tavLst>
                                        <p:tav tm="0">
                                          <p:val>
                                            <p:fltVal val="0"/>
                                          </p:val>
                                        </p:tav>
                                        <p:tav tm="100000">
                                          <p:val>
                                            <p:strVal val="#ppt_h"/>
                                          </p:val>
                                        </p:tav>
                                      </p:tavLst>
                                    </p:anim>
                                    <p:animEffect transition="in" filter="fade">
                                      <p:cBhvr>
                                        <p:cTn id="29" dur="2000"/>
                                        <p:tgtEl>
                                          <p:spTgt spid="3076"/>
                                        </p:tgtEl>
                                      </p:cBhvr>
                                    </p:animEffect>
                                  </p:childTnLst>
                                </p:cTn>
                              </p:par>
                            </p:childTnLst>
                          </p:cTn>
                        </p:par>
                        <p:par>
                          <p:cTn id="30" fill="hold">
                            <p:stCondLst>
                              <p:cond delay="6000"/>
                            </p:stCondLst>
                            <p:childTnLst>
                              <p:par>
                                <p:cTn id="31" presetID="2" presetClass="entr" presetSubtype="2" repeatCount="indefinite" fill="hold" grpId="0" nodeType="afterEffect">
                                  <p:stCondLst>
                                    <p:cond delay="0"/>
                                  </p:stCondLst>
                                  <p:childTnLst>
                                    <p:set>
                                      <p:cBhvr>
                                        <p:cTn id="32" dur="1" fill="hold">
                                          <p:stCondLst>
                                            <p:cond delay="0"/>
                                          </p:stCondLst>
                                        </p:cTn>
                                        <p:tgtEl>
                                          <p:spTgt spid="3081"/>
                                        </p:tgtEl>
                                        <p:attrNameLst>
                                          <p:attrName>style.visibility</p:attrName>
                                        </p:attrNameLst>
                                      </p:cBhvr>
                                      <p:to>
                                        <p:strVal val="visible"/>
                                      </p:to>
                                    </p:set>
                                    <p:anim calcmode="lin" valueType="num">
                                      <p:cBhvr additive="base">
                                        <p:cTn id="33" dur="5000" fill="hold"/>
                                        <p:tgtEl>
                                          <p:spTgt spid="3081"/>
                                        </p:tgtEl>
                                        <p:attrNameLst>
                                          <p:attrName>ppt_x</p:attrName>
                                        </p:attrNameLst>
                                      </p:cBhvr>
                                      <p:tavLst>
                                        <p:tav tm="0">
                                          <p:val>
                                            <p:strVal val="1+#ppt_w/2"/>
                                          </p:val>
                                        </p:tav>
                                        <p:tav tm="100000">
                                          <p:val>
                                            <p:strVal val="#ppt_x"/>
                                          </p:val>
                                        </p:tav>
                                      </p:tavLst>
                                    </p:anim>
                                    <p:anim calcmode="lin" valueType="num">
                                      <p:cBhvr additive="base">
                                        <p:cTn id="34" dur="5000" fill="hold"/>
                                        <p:tgtEl>
                                          <p:spTgt spid="30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4" grpId="1"/>
      <p:bldP spid="3081"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9000" t="-2000" r="-37000"/>
          </a:stretch>
        </a:blipFill>
        <a:effectLst/>
      </p:bgPr>
    </p:bg>
    <p:spTree>
      <p:nvGrpSpPr>
        <p:cNvPr id="1" name=""/>
        <p:cNvGrpSpPr/>
        <p:nvPr/>
      </p:nvGrpSpPr>
      <p:grpSpPr>
        <a:xfrm>
          <a:off x="0" y="0"/>
          <a:ext cx="0" cy="0"/>
          <a:chOff x="0" y="0"/>
          <a:chExt cx="0" cy="0"/>
        </a:xfrm>
      </p:grpSpPr>
      <p:sp>
        <p:nvSpPr>
          <p:cNvPr id="2" name="Snip Diagonal Corner Rectangle 1"/>
          <p:cNvSpPr/>
          <p:nvPr/>
        </p:nvSpPr>
        <p:spPr>
          <a:xfrm>
            <a:off x="1983843" y="332656"/>
            <a:ext cx="8208912" cy="1080120"/>
          </a:xfrm>
          <a:prstGeom prst="snip2DiagRect">
            <a:avLst/>
          </a:prstGeom>
        </p:spPr>
        <p:style>
          <a:lnRef idx="3">
            <a:schemeClr val="lt1"/>
          </a:lnRef>
          <a:fillRef idx="1">
            <a:schemeClr val="accent3"/>
          </a:fillRef>
          <a:effectRef idx="1">
            <a:schemeClr val="accent3"/>
          </a:effectRef>
          <a:fontRef idx="minor">
            <a:schemeClr val="lt1"/>
          </a:fontRef>
        </p:style>
        <p:txBody>
          <a:bodyPr rtlCol="0" anchor="ctr"/>
          <a:lstStyle/>
          <a:p>
            <a:pPr algn="ctr" defTabSz="914400"/>
            <a:r>
              <a:rPr lang="en-US" sz="2400" dirty="0" err="1">
                <a:solidFill>
                  <a:prstClr val="white"/>
                </a:solidFill>
                <a:latin typeface="Times New Roman" panose="02020603050405020304" pitchFamily="18" charset="0"/>
                <a:cs typeface="Times New Roman" panose="02020603050405020304" pitchFamily="18" charset="0"/>
              </a:rPr>
              <a:t>Câu</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hỏi</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smtClean="0">
                <a:solidFill>
                  <a:prstClr val="white"/>
                </a:solidFill>
                <a:latin typeface="Times New Roman" panose="02020603050405020304" pitchFamily="18" charset="0"/>
                <a:cs typeface="Times New Roman" panose="02020603050405020304" pitchFamily="18" charset="0"/>
              </a:rPr>
              <a:t>3</a:t>
            </a:r>
            <a:r>
              <a:rPr lang="vi-VN" sz="2400" b="1"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Kim </a:t>
            </a:r>
            <a:r>
              <a:rPr lang="en-US" sz="2400" dirty="0" err="1">
                <a:latin typeface="Times New Roman" panose="02020603050405020304" pitchFamily="18" charset="0"/>
                <a:cs typeface="Times New Roman" panose="02020603050405020304" pitchFamily="18" charset="0"/>
              </a:rPr>
              <a:t>loại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thủy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luyện</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pic>
        <p:nvPicPr>
          <p:cNvPr id="5" name="Picture 4">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46570" y="5229201"/>
            <a:ext cx="2001423" cy="2001423"/>
          </a:xfrm>
          <a:prstGeom prst="rect">
            <a:avLst/>
          </a:prstGeom>
        </p:spPr>
      </p:pic>
      <p:pic>
        <p:nvPicPr>
          <p:cNvPr id="6"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8"/>
          <a:stretch>
            <a:fillRect/>
          </a:stretch>
        </p:blipFill>
        <p:spPr>
          <a:xfrm>
            <a:off x="-1205408" y="567916"/>
            <a:ext cx="609600" cy="609600"/>
          </a:xfrm>
          <a:prstGeom prst="rect">
            <a:avLst/>
          </a:prstGeom>
        </p:spPr>
      </p:pic>
      <p:sp>
        <p:nvSpPr>
          <p:cNvPr id="3" name="Snip Diagonal Corner Rectangle 2"/>
          <p:cNvSpPr/>
          <p:nvPr/>
        </p:nvSpPr>
        <p:spPr>
          <a:xfrm>
            <a:off x="2307614" y="3429000"/>
            <a:ext cx="3600400" cy="129614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914400"/>
            <a:r>
              <a:rPr lang="vi-VN" sz="3200" dirty="0" smtClean="0">
                <a:solidFill>
                  <a:prstClr val="black"/>
                </a:solidFill>
                <a:latin typeface="Times New Roman" panose="02020603050405020304" pitchFamily="18" charset="0"/>
                <a:cs typeface="Times New Roman" panose="02020603050405020304" pitchFamily="18" charset="0"/>
              </a:rPr>
              <a:t>C. </a:t>
            </a:r>
            <a:r>
              <a:rPr lang="en-US" sz="3200" dirty="0">
                <a:latin typeface="Times New Roman" panose="02020603050405020304" pitchFamily="18" charset="0"/>
                <a:cs typeface="Times New Roman" panose="02020603050405020304" pitchFamily="18" charset="0"/>
              </a:rPr>
              <a:t>Cu</a:t>
            </a:r>
            <a:endParaRPr lang="en-US" sz="3200" dirty="0">
              <a:solidFill>
                <a:prstClr val="black"/>
              </a:solidFill>
              <a:latin typeface="Times New Roman" panose="02020603050405020304" pitchFamily="18" charset="0"/>
              <a:cs typeface="Times New Roman" panose="02020603050405020304" pitchFamily="18" charset="0"/>
            </a:endParaRPr>
          </a:p>
        </p:txBody>
      </p:sp>
      <p:sp>
        <p:nvSpPr>
          <p:cNvPr id="12" name="Snip Diagonal Corner Rectangle 11"/>
          <p:cNvSpPr/>
          <p:nvPr/>
        </p:nvSpPr>
        <p:spPr>
          <a:xfrm>
            <a:off x="6312024" y="1700808"/>
            <a:ext cx="3600400" cy="129614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914400"/>
            <a:r>
              <a:rPr lang="en-US" sz="3600" dirty="0"/>
              <a:t>B. Na</a:t>
            </a:r>
            <a:endParaRPr lang="en-US" sz="3600" dirty="0">
              <a:solidFill>
                <a:prstClr val="black"/>
              </a:solidFill>
              <a:latin typeface="Calibri"/>
            </a:endParaRPr>
          </a:p>
        </p:txBody>
      </p:sp>
      <p:pic>
        <p:nvPicPr>
          <p:cNvPr id="13"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9"/>
          <a:stretch>
            <a:fillRect/>
          </a:stretch>
        </p:blipFill>
        <p:spPr>
          <a:xfrm>
            <a:off x="5517931" y="6925823"/>
            <a:ext cx="609600" cy="609600"/>
          </a:xfrm>
          <a:prstGeom prst="rect">
            <a:avLst/>
          </a:prstGeom>
        </p:spPr>
      </p:pic>
      <p:sp>
        <p:nvSpPr>
          <p:cNvPr id="14" name="Snip Diagonal Corner Rectangle 13"/>
          <p:cNvSpPr/>
          <p:nvPr/>
        </p:nvSpPr>
        <p:spPr>
          <a:xfrm>
            <a:off x="2195269" y="1700808"/>
            <a:ext cx="3600400" cy="129614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914400"/>
            <a:r>
              <a:rPr lang="vi-VN" sz="2800" dirty="0" smtClean="0">
                <a:latin typeface="Times New Roman" panose="02020603050405020304" pitchFamily="18" charset="0"/>
                <a:cs typeface="Times New Roman" panose="02020603050405020304" pitchFamily="18" charset="0"/>
              </a:rPr>
              <a:t>         A</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Ca.  </a:t>
            </a:r>
            <a:r>
              <a:rPr lang="en-US" dirty="0"/>
              <a:t>                </a:t>
            </a:r>
            <a:r>
              <a:rPr lang="vi-VN" dirty="0"/>
              <a:t>      </a:t>
            </a:r>
            <a:r>
              <a:rPr lang="en-US" dirty="0"/>
              <a:t>  </a:t>
            </a:r>
            <a:endParaRPr lang="en-US" sz="3600" dirty="0">
              <a:solidFill>
                <a:prstClr val="black"/>
              </a:solidFill>
              <a:latin typeface="Calibri"/>
            </a:endParaRPr>
          </a:p>
        </p:txBody>
      </p:sp>
      <p:sp>
        <p:nvSpPr>
          <p:cNvPr id="15" name="Snip Diagonal Corner Rectangle 14"/>
          <p:cNvSpPr/>
          <p:nvPr/>
        </p:nvSpPr>
        <p:spPr>
          <a:xfrm>
            <a:off x="6312024" y="3429000"/>
            <a:ext cx="3600400" cy="129614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914400"/>
            <a:r>
              <a:rPr lang="en-US" sz="3600" dirty="0"/>
              <a:t> D. Mg.</a:t>
            </a:r>
            <a:endParaRPr lang="en-US" sz="6000" dirty="0">
              <a:solidFill>
                <a:prstClr val="black"/>
              </a:solidFill>
            </a:endParaRPr>
          </a:p>
        </p:txBody>
      </p:sp>
      <p:pic>
        <p:nvPicPr>
          <p:cNvPr id="16"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9"/>
          <a:stretch>
            <a:fillRect/>
          </a:stretch>
        </p:blipFill>
        <p:spPr>
          <a:xfrm>
            <a:off x="7807424" y="7108766"/>
            <a:ext cx="609600" cy="609600"/>
          </a:xfrm>
          <a:prstGeom prst="rect">
            <a:avLst/>
          </a:prstGeom>
        </p:spPr>
      </p:pic>
      <p:pic>
        <p:nvPicPr>
          <p:cNvPr id="17"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9"/>
          <a:stretch>
            <a:fillRect/>
          </a:stretch>
        </p:blipFill>
        <p:spPr>
          <a:xfrm>
            <a:off x="10047280" y="7177577"/>
            <a:ext cx="609600" cy="609600"/>
          </a:xfrm>
          <a:prstGeom prst="rect">
            <a:avLst/>
          </a:prstGeom>
        </p:spPr>
      </p:pic>
    </p:spTree>
    <p:extLst>
      <p:ext uri="{BB962C8B-B14F-4D97-AF65-F5344CB8AC3E}">
        <p14:creationId xmlns:p14="http://schemas.microsoft.com/office/powerpoint/2010/main" val="3309468370"/>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500"/>
                                        <p:tgtEl>
                                          <p:spTgt spid="3"/>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outVertical)">
                                      <p:cBhvr>
                                        <p:cTn id="13" dur="500"/>
                                        <p:tgtEl>
                                          <p:spTgt spid="12"/>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outVertical)">
                                      <p:cBhvr>
                                        <p:cTn id="16" dur="500"/>
                                        <p:tgtEl>
                                          <p:spTgt spid="14"/>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out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mediacall" presetSubtype="0" fill="hold" nodeType="clickEffect">
                                  <p:stCondLst>
                                    <p:cond delay="0"/>
                                  </p:stCondLst>
                                  <p:childTnLst>
                                    <p:cmd type="call" cmd="stop">
                                      <p:cBhvr>
                                        <p:cTn id="23" dur="1" fill="hold"/>
                                        <p:tgtEl>
                                          <p:spTgt spid="6"/>
                                        </p:tgtEl>
                                      </p:cBhvr>
                                    </p:cmd>
                                  </p:childTnLst>
                                </p:cTn>
                              </p:par>
                            </p:childTnLst>
                          </p:cTn>
                        </p:par>
                      </p:childTnLst>
                    </p:cTn>
                  </p:par>
                  <p:par>
                    <p:cTn id="24" fill="hold">
                      <p:stCondLst>
                        <p:cond delay="indefinite"/>
                      </p:stCondLst>
                      <p:childTnLst>
                        <p:par>
                          <p:cTn id="25" fill="hold">
                            <p:stCondLst>
                              <p:cond delay="0"/>
                            </p:stCondLst>
                            <p:childTnLst>
                              <p:par>
                                <p:cTn id="26" presetID="3" presetClass="mediacall" presetSubtype="0" fill="hold" nodeType="clickEffect">
                                  <p:stCondLst>
                                    <p:cond delay="0"/>
                                  </p:stCondLst>
                                  <p:childTnLst>
                                    <p:cmd type="call" cmd="stop">
                                      <p:cBhvr>
                                        <p:cTn id="27" dur="1" fill="hold"/>
                                        <p:tgtEl>
                                          <p:spTgt spid="6"/>
                                        </p:tgtEl>
                                      </p:cBhvr>
                                    </p:cmd>
                                  </p:childTnLst>
                                </p:cTn>
                              </p:par>
                            </p:childTnLst>
                          </p:cTn>
                        </p:par>
                      </p:childTnLst>
                    </p:cTn>
                  </p:par>
                  <p:par>
                    <p:cTn id="28" fill="hold">
                      <p:stCondLst>
                        <p:cond delay="indefinite"/>
                      </p:stCondLst>
                      <p:childTnLst>
                        <p:par>
                          <p:cTn id="29" fill="hold">
                            <p:stCondLst>
                              <p:cond delay="0"/>
                            </p:stCondLst>
                            <p:childTnLst>
                              <p:par>
                                <p:cTn id="30" presetID="3" presetClass="mediacall" presetSubtype="0" fill="hold" nodeType="clickEffect">
                                  <p:stCondLst>
                                    <p:cond delay="0"/>
                                  </p:stCondLst>
                                  <p:childTnLst>
                                    <p:cmd type="call" cmd="stop">
                                      <p:cBhvr>
                                        <p:cTn id="31"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6"/>
                </p:tgtEl>
              </p:cMediaNode>
            </p:audio>
            <p:seq concurrent="1" nextAc="seek">
              <p:cTn id="33" restart="whenNotActive" fill="hold" evtFilter="cancelBubble" nodeType="interactiveSeq">
                <p:stCondLst>
                  <p:cond evt="onClick" delay="0">
                    <p:tgtEl>
                      <p:spTgt spid="3"/>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3"/>
                                        </p:tgtEl>
                                        <p:attrNameLst>
                                          <p:attrName>fillcolor</p:attrName>
                                        </p:attrNameLst>
                                      </p:cBhvr>
                                      <p:to>
                                        <a:srgbClr val="FF0000"/>
                                      </p:to>
                                    </p:animClr>
                                    <p:set>
                                      <p:cBhvr>
                                        <p:cTn id="38" dur="2000" fill="hold"/>
                                        <p:tgtEl>
                                          <p:spTgt spid="3"/>
                                        </p:tgtEl>
                                        <p:attrNameLst>
                                          <p:attrName>fill.type</p:attrName>
                                        </p:attrNameLst>
                                      </p:cBhvr>
                                      <p:to>
                                        <p:strVal val="solid"/>
                                      </p:to>
                                    </p:set>
                                    <p:set>
                                      <p:cBhvr>
                                        <p:cTn id="39" dur="2000" fill="hold"/>
                                        <p:tgtEl>
                                          <p:spTgt spid="3"/>
                                        </p:tgtEl>
                                        <p:attrNameLst>
                                          <p:attrName>fill.on</p:attrName>
                                        </p:attrNameLst>
                                      </p:cBhvr>
                                      <p:to>
                                        <p:strVal val="true"/>
                                      </p:to>
                                    </p:set>
                                  </p:childTnLst>
                                </p:cTn>
                              </p:par>
                              <p:par>
                                <p:cTn id="40" presetID="2" presetClass="mediacall" presetSubtype="0" fill="hold" nodeType="withEffect">
                                  <p:stCondLst>
                                    <p:cond delay="0"/>
                                  </p:stCondLst>
                                  <p:childTnLst>
                                    <p:cmd type="call" cmd="togglePause">
                                      <p:cBhvr>
                                        <p:cTn id="41" dur="1" fill="hold"/>
                                        <p:tgtEl>
                                          <p:spTgt spid="6"/>
                                        </p:tgtEl>
                                      </p:cBhvr>
                                    </p:cmd>
                                  </p:childTnLst>
                                </p:cTn>
                              </p:par>
                            </p:childTnLst>
                          </p:cTn>
                        </p:par>
                      </p:childTnLst>
                    </p:cTn>
                  </p:par>
                </p:childTnLst>
              </p:cTn>
              <p:nextCondLst>
                <p:cond evt="onClick" delay="0">
                  <p:tgtEl>
                    <p:spTgt spid="3"/>
                  </p:tgtEl>
                </p:cond>
              </p:nextCondLst>
            </p:seq>
            <p:seq concurrent="1" nextAc="seek">
              <p:cTn id="42" restart="whenNotActive" fill="hold" evtFilter="cancelBubble" nodeType="interactiveSeq">
                <p:stCondLst>
                  <p:cond evt="onClick" delay="0">
                    <p:tgtEl>
                      <p:spTgt spid="12"/>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2000" fill="hold"/>
                                        <p:tgtEl>
                                          <p:spTgt spid="12"/>
                                        </p:tgtEl>
                                        <p:attrNameLst>
                                          <p:attrName>fillcolor</p:attrName>
                                        </p:attrNameLst>
                                      </p:cBhvr>
                                      <p:to>
                                        <a:srgbClr val="A5A5A5"/>
                                      </p:to>
                                    </p:animClr>
                                    <p:set>
                                      <p:cBhvr>
                                        <p:cTn id="47" dur="2000" fill="hold"/>
                                        <p:tgtEl>
                                          <p:spTgt spid="12"/>
                                        </p:tgtEl>
                                        <p:attrNameLst>
                                          <p:attrName>fill.type</p:attrName>
                                        </p:attrNameLst>
                                      </p:cBhvr>
                                      <p:to>
                                        <p:strVal val="solid"/>
                                      </p:to>
                                    </p:set>
                                    <p:set>
                                      <p:cBhvr>
                                        <p:cTn id="48" dur="2000" fill="hold"/>
                                        <p:tgtEl>
                                          <p:spTgt spid="12"/>
                                        </p:tgtEl>
                                        <p:attrNameLst>
                                          <p:attrName>fill.on</p:attrName>
                                        </p:attrNameLst>
                                      </p:cBhvr>
                                      <p:to>
                                        <p:strVal val="true"/>
                                      </p:to>
                                    </p:set>
                                  </p:childTnLst>
                                </p:cTn>
                              </p:par>
                              <p:par>
                                <p:cTn id="49" presetID="1" presetClass="mediacall" presetSubtype="0" fill="hold" nodeType="withEffect">
                                  <p:stCondLst>
                                    <p:cond delay="0"/>
                                  </p:stCondLst>
                                  <p:childTnLst>
                                    <p:cmd type="call" cmd="playFrom(0.0)">
                                      <p:cBhvr>
                                        <p:cTn id="50" dur="3000" fill="hold"/>
                                        <p:tgtEl>
                                          <p:spTgt spid="13"/>
                                        </p:tgtEl>
                                      </p:cBhvr>
                                    </p:cmd>
                                  </p:childTnLst>
                                </p:cTn>
                              </p:par>
                            </p:childTnLst>
                          </p:cTn>
                        </p:par>
                      </p:childTnLst>
                    </p:cTn>
                  </p:par>
                </p:childTnLst>
              </p:cTn>
              <p:nextCondLst>
                <p:cond evt="onClick" delay="0">
                  <p:tgtEl>
                    <p:spTgt spid="12"/>
                  </p:tgtEl>
                </p:cond>
              </p:nextCondLst>
            </p:seq>
            <p:audio>
              <p:cMediaNode vol="80000">
                <p:cTn id="51" fill="hold" display="0">
                  <p:stCondLst>
                    <p:cond delay="indefinite"/>
                  </p:stCondLst>
                  <p:endCondLst>
                    <p:cond evt="onStopAudio" delay="0">
                      <p:tgtEl>
                        <p:sldTgt/>
                      </p:tgtEl>
                    </p:cond>
                  </p:endCondLst>
                </p:cTn>
                <p:tgtEl>
                  <p:spTgt spid="13"/>
                </p:tgtEl>
              </p:cMediaNode>
            </p:audio>
            <p:seq concurrent="1" nextAc="seek">
              <p:cTn id="52" restart="whenNotActive" fill="hold" evtFilter="cancelBubble" nodeType="interactiveSeq">
                <p:stCondLst>
                  <p:cond evt="onClick" delay="0">
                    <p:tgtEl>
                      <p:spTgt spid="14"/>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2000" fill="hold"/>
                                        <p:tgtEl>
                                          <p:spTgt spid="14"/>
                                        </p:tgtEl>
                                        <p:attrNameLst>
                                          <p:attrName>fillcolor</p:attrName>
                                        </p:attrNameLst>
                                      </p:cBhvr>
                                      <p:to>
                                        <a:srgbClr val="A5A5A5"/>
                                      </p:to>
                                    </p:animClr>
                                    <p:set>
                                      <p:cBhvr>
                                        <p:cTn id="57" dur="2000" fill="hold"/>
                                        <p:tgtEl>
                                          <p:spTgt spid="14"/>
                                        </p:tgtEl>
                                        <p:attrNameLst>
                                          <p:attrName>fill.type</p:attrName>
                                        </p:attrNameLst>
                                      </p:cBhvr>
                                      <p:to>
                                        <p:strVal val="solid"/>
                                      </p:to>
                                    </p:set>
                                    <p:set>
                                      <p:cBhvr>
                                        <p:cTn id="58" dur="2000" fill="hold"/>
                                        <p:tgtEl>
                                          <p:spTgt spid="14"/>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3000" fill="hold"/>
                                        <p:tgtEl>
                                          <p:spTgt spid="16"/>
                                        </p:tgtEl>
                                      </p:cBhvr>
                                    </p:cmd>
                                  </p:childTnLst>
                                </p:cTn>
                              </p:par>
                            </p:childTnLst>
                          </p:cTn>
                        </p:par>
                      </p:childTnLst>
                    </p:cTn>
                  </p:par>
                </p:childTnLst>
              </p:cTn>
              <p:nextCondLst>
                <p:cond evt="onClick" delay="0">
                  <p:tgtEl>
                    <p:spTgt spid="14"/>
                  </p:tgtEl>
                </p:cond>
              </p:nextCondLst>
            </p:seq>
            <p:seq concurrent="1" nextAc="seek">
              <p:cTn id="61" restart="whenNotActive" fill="hold" evtFilter="cancelBubble" nodeType="interactiveSeq">
                <p:stCondLst>
                  <p:cond evt="onClick" delay="0">
                    <p:tgtEl>
                      <p:spTgt spid="15"/>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2000" fill="hold"/>
                                        <p:tgtEl>
                                          <p:spTgt spid="15"/>
                                        </p:tgtEl>
                                        <p:attrNameLst>
                                          <p:attrName>fillcolor</p:attrName>
                                        </p:attrNameLst>
                                      </p:cBhvr>
                                      <p:to>
                                        <a:srgbClr val="A5A5A5"/>
                                      </p:to>
                                    </p:animClr>
                                    <p:set>
                                      <p:cBhvr>
                                        <p:cTn id="66" dur="2000" fill="hold"/>
                                        <p:tgtEl>
                                          <p:spTgt spid="15"/>
                                        </p:tgtEl>
                                        <p:attrNameLst>
                                          <p:attrName>fill.type</p:attrName>
                                        </p:attrNameLst>
                                      </p:cBhvr>
                                      <p:to>
                                        <p:strVal val="solid"/>
                                      </p:to>
                                    </p:set>
                                    <p:set>
                                      <p:cBhvr>
                                        <p:cTn id="67" dur="2000" fill="hold"/>
                                        <p:tgtEl>
                                          <p:spTgt spid="15"/>
                                        </p:tgtEl>
                                        <p:attrNameLst>
                                          <p:attrName>fill.on</p:attrName>
                                        </p:attrNameLst>
                                      </p:cBhvr>
                                      <p:to>
                                        <p:strVal val="true"/>
                                      </p:to>
                                    </p:set>
                                  </p:childTnLst>
                                </p:cTn>
                              </p:par>
                              <p:par>
                                <p:cTn id="68" presetID="1" presetClass="mediacall" presetSubtype="0" fill="hold" nodeType="withEffect">
                                  <p:stCondLst>
                                    <p:cond delay="0"/>
                                  </p:stCondLst>
                                  <p:childTnLst>
                                    <p:cmd type="call" cmd="playFrom(0.0)">
                                      <p:cBhvr>
                                        <p:cTn id="69" dur="3000" fill="hold"/>
                                        <p:tgtEl>
                                          <p:spTgt spid="17"/>
                                        </p:tgtEl>
                                      </p:cBhvr>
                                    </p:cmd>
                                  </p:childTnLst>
                                </p:cTn>
                              </p:par>
                            </p:childTnLst>
                          </p:cTn>
                        </p:par>
                      </p:childTnLst>
                    </p:cTn>
                  </p:par>
                </p:childTnLst>
              </p:cTn>
              <p:nextCondLst>
                <p:cond evt="onClick" delay="0">
                  <p:tgtEl>
                    <p:spTgt spid="15"/>
                  </p:tgtEl>
                </p:cond>
              </p:nextCondLst>
            </p:seq>
            <p:audio>
              <p:cMediaNode vol="80000">
                <p:cTn id="70" fill="hold" display="0">
                  <p:stCondLst>
                    <p:cond delay="indefinite"/>
                  </p:stCondLst>
                  <p:endCondLst>
                    <p:cond evt="onStopAudio" delay="0">
                      <p:tgtEl>
                        <p:sldTgt/>
                      </p:tgtEl>
                    </p:cond>
                  </p:endCondLst>
                </p:cTn>
                <p:tgtEl>
                  <p:spTgt spid="16"/>
                </p:tgtEl>
              </p:cMediaNode>
            </p:audio>
            <p:audio>
              <p:cMediaNode vol="80000">
                <p:cTn id="71" fill="hold" display="0">
                  <p:stCondLst>
                    <p:cond delay="indefinite"/>
                  </p:stCondLst>
                  <p:endCondLst>
                    <p:cond evt="onStopAudio" delay="0">
                      <p:tgtEl>
                        <p:sldTgt/>
                      </p:tgtEl>
                    </p:cond>
                  </p:endCondLst>
                </p:cTn>
                <p:tgtEl>
                  <p:spTgt spid="17"/>
                </p:tgtEl>
              </p:cMediaNode>
            </p:audio>
          </p:childTnLst>
        </p:cTn>
      </p:par>
    </p:tnLst>
    <p:bldLst>
      <p:bldP spid="2" grpId="0" animBg="1"/>
      <p:bldP spid="3" grpId="0" animBg="1"/>
      <p:bldP spid="12" grpId="0" animBg="1"/>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9000" t="-2000" r="-37000"/>
          </a:stretch>
        </a:blipFill>
        <a:effectLst/>
      </p:bgPr>
    </p:bg>
    <p:spTree>
      <p:nvGrpSpPr>
        <p:cNvPr id="1" name=""/>
        <p:cNvGrpSpPr/>
        <p:nvPr/>
      </p:nvGrpSpPr>
      <p:grpSpPr>
        <a:xfrm>
          <a:off x="0" y="0"/>
          <a:ext cx="0" cy="0"/>
          <a:chOff x="0" y="0"/>
          <a:chExt cx="0" cy="0"/>
        </a:xfrm>
      </p:grpSpPr>
      <p:sp>
        <p:nvSpPr>
          <p:cNvPr id="2" name="Snip Diagonal Corner Rectangle 1"/>
          <p:cNvSpPr/>
          <p:nvPr/>
        </p:nvSpPr>
        <p:spPr>
          <a:xfrm>
            <a:off x="1451429" y="159657"/>
            <a:ext cx="9840685" cy="1541151"/>
          </a:xfrm>
          <a:prstGeom prst="snip2DiagRect">
            <a:avLst/>
          </a:prstGeom>
        </p:spPr>
        <p:style>
          <a:lnRef idx="3">
            <a:schemeClr val="lt1"/>
          </a:lnRef>
          <a:fillRef idx="1">
            <a:schemeClr val="accent3"/>
          </a:fillRef>
          <a:effectRef idx="1">
            <a:schemeClr val="accent3"/>
          </a:effectRef>
          <a:fontRef idx="minor">
            <a:schemeClr val="lt1"/>
          </a:fontRef>
        </p:style>
        <p:txBody>
          <a:bodyPr rtlCol="0" anchor="ctr"/>
          <a:lstStyle/>
          <a:p>
            <a:r>
              <a:rPr lang="en-US" sz="2800" dirty="0" err="1">
                <a:solidFill>
                  <a:prstClr val="white"/>
                </a:solidFill>
                <a:latin typeface="Calibri"/>
              </a:rPr>
              <a:t>Câu</a:t>
            </a:r>
            <a:r>
              <a:rPr lang="en-US" sz="2800" dirty="0">
                <a:solidFill>
                  <a:prstClr val="white"/>
                </a:solidFill>
                <a:latin typeface="Calibri"/>
              </a:rPr>
              <a:t> </a:t>
            </a:r>
            <a:r>
              <a:rPr lang="en-US" sz="2800" dirty="0" err="1">
                <a:solidFill>
                  <a:prstClr val="white"/>
                </a:solidFill>
                <a:latin typeface="Calibri"/>
              </a:rPr>
              <a:t>hỏi</a:t>
            </a:r>
            <a:r>
              <a:rPr lang="en-US" sz="2800" dirty="0">
                <a:solidFill>
                  <a:prstClr val="white"/>
                </a:solidFill>
                <a:latin typeface="Calibri"/>
              </a:rPr>
              <a:t> </a:t>
            </a:r>
            <a:r>
              <a:rPr lang="en-US" sz="2800" dirty="0" smtClean="0">
                <a:solidFill>
                  <a:prstClr val="white"/>
                </a:solidFill>
                <a:latin typeface="Calibri"/>
              </a:rPr>
              <a:t>4</a:t>
            </a:r>
            <a:r>
              <a:rPr lang="vi-VN" sz="2800" dirty="0" smtClean="0">
                <a:solidFill>
                  <a:prstClr val="white"/>
                </a:solidFill>
                <a:latin typeface="Calibri"/>
              </a:rPr>
              <a:t>: </a:t>
            </a:r>
            <a:r>
              <a:rPr lang="en-US" sz="2800" dirty="0" err="1"/>
              <a:t>Trong</a:t>
            </a:r>
            <a:r>
              <a:rPr lang="en-US" sz="2800" dirty="0"/>
              <a:t> </a:t>
            </a:r>
            <a:r>
              <a:rPr lang="en-US" sz="2800" dirty="0" err="1"/>
              <a:t>công</a:t>
            </a:r>
            <a:r>
              <a:rPr lang="en-US" sz="2800" dirty="0"/>
              <a:t> </a:t>
            </a:r>
            <a:r>
              <a:rPr lang="en-US" sz="2800" dirty="0" err="1"/>
              <a:t>nghiệp</a:t>
            </a:r>
            <a:r>
              <a:rPr lang="en-US" sz="2800" dirty="0"/>
              <a:t>, </a:t>
            </a:r>
            <a:r>
              <a:rPr lang="en-US" sz="2800" dirty="0" err="1"/>
              <a:t>kim</a:t>
            </a:r>
            <a:r>
              <a:rPr lang="en-US" sz="2800" dirty="0"/>
              <a:t> </a:t>
            </a:r>
            <a:r>
              <a:rPr lang="en-US" sz="2800" dirty="0" err="1"/>
              <a:t>loại</a:t>
            </a:r>
            <a:r>
              <a:rPr lang="en-US" sz="2800" dirty="0"/>
              <a:t> </a:t>
            </a:r>
            <a:r>
              <a:rPr lang="en-US" sz="2800" dirty="0" err="1"/>
              <a:t>nào</a:t>
            </a:r>
            <a:r>
              <a:rPr lang="en-US" sz="2800" dirty="0"/>
              <a:t> </a:t>
            </a:r>
            <a:r>
              <a:rPr lang="en-US" sz="2800" dirty="0" err="1"/>
              <a:t>sau</a:t>
            </a:r>
            <a:r>
              <a:rPr lang="en-US" sz="2800" dirty="0"/>
              <a:t> </a:t>
            </a:r>
            <a:r>
              <a:rPr lang="en-US" sz="2800" dirty="0" err="1"/>
              <a:t>đây</a:t>
            </a:r>
            <a:r>
              <a:rPr lang="en-US" sz="2800" dirty="0"/>
              <a:t> </a:t>
            </a:r>
            <a:r>
              <a:rPr lang="en-US" sz="2800" dirty="0" err="1"/>
              <a:t>chỉ</a:t>
            </a:r>
            <a:r>
              <a:rPr lang="en-US" sz="2800" dirty="0"/>
              <a:t> </a:t>
            </a:r>
            <a:r>
              <a:rPr lang="en-US" sz="2800" dirty="0" err="1"/>
              <a:t>được</a:t>
            </a:r>
            <a:r>
              <a:rPr lang="en-US" sz="2800" dirty="0"/>
              <a:t> </a:t>
            </a:r>
            <a:r>
              <a:rPr lang="en-US" sz="2800" dirty="0" err="1"/>
              <a:t>điều</a:t>
            </a:r>
            <a:r>
              <a:rPr lang="en-US" sz="2800" dirty="0"/>
              <a:t> </a:t>
            </a:r>
            <a:r>
              <a:rPr lang="en-US" sz="2800" dirty="0" err="1"/>
              <a:t>chế</a:t>
            </a:r>
            <a:r>
              <a:rPr lang="en-US" sz="2800" dirty="0"/>
              <a:t> </a:t>
            </a:r>
            <a:r>
              <a:rPr lang="en-US" sz="2800" dirty="0" err="1"/>
              <a:t>bằng</a:t>
            </a:r>
            <a:r>
              <a:rPr lang="en-US" sz="2800" dirty="0"/>
              <a:t> </a:t>
            </a:r>
            <a:r>
              <a:rPr lang="en-US" sz="2800" dirty="0" err="1"/>
              <a:t>phương</a:t>
            </a:r>
            <a:r>
              <a:rPr lang="en-US" sz="2800" dirty="0"/>
              <a:t> </a:t>
            </a:r>
            <a:r>
              <a:rPr lang="en-US" sz="2800" dirty="0" err="1"/>
              <a:t>pháp</a:t>
            </a:r>
            <a:r>
              <a:rPr lang="en-US" sz="2800" dirty="0"/>
              <a:t> </a:t>
            </a:r>
            <a:r>
              <a:rPr lang="en-US" sz="2800" dirty="0" err="1"/>
              <a:t>điện</a:t>
            </a:r>
            <a:r>
              <a:rPr lang="en-US" sz="2800" dirty="0"/>
              <a:t> </a:t>
            </a:r>
            <a:r>
              <a:rPr lang="en-US" sz="2800" dirty="0" err="1"/>
              <a:t>phân</a:t>
            </a:r>
            <a:r>
              <a:rPr lang="en-US" sz="2800" dirty="0"/>
              <a:t> </a:t>
            </a:r>
            <a:r>
              <a:rPr lang="en-US" sz="2800" dirty="0" err="1"/>
              <a:t>nóng</a:t>
            </a:r>
            <a:r>
              <a:rPr lang="en-US" sz="2800" dirty="0"/>
              <a:t> </a:t>
            </a:r>
            <a:r>
              <a:rPr lang="en-US" sz="2800" dirty="0" err="1" smtClean="0"/>
              <a:t>chảy</a:t>
            </a:r>
            <a:r>
              <a:rPr lang="vi-VN" sz="2800" dirty="0"/>
              <a:t>?</a:t>
            </a:r>
            <a:endParaRPr lang="en-US" dirty="0"/>
          </a:p>
          <a:p>
            <a:pPr algn="ctr" defTabSz="914400"/>
            <a:endParaRPr lang="en-US" sz="4400" dirty="0">
              <a:solidFill>
                <a:prstClr val="white"/>
              </a:solidFill>
              <a:latin typeface="Calibri"/>
            </a:endParaRPr>
          </a:p>
        </p:txBody>
      </p:sp>
      <p:pic>
        <p:nvPicPr>
          <p:cNvPr id="5" name="Picture 4">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46570" y="5229201"/>
            <a:ext cx="2001423" cy="2001423"/>
          </a:xfrm>
          <a:prstGeom prst="rect">
            <a:avLst/>
          </a:prstGeom>
        </p:spPr>
      </p:pic>
      <p:pic>
        <p:nvPicPr>
          <p:cNvPr id="6"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8"/>
          <a:stretch>
            <a:fillRect/>
          </a:stretch>
        </p:blipFill>
        <p:spPr>
          <a:xfrm>
            <a:off x="-1205408" y="567916"/>
            <a:ext cx="609600" cy="609600"/>
          </a:xfrm>
          <a:prstGeom prst="rect">
            <a:avLst/>
          </a:prstGeom>
        </p:spPr>
      </p:pic>
      <p:sp>
        <p:nvSpPr>
          <p:cNvPr id="3" name="Snip Diagonal Corner Rectangle 2"/>
          <p:cNvSpPr/>
          <p:nvPr/>
        </p:nvSpPr>
        <p:spPr>
          <a:xfrm>
            <a:off x="2222331" y="3334374"/>
            <a:ext cx="3600400" cy="129614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914400"/>
            <a:r>
              <a:rPr lang="vi-VN" sz="3600" dirty="0" smtClean="0"/>
              <a:t>                        </a:t>
            </a:r>
            <a:r>
              <a:rPr lang="en-US" sz="3600" dirty="0"/>
              <a:t>C. Mg.</a:t>
            </a:r>
            <a:endParaRPr lang="en-US" sz="3600" dirty="0">
              <a:solidFill>
                <a:prstClr val="black"/>
              </a:solidFill>
              <a:latin typeface="Calibri"/>
            </a:endParaRPr>
          </a:p>
        </p:txBody>
      </p:sp>
      <p:sp>
        <p:nvSpPr>
          <p:cNvPr id="12" name="Snip Diagonal Corner Rectangle 11"/>
          <p:cNvSpPr/>
          <p:nvPr/>
        </p:nvSpPr>
        <p:spPr>
          <a:xfrm>
            <a:off x="6312024" y="1700808"/>
            <a:ext cx="3600400" cy="129614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914400"/>
            <a:r>
              <a:rPr lang="en-US" sz="3600" dirty="0"/>
              <a:t>B. Cu   </a:t>
            </a:r>
            <a:endParaRPr lang="en-US" sz="3600" dirty="0">
              <a:solidFill>
                <a:prstClr val="black"/>
              </a:solidFill>
              <a:latin typeface="Calibri"/>
            </a:endParaRPr>
          </a:p>
        </p:txBody>
      </p:sp>
      <p:pic>
        <p:nvPicPr>
          <p:cNvPr id="13"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9"/>
          <a:stretch>
            <a:fillRect/>
          </a:stretch>
        </p:blipFill>
        <p:spPr>
          <a:xfrm>
            <a:off x="5517931" y="6925823"/>
            <a:ext cx="609600" cy="609600"/>
          </a:xfrm>
          <a:prstGeom prst="rect">
            <a:avLst/>
          </a:prstGeom>
        </p:spPr>
      </p:pic>
      <p:pic>
        <p:nvPicPr>
          <p:cNvPr id="16"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9"/>
          <a:stretch>
            <a:fillRect/>
          </a:stretch>
        </p:blipFill>
        <p:spPr>
          <a:xfrm>
            <a:off x="7807424" y="7108766"/>
            <a:ext cx="609600" cy="609600"/>
          </a:xfrm>
          <a:prstGeom prst="rect">
            <a:avLst/>
          </a:prstGeom>
        </p:spPr>
      </p:pic>
      <p:pic>
        <p:nvPicPr>
          <p:cNvPr id="17"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9"/>
          <a:stretch>
            <a:fillRect/>
          </a:stretch>
        </p:blipFill>
        <p:spPr>
          <a:xfrm>
            <a:off x="10047280" y="7177577"/>
            <a:ext cx="609600" cy="609600"/>
          </a:xfrm>
          <a:prstGeom prst="rect">
            <a:avLst/>
          </a:prstGeom>
        </p:spPr>
      </p:pic>
      <p:sp>
        <p:nvSpPr>
          <p:cNvPr id="10" name="Snip Diagonal Corner Rectangle 9"/>
          <p:cNvSpPr/>
          <p:nvPr/>
        </p:nvSpPr>
        <p:spPr>
          <a:xfrm>
            <a:off x="2222331" y="1700808"/>
            <a:ext cx="3600400" cy="129614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914400"/>
            <a:r>
              <a:rPr lang="vi-VN" sz="3600" dirty="0"/>
              <a:t>A. </a:t>
            </a:r>
            <a:r>
              <a:rPr lang="en-US" sz="3600" dirty="0"/>
              <a:t>Fe.</a:t>
            </a:r>
            <a:endParaRPr lang="en-US" sz="3600" dirty="0">
              <a:solidFill>
                <a:prstClr val="black"/>
              </a:solidFill>
              <a:latin typeface="Calibri"/>
            </a:endParaRPr>
          </a:p>
        </p:txBody>
      </p:sp>
      <p:sp>
        <p:nvSpPr>
          <p:cNvPr id="11" name="Snip Diagonal Corner Rectangle 10"/>
          <p:cNvSpPr/>
          <p:nvPr/>
        </p:nvSpPr>
        <p:spPr>
          <a:xfrm>
            <a:off x="6312024" y="3465004"/>
            <a:ext cx="3600400" cy="129614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914400"/>
            <a:r>
              <a:rPr lang="en-US" sz="3600" dirty="0"/>
              <a:t> D. Ag.</a:t>
            </a:r>
            <a:endParaRPr lang="en-US" sz="3600" dirty="0">
              <a:solidFill>
                <a:prstClr val="black"/>
              </a:solidFill>
              <a:latin typeface="Calibri"/>
            </a:endParaRPr>
          </a:p>
        </p:txBody>
      </p:sp>
    </p:spTree>
    <p:extLst>
      <p:ext uri="{BB962C8B-B14F-4D97-AF65-F5344CB8AC3E}">
        <p14:creationId xmlns:p14="http://schemas.microsoft.com/office/powerpoint/2010/main" val="522057102"/>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500"/>
                                        <p:tgtEl>
                                          <p:spTgt spid="3"/>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outVertic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mediacall" presetSubtype="0" fill="hold" nodeType="clickEffect">
                                  <p:stCondLst>
                                    <p:cond delay="0"/>
                                  </p:stCondLst>
                                  <p:childTnLst>
                                    <p:cmd type="call" cmd="stop">
                                      <p:cBhvr>
                                        <p:cTn id="17" dur="1" fill="hold"/>
                                        <p:tgtEl>
                                          <p:spTgt spid="6"/>
                                        </p:tgtEl>
                                      </p:cBhvr>
                                    </p:cmd>
                                  </p:childTnLst>
                                </p:cTn>
                              </p:par>
                            </p:childTnLst>
                          </p:cTn>
                        </p:par>
                      </p:childTnLst>
                    </p:cTn>
                  </p:par>
                  <p:par>
                    <p:cTn id="18" fill="hold">
                      <p:stCondLst>
                        <p:cond delay="indefinite"/>
                      </p:stCondLst>
                      <p:childTnLst>
                        <p:par>
                          <p:cTn id="19" fill="hold">
                            <p:stCondLst>
                              <p:cond delay="0"/>
                            </p:stCondLst>
                            <p:childTnLst>
                              <p:par>
                                <p:cTn id="20" presetID="3" presetClass="mediacall" presetSubtype="0" fill="hold" nodeType="clickEffect">
                                  <p:stCondLst>
                                    <p:cond delay="0"/>
                                  </p:stCondLst>
                                  <p:childTnLst>
                                    <p:cmd type="call" cmd="stop">
                                      <p:cBhvr>
                                        <p:cTn id="21" dur="1" fill="hold"/>
                                        <p:tgtEl>
                                          <p:spTgt spid="6"/>
                                        </p:tgtEl>
                                      </p:cBhvr>
                                    </p:cmd>
                                  </p:childTnLst>
                                </p:cTn>
                              </p:par>
                            </p:childTnLst>
                          </p:cTn>
                        </p:par>
                      </p:childTnLst>
                    </p:cTn>
                  </p:par>
                  <p:par>
                    <p:cTn id="22" fill="hold">
                      <p:stCondLst>
                        <p:cond delay="indefinite"/>
                      </p:stCondLst>
                      <p:childTnLst>
                        <p:par>
                          <p:cTn id="23" fill="hold">
                            <p:stCondLst>
                              <p:cond delay="0"/>
                            </p:stCondLst>
                            <p:childTnLst>
                              <p:par>
                                <p:cTn id="24" presetID="3" presetClass="mediacall" presetSubtype="0" fill="hold" nodeType="clickEffect">
                                  <p:stCondLst>
                                    <p:cond delay="0"/>
                                  </p:stCondLst>
                                  <p:childTnLst>
                                    <p:cmd type="call" cmd="stop">
                                      <p:cBhvr>
                                        <p:cTn id="25" dur="1" fill="hold"/>
                                        <p:tgtEl>
                                          <p:spTgt spid="6"/>
                                        </p:tgtEl>
                                      </p:cBhvr>
                                    </p:cmd>
                                  </p:childTnLst>
                                </p:cTn>
                              </p:par>
                            </p:childTnLst>
                          </p:cTn>
                        </p:par>
                      </p:childTnLst>
                    </p:cTn>
                  </p:par>
                  <p:par>
                    <p:cTn id="26" fill="hold">
                      <p:stCondLst>
                        <p:cond delay="indefinite"/>
                      </p:stCondLst>
                      <p:childTnLst>
                        <p:par>
                          <p:cTn id="27" fill="hold">
                            <p:stCondLst>
                              <p:cond delay="0"/>
                            </p:stCondLst>
                            <p:childTnLst>
                              <p:par>
                                <p:cTn id="28" presetID="3" presetClass="mediacall" presetSubtype="0" fill="hold" nodeType="clickEffect">
                                  <p:stCondLst>
                                    <p:cond delay="0"/>
                                  </p:stCondLst>
                                  <p:childTnLst>
                                    <p:cmd type="call" cmd="stop">
                                      <p:cBhvr>
                                        <p:cTn id="29"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6"/>
                </p:tgtEl>
              </p:cMediaNode>
            </p:audio>
            <p:seq concurrent="1" nextAc="seek">
              <p:cTn id="31" restart="whenNotActive" fill="hold" evtFilter="cancelBubble" nodeType="interactiveSeq">
                <p:stCondLst>
                  <p:cond evt="onClick" delay="0">
                    <p:tgtEl>
                      <p:spTgt spid="3"/>
                    </p:tgtEl>
                  </p:cond>
                </p:stCondLst>
                <p:endSync evt="end" delay="0">
                  <p:rtn val="all"/>
                </p:endSync>
                <p:childTnLst>
                  <p:par>
                    <p:cTn id="32" fill="hold">
                      <p:stCondLst>
                        <p:cond delay="0"/>
                      </p:stCondLst>
                      <p:childTnLst>
                        <p:par>
                          <p:cTn id="33" fill="hold">
                            <p:stCondLst>
                              <p:cond delay="0"/>
                            </p:stCondLst>
                            <p:childTnLst>
                              <p:par>
                                <p:cTn id="34" presetID="1" presetClass="emph" presetSubtype="2" fill="hold" nodeType="clickEffect">
                                  <p:stCondLst>
                                    <p:cond delay="0"/>
                                  </p:stCondLst>
                                  <p:childTnLst>
                                    <p:animClr clrSpc="rgb" dir="cw">
                                      <p:cBhvr>
                                        <p:cTn id="35" dur="2000" fill="hold"/>
                                        <p:tgtEl>
                                          <p:spTgt spid="3"/>
                                        </p:tgtEl>
                                        <p:attrNameLst>
                                          <p:attrName>fillcolor</p:attrName>
                                        </p:attrNameLst>
                                      </p:cBhvr>
                                      <p:to>
                                        <a:srgbClr val="FF0000"/>
                                      </p:to>
                                    </p:animClr>
                                    <p:set>
                                      <p:cBhvr>
                                        <p:cTn id="36" dur="2000" fill="hold"/>
                                        <p:tgtEl>
                                          <p:spTgt spid="3"/>
                                        </p:tgtEl>
                                        <p:attrNameLst>
                                          <p:attrName>fill.type</p:attrName>
                                        </p:attrNameLst>
                                      </p:cBhvr>
                                      <p:to>
                                        <p:strVal val="solid"/>
                                      </p:to>
                                    </p:set>
                                    <p:set>
                                      <p:cBhvr>
                                        <p:cTn id="37" dur="2000" fill="hold"/>
                                        <p:tgtEl>
                                          <p:spTgt spid="3"/>
                                        </p:tgtEl>
                                        <p:attrNameLst>
                                          <p:attrName>fill.on</p:attrName>
                                        </p:attrNameLst>
                                      </p:cBhvr>
                                      <p:to>
                                        <p:strVal val="true"/>
                                      </p:to>
                                    </p:set>
                                  </p:childTnLst>
                                </p:cTn>
                              </p:par>
                              <p:par>
                                <p:cTn id="38" presetID="2" presetClass="mediacall" presetSubtype="0" fill="hold" nodeType="withEffect">
                                  <p:stCondLst>
                                    <p:cond delay="0"/>
                                  </p:stCondLst>
                                  <p:childTnLst>
                                    <p:cmd type="call" cmd="togglePause">
                                      <p:cBhvr>
                                        <p:cTn id="39" dur="1" fill="hold"/>
                                        <p:tgtEl>
                                          <p:spTgt spid="6"/>
                                        </p:tgtEl>
                                      </p:cBhvr>
                                    </p:cmd>
                                  </p:childTnLst>
                                </p:cTn>
                              </p:par>
                            </p:childTnLst>
                          </p:cTn>
                        </p:par>
                      </p:childTnLst>
                    </p:cTn>
                  </p:par>
                </p:childTnLst>
              </p:cTn>
              <p:nextCondLst>
                <p:cond evt="onClick" delay="0">
                  <p:tgtEl>
                    <p:spTgt spid="3"/>
                  </p:tgtEl>
                </p:cond>
              </p:nextCondLst>
            </p:seq>
            <p:seq concurrent="1" nextAc="seek">
              <p:cTn id="40" restart="whenNotActive" fill="hold" evtFilter="cancelBubble" nodeType="interactiveSeq">
                <p:stCondLst>
                  <p:cond evt="onClick" delay="0">
                    <p:tgtEl>
                      <p:spTgt spid="12"/>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2000" fill="hold"/>
                                        <p:tgtEl>
                                          <p:spTgt spid="12"/>
                                        </p:tgtEl>
                                        <p:attrNameLst>
                                          <p:attrName>fillcolor</p:attrName>
                                        </p:attrNameLst>
                                      </p:cBhvr>
                                      <p:to>
                                        <a:srgbClr val="A5A5A5"/>
                                      </p:to>
                                    </p:animClr>
                                    <p:set>
                                      <p:cBhvr>
                                        <p:cTn id="45" dur="2000" fill="hold"/>
                                        <p:tgtEl>
                                          <p:spTgt spid="12"/>
                                        </p:tgtEl>
                                        <p:attrNameLst>
                                          <p:attrName>fill.type</p:attrName>
                                        </p:attrNameLst>
                                      </p:cBhvr>
                                      <p:to>
                                        <p:strVal val="solid"/>
                                      </p:to>
                                    </p:set>
                                    <p:set>
                                      <p:cBhvr>
                                        <p:cTn id="46" dur="2000" fill="hold"/>
                                        <p:tgtEl>
                                          <p:spTgt spid="12"/>
                                        </p:tgtEl>
                                        <p:attrNameLst>
                                          <p:attrName>fill.on</p:attrName>
                                        </p:attrNameLst>
                                      </p:cBhvr>
                                      <p:to>
                                        <p:strVal val="true"/>
                                      </p:to>
                                    </p:set>
                                  </p:childTnLst>
                                </p:cTn>
                              </p:par>
                              <p:par>
                                <p:cTn id="47" presetID="1" presetClass="mediacall" presetSubtype="0" fill="hold" nodeType="withEffect">
                                  <p:stCondLst>
                                    <p:cond delay="0"/>
                                  </p:stCondLst>
                                  <p:childTnLst>
                                    <p:cmd type="call" cmd="playFrom(0.0)">
                                      <p:cBhvr>
                                        <p:cTn id="48" dur="3000" fill="hold"/>
                                        <p:tgtEl>
                                          <p:spTgt spid="13"/>
                                        </p:tgtEl>
                                      </p:cBhvr>
                                    </p:cmd>
                                  </p:childTnLst>
                                </p:cTn>
                              </p:par>
                            </p:childTnLst>
                          </p:cTn>
                        </p:par>
                      </p:childTnLst>
                    </p:cTn>
                  </p:par>
                </p:childTnLst>
              </p:cTn>
              <p:nextCondLst>
                <p:cond evt="onClick" delay="0">
                  <p:tgtEl>
                    <p:spTgt spid="12"/>
                  </p:tgtEl>
                </p:cond>
              </p:nextCondLst>
            </p:seq>
            <p:audio>
              <p:cMediaNode vol="80000">
                <p:cTn id="49" fill="hold" display="0">
                  <p:stCondLst>
                    <p:cond delay="indefinite"/>
                  </p:stCondLst>
                  <p:endCondLst>
                    <p:cond evt="onStopAudio" delay="0">
                      <p:tgtEl>
                        <p:sldTgt/>
                      </p:tgtEl>
                    </p:cond>
                  </p:endCondLst>
                </p:cTn>
                <p:tgtEl>
                  <p:spTgt spid="13"/>
                </p:tgtEl>
              </p:cMediaNode>
            </p:audio>
            <p:audio>
              <p:cMediaNode vol="80000">
                <p:cTn id="50" fill="hold" display="0">
                  <p:stCondLst>
                    <p:cond delay="indefinite"/>
                  </p:stCondLst>
                  <p:endCondLst>
                    <p:cond evt="onStopAudio" delay="0">
                      <p:tgtEl>
                        <p:sldTgt/>
                      </p:tgtEl>
                    </p:cond>
                  </p:endCondLst>
                </p:cTn>
                <p:tgtEl>
                  <p:spTgt spid="16"/>
                </p:tgtEl>
              </p:cMediaNode>
            </p:audio>
            <p:audio>
              <p:cMediaNode vol="80000">
                <p:cTn id="51" fill="hold" display="0">
                  <p:stCondLst>
                    <p:cond delay="indefinite"/>
                  </p:stCondLst>
                  <p:endCondLst>
                    <p:cond evt="onStopAudio" delay="0">
                      <p:tgtEl>
                        <p:sldTgt/>
                      </p:tgtEl>
                    </p:cond>
                  </p:endCondLst>
                </p:cTn>
                <p:tgtEl>
                  <p:spTgt spid="17"/>
                </p:tgtEl>
              </p:cMediaNode>
            </p:audio>
            <p:seq concurrent="1" nextAc="seek">
              <p:cTn id="52" restart="whenNotActive" fill="hold" evtFilter="cancelBubble" nodeType="interactiveSeq">
                <p:stCondLst>
                  <p:cond evt="onClick" delay="0">
                    <p:tgtEl>
                      <p:spTgt spid="10"/>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2000" fill="hold"/>
                                        <p:tgtEl>
                                          <p:spTgt spid="10"/>
                                        </p:tgtEl>
                                        <p:attrNameLst>
                                          <p:attrName>fillcolor</p:attrName>
                                        </p:attrNameLst>
                                      </p:cBhvr>
                                      <p:to>
                                        <a:srgbClr val="A5A5A5"/>
                                      </p:to>
                                    </p:animClr>
                                    <p:set>
                                      <p:cBhvr>
                                        <p:cTn id="57" dur="2000" fill="hold"/>
                                        <p:tgtEl>
                                          <p:spTgt spid="10"/>
                                        </p:tgtEl>
                                        <p:attrNameLst>
                                          <p:attrName>fill.type</p:attrName>
                                        </p:attrNameLst>
                                      </p:cBhvr>
                                      <p:to>
                                        <p:strVal val="solid"/>
                                      </p:to>
                                    </p:set>
                                    <p:set>
                                      <p:cBhvr>
                                        <p:cTn id="58"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59" restart="whenNotActive" fill="hold" evtFilter="cancelBubble" nodeType="interactiveSeq">
                <p:stCondLst>
                  <p:cond evt="onClick" delay="0">
                    <p:tgtEl>
                      <p:spTgt spid="11"/>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000" fill="hold"/>
                                        <p:tgtEl>
                                          <p:spTgt spid="11"/>
                                        </p:tgtEl>
                                        <p:attrNameLst>
                                          <p:attrName>fillcolor</p:attrName>
                                        </p:attrNameLst>
                                      </p:cBhvr>
                                      <p:to>
                                        <a:srgbClr val="A5A5A5"/>
                                      </p:to>
                                    </p:animClr>
                                    <p:set>
                                      <p:cBhvr>
                                        <p:cTn id="64" dur="2000" fill="hold"/>
                                        <p:tgtEl>
                                          <p:spTgt spid="11"/>
                                        </p:tgtEl>
                                        <p:attrNameLst>
                                          <p:attrName>fill.type</p:attrName>
                                        </p:attrNameLst>
                                      </p:cBhvr>
                                      <p:to>
                                        <p:strVal val="solid"/>
                                      </p:to>
                                    </p:set>
                                    <p:set>
                                      <p:cBhvr>
                                        <p:cTn id="65"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childTnLst>
        </p:cTn>
      </p:par>
    </p:tnLst>
    <p:bldLst>
      <p:bldP spid="2" grpId="0" animBg="1"/>
      <p:bldP spid="3"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9000" t="-2000" r="-37000"/>
          </a:stretch>
        </a:blipFill>
        <a:effectLst/>
      </p:bgPr>
    </p:bg>
    <p:spTree>
      <p:nvGrpSpPr>
        <p:cNvPr id="1" name=""/>
        <p:cNvGrpSpPr/>
        <p:nvPr/>
      </p:nvGrpSpPr>
      <p:grpSpPr>
        <a:xfrm>
          <a:off x="0" y="0"/>
          <a:ext cx="0" cy="0"/>
          <a:chOff x="0" y="0"/>
          <a:chExt cx="0" cy="0"/>
        </a:xfrm>
      </p:grpSpPr>
      <p:sp>
        <p:nvSpPr>
          <p:cNvPr id="2" name="Snip Diagonal Corner Rectangle 1"/>
          <p:cNvSpPr/>
          <p:nvPr/>
        </p:nvSpPr>
        <p:spPr>
          <a:xfrm>
            <a:off x="626533" y="118533"/>
            <a:ext cx="10030347" cy="1294243"/>
          </a:xfrm>
          <a:prstGeom prst="snip2DiagRect">
            <a:avLst/>
          </a:prstGeom>
        </p:spPr>
        <p:style>
          <a:lnRef idx="3">
            <a:schemeClr val="lt1"/>
          </a:lnRef>
          <a:fillRef idx="1">
            <a:schemeClr val="accent3"/>
          </a:fillRef>
          <a:effectRef idx="1">
            <a:schemeClr val="accent3"/>
          </a:effectRef>
          <a:fontRef idx="minor">
            <a:schemeClr val="lt1"/>
          </a:fontRef>
        </p:style>
        <p:txBody>
          <a:bodyPr rtlCol="0" anchor="ctr"/>
          <a:lstStyle/>
          <a:p>
            <a:r>
              <a:rPr lang="en-US" sz="3200" dirty="0" err="1">
                <a:solidFill>
                  <a:prstClr val="white"/>
                </a:solidFill>
                <a:latin typeface="Calibri"/>
              </a:rPr>
              <a:t>Câu</a:t>
            </a:r>
            <a:r>
              <a:rPr lang="en-US" sz="3200" dirty="0">
                <a:solidFill>
                  <a:prstClr val="white"/>
                </a:solidFill>
                <a:latin typeface="Calibri"/>
              </a:rPr>
              <a:t> </a:t>
            </a:r>
            <a:r>
              <a:rPr lang="en-US" sz="3200" dirty="0" err="1">
                <a:solidFill>
                  <a:prstClr val="white"/>
                </a:solidFill>
                <a:latin typeface="Calibri"/>
              </a:rPr>
              <a:t>hỏi</a:t>
            </a:r>
            <a:r>
              <a:rPr lang="en-US" sz="3200" dirty="0">
                <a:solidFill>
                  <a:prstClr val="white"/>
                </a:solidFill>
                <a:latin typeface="Calibri"/>
              </a:rPr>
              <a:t> </a:t>
            </a:r>
            <a:r>
              <a:rPr lang="en-US" sz="3200" dirty="0" smtClean="0">
                <a:solidFill>
                  <a:prstClr val="white"/>
                </a:solidFill>
                <a:latin typeface="Calibri"/>
              </a:rPr>
              <a:t>5</a:t>
            </a:r>
            <a:r>
              <a:rPr lang="vi-VN" sz="3200" dirty="0" smtClean="0">
                <a:solidFill>
                  <a:prstClr val="white"/>
                </a:solidFill>
                <a:latin typeface="Calibri"/>
              </a:rPr>
              <a:t>:</a:t>
            </a:r>
            <a:r>
              <a:rPr lang="en-US" sz="3200" dirty="0">
                <a:latin typeface="Times New Roman" panose="02020603050405020304" pitchFamily="18" charset="0"/>
                <a:cs typeface="Times New Roman" panose="02020603050405020304" pitchFamily="18" charset="0"/>
              </a:rPr>
              <a:t>Kim </a:t>
            </a:r>
            <a:r>
              <a:rPr lang="en-US" sz="3200" dirty="0" err="1">
                <a:latin typeface="Times New Roman" panose="02020603050405020304" pitchFamily="18" charset="0"/>
                <a:cs typeface="Times New Roman" panose="02020603050405020304" pitchFamily="18" charset="0"/>
              </a:rPr>
              <a:t>loại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pháp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nhiệt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luyện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CO?</a:t>
            </a:r>
            <a:endParaRPr lang="en-US" dirty="0">
              <a:latin typeface="Times New Roman" panose="02020603050405020304" pitchFamily="18" charset="0"/>
              <a:cs typeface="Times New Roman" panose="02020603050405020304" pitchFamily="18" charset="0"/>
            </a:endParaRPr>
          </a:p>
          <a:p>
            <a:r>
              <a:rPr lang="en-US" dirty="0"/>
              <a:t>        </a:t>
            </a:r>
            <a:r>
              <a:rPr lang="vi-VN" dirty="0"/>
              <a:t>       </a:t>
            </a:r>
            <a:r>
              <a:rPr lang="en-US" dirty="0"/>
              <a:t>  </a:t>
            </a:r>
            <a:endParaRPr lang="en-US" sz="4400" dirty="0">
              <a:solidFill>
                <a:prstClr val="white"/>
              </a:solidFill>
              <a:latin typeface="Calibri"/>
            </a:endParaRPr>
          </a:p>
        </p:txBody>
      </p:sp>
      <p:pic>
        <p:nvPicPr>
          <p:cNvPr id="5" name="Picture 4">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46570" y="5229201"/>
            <a:ext cx="2001423" cy="2001423"/>
          </a:xfrm>
          <a:prstGeom prst="rect">
            <a:avLst/>
          </a:prstGeom>
        </p:spPr>
      </p:pic>
      <p:pic>
        <p:nvPicPr>
          <p:cNvPr id="6"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8"/>
          <a:stretch>
            <a:fillRect/>
          </a:stretch>
        </p:blipFill>
        <p:spPr>
          <a:xfrm>
            <a:off x="-1205408" y="567916"/>
            <a:ext cx="609600" cy="609600"/>
          </a:xfrm>
          <a:prstGeom prst="rect">
            <a:avLst/>
          </a:prstGeom>
        </p:spPr>
      </p:pic>
      <p:sp>
        <p:nvSpPr>
          <p:cNvPr id="3" name="Snip Diagonal Corner Rectangle 2"/>
          <p:cNvSpPr/>
          <p:nvPr/>
        </p:nvSpPr>
        <p:spPr>
          <a:xfrm>
            <a:off x="1917531" y="3429000"/>
            <a:ext cx="3600400" cy="129614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914400"/>
            <a:r>
              <a:rPr lang="en-US" sz="3600" dirty="0" smtClean="0"/>
              <a:t> </a:t>
            </a:r>
            <a:r>
              <a:rPr lang="vi-VN" sz="3600" dirty="0" smtClean="0"/>
              <a:t>                            </a:t>
            </a:r>
            <a:r>
              <a:rPr lang="en-US" sz="3600" dirty="0"/>
              <a:t>C. Fe. </a:t>
            </a:r>
            <a:endParaRPr lang="en-US" sz="3600" dirty="0">
              <a:solidFill>
                <a:prstClr val="black"/>
              </a:solidFill>
              <a:latin typeface="Calibri"/>
            </a:endParaRPr>
          </a:p>
        </p:txBody>
      </p:sp>
      <p:sp>
        <p:nvSpPr>
          <p:cNvPr id="12" name="Snip Diagonal Corner Rectangle 11"/>
          <p:cNvSpPr/>
          <p:nvPr/>
        </p:nvSpPr>
        <p:spPr>
          <a:xfrm>
            <a:off x="6373684" y="1772816"/>
            <a:ext cx="3600400" cy="129614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defTabSz="914400"/>
            <a:r>
              <a:rPr lang="en-US" sz="3600" dirty="0"/>
              <a:t>B. K  </a:t>
            </a:r>
            <a:endParaRPr lang="en-US" sz="3600" dirty="0">
              <a:solidFill>
                <a:prstClr val="black"/>
              </a:solidFill>
              <a:latin typeface="Calibri"/>
            </a:endParaRPr>
          </a:p>
        </p:txBody>
      </p:sp>
      <p:pic>
        <p:nvPicPr>
          <p:cNvPr id="13"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9"/>
          <a:stretch>
            <a:fillRect/>
          </a:stretch>
        </p:blipFill>
        <p:spPr>
          <a:xfrm>
            <a:off x="5517931" y="6925823"/>
            <a:ext cx="609600" cy="609600"/>
          </a:xfrm>
          <a:prstGeom prst="rect">
            <a:avLst/>
          </a:prstGeom>
        </p:spPr>
      </p:pic>
      <p:sp>
        <p:nvSpPr>
          <p:cNvPr id="14" name="Snip Diagonal Corner Rectangle 13"/>
          <p:cNvSpPr/>
          <p:nvPr/>
        </p:nvSpPr>
        <p:spPr>
          <a:xfrm>
            <a:off x="1952927" y="1700808"/>
            <a:ext cx="3600400" cy="129614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914400"/>
            <a:r>
              <a:rPr lang="vi-VN" sz="3600" dirty="0"/>
              <a:t> A. </a:t>
            </a:r>
            <a:r>
              <a:rPr lang="en-US" sz="3600" dirty="0"/>
              <a:t>Ca.  </a:t>
            </a:r>
            <a:endParaRPr lang="en-US" sz="3600" dirty="0">
              <a:solidFill>
                <a:prstClr val="black"/>
              </a:solidFill>
              <a:latin typeface="Calibri"/>
            </a:endParaRPr>
          </a:p>
        </p:txBody>
      </p:sp>
      <p:sp>
        <p:nvSpPr>
          <p:cNvPr id="15" name="Snip Diagonal Corner Rectangle 14"/>
          <p:cNvSpPr/>
          <p:nvPr/>
        </p:nvSpPr>
        <p:spPr>
          <a:xfrm>
            <a:off x="6312024" y="3429000"/>
            <a:ext cx="3600400" cy="129614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3600" dirty="0"/>
              <a:t> D. Ba.</a:t>
            </a:r>
          </a:p>
        </p:txBody>
      </p:sp>
      <p:pic>
        <p:nvPicPr>
          <p:cNvPr id="16"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9"/>
          <a:stretch>
            <a:fillRect/>
          </a:stretch>
        </p:blipFill>
        <p:spPr>
          <a:xfrm>
            <a:off x="7807424" y="7108766"/>
            <a:ext cx="609600" cy="609600"/>
          </a:xfrm>
          <a:prstGeom prst="rect">
            <a:avLst/>
          </a:prstGeom>
        </p:spPr>
      </p:pic>
      <p:pic>
        <p:nvPicPr>
          <p:cNvPr id="17"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9"/>
          <a:stretch>
            <a:fillRect/>
          </a:stretch>
        </p:blipFill>
        <p:spPr>
          <a:xfrm>
            <a:off x="10047280" y="7177577"/>
            <a:ext cx="609600" cy="609600"/>
          </a:xfrm>
          <a:prstGeom prst="rect">
            <a:avLst/>
          </a:prstGeom>
        </p:spPr>
      </p:pic>
    </p:spTree>
    <p:extLst>
      <p:ext uri="{BB962C8B-B14F-4D97-AF65-F5344CB8AC3E}">
        <p14:creationId xmlns:p14="http://schemas.microsoft.com/office/powerpoint/2010/main" val="2993458318"/>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500"/>
                                        <p:tgtEl>
                                          <p:spTgt spid="3"/>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outVertical)">
                                      <p:cBhvr>
                                        <p:cTn id="13" dur="500"/>
                                        <p:tgtEl>
                                          <p:spTgt spid="12"/>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outVertical)">
                                      <p:cBhvr>
                                        <p:cTn id="16" dur="500"/>
                                        <p:tgtEl>
                                          <p:spTgt spid="14"/>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out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mediacall" presetSubtype="0" fill="hold" nodeType="clickEffect">
                                  <p:stCondLst>
                                    <p:cond delay="0"/>
                                  </p:stCondLst>
                                  <p:childTnLst>
                                    <p:cmd type="call" cmd="stop">
                                      <p:cBhvr>
                                        <p:cTn id="23" dur="1" fill="hold"/>
                                        <p:tgtEl>
                                          <p:spTgt spid="6"/>
                                        </p:tgtEl>
                                      </p:cBhvr>
                                    </p:cmd>
                                  </p:childTnLst>
                                </p:cTn>
                              </p:par>
                            </p:childTnLst>
                          </p:cTn>
                        </p:par>
                      </p:childTnLst>
                    </p:cTn>
                  </p:par>
                  <p:par>
                    <p:cTn id="24" fill="hold">
                      <p:stCondLst>
                        <p:cond delay="indefinite"/>
                      </p:stCondLst>
                      <p:childTnLst>
                        <p:par>
                          <p:cTn id="25" fill="hold">
                            <p:stCondLst>
                              <p:cond delay="0"/>
                            </p:stCondLst>
                            <p:childTnLst>
                              <p:par>
                                <p:cTn id="26" presetID="3" presetClass="mediacall" presetSubtype="0" fill="hold" nodeType="clickEffect">
                                  <p:stCondLst>
                                    <p:cond delay="0"/>
                                  </p:stCondLst>
                                  <p:childTnLst>
                                    <p:cmd type="call" cmd="stop">
                                      <p:cBhvr>
                                        <p:cTn id="27" dur="1" fill="hold"/>
                                        <p:tgtEl>
                                          <p:spTgt spid="6"/>
                                        </p:tgtEl>
                                      </p:cBhvr>
                                    </p:cmd>
                                  </p:childTnLst>
                                </p:cTn>
                              </p:par>
                            </p:childTnLst>
                          </p:cTn>
                        </p:par>
                      </p:childTnLst>
                    </p:cTn>
                  </p:par>
                  <p:par>
                    <p:cTn id="28" fill="hold">
                      <p:stCondLst>
                        <p:cond delay="indefinite"/>
                      </p:stCondLst>
                      <p:childTnLst>
                        <p:par>
                          <p:cTn id="29" fill="hold">
                            <p:stCondLst>
                              <p:cond delay="0"/>
                            </p:stCondLst>
                            <p:childTnLst>
                              <p:par>
                                <p:cTn id="30" presetID="3" presetClass="mediacall" presetSubtype="0" fill="hold" nodeType="clickEffect">
                                  <p:stCondLst>
                                    <p:cond delay="0"/>
                                  </p:stCondLst>
                                  <p:childTnLst>
                                    <p:cmd type="call" cmd="stop">
                                      <p:cBhvr>
                                        <p:cTn id="31"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6"/>
                </p:tgtEl>
              </p:cMediaNode>
            </p:audio>
            <p:seq concurrent="1" nextAc="seek">
              <p:cTn id="33" restart="whenNotActive" fill="hold" evtFilter="cancelBubble" nodeType="interactiveSeq">
                <p:stCondLst>
                  <p:cond evt="onClick" delay="0">
                    <p:tgtEl>
                      <p:spTgt spid="3"/>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3"/>
                                        </p:tgtEl>
                                        <p:attrNameLst>
                                          <p:attrName>fillcolor</p:attrName>
                                        </p:attrNameLst>
                                      </p:cBhvr>
                                      <p:to>
                                        <a:srgbClr val="FF0000"/>
                                      </p:to>
                                    </p:animClr>
                                    <p:set>
                                      <p:cBhvr>
                                        <p:cTn id="38" dur="2000" fill="hold"/>
                                        <p:tgtEl>
                                          <p:spTgt spid="3"/>
                                        </p:tgtEl>
                                        <p:attrNameLst>
                                          <p:attrName>fill.type</p:attrName>
                                        </p:attrNameLst>
                                      </p:cBhvr>
                                      <p:to>
                                        <p:strVal val="solid"/>
                                      </p:to>
                                    </p:set>
                                    <p:set>
                                      <p:cBhvr>
                                        <p:cTn id="39" dur="2000" fill="hold"/>
                                        <p:tgtEl>
                                          <p:spTgt spid="3"/>
                                        </p:tgtEl>
                                        <p:attrNameLst>
                                          <p:attrName>fill.on</p:attrName>
                                        </p:attrNameLst>
                                      </p:cBhvr>
                                      <p:to>
                                        <p:strVal val="true"/>
                                      </p:to>
                                    </p:set>
                                  </p:childTnLst>
                                </p:cTn>
                              </p:par>
                              <p:par>
                                <p:cTn id="40" presetID="2" presetClass="mediacall" presetSubtype="0" fill="hold" nodeType="withEffect">
                                  <p:stCondLst>
                                    <p:cond delay="0"/>
                                  </p:stCondLst>
                                  <p:childTnLst>
                                    <p:cmd type="call" cmd="togglePause">
                                      <p:cBhvr>
                                        <p:cTn id="41" dur="1" fill="hold"/>
                                        <p:tgtEl>
                                          <p:spTgt spid="6"/>
                                        </p:tgtEl>
                                      </p:cBhvr>
                                    </p:cmd>
                                  </p:childTnLst>
                                </p:cTn>
                              </p:par>
                            </p:childTnLst>
                          </p:cTn>
                        </p:par>
                      </p:childTnLst>
                    </p:cTn>
                  </p:par>
                </p:childTnLst>
              </p:cTn>
              <p:nextCondLst>
                <p:cond evt="onClick" delay="0">
                  <p:tgtEl>
                    <p:spTgt spid="3"/>
                  </p:tgtEl>
                </p:cond>
              </p:nextCondLst>
            </p:seq>
            <p:seq concurrent="1" nextAc="seek">
              <p:cTn id="42" restart="whenNotActive" fill="hold" evtFilter="cancelBubble" nodeType="interactiveSeq">
                <p:stCondLst>
                  <p:cond evt="onClick" delay="0">
                    <p:tgtEl>
                      <p:spTgt spid="12"/>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2000" fill="hold"/>
                                        <p:tgtEl>
                                          <p:spTgt spid="12"/>
                                        </p:tgtEl>
                                        <p:attrNameLst>
                                          <p:attrName>fillcolor</p:attrName>
                                        </p:attrNameLst>
                                      </p:cBhvr>
                                      <p:to>
                                        <a:srgbClr val="A5A5A5"/>
                                      </p:to>
                                    </p:animClr>
                                    <p:set>
                                      <p:cBhvr>
                                        <p:cTn id="47" dur="2000" fill="hold"/>
                                        <p:tgtEl>
                                          <p:spTgt spid="12"/>
                                        </p:tgtEl>
                                        <p:attrNameLst>
                                          <p:attrName>fill.type</p:attrName>
                                        </p:attrNameLst>
                                      </p:cBhvr>
                                      <p:to>
                                        <p:strVal val="solid"/>
                                      </p:to>
                                    </p:set>
                                    <p:set>
                                      <p:cBhvr>
                                        <p:cTn id="48" dur="2000" fill="hold"/>
                                        <p:tgtEl>
                                          <p:spTgt spid="12"/>
                                        </p:tgtEl>
                                        <p:attrNameLst>
                                          <p:attrName>fill.on</p:attrName>
                                        </p:attrNameLst>
                                      </p:cBhvr>
                                      <p:to>
                                        <p:strVal val="true"/>
                                      </p:to>
                                    </p:set>
                                  </p:childTnLst>
                                </p:cTn>
                              </p:par>
                              <p:par>
                                <p:cTn id="49" presetID="1" presetClass="mediacall" presetSubtype="0" fill="hold" nodeType="withEffect">
                                  <p:stCondLst>
                                    <p:cond delay="0"/>
                                  </p:stCondLst>
                                  <p:childTnLst>
                                    <p:cmd type="call" cmd="playFrom(0.0)">
                                      <p:cBhvr>
                                        <p:cTn id="50" dur="3000" fill="hold"/>
                                        <p:tgtEl>
                                          <p:spTgt spid="13"/>
                                        </p:tgtEl>
                                      </p:cBhvr>
                                    </p:cmd>
                                  </p:childTnLst>
                                </p:cTn>
                              </p:par>
                            </p:childTnLst>
                          </p:cTn>
                        </p:par>
                      </p:childTnLst>
                    </p:cTn>
                  </p:par>
                </p:childTnLst>
              </p:cTn>
              <p:nextCondLst>
                <p:cond evt="onClick" delay="0">
                  <p:tgtEl>
                    <p:spTgt spid="12"/>
                  </p:tgtEl>
                </p:cond>
              </p:nextCondLst>
            </p:seq>
            <p:audio>
              <p:cMediaNode vol="80000">
                <p:cTn id="51" fill="hold" display="0">
                  <p:stCondLst>
                    <p:cond delay="indefinite"/>
                  </p:stCondLst>
                  <p:endCondLst>
                    <p:cond evt="onStopAudio" delay="0">
                      <p:tgtEl>
                        <p:sldTgt/>
                      </p:tgtEl>
                    </p:cond>
                  </p:endCondLst>
                </p:cTn>
                <p:tgtEl>
                  <p:spTgt spid="13"/>
                </p:tgtEl>
              </p:cMediaNode>
            </p:audio>
            <p:seq concurrent="1" nextAc="seek">
              <p:cTn id="52" restart="whenNotActive" fill="hold" evtFilter="cancelBubble" nodeType="interactiveSeq">
                <p:stCondLst>
                  <p:cond evt="onClick" delay="0">
                    <p:tgtEl>
                      <p:spTgt spid="14"/>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2000" fill="hold"/>
                                        <p:tgtEl>
                                          <p:spTgt spid="14"/>
                                        </p:tgtEl>
                                        <p:attrNameLst>
                                          <p:attrName>fillcolor</p:attrName>
                                        </p:attrNameLst>
                                      </p:cBhvr>
                                      <p:to>
                                        <a:srgbClr val="A5A5A5"/>
                                      </p:to>
                                    </p:animClr>
                                    <p:set>
                                      <p:cBhvr>
                                        <p:cTn id="57" dur="2000" fill="hold"/>
                                        <p:tgtEl>
                                          <p:spTgt spid="14"/>
                                        </p:tgtEl>
                                        <p:attrNameLst>
                                          <p:attrName>fill.type</p:attrName>
                                        </p:attrNameLst>
                                      </p:cBhvr>
                                      <p:to>
                                        <p:strVal val="solid"/>
                                      </p:to>
                                    </p:set>
                                    <p:set>
                                      <p:cBhvr>
                                        <p:cTn id="58" dur="2000" fill="hold"/>
                                        <p:tgtEl>
                                          <p:spTgt spid="14"/>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3000" fill="hold"/>
                                        <p:tgtEl>
                                          <p:spTgt spid="16"/>
                                        </p:tgtEl>
                                      </p:cBhvr>
                                    </p:cmd>
                                  </p:childTnLst>
                                </p:cTn>
                              </p:par>
                            </p:childTnLst>
                          </p:cTn>
                        </p:par>
                      </p:childTnLst>
                    </p:cTn>
                  </p:par>
                </p:childTnLst>
              </p:cTn>
              <p:nextCondLst>
                <p:cond evt="onClick" delay="0">
                  <p:tgtEl>
                    <p:spTgt spid="14"/>
                  </p:tgtEl>
                </p:cond>
              </p:nextCondLst>
            </p:seq>
            <p:seq concurrent="1" nextAc="seek">
              <p:cTn id="61" restart="whenNotActive" fill="hold" evtFilter="cancelBubble" nodeType="interactiveSeq">
                <p:stCondLst>
                  <p:cond evt="onClick" delay="0">
                    <p:tgtEl>
                      <p:spTgt spid="15"/>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2000" fill="hold"/>
                                        <p:tgtEl>
                                          <p:spTgt spid="15"/>
                                        </p:tgtEl>
                                        <p:attrNameLst>
                                          <p:attrName>fillcolor</p:attrName>
                                        </p:attrNameLst>
                                      </p:cBhvr>
                                      <p:to>
                                        <a:srgbClr val="A5A5A5"/>
                                      </p:to>
                                    </p:animClr>
                                    <p:set>
                                      <p:cBhvr>
                                        <p:cTn id="66" dur="2000" fill="hold"/>
                                        <p:tgtEl>
                                          <p:spTgt spid="15"/>
                                        </p:tgtEl>
                                        <p:attrNameLst>
                                          <p:attrName>fill.type</p:attrName>
                                        </p:attrNameLst>
                                      </p:cBhvr>
                                      <p:to>
                                        <p:strVal val="solid"/>
                                      </p:to>
                                    </p:set>
                                    <p:set>
                                      <p:cBhvr>
                                        <p:cTn id="67" dur="2000" fill="hold"/>
                                        <p:tgtEl>
                                          <p:spTgt spid="15"/>
                                        </p:tgtEl>
                                        <p:attrNameLst>
                                          <p:attrName>fill.on</p:attrName>
                                        </p:attrNameLst>
                                      </p:cBhvr>
                                      <p:to>
                                        <p:strVal val="true"/>
                                      </p:to>
                                    </p:set>
                                  </p:childTnLst>
                                </p:cTn>
                              </p:par>
                              <p:par>
                                <p:cTn id="68" presetID="1" presetClass="mediacall" presetSubtype="0" fill="hold" nodeType="withEffect">
                                  <p:stCondLst>
                                    <p:cond delay="0"/>
                                  </p:stCondLst>
                                  <p:childTnLst>
                                    <p:cmd type="call" cmd="playFrom(0.0)">
                                      <p:cBhvr>
                                        <p:cTn id="69" dur="3000" fill="hold"/>
                                        <p:tgtEl>
                                          <p:spTgt spid="17"/>
                                        </p:tgtEl>
                                      </p:cBhvr>
                                    </p:cmd>
                                  </p:childTnLst>
                                </p:cTn>
                              </p:par>
                            </p:childTnLst>
                          </p:cTn>
                        </p:par>
                      </p:childTnLst>
                    </p:cTn>
                  </p:par>
                </p:childTnLst>
              </p:cTn>
              <p:nextCondLst>
                <p:cond evt="onClick" delay="0">
                  <p:tgtEl>
                    <p:spTgt spid="15"/>
                  </p:tgtEl>
                </p:cond>
              </p:nextCondLst>
            </p:seq>
            <p:audio>
              <p:cMediaNode vol="80000">
                <p:cTn id="70" fill="hold" display="0">
                  <p:stCondLst>
                    <p:cond delay="indefinite"/>
                  </p:stCondLst>
                  <p:endCondLst>
                    <p:cond evt="onStopAudio" delay="0">
                      <p:tgtEl>
                        <p:sldTgt/>
                      </p:tgtEl>
                    </p:cond>
                  </p:endCondLst>
                </p:cTn>
                <p:tgtEl>
                  <p:spTgt spid="16"/>
                </p:tgtEl>
              </p:cMediaNode>
            </p:audio>
            <p:audio>
              <p:cMediaNode vol="80000">
                <p:cTn id="71" fill="hold" display="0">
                  <p:stCondLst>
                    <p:cond delay="indefinite"/>
                  </p:stCondLst>
                  <p:endCondLst>
                    <p:cond evt="onStopAudio" delay="0">
                      <p:tgtEl>
                        <p:sldTgt/>
                      </p:tgtEl>
                    </p:cond>
                  </p:endCondLst>
                </p:cTn>
                <p:tgtEl>
                  <p:spTgt spid="17"/>
                </p:tgtEl>
              </p:cMediaNode>
            </p:audio>
          </p:childTnLst>
        </p:cTn>
      </p:par>
    </p:tnLst>
    <p:bldLst>
      <p:bldP spid="2" grpId="0" animBg="1"/>
      <p:bldP spid="3" grpId="0" animBg="1"/>
      <p:bldP spid="12" grpId="0" animBg="1"/>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9000" t="-2000" r="-37000"/>
          </a:stretch>
        </a:blipFill>
        <a:effectLst/>
      </p:bgPr>
    </p:bg>
    <p:spTree>
      <p:nvGrpSpPr>
        <p:cNvPr id="1" name=""/>
        <p:cNvGrpSpPr/>
        <p:nvPr/>
      </p:nvGrpSpPr>
      <p:grpSpPr>
        <a:xfrm>
          <a:off x="0" y="0"/>
          <a:ext cx="0" cy="0"/>
          <a:chOff x="0" y="0"/>
          <a:chExt cx="0" cy="0"/>
        </a:xfrm>
      </p:grpSpPr>
      <p:sp>
        <p:nvSpPr>
          <p:cNvPr id="2" name="Snip Diagonal Corner Rectangle 1"/>
          <p:cNvSpPr/>
          <p:nvPr/>
        </p:nvSpPr>
        <p:spPr>
          <a:xfrm>
            <a:off x="595085" y="332656"/>
            <a:ext cx="10638971" cy="1080120"/>
          </a:xfrm>
          <a:prstGeom prst="snip2DiagRect">
            <a:avLst/>
          </a:prstGeom>
        </p:spPr>
        <p:style>
          <a:lnRef idx="3">
            <a:schemeClr val="lt1"/>
          </a:lnRef>
          <a:fillRef idx="1">
            <a:schemeClr val="accent3"/>
          </a:fillRef>
          <a:effectRef idx="1">
            <a:schemeClr val="accent3"/>
          </a:effectRef>
          <a:fontRef idx="minor">
            <a:schemeClr val="lt1"/>
          </a:fontRef>
        </p:style>
        <p:txBody>
          <a:bodyPr rtlCol="0" anchor="ctr"/>
          <a:lstStyle/>
          <a:p>
            <a:r>
              <a:rPr lang="en-US" sz="3200" dirty="0" err="1">
                <a:solidFill>
                  <a:prstClr val="white"/>
                </a:solidFill>
                <a:latin typeface="Calibri"/>
              </a:rPr>
              <a:t>Câu</a:t>
            </a:r>
            <a:r>
              <a:rPr lang="en-US" sz="3200" dirty="0">
                <a:solidFill>
                  <a:prstClr val="white"/>
                </a:solidFill>
                <a:latin typeface="Calibri"/>
              </a:rPr>
              <a:t> </a:t>
            </a:r>
            <a:r>
              <a:rPr lang="en-US" sz="3200" dirty="0" err="1">
                <a:solidFill>
                  <a:prstClr val="white"/>
                </a:solidFill>
                <a:latin typeface="Calibri"/>
              </a:rPr>
              <a:t>hỏi</a:t>
            </a:r>
            <a:r>
              <a:rPr lang="en-US" sz="3200" dirty="0">
                <a:solidFill>
                  <a:prstClr val="white"/>
                </a:solidFill>
                <a:latin typeface="Calibri"/>
              </a:rPr>
              <a:t> </a:t>
            </a:r>
            <a:r>
              <a:rPr lang="en-US" sz="3200" dirty="0" smtClean="0">
                <a:solidFill>
                  <a:prstClr val="white"/>
                </a:solidFill>
                <a:latin typeface="Calibri"/>
              </a:rPr>
              <a:t>6</a:t>
            </a:r>
            <a:r>
              <a:rPr lang="vi-VN" sz="3200" dirty="0" smtClean="0">
                <a:solidFill>
                  <a:prstClr val="white"/>
                </a:solidFill>
                <a:latin typeface="Calibri"/>
              </a:rPr>
              <a:t>: </a:t>
            </a:r>
            <a:r>
              <a:rPr lang="en-US" sz="2800" dirty="0" err="1"/>
              <a:t>Aluminium</a:t>
            </a:r>
            <a:r>
              <a:rPr lang="en-US" sz="2800" dirty="0"/>
              <a:t> </a:t>
            </a:r>
            <a:r>
              <a:rPr lang="en-US" sz="2800" dirty="0" err="1"/>
              <a:t>thường</a:t>
            </a:r>
            <a:r>
              <a:rPr lang="en-US" sz="2800" dirty="0"/>
              <a:t> </a:t>
            </a:r>
            <a:r>
              <a:rPr lang="en-US" sz="2800" dirty="0" err="1"/>
              <a:t>được</a:t>
            </a:r>
            <a:r>
              <a:rPr lang="en-US" sz="2800" dirty="0"/>
              <a:t> </a:t>
            </a:r>
            <a:r>
              <a:rPr lang="en-US" sz="2800" dirty="0" err="1"/>
              <a:t>điều</a:t>
            </a:r>
            <a:r>
              <a:rPr lang="en-US" sz="2800" dirty="0"/>
              <a:t> </a:t>
            </a:r>
            <a:r>
              <a:rPr lang="en-US" sz="2800" dirty="0" err="1"/>
              <a:t>chế</a:t>
            </a:r>
            <a:r>
              <a:rPr lang="en-US" sz="2800" dirty="0"/>
              <a:t> </a:t>
            </a:r>
            <a:r>
              <a:rPr lang="en-US" sz="2800" dirty="0" err="1"/>
              <a:t>từ</a:t>
            </a:r>
            <a:r>
              <a:rPr lang="en-US" sz="2800" dirty="0"/>
              <a:t> </a:t>
            </a:r>
            <a:r>
              <a:rPr lang="en-US" sz="2800" dirty="0" err="1"/>
              <a:t>loại</a:t>
            </a:r>
            <a:r>
              <a:rPr lang="en-US" sz="2800" dirty="0"/>
              <a:t> </a:t>
            </a:r>
            <a:r>
              <a:rPr lang="en-US" sz="2800" dirty="0" err="1"/>
              <a:t>quặng</a:t>
            </a:r>
            <a:r>
              <a:rPr lang="en-US" sz="2800" dirty="0"/>
              <a:t> </a:t>
            </a:r>
            <a:r>
              <a:rPr lang="en-US" sz="2800" dirty="0" err="1"/>
              <a:t>nào</a:t>
            </a:r>
            <a:r>
              <a:rPr lang="en-US" sz="2800" dirty="0"/>
              <a:t>?</a:t>
            </a:r>
          </a:p>
          <a:p>
            <a:r>
              <a:rPr lang="en-US" dirty="0"/>
              <a:t> </a:t>
            </a:r>
            <a:r>
              <a:rPr lang="vi-VN" dirty="0"/>
              <a:t> </a:t>
            </a:r>
            <a:endParaRPr lang="en-US" sz="4400" dirty="0">
              <a:solidFill>
                <a:prstClr val="white"/>
              </a:solidFill>
              <a:latin typeface="Calibri"/>
            </a:endParaRPr>
          </a:p>
        </p:txBody>
      </p:sp>
      <p:pic>
        <p:nvPicPr>
          <p:cNvPr id="5" name="Picture 4">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46570" y="5229201"/>
            <a:ext cx="2001423" cy="2001423"/>
          </a:xfrm>
          <a:prstGeom prst="rect">
            <a:avLst/>
          </a:prstGeom>
        </p:spPr>
      </p:pic>
      <p:pic>
        <p:nvPicPr>
          <p:cNvPr id="6"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8"/>
          <a:stretch>
            <a:fillRect/>
          </a:stretch>
        </p:blipFill>
        <p:spPr>
          <a:xfrm>
            <a:off x="-1205408" y="567916"/>
            <a:ext cx="609600" cy="609600"/>
          </a:xfrm>
          <a:prstGeom prst="rect">
            <a:avLst/>
          </a:prstGeom>
        </p:spPr>
      </p:pic>
      <p:sp>
        <p:nvSpPr>
          <p:cNvPr id="3" name="Snip Diagonal Corner Rectangle 2"/>
          <p:cNvSpPr/>
          <p:nvPr/>
        </p:nvSpPr>
        <p:spPr>
          <a:xfrm>
            <a:off x="2222331" y="3355437"/>
            <a:ext cx="3600400" cy="129614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914400"/>
            <a:r>
              <a:rPr lang="vi-VN" sz="3600" dirty="0" smtClean="0"/>
              <a:t>C</a:t>
            </a:r>
            <a:r>
              <a:rPr lang="vi-VN" sz="3600" dirty="0"/>
              <a:t>. </a:t>
            </a:r>
            <a:r>
              <a:rPr lang="en-US" sz="3600" dirty="0"/>
              <a:t>Bauxite.</a:t>
            </a:r>
            <a:endParaRPr lang="en-US" sz="3600" dirty="0">
              <a:solidFill>
                <a:prstClr val="black"/>
              </a:solidFill>
              <a:latin typeface="Calibri"/>
            </a:endParaRPr>
          </a:p>
        </p:txBody>
      </p:sp>
      <p:sp>
        <p:nvSpPr>
          <p:cNvPr id="12" name="Snip Diagonal Corner Rectangle 11"/>
          <p:cNvSpPr/>
          <p:nvPr/>
        </p:nvSpPr>
        <p:spPr>
          <a:xfrm>
            <a:off x="6312024" y="1700808"/>
            <a:ext cx="3600400" cy="129614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vi-VN" sz="3600" dirty="0"/>
              <a:t>C. </a:t>
            </a:r>
            <a:r>
              <a:rPr lang="en-US" sz="3600" dirty="0" err="1"/>
              <a:t>Sphalerite</a:t>
            </a:r>
            <a:endParaRPr lang="en-US" sz="7200" dirty="0">
              <a:solidFill>
                <a:prstClr val="white"/>
              </a:solidFill>
            </a:endParaRPr>
          </a:p>
        </p:txBody>
      </p:sp>
      <p:pic>
        <p:nvPicPr>
          <p:cNvPr id="13"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9"/>
          <a:stretch>
            <a:fillRect/>
          </a:stretch>
        </p:blipFill>
        <p:spPr>
          <a:xfrm>
            <a:off x="5517931" y="6925823"/>
            <a:ext cx="609600" cy="609600"/>
          </a:xfrm>
          <a:prstGeom prst="rect">
            <a:avLst/>
          </a:prstGeom>
        </p:spPr>
      </p:pic>
      <p:sp>
        <p:nvSpPr>
          <p:cNvPr id="8" name="Snip Diagonal Corner Rectangle 7"/>
          <p:cNvSpPr/>
          <p:nvPr/>
        </p:nvSpPr>
        <p:spPr>
          <a:xfrm>
            <a:off x="2222331" y="1700808"/>
            <a:ext cx="3600400" cy="129614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914400"/>
            <a:r>
              <a:rPr lang="vi-VN" sz="3600" dirty="0"/>
              <a:t>A. </a:t>
            </a:r>
            <a:r>
              <a:rPr lang="en-US" sz="3600" dirty="0"/>
              <a:t>Hematite.</a:t>
            </a:r>
            <a:endParaRPr lang="en-US" sz="3600" dirty="0">
              <a:solidFill>
                <a:prstClr val="black"/>
              </a:solidFill>
              <a:latin typeface="Calibri"/>
            </a:endParaRPr>
          </a:p>
        </p:txBody>
      </p:sp>
      <p:sp>
        <p:nvSpPr>
          <p:cNvPr id="9" name="Snip Diagonal Corner Rectangle 8"/>
          <p:cNvSpPr/>
          <p:nvPr/>
        </p:nvSpPr>
        <p:spPr>
          <a:xfrm>
            <a:off x="6446881" y="3437102"/>
            <a:ext cx="3600400" cy="129614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vi-VN" sz="3600" dirty="0"/>
              <a:t>D. </a:t>
            </a:r>
            <a:r>
              <a:rPr lang="en-US" sz="3600" dirty="0" err="1"/>
              <a:t>Manhetite</a:t>
            </a:r>
            <a:r>
              <a:rPr lang="en-US" sz="3600" dirty="0"/>
              <a:t>.</a:t>
            </a:r>
          </a:p>
        </p:txBody>
      </p:sp>
      <p:pic>
        <p:nvPicPr>
          <p:cNvPr id="10"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8"/>
          <a:stretch>
            <a:fillRect/>
          </a:stretch>
        </p:blipFill>
        <p:spPr>
          <a:xfrm>
            <a:off x="-1053008" y="720316"/>
            <a:ext cx="609600" cy="609600"/>
          </a:xfrm>
          <a:prstGeom prst="rect">
            <a:avLst/>
          </a:prstGeom>
        </p:spPr>
      </p:pic>
    </p:spTree>
    <p:extLst>
      <p:ext uri="{BB962C8B-B14F-4D97-AF65-F5344CB8AC3E}">
        <p14:creationId xmlns:p14="http://schemas.microsoft.com/office/powerpoint/2010/main" val="624076236"/>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500"/>
                                        <p:tgtEl>
                                          <p:spTgt spid="3"/>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outVertic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mediacall" presetSubtype="0" fill="hold" nodeType="clickEffect">
                                  <p:stCondLst>
                                    <p:cond delay="0"/>
                                  </p:stCondLst>
                                  <p:childTnLst>
                                    <p:cmd type="call" cmd="stop">
                                      <p:cBhvr>
                                        <p:cTn id="17" dur="1" fill="hold"/>
                                        <p:tgtEl>
                                          <p:spTgt spid="6"/>
                                        </p:tgtEl>
                                      </p:cBhvr>
                                    </p:cmd>
                                  </p:childTnLst>
                                </p:cTn>
                              </p:par>
                            </p:childTnLst>
                          </p:cTn>
                        </p:par>
                      </p:childTnLst>
                    </p:cTn>
                  </p:par>
                  <p:par>
                    <p:cTn id="18" fill="hold">
                      <p:stCondLst>
                        <p:cond delay="indefinite"/>
                      </p:stCondLst>
                      <p:childTnLst>
                        <p:par>
                          <p:cTn id="19" fill="hold">
                            <p:stCondLst>
                              <p:cond delay="0"/>
                            </p:stCondLst>
                            <p:childTnLst>
                              <p:par>
                                <p:cTn id="20" presetID="3" presetClass="mediacall" presetSubtype="0" fill="hold" nodeType="clickEffect">
                                  <p:stCondLst>
                                    <p:cond delay="0"/>
                                  </p:stCondLst>
                                  <p:childTnLst>
                                    <p:cmd type="call" cmd="stop">
                                      <p:cBhvr>
                                        <p:cTn id="21" dur="1" fill="hold"/>
                                        <p:tgtEl>
                                          <p:spTgt spid="6"/>
                                        </p:tgtEl>
                                      </p:cBhvr>
                                    </p:cmd>
                                  </p:childTnLst>
                                </p:cTn>
                              </p:par>
                            </p:childTnLst>
                          </p:cTn>
                        </p:par>
                      </p:childTnLst>
                    </p:cTn>
                  </p:par>
                  <p:par>
                    <p:cTn id="22" fill="hold">
                      <p:stCondLst>
                        <p:cond delay="indefinite"/>
                      </p:stCondLst>
                      <p:childTnLst>
                        <p:par>
                          <p:cTn id="23" fill="hold">
                            <p:stCondLst>
                              <p:cond delay="0"/>
                            </p:stCondLst>
                            <p:childTnLst>
                              <p:par>
                                <p:cTn id="24" presetID="3" presetClass="mediacall" presetSubtype="0" fill="hold" nodeType="clickEffect">
                                  <p:stCondLst>
                                    <p:cond delay="0"/>
                                  </p:stCondLst>
                                  <p:childTnLst>
                                    <p:cmd type="call" cmd="stop">
                                      <p:cBhvr>
                                        <p:cTn id="25" dur="1" fill="hold"/>
                                        <p:tgtEl>
                                          <p:spTgt spid="6"/>
                                        </p:tgtEl>
                                      </p:cBhvr>
                                    </p:cmd>
                                  </p:childTnLst>
                                </p:cTn>
                              </p:par>
                            </p:childTnLst>
                          </p:cTn>
                        </p:par>
                      </p:childTnLst>
                    </p:cTn>
                  </p:par>
                  <p:par>
                    <p:cTn id="26" fill="hold">
                      <p:stCondLst>
                        <p:cond delay="indefinite"/>
                      </p:stCondLst>
                      <p:childTnLst>
                        <p:par>
                          <p:cTn id="27" fill="hold">
                            <p:stCondLst>
                              <p:cond delay="0"/>
                            </p:stCondLst>
                            <p:childTnLst>
                              <p:par>
                                <p:cTn id="28" presetID="3" presetClass="mediacall" presetSubtype="0" fill="hold" nodeType="clickEffect">
                                  <p:stCondLst>
                                    <p:cond delay="0"/>
                                  </p:stCondLst>
                                  <p:childTnLst>
                                    <p:cmd type="call" cmd="stop">
                                      <p:cBhvr>
                                        <p:cTn id="29" dur="1" fill="hold"/>
                                        <p:tgtEl>
                                          <p:spTgt spid="10"/>
                                        </p:tgtEl>
                                      </p:cBhvr>
                                    </p:cmd>
                                  </p:childTnLst>
                                </p:cTn>
                              </p:par>
                            </p:childTnLst>
                          </p:cTn>
                        </p:par>
                      </p:childTnLst>
                    </p:cTn>
                  </p:par>
                  <p:par>
                    <p:cTn id="30" fill="hold">
                      <p:stCondLst>
                        <p:cond delay="indefinite"/>
                      </p:stCondLst>
                      <p:childTnLst>
                        <p:par>
                          <p:cTn id="31" fill="hold">
                            <p:stCondLst>
                              <p:cond delay="0"/>
                            </p:stCondLst>
                            <p:childTnLst>
                              <p:par>
                                <p:cTn id="32" presetID="3" presetClass="mediacall" presetSubtype="0" fill="hold" nodeType="clickEffect">
                                  <p:stCondLst>
                                    <p:cond delay="0"/>
                                  </p:stCondLst>
                                  <p:childTnLst>
                                    <p:cmd type="call" cmd="stop">
                                      <p:cBhvr>
                                        <p:cTn id="33" dur="1" fill="hold"/>
                                        <p:tgtEl>
                                          <p:spTgt spid="10"/>
                                        </p:tgtEl>
                                      </p:cBhvr>
                                    </p:cmd>
                                  </p:childTnLst>
                                </p:cTn>
                              </p:par>
                            </p:childTnLst>
                          </p:cTn>
                        </p:par>
                      </p:childTnLst>
                    </p:cTn>
                  </p:par>
                  <p:par>
                    <p:cTn id="34" fill="hold">
                      <p:stCondLst>
                        <p:cond delay="indefinite"/>
                      </p:stCondLst>
                      <p:childTnLst>
                        <p:par>
                          <p:cTn id="35" fill="hold">
                            <p:stCondLst>
                              <p:cond delay="0"/>
                            </p:stCondLst>
                            <p:childTnLst>
                              <p:par>
                                <p:cTn id="36" presetID="3" presetClass="mediacall" presetSubtype="0" fill="hold" nodeType="clickEffect">
                                  <p:stCondLst>
                                    <p:cond delay="0"/>
                                  </p:stCondLst>
                                  <p:childTnLst>
                                    <p:cmd type="call" cmd="stop">
                                      <p:cBhvr>
                                        <p:cTn id="37" dur="1" fill="hold"/>
                                        <p:tgtEl>
                                          <p:spTgt spid="10"/>
                                        </p:tgtEl>
                                      </p:cBhvr>
                                    </p:cmd>
                                  </p:childTnLst>
                                </p:cTn>
                              </p:par>
                              <p:par>
                                <p:cTn id="38" presetID="2" presetClass="mediacall" presetSubtype="0" fill="hold" nodeType="withEffect">
                                  <p:stCondLst>
                                    <p:cond delay="0"/>
                                  </p:stCondLst>
                                  <p:childTnLst>
                                    <p:cmd type="call" cmd="togglePause">
                                      <p:cBhvr>
                                        <p:cTn id="39"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40" fill="hold" display="0">
                  <p:stCondLst>
                    <p:cond delay="indefinite"/>
                  </p:stCondLst>
                  <p:endCondLst>
                    <p:cond evt="onStopAudio" delay="0">
                      <p:tgtEl>
                        <p:sldTgt/>
                      </p:tgtEl>
                    </p:cond>
                  </p:endCondLst>
                </p:cTn>
                <p:tgtEl>
                  <p:spTgt spid="6"/>
                </p:tgtEl>
              </p:cMediaNode>
            </p:audio>
            <p:seq concurrent="1" nextAc="seek">
              <p:cTn id="41" restart="whenNotActive" fill="hold" evtFilter="cancelBubble" nodeType="interactiveSeq">
                <p:stCondLst>
                  <p:cond evt="onClick" delay="0">
                    <p:tgtEl>
                      <p:spTgt spid="3"/>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3"/>
                                        </p:tgtEl>
                                        <p:attrNameLst>
                                          <p:attrName>fillcolor</p:attrName>
                                        </p:attrNameLst>
                                      </p:cBhvr>
                                      <p:to>
                                        <a:srgbClr val="FF0000"/>
                                      </p:to>
                                    </p:animClr>
                                    <p:set>
                                      <p:cBhvr>
                                        <p:cTn id="46" dur="2000" fill="hold"/>
                                        <p:tgtEl>
                                          <p:spTgt spid="3"/>
                                        </p:tgtEl>
                                        <p:attrNameLst>
                                          <p:attrName>fill.type</p:attrName>
                                        </p:attrNameLst>
                                      </p:cBhvr>
                                      <p:to>
                                        <p:strVal val="solid"/>
                                      </p:to>
                                    </p:set>
                                    <p:set>
                                      <p:cBhvr>
                                        <p:cTn id="47" dur="2000" fill="hold"/>
                                        <p:tgtEl>
                                          <p:spTgt spid="3"/>
                                        </p:tgtEl>
                                        <p:attrNameLst>
                                          <p:attrName>fill.on</p:attrName>
                                        </p:attrNameLst>
                                      </p:cBhvr>
                                      <p:to>
                                        <p:strVal val="true"/>
                                      </p:to>
                                    </p:set>
                                  </p:childTnLst>
                                </p:cTn>
                              </p:par>
                              <p:par>
                                <p:cTn id="48" presetID="2" presetClass="mediacall" presetSubtype="0" fill="hold" nodeType="withEffect">
                                  <p:stCondLst>
                                    <p:cond delay="0"/>
                                  </p:stCondLst>
                                  <p:childTnLst>
                                    <p:cmd type="call" cmd="togglePause">
                                      <p:cBhvr>
                                        <p:cTn id="49" dur="1" fill="hold"/>
                                        <p:tgtEl>
                                          <p:spTgt spid="6"/>
                                        </p:tgtEl>
                                      </p:cBhvr>
                                    </p:cmd>
                                  </p:childTnLst>
                                </p:cTn>
                              </p:par>
                            </p:childTnLst>
                          </p:cTn>
                        </p:par>
                      </p:childTnLst>
                    </p:cTn>
                  </p:par>
                </p:childTnLst>
              </p:cTn>
              <p:nextCondLst>
                <p:cond evt="onClick" delay="0">
                  <p:tgtEl>
                    <p:spTgt spid="3"/>
                  </p:tgtEl>
                </p:cond>
              </p:nextCondLst>
            </p:seq>
            <p:seq concurrent="1" nextAc="seek">
              <p:cTn id="50" restart="whenNotActive" fill="hold" evtFilter="cancelBubble" nodeType="interactiveSeq">
                <p:stCondLst>
                  <p:cond evt="onClick" delay="0">
                    <p:tgtEl>
                      <p:spTgt spid="12"/>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clickEffect">
                                  <p:stCondLst>
                                    <p:cond delay="0"/>
                                  </p:stCondLst>
                                  <p:childTnLst>
                                    <p:animClr clrSpc="rgb" dir="cw">
                                      <p:cBhvr>
                                        <p:cTn id="54" dur="2000" fill="hold"/>
                                        <p:tgtEl>
                                          <p:spTgt spid="12"/>
                                        </p:tgtEl>
                                        <p:attrNameLst>
                                          <p:attrName>fillcolor</p:attrName>
                                        </p:attrNameLst>
                                      </p:cBhvr>
                                      <p:to>
                                        <a:srgbClr val="A5A5A5"/>
                                      </p:to>
                                    </p:animClr>
                                    <p:set>
                                      <p:cBhvr>
                                        <p:cTn id="55" dur="2000" fill="hold"/>
                                        <p:tgtEl>
                                          <p:spTgt spid="12"/>
                                        </p:tgtEl>
                                        <p:attrNameLst>
                                          <p:attrName>fill.type</p:attrName>
                                        </p:attrNameLst>
                                      </p:cBhvr>
                                      <p:to>
                                        <p:strVal val="solid"/>
                                      </p:to>
                                    </p:set>
                                    <p:set>
                                      <p:cBhvr>
                                        <p:cTn id="56" dur="2000" fill="hold"/>
                                        <p:tgtEl>
                                          <p:spTgt spid="12"/>
                                        </p:tgtEl>
                                        <p:attrNameLst>
                                          <p:attrName>fill.on</p:attrName>
                                        </p:attrNameLst>
                                      </p:cBhvr>
                                      <p:to>
                                        <p:strVal val="true"/>
                                      </p:to>
                                    </p:set>
                                  </p:childTnLst>
                                </p:cTn>
                              </p:par>
                              <p:par>
                                <p:cTn id="57" presetID="1" presetClass="mediacall" presetSubtype="0" fill="hold" nodeType="withEffect">
                                  <p:stCondLst>
                                    <p:cond delay="0"/>
                                  </p:stCondLst>
                                  <p:childTnLst>
                                    <p:cmd type="call" cmd="playFrom(0.0)">
                                      <p:cBhvr>
                                        <p:cTn id="58" dur="2992" fill="hold"/>
                                        <p:tgtEl>
                                          <p:spTgt spid="13"/>
                                        </p:tgtEl>
                                      </p:cBhvr>
                                    </p:cmd>
                                  </p:childTnLst>
                                </p:cTn>
                              </p:par>
                            </p:childTnLst>
                          </p:cTn>
                        </p:par>
                      </p:childTnLst>
                    </p:cTn>
                  </p:par>
                </p:childTnLst>
              </p:cTn>
              <p:nextCondLst>
                <p:cond evt="onClick" delay="0">
                  <p:tgtEl>
                    <p:spTgt spid="12"/>
                  </p:tgtEl>
                </p:cond>
              </p:nextCondLst>
            </p:seq>
            <p:audio>
              <p:cMediaNode vol="80000">
                <p:cTn id="59" fill="hold" display="0">
                  <p:stCondLst>
                    <p:cond delay="indefinite"/>
                  </p:stCondLst>
                  <p:endCondLst>
                    <p:cond evt="onStopAudio" delay="0">
                      <p:tgtEl>
                        <p:sldTgt/>
                      </p:tgtEl>
                    </p:cond>
                  </p:endCondLst>
                </p:cTn>
                <p:tgtEl>
                  <p:spTgt spid="13"/>
                </p:tgtEl>
              </p:cMediaNode>
            </p:audio>
            <p:audio>
              <p:cMediaNode vol="80000">
                <p:cTn id="60" fill="hold" display="0">
                  <p:stCondLst>
                    <p:cond delay="indefinite"/>
                  </p:stCondLst>
                  <p:endCondLst>
                    <p:cond evt="onStopAudio" delay="0">
                      <p:tgtEl>
                        <p:sldTgt/>
                      </p:tgtEl>
                    </p:cond>
                  </p:endCondLst>
                </p:cTn>
                <p:tgtEl>
                  <p:spTgt spid="10"/>
                </p:tgtEl>
              </p:cMediaNode>
            </p:audio>
          </p:childTnLst>
        </p:cTn>
      </p:par>
    </p:tnLst>
    <p:bldLst>
      <p:bldP spid="2" grpId="0" animBg="1"/>
      <p:bldP spid="3"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9000" t="-2000" r="-37000"/>
          </a:stretch>
        </a:blipFill>
        <a:effectLst/>
      </p:bgPr>
    </p:bg>
    <p:spTree>
      <p:nvGrpSpPr>
        <p:cNvPr id="1" name=""/>
        <p:cNvGrpSpPr/>
        <p:nvPr/>
      </p:nvGrpSpPr>
      <p:grpSpPr>
        <a:xfrm>
          <a:off x="0" y="0"/>
          <a:ext cx="0" cy="0"/>
          <a:chOff x="0" y="0"/>
          <a:chExt cx="0" cy="0"/>
        </a:xfrm>
      </p:grpSpPr>
      <p:sp>
        <p:nvSpPr>
          <p:cNvPr id="2" name="Snip Diagonal Corner Rectangle 1"/>
          <p:cNvSpPr/>
          <p:nvPr/>
        </p:nvSpPr>
        <p:spPr>
          <a:xfrm>
            <a:off x="1066800" y="203200"/>
            <a:ext cx="9398000" cy="1209576"/>
          </a:xfrm>
          <a:prstGeom prst="snip2DiagRect">
            <a:avLst/>
          </a:prstGeom>
        </p:spPr>
        <p:style>
          <a:lnRef idx="3">
            <a:schemeClr val="lt1"/>
          </a:lnRef>
          <a:fillRef idx="1">
            <a:schemeClr val="accent3"/>
          </a:fillRef>
          <a:effectRef idx="1">
            <a:schemeClr val="accent3"/>
          </a:effectRef>
          <a:fontRef idx="minor">
            <a:schemeClr val="lt1"/>
          </a:fontRef>
        </p:style>
        <p:txBody>
          <a:bodyPr rtlCol="0" anchor="ctr"/>
          <a:lstStyle/>
          <a:p>
            <a:r>
              <a:rPr lang="en-US" sz="3600" dirty="0" err="1">
                <a:solidFill>
                  <a:prstClr val="white"/>
                </a:solidFill>
                <a:latin typeface="Calibri"/>
              </a:rPr>
              <a:t>Câu</a:t>
            </a:r>
            <a:r>
              <a:rPr lang="en-US" sz="3600" dirty="0">
                <a:solidFill>
                  <a:prstClr val="white"/>
                </a:solidFill>
                <a:latin typeface="Calibri"/>
              </a:rPr>
              <a:t> </a:t>
            </a:r>
            <a:r>
              <a:rPr lang="en-US" sz="3600" dirty="0" err="1">
                <a:solidFill>
                  <a:prstClr val="white"/>
                </a:solidFill>
                <a:latin typeface="Calibri"/>
              </a:rPr>
              <a:t>hỏi</a:t>
            </a:r>
            <a:r>
              <a:rPr lang="en-US" sz="3600" dirty="0">
                <a:solidFill>
                  <a:prstClr val="white"/>
                </a:solidFill>
                <a:latin typeface="Calibri"/>
              </a:rPr>
              <a:t> </a:t>
            </a:r>
            <a:r>
              <a:rPr lang="en-US" sz="3600" dirty="0" smtClean="0">
                <a:solidFill>
                  <a:prstClr val="white"/>
                </a:solidFill>
                <a:latin typeface="Calibri"/>
              </a:rPr>
              <a:t>7</a:t>
            </a:r>
            <a:r>
              <a:rPr lang="vi-VN" sz="3600" dirty="0" smtClean="0">
                <a:solidFill>
                  <a:prstClr val="white"/>
                </a:solidFill>
                <a:latin typeface="Calibri"/>
              </a:rPr>
              <a:t>:</a:t>
            </a:r>
            <a:r>
              <a:rPr lang="en-US" sz="3600" dirty="0" err="1" smtClean="0"/>
              <a:t>Phương</a:t>
            </a:r>
            <a:r>
              <a:rPr lang="en-US" sz="3600" dirty="0" smtClean="0"/>
              <a:t> </a:t>
            </a:r>
            <a:r>
              <a:rPr lang="en-US" sz="3600" dirty="0" err="1"/>
              <a:t>pháp</a:t>
            </a:r>
            <a:r>
              <a:rPr lang="en-US" sz="3600" dirty="0"/>
              <a:t> </a:t>
            </a:r>
            <a:r>
              <a:rPr lang="en-US" sz="3600" dirty="0" err="1"/>
              <a:t>điện</a:t>
            </a:r>
            <a:r>
              <a:rPr lang="en-US" sz="3600" dirty="0"/>
              <a:t> </a:t>
            </a:r>
            <a:r>
              <a:rPr lang="en-US" sz="3600" dirty="0" err="1"/>
              <a:t>phân</a:t>
            </a:r>
            <a:r>
              <a:rPr lang="en-US" sz="3600" dirty="0"/>
              <a:t> </a:t>
            </a:r>
            <a:r>
              <a:rPr lang="en-US" sz="3600" dirty="0" err="1"/>
              <a:t>nóng</a:t>
            </a:r>
            <a:r>
              <a:rPr lang="en-US" sz="3600" dirty="0"/>
              <a:t> </a:t>
            </a:r>
            <a:r>
              <a:rPr lang="en-US" sz="3600" dirty="0" err="1"/>
              <a:t>chảy</a:t>
            </a:r>
            <a:r>
              <a:rPr lang="en-US" sz="3600" dirty="0"/>
              <a:t> </a:t>
            </a:r>
            <a:r>
              <a:rPr lang="en-US" sz="3600" dirty="0" err="1"/>
              <a:t>được</a:t>
            </a:r>
            <a:r>
              <a:rPr lang="en-US" sz="3600" dirty="0"/>
              <a:t> </a:t>
            </a:r>
            <a:r>
              <a:rPr lang="en-US" sz="3600" dirty="0" err="1"/>
              <a:t>sử</a:t>
            </a:r>
            <a:r>
              <a:rPr lang="en-US" sz="3600" dirty="0"/>
              <a:t> </a:t>
            </a:r>
            <a:r>
              <a:rPr lang="en-US" sz="3600" dirty="0" err="1"/>
              <a:t>dụng</a:t>
            </a:r>
            <a:r>
              <a:rPr lang="en-US" sz="3600" dirty="0"/>
              <a:t> </a:t>
            </a:r>
            <a:r>
              <a:rPr lang="en-US" sz="3600" dirty="0" err="1"/>
              <a:t>để</a:t>
            </a:r>
            <a:r>
              <a:rPr lang="en-US" sz="3600" dirty="0"/>
              <a:t> </a:t>
            </a:r>
            <a:r>
              <a:rPr lang="en-US" sz="3600" dirty="0" err="1"/>
              <a:t>điều</a:t>
            </a:r>
            <a:r>
              <a:rPr lang="en-US" sz="3600" dirty="0"/>
              <a:t> </a:t>
            </a:r>
            <a:r>
              <a:rPr lang="en-US" sz="3600" dirty="0" err="1"/>
              <a:t>chế</a:t>
            </a:r>
            <a:r>
              <a:rPr lang="en-US" sz="3600" dirty="0"/>
              <a:t> </a:t>
            </a:r>
            <a:r>
              <a:rPr lang="en-US" sz="3600" dirty="0" err="1"/>
              <a:t>các</a:t>
            </a:r>
            <a:r>
              <a:rPr lang="en-US" sz="3600" dirty="0"/>
              <a:t> </a:t>
            </a:r>
            <a:r>
              <a:rPr lang="en-US" sz="3600" dirty="0" err="1"/>
              <a:t>kim</a:t>
            </a:r>
            <a:r>
              <a:rPr lang="en-US" sz="3600" dirty="0"/>
              <a:t> </a:t>
            </a:r>
            <a:r>
              <a:rPr lang="en-US" sz="3600" dirty="0" err="1" smtClean="0"/>
              <a:t>loại</a:t>
            </a:r>
            <a:endParaRPr lang="en-US" sz="2000" dirty="0"/>
          </a:p>
          <a:p>
            <a:r>
              <a:rPr lang="vi-VN" sz="2000" dirty="0"/>
              <a:t>        </a:t>
            </a:r>
            <a:endParaRPr lang="en-US" sz="4800" dirty="0">
              <a:solidFill>
                <a:prstClr val="white"/>
              </a:solidFill>
              <a:latin typeface="Calibri"/>
            </a:endParaRPr>
          </a:p>
        </p:txBody>
      </p:sp>
      <p:pic>
        <p:nvPicPr>
          <p:cNvPr id="5" name="Picture 4">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46570" y="5229201"/>
            <a:ext cx="2001423" cy="2001423"/>
          </a:xfrm>
          <a:prstGeom prst="rect">
            <a:avLst/>
          </a:prstGeom>
        </p:spPr>
      </p:pic>
      <p:pic>
        <p:nvPicPr>
          <p:cNvPr id="6"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8"/>
          <a:stretch>
            <a:fillRect/>
          </a:stretch>
        </p:blipFill>
        <p:spPr>
          <a:xfrm>
            <a:off x="-1692696" y="-276944"/>
            <a:ext cx="609600" cy="609600"/>
          </a:xfrm>
          <a:prstGeom prst="rect">
            <a:avLst/>
          </a:prstGeom>
        </p:spPr>
      </p:pic>
      <p:sp>
        <p:nvSpPr>
          <p:cNvPr id="3" name="Snip Diagonal Corner Rectangle 2"/>
          <p:cNvSpPr/>
          <p:nvPr/>
        </p:nvSpPr>
        <p:spPr>
          <a:xfrm>
            <a:off x="6446880" y="1710737"/>
            <a:ext cx="3600400" cy="129614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914400"/>
            <a:r>
              <a:rPr lang="vi-VN" sz="3600" dirty="0"/>
              <a:t> </a:t>
            </a:r>
            <a:r>
              <a:rPr lang="vi-VN" sz="3200" dirty="0"/>
              <a:t>B. hoạt động </a:t>
            </a:r>
            <a:r>
              <a:rPr lang="vi-VN" sz="3200" dirty="0" smtClean="0"/>
              <a:t>hóa học mạnh</a:t>
            </a:r>
            <a:r>
              <a:rPr lang="vi-VN" sz="3200" dirty="0"/>
              <a:t>.</a:t>
            </a:r>
            <a:r>
              <a:rPr lang="vi-VN" sz="3600" b="1" dirty="0"/>
              <a:t>  </a:t>
            </a:r>
            <a:r>
              <a:rPr lang="vi-VN" sz="3600" b="1" dirty="0" smtClean="0"/>
              <a:t> </a:t>
            </a:r>
            <a:endParaRPr lang="en-US" sz="3600" dirty="0">
              <a:solidFill>
                <a:prstClr val="black"/>
              </a:solidFill>
              <a:latin typeface="Calibri"/>
            </a:endParaRPr>
          </a:p>
        </p:txBody>
      </p:sp>
      <p:sp>
        <p:nvSpPr>
          <p:cNvPr id="12" name="Snip Diagonal Corner Rectangle 11"/>
          <p:cNvSpPr/>
          <p:nvPr/>
        </p:nvSpPr>
        <p:spPr>
          <a:xfrm>
            <a:off x="6515771" y="3405490"/>
            <a:ext cx="3600400" cy="129614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defTabSz="914400"/>
            <a:r>
              <a:rPr lang="vi-VN" sz="3600" dirty="0"/>
              <a:t> </a:t>
            </a:r>
            <a:r>
              <a:rPr lang="vi-VN" sz="2800" dirty="0"/>
              <a:t>D. bất kì trong </a:t>
            </a:r>
            <a:r>
              <a:rPr lang="vi-VN" sz="2800" dirty="0" smtClean="0"/>
              <a:t> dãy </a:t>
            </a:r>
            <a:r>
              <a:rPr lang="vi-VN" sz="2800" dirty="0"/>
              <a:t>hoạt </a:t>
            </a:r>
            <a:r>
              <a:rPr lang="vi-VN" sz="2800" dirty="0" smtClean="0"/>
              <a:t>động  hóa </a:t>
            </a:r>
            <a:r>
              <a:rPr lang="vi-VN" sz="2800" dirty="0"/>
              <a:t>học.</a:t>
            </a:r>
            <a:endParaRPr lang="en-US" sz="2800" dirty="0"/>
          </a:p>
          <a:p>
            <a:pPr algn="ctr" defTabSz="914400"/>
            <a:r>
              <a:rPr lang="vi-VN" sz="3600" dirty="0" smtClean="0"/>
              <a:t> </a:t>
            </a:r>
            <a:endParaRPr lang="en-US" sz="3600" dirty="0">
              <a:solidFill>
                <a:prstClr val="black"/>
              </a:solidFill>
              <a:latin typeface="Calibri"/>
            </a:endParaRPr>
          </a:p>
        </p:txBody>
      </p:sp>
      <p:pic>
        <p:nvPicPr>
          <p:cNvPr id="13"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9"/>
          <a:stretch>
            <a:fillRect/>
          </a:stretch>
        </p:blipFill>
        <p:spPr>
          <a:xfrm>
            <a:off x="5517931" y="6925823"/>
            <a:ext cx="609600" cy="609600"/>
          </a:xfrm>
          <a:prstGeom prst="rect">
            <a:avLst/>
          </a:prstGeom>
        </p:spPr>
      </p:pic>
      <p:sp>
        <p:nvSpPr>
          <p:cNvPr id="14" name="Snip Diagonal Corner Rectangle 13"/>
          <p:cNvSpPr/>
          <p:nvPr/>
        </p:nvSpPr>
        <p:spPr>
          <a:xfrm>
            <a:off x="2222331" y="3405490"/>
            <a:ext cx="3600400" cy="129614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914400"/>
            <a:r>
              <a:rPr lang="vi-VN" sz="3200" dirty="0"/>
              <a:t>C. hoạt động hóa học trung bình</a:t>
            </a:r>
            <a:r>
              <a:rPr lang="vi-VN" sz="3600" dirty="0"/>
              <a:t>.</a:t>
            </a:r>
            <a:endParaRPr lang="en-US" sz="3600" dirty="0">
              <a:solidFill>
                <a:prstClr val="black"/>
              </a:solidFill>
              <a:latin typeface="Calibri"/>
            </a:endParaRPr>
          </a:p>
        </p:txBody>
      </p:sp>
      <p:sp>
        <p:nvSpPr>
          <p:cNvPr id="15" name="Snip Diagonal Corner Rectangle 14"/>
          <p:cNvSpPr/>
          <p:nvPr/>
        </p:nvSpPr>
        <p:spPr>
          <a:xfrm>
            <a:off x="2241381" y="1710737"/>
            <a:ext cx="3600400" cy="129614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914400"/>
            <a:r>
              <a:rPr lang="vi-VN" sz="3200" dirty="0"/>
              <a:t>A. hoạt động hóa học yếu. </a:t>
            </a:r>
            <a:r>
              <a:rPr lang="vi-VN" sz="3600" dirty="0"/>
              <a:t>  </a:t>
            </a:r>
            <a:endParaRPr lang="en-US" sz="3600" dirty="0">
              <a:solidFill>
                <a:prstClr val="black"/>
              </a:solidFill>
              <a:latin typeface="Calibri"/>
            </a:endParaRPr>
          </a:p>
        </p:txBody>
      </p:sp>
      <p:pic>
        <p:nvPicPr>
          <p:cNvPr id="16"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9"/>
          <a:stretch>
            <a:fillRect/>
          </a:stretch>
        </p:blipFill>
        <p:spPr>
          <a:xfrm>
            <a:off x="7807424" y="7108766"/>
            <a:ext cx="609600" cy="609600"/>
          </a:xfrm>
          <a:prstGeom prst="rect">
            <a:avLst/>
          </a:prstGeom>
        </p:spPr>
      </p:pic>
      <p:pic>
        <p:nvPicPr>
          <p:cNvPr id="17"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9"/>
          <a:stretch>
            <a:fillRect/>
          </a:stretch>
        </p:blipFill>
        <p:spPr>
          <a:xfrm>
            <a:off x="10047280" y="7177577"/>
            <a:ext cx="609600" cy="609600"/>
          </a:xfrm>
          <a:prstGeom prst="rect">
            <a:avLst/>
          </a:prstGeom>
        </p:spPr>
      </p:pic>
    </p:spTree>
    <p:extLst>
      <p:ext uri="{BB962C8B-B14F-4D97-AF65-F5344CB8AC3E}">
        <p14:creationId xmlns:p14="http://schemas.microsoft.com/office/powerpoint/2010/main" val="3567491654"/>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500"/>
                                        <p:tgtEl>
                                          <p:spTgt spid="3"/>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outVertical)">
                                      <p:cBhvr>
                                        <p:cTn id="13" dur="500"/>
                                        <p:tgtEl>
                                          <p:spTgt spid="12"/>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outVertical)">
                                      <p:cBhvr>
                                        <p:cTn id="16" dur="500"/>
                                        <p:tgtEl>
                                          <p:spTgt spid="14"/>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out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mediacall" presetSubtype="0" fill="hold" nodeType="clickEffect">
                                  <p:stCondLst>
                                    <p:cond delay="0"/>
                                  </p:stCondLst>
                                  <p:childTnLst>
                                    <p:cmd type="call" cmd="stop">
                                      <p:cBhvr>
                                        <p:cTn id="23" dur="1" fill="hold"/>
                                        <p:tgtEl>
                                          <p:spTgt spid="6"/>
                                        </p:tgtEl>
                                      </p:cBhvr>
                                    </p:cmd>
                                  </p:childTnLst>
                                </p:cTn>
                              </p:par>
                            </p:childTnLst>
                          </p:cTn>
                        </p:par>
                      </p:childTnLst>
                    </p:cTn>
                  </p:par>
                  <p:par>
                    <p:cTn id="24" fill="hold">
                      <p:stCondLst>
                        <p:cond delay="indefinite"/>
                      </p:stCondLst>
                      <p:childTnLst>
                        <p:par>
                          <p:cTn id="25" fill="hold">
                            <p:stCondLst>
                              <p:cond delay="0"/>
                            </p:stCondLst>
                            <p:childTnLst>
                              <p:par>
                                <p:cTn id="26" presetID="3" presetClass="mediacall" presetSubtype="0" fill="hold" nodeType="clickEffect">
                                  <p:stCondLst>
                                    <p:cond delay="0"/>
                                  </p:stCondLst>
                                  <p:childTnLst>
                                    <p:cmd type="call" cmd="stop">
                                      <p:cBhvr>
                                        <p:cTn id="27" dur="1" fill="hold"/>
                                        <p:tgtEl>
                                          <p:spTgt spid="6"/>
                                        </p:tgtEl>
                                      </p:cBhvr>
                                    </p:cmd>
                                  </p:childTnLst>
                                </p:cTn>
                              </p:par>
                            </p:childTnLst>
                          </p:cTn>
                        </p:par>
                      </p:childTnLst>
                    </p:cTn>
                  </p:par>
                  <p:par>
                    <p:cTn id="28" fill="hold">
                      <p:stCondLst>
                        <p:cond delay="indefinite"/>
                      </p:stCondLst>
                      <p:childTnLst>
                        <p:par>
                          <p:cTn id="29" fill="hold">
                            <p:stCondLst>
                              <p:cond delay="0"/>
                            </p:stCondLst>
                            <p:childTnLst>
                              <p:par>
                                <p:cTn id="30" presetID="3" presetClass="mediacall" presetSubtype="0" fill="hold" nodeType="clickEffect">
                                  <p:stCondLst>
                                    <p:cond delay="0"/>
                                  </p:stCondLst>
                                  <p:childTnLst>
                                    <p:cmd type="call" cmd="stop">
                                      <p:cBhvr>
                                        <p:cTn id="31" dur="1" fill="hold"/>
                                        <p:tgtEl>
                                          <p:spTgt spid="6"/>
                                        </p:tgtEl>
                                      </p:cBhvr>
                                    </p:cmd>
                                  </p:childTnLst>
                                </p:cTn>
                              </p:par>
                            </p:childTnLst>
                          </p:cTn>
                        </p:par>
                      </p:childTnLst>
                    </p:cTn>
                  </p:par>
                  <p:par>
                    <p:cTn id="32" fill="hold">
                      <p:stCondLst>
                        <p:cond delay="indefinite"/>
                      </p:stCondLst>
                      <p:childTnLst>
                        <p:par>
                          <p:cTn id="33" fill="hold">
                            <p:stCondLst>
                              <p:cond delay="0"/>
                            </p:stCondLst>
                            <p:childTnLst>
                              <p:par>
                                <p:cTn id="34" presetID="3" presetClass="mediacall" presetSubtype="0" fill="hold" nodeType="clickEffect">
                                  <p:stCondLst>
                                    <p:cond delay="0"/>
                                  </p:stCondLst>
                                  <p:childTnLst>
                                    <p:cmd type="call" cmd="stop">
                                      <p:cBhvr>
                                        <p:cTn id="35"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6" fill="hold" display="0">
                  <p:stCondLst>
                    <p:cond delay="indefinite"/>
                  </p:stCondLst>
                  <p:endCondLst>
                    <p:cond evt="onStopAudio" delay="0">
                      <p:tgtEl>
                        <p:sldTgt/>
                      </p:tgtEl>
                    </p:cond>
                  </p:endCondLst>
                </p:cTn>
                <p:tgtEl>
                  <p:spTgt spid="6"/>
                </p:tgtEl>
              </p:cMediaNode>
            </p:audio>
            <p:seq concurrent="1" nextAc="seek">
              <p:cTn id="37" restart="whenNotActive" fill="hold" evtFilter="cancelBubble" nodeType="interactiveSeq">
                <p:stCondLst>
                  <p:cond evt="onClick" delay="0">
                    <p:tgtEl>
                      <p:spTgt spid="3"/>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2000" fill="hold"/>
                                        <p:tgtEl>
                                          <p:spTgt spid="3"/>
                                        </p:tgtEl>
                                        <p:attrNameLst>
                                          <p:attrName>fillcolor</p:attrName>
                                        </p:attrNameLst>
                                      </p:cBhvr>
                                      <p:to>
                                        <a:srgbClr val="FF0000"/>
                                      </p:to>
                                    </p:animClr>
                                    <p:set>
                                      <p:cBhvr>
                                        <p:cTn id="42" dur="2000" fill="hold"/>
                                        <p:tgtEl>
                                          <p:spTgt spid="3"/>
                                        </p:tgtEl>
                                        <p:attrNameLst>
                                          <p:attrName>fill.type</p:attrName>
                                        </p:attrNameLst>
                                      </p:cBhvr>
                                      <p:to>
                                        <p:strVal val="solid"/>
                                      </p:to>
                                    </p:set>
                                    <p:set>
                                      <p:cBhvr>
                                        <p:cTn id="43" dur="2000" fill="hold"/>
                                        <p:tgtEl>
                                          <p:spTgt spid="3"/>
                                        </p:tgtEl>
                                        <p:attrNameLst>
                                          <p:attrName>fill.on</p:attrName>
                                        </p:attrNameLst>
                                      </p:cBhvr>
                                      <p:to>
                                        <p:strVal val="true"/>
                                      </p:to>
                                    </p:set>
                                  </p:childTnLst>
                                </p:cTn>
                              </p:par>
                              <p:par>
                                <p:cTn id="44" presetID="2" presetClass="mediacall" presetSubtype="0" fill="hold" nodeType="withEffect">
                                  <p:stCondLst>
                                    <p:cond delay="0"/>
                                  </p:stCondLst>
                                  <p:childTnLst>
                                    <p:cmd type="call" cmd="togglePause">
                                      <p:cBhvr>
                                        <p:cTn id="45" dur="1" fill="hold"/>
                                        <p:tgtEl>
                                          <p:spTgt spid="6"/>
                                        </p:tgtEl>
                                      </p:cBhvr>
                                    </p:cmd>
                                  </p:childTnLst>
                                </p:cTn>
                              </p:par>
                            </p:childTnLst>
                          </p:cTn>
                        </p:par>
                      </p:childTnLst>
                    </p:cTn>
                  </p:par>
                </p:childTnLst>
              </p:cTn>
              <p:nextCondLst>
                <p:cond evt="onClick" delay="0">
                  <p:tgtEl>
                    <p:spTgt spid="3"/>
                  </p:tgtEl>
                </p:cond>
              </p:nextCondLst>
            </p:seq>
            <p:seq concurrent="1" nextAc="seek">
              <p:cTn id="46" restart="whenNotActive" fill="hold" evtFilter="cancelBubble" nodeType="interactiveSeq">
                <p:stCondLst>
                  <p:cond evt="onClick" delay="0">
                    <p:tgtEl>
                      <p:spTgt spid="12"/>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2000" fill="hold"/>
                                        <p:tgtEl>
                                          <p:spTgt spid="12"/>
                                        </p:tgtEl>
                                        <p:attrNameLst>
                                          <p:attrName>fillcolor</p:attrName>
                                        </p:attrNameLst>
                                      </p:cBhvr>
                                      <p:to>
                                        <a:srgbClr val="A5A5A5"/>
                                      </p:to>
                                    </p:animClr>
                                    <p:set>
                                      <p:cBhvr>
                                        <p:cTn id="51" dur="2000" fill="hold"/>
                                        <p:tgtEl>
                                          <p:spTgt spid="12"/>
                                        </p:tgtEl>
                                        <p:attrNameLst>
                                          <p:attrName>fill.type</p:attrName>
                                        </p:attrNameLst>
                                      </p:cBhvr>
                                      <p:to>
                                        <p:strVal val="solid"/>
                                      </p:to>
                                    </p:set>
                                    <p:set>
                                      <p:cBhvr>
                                        <p:cTn id="52" dur="2000" fill="hold"/>
                                        <p:tgtEl>
                                          <p:spTgt spid="12"/>
                                        </p:tgtEl>
                                        <p:attrNameLst>
                                          <p:attrName>fill.on</p:attrName>
                                        </p:attrNameLst>
                                      </p:cBhvr>
                                      <p:to>
                                        <p:strVal val="true"/>
                                      </p:to>
                                    </p:set>
                                  </p:childTnLst>
                                </p:cTn>
                              </p:par>
                              <p:par>
                                <p:cTn id="53" presetID="1" presetClass="mediacall" presetSubtype="0" fill="hold" nodeType="withEffect">
                                  <p:stCondLst>
                                    <p:cond delay="0"/>
                                  </p:stCondLst>
                                  <p:childTnLst>
                                    <p:cmd type="call" cmd="playFrom(0.0)">
                                      <p:cBhvr>
                                        <p:cTn id="54" dur="2992" fill="hold"/>
                                        <p:tgtEl>
                                          <p:spTgt spid="13"/>
                                        </p:tgtEl>
                                      </p:cBhvr>
                                    </p:cmd>
                                  </p:childTnLst>
                                </p:cTn>
                              </p:par>
                            </p:childTnLst>
                          </p:cTn>
                        </p:par>
                      </p:childTnLst>
                    </p:cTn>
                  </p:par>
                </p:childTnLst>
              </p:cTn>
              <p:nextCondLst>
                <p:cond evt="onClick" delay="0">
                  <p:tgtEl>
                    <p:spTgt spid="12"/>
                  </p:tgtEl>
                </p:cond>
              </p:nextCondLst>
            </p:seq>
            <p:audio>
              <p:cMediaNode vol="80000">
                <p:cTn id="55" fill="hold" display="0">
                  <p:stCondLst>
                    <p:cond delay="indefinite"/>
                  </p:stCondLst>
                  <p:endCondLst>
                    <p:cond evt="onStopAudio" delay="0">
                      <p:tgtEl>
                        <p:sldTgt/>
                      </p:tgtEl>
                    </p:cond>
                  </p:endCondLst>
                </p:cTn>
                <p:tgtEl>
                  <p:spTgt spid="13"/>
                </p:tgtEl>
              </p:cMediaNode>
            </p:audio>
            <p:seq concurrent="1" nextAc="seek">
              <p:cTn id="56" restart="whenNotActive" fill="hold" evtFilter="cancelBubble" nodeType="interactiveSeq">
                <p:stCondLst>
                  <p:cond evt="onClick" delay="0">
                    <p:tgtEl>
                      <p:spTgt spid="14"/>
                    </p:tgtEl>
                  </p:cond>
                </p:stCondLst>
                <p:endSync evt="end" delay="0">
                  <p:rtn val="all"/>
                </p:endSync>
                <p:childTnLst>
                  <p:par>
                    <p:cTn id="57" fill="hold">
                      <p:stCondLst>
                        <p:cond delay="0"/>
                      </p:stCondLst>
                      <p:childTnLst>
                        <p:par>
                          <p:cTn id="58" fill="hold">
                            <p:stCondLst>
                              <p:cond delay="0"/>
                            </p:stCondLst>
                            <p:childTnLst>
                              <p:par>
                                <p:cTn id="59" presetID="1" presetClass="emph" presetSubtype="2" fill="hold" nodeType="clickEffect">
                                  <p:stCondLst>
                                    <p:cond delay="0"/>
                                  </p:stCondLst>
                                  <p:childTnLst>
                                    <p:animClr clrSpc="rgb" dir="cw">
                                      <p:cBhvr>
                                        <p:cTn id="60" dur="2000" fill="hold"/>
                                        <p:tgtEl>
                                          <p:spTgt spid="14"/>
                                        </p:tgtEl>
                                        <p:attrNameLst>
                                          <p:attrName>fillcolor</p:attrName>
                                        </p:attrNameLst>
                                      </p:cBhvr>
                                      <p:to>
                                        <a:srgbClr val="A5A5A5"/>
                                      </p:to>
                                    </p:animClr>
                                    <p:set>
                                      <p:cBhvr>
                                        <p:cTn id="61" dur="2000" fill="hold"/>
                                        <p:tgtEl>
                                          <p:spTgt spid="14"/>
                                        </p:tgtEl>
                                        <p:attrNameLst>
                                          <p:attrName>fill.type</p:attrName>
                                        </p:attrNameLst>
                                      </p:cBhvr>
                                      <p:to>
                                        <p:strVal val="solid"/>
                                      </p:to>
                                    </p:set>
                                    <p:set>
                                      <p:cBhvr>
                                        <p:cTn id="62" dur="2000" fill="hold"/>
                                        <p:tgtEl>
                                          <p:spTgt spid="14"/>
                                        </p:tgtEl>
                                        <p:attrNameLst>
                                          <p:attrName>fill.on</p:attrName>
                                        </p:attrNameLst>
                                      </p:cBhvr>
                                      <p:to>
                                        <p:strVal val="true"/>
                                      </p:to>
                                    </p:set>
                                  </p:childTnLst>
                                </p:cTn>
                              </p:par>
                              <p:par>
                                <p:cTn id="63" presetID="1" presetClass="mediacall" presetSubtype="0" fill="hold" nodeType="withEffect">
                                  <p:stCondLst>
                                    <p:cond delay="0"/>
                                  </p:stCondLst>
                                  <p:childTnLst>
                                    <p:cmd type="call" cmd="playFrom(0.0)">
                                      <p:cBhvr>
                                        <p:cTn id="64" dur="3000" fill="hold"/>
                                        <p:tgtEl>
                                          <p:spTgt spid="16"/>
                                        </p:tgtEl>
                                      </p:cBhvr>
                                    </p:cmd>
                                  </p:childTnLst>
                                </p:cTn>
                              </p:par>
                            </p:childTnLst>
                          </p:cTn>
                        </p:par>
                      </p:childTnLst>
                    </p:cTn>
                  </p:par>
                </p:childTnLst>
              </p:cTn>
              <p:nextCondLst>
                <p:cond evt="onClick" delay="0">
                  <p:tgtEl>
                    <p:spTgt spid="14"/>
                  </p:tgtEl>
                </p:cond>
              </p:nextCondLst>
            </p:seq>
            <p:seq concurrent="1" nextAc="seek">
              <p:cTn id="65" restart="whenNotActive" fill="hold" evtFilter="cancelBubble" nodeType="interactiveSeq">
                <p:stCondLst>
                  <p:cond evt="onClick" delay="0">
                    <p:tgtEl>
                      <p:spTgt spid="15"/>
                    </p:tgtEl>
                  </p:cond>
                </p:stCondLst>
                <p:endSync evt="end" delay="0">
                  <p:rtn val="all"/>
                </p:endSync>
                <p:childTnLst>
                  <p:par>
                    <p:cTn id="66" fill="hold">
                      <p:stCondLst>
                        <p:cond delay="0"/>
                      </p:stCondLst>
                      <p:childTnLst>
                        <p:par>
                          <p:cTn id="67" fill="hold">
                            <p:stCondLst>
                              <p:cond delay="0"/>
                            </p:stCondLst>
                            <p:childTnLst>
                              <p:par>
                                <p:cTn id="68" presetID="1" presetClass="emph" presetSubtype="2" fill="hold" nodeType="clickEffect">
                                  <p:stCondLst>
                                    <p:cond delay="0"/>
                                  </p:stCondLst>
                                  <p:childTnLst>
                                    <p:animClr clrSpc="rgb" dir="cw">
                                      <p:cBhvr>
                                        <p:cTn id="69" dur="2000" fill="hold"/>
                                        <p:tgtEl>
                                          <p:spTgt spid="15"/>
                                        </p:tgtEl>
                                        <p:attrNameLst>
                                          <p:attrName>fillcolor</p:attrName>
                                        </p:attrNameLst>
                                      </p:cBhvr>
                                      <p:to>
                                        <a:srgbClr val="A5A5A5"/>
                                      </p:to>
                                    </p:animClr>
                                    <p:set>
                                      <p:cBhvr>
                                        <p:cTn id="70" dur="2000" fill="hold"/>
                                        <p:tgtEl>
                                          <p:spTgt spid="15"/>
                                        </p:tgtEl>
                                        <p:attrNameLst>
                                          <p:attrName>fill.type</p:attrName>
                                        </p:attrNameLst>
                                      </p:cBhvr>
                                      <p:to>
                                        <p:strVal val="solid"/>
                                      </p:to>
                                    </p:set>
                                    <p:set>
                                      <p:cBhvr>
                                        <p:cTn id="71" dur="2000" fill="hold"/>
                                        <p:tgtEl>
                                          <p:spTgt spid="15"/>
                                        </p:tgtEl>
                                        <p:attrNameLst>
                                          <p:attrName>fill.on</p:attrName>
                                        </p:attrNameLst>
                                      </p:cBhvr>
                                      <p:to>
                                        <p:strVal val="true"/>
                                      </p:to>
                                    </p:set>
                                  </p:childTnLst>
                                </p:cTn>
                              </p:par>
                              <p:par>
                                <p:cTn id="72" presetID="1" presetClass="mediacall" presetSubtype="0" fill="hold" nodeType="withEffect">
                                  <p:stCondLst>
                                    <p:cond delay="0"/>
                                  </p:stCondLst>
                                  <p:childTnLst>
                                    <p:cmd type="call" cmd="playFrom(0.0)">
                                      <p:cBhvr>
                                        <p:cTn id="73" dur="3000" fill="hold"/>
                                        <p:tgtEl>
                                          <p:spTgt spid="17"/>
                                        </p:tgtEl>
                                      </p:cBhvr>
                                    </p:cmd>
                                  </p:childTnLst>
                                </p:cTn>
                              </p:par>
                            </p:childTnLst>
                          </p:cTn>
                        </p:par>
                      </p:childTnLst>
                    </p:cTn>
                  </p:par>
                </p:childTnLst>
              </p:cTn>
              <p:nextCondLst>
                <p:cond evt="onClick" delay="0">
                  <p:tgtEl>
                    <p:spTgt spid="15"/>
                  </p:tgtEl>
                </p:cond>
              </p:nextCondLst>
            </p:seq>
            <p:audio>
              <p:cMediaNode vol="80000">
                <p:cTn id="74" fill="hold" display="0">
                  <p:stCondLst>
                    <p:cond delay="indefinite"/>
                  </p:stCondLst>
                  <p:endCondLst>
                    <p:cond evt="onStopAudio" delay="0">
                      <p:tgtEl>
                        <p:sldTgt/>
                      </p:tgtEl>
                    </p:cond>
                  </p:endCondLst>
                </p:cTn>
                <p:tgtEl>
                  <p:spTgt spid="16"/>
                </p:tgtEl>
              </p:cMediaNode>
            </p:audio>
            <p:audio>
              <p:cMediaNode vol="80000">
                <p:cTn id="75" fill="hold" display="0">
                  <p:stCondLst>
                    <p:cond delay="indefinite"/>
                  </p:stCondLst>
                  <p:endCondLst>
                    <p:cond evt="onStopAudio" delay="0">
                      <p:tgtEl>
                        <p:sldTgt/>
                      </p:tgtEl>
                    </p:cond>
                  </p:endCondLst>
                </p:cTn>
                <p:tgtEl>
                  <p:spTgt spid="17"/>
                </p:tgtEl>
              </p:cMediaNode>
            </p:audio>
          </p:childTnLst>
        </p:cTn>
      </p:par>
    </p:tnLst>
    <p:bldLst>
      <p:bldP spid="2" grpId="0" animBg="1"/>
      <p:bldP spid="3" grpId="0" animBg="1"/>
      <p:bldP spid="12" grpId="0" animBg="1"/>
      <p:bldP spid="14"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9000" t="-2000" r="-37000"/>
          </a:stretch>
        </a:blipFill>
        <a:effectLst/>
      </p:bgPr>
    </p:bg>
    <p:spTree>
      <p:nvGrpSpPr>
        <p:cNvPr id="1" name=""/>
        <p:cNvGrpSpPr/>
        <p:nvPr/>
      </p:nvGrpSpPr>
      <p:grpSpPr>
        <a:xfrm>
          <a:off x="0" y="0"/>
          <a:ext cx="0" cy="0"/>
          <a:chOff x="0" y="0"/>
          <a:chExt cx="0" cy="0"/>
        </a:xfrm>
      </p:grpSpPr>
      <p:sp>
        <p:nvSpPr>
          <p:cNvPr id="2" name="Snip Diagonal Corner Rectangle 1"/>
          <p:cNvSpPr/>
          <p:nvPr/>
        </p:nvSpPr>
        <p:spPr>
          <a:xfrm>
            <a:off x="711200" y="332656"/>
            <a:ext cx="10871200" cy="1080120"/>
          </a:xfrm>
          <a:prstGeom prst="snip2DiagRect">
            <a:avLst/>
          </a:prstGeom>
        </p:spPr>
        <p:style>
          <a:lnRef idx="3">
            <a:schemeClr val="lt1"/>
          </a:lnRef>
          <a:fillRef idx="1">
            <a:schemeClr val="accent3"/>
          </a:fillRef>
          <a:effectRef idx="1">
            <a:schemeClr val="accent3"/>
          </a:effectRef>
          <a:fontRef idx="minor">
            <a:schemeClr val="lt1"/>
          </a:fontRef>
        </p:style>
        <p:txBody>
          <a:bodyPr rtlCol="0" anchor="ctr"/>
          <a:lstStyle/>
          <a:p>
            <a:r>
              <a:rPr lang="en-US" sz="3200" dirty="0" err="1">
                <a:solidFill>
                  <a:prstClr val="white"/>
                </a:solidFill>
                <a:latin typeface="Calibri"/>
              </a:rPr>
              <a:t>Câu</a:t>
            </a:r>
            <a:r>
              <a:rPr lang="en-US" sz="3200" dirty="0">
                <a:solidFill>
                  <a:prstClr val="white"/>
                </a:solidFill>
                <a:latin typeface="Calibri"/>
              </a:rPr>
              <a:t> </a:t>
            </a:r>
            <a:r>
              <a:rPr lang="en-US" sz="3200" dirty="0" err="1">
                <a:solidFill>
                  <a:prstClr val="white"/>
                </a:solidFill>
                <a:latin typeface="Calibri"/>
              </a:rPr>
              <a:t>hỏi</a:t>
            </a:r>
            <a:r>
              <a:rPr lang="en-US" sz="3200" dirty="0">
                <a:solidFill>
                  <a:prstClr val="white"/>
                </a:solidFill>
                <a:latin typeface="Calibri"/>
              </a:rPr>
              <a:t> </a:t>
            </a:r>
            <a:r>
              <a:rPr lang="en-US" sz="3200" dirty="0" smtClean="0">
                <a:solidFill>
                  <a:prstClr val="white"/>
                </a:solidFill>
                <a:latin typeface="Calibri"/>
              </a:rPr>
              <a:t>8</a:t>
            </a:r>
            <a:r>
              <a:rPr lang="en-US" sz="2800" b="1" dirty="0" smtClean="0"/>
              <a:t>:</a:t>
            </a:r>
            <a:r>
              <a:rPr lang="en-US" sz="2800" dirty="0"/>
              <a:t> </a:t>
            </a:r>
            <a:r>
              <a:rPr lang="en-US" sz="2800" dirty="0" err="1"/>
              <a:t>Trong</a:t>
            </a:r>
            <a:r>
              <a:rPr lang="en-US" sz="2800" dirty="0"/>
              <a:t> </a:t>
            </a:r>
            <a:r>
              <a:rPr lang="en-US" sz="2800" dirty="0" err="1"/>
              <a:t>phương</a:t>
            </a:r>
            <a:r>
              <a:rPr lang="en-US" sz="2800" dirty="0"/>
              <a:t> </a:t>
            </a:r>
            <a:r>
              <a:rPr lang="en-US" sz="2800" dirty="0" err="1"/>
              <a:t>pháp</a:t>
            </a:r>
            <a:r>
              <a:rPr lang="en-US" sz="2800" dirty="0"/>
              <a:t> </a:t>
            </a:r>
            <a:r>
              <a:rPr lang="en-US" sz="2800" dirty="0" err="1"/>
              <a:t>nhiệt</a:t>
            </a:r>
            <a:r>
              <a:rPr lang="en-US" sz="2800" dirty="0"/>
              <a:t> </a:t>
            </a:r>
            <a:r>
              <a:rPr lang="en-US" sz="2800" dirty="0" err="1"/>
              <a:t>luyện</a:t>
            </a:r>
            <a:r>
              <a:rPr lang="en-US" sz="2800" dirty="0"/>
              <a:t>, </a:t>
            </a:r>
            <a:r>
              <a:rPr lang="en-US" sz="2800" dirty="0" err="1"/>
              <a:t>người</a:t>
            </a:r>
            <a:r>
              <a:rPr lang="en-US" sz="2800" dirty="0"/>
              <a:t> ta </a:t>
            </a:r>
            <a:r>
              <a:rPr lang="en-US" sz="2800" dirty="0" err="1"/>
              <a:t>không</a:t>
            </a:r>
            <a:r>
              <a:rPr lang="en-US" sz="2800" dirty="0"/>
              <a:t> </a:t>
            </a:r>
            <a:r>
              <a:rPr lang="en-US" sz="2800" dirty="0" err="1"/>
              <a:t>sử</a:t>
            </a:r>
            <a:r>
              <a:rPr lang="en-US" sz="2800" dirty="0"/>
              <a:t> </a:t>
            </a:r>
            <a:r>
              <a:rPr lang="en-US" sz="2800" dirty="0" err="1"/>
              <a:t>dụng</a:t>
            </a:r>
            <a:r>
              <a:rPr lang="en-US" sz="2800" dirty="0"/>
              <a:t> </a:t>
            </a:r>
            <a:r>
              <a:rPr lang="en-US" sz="2800" dirty="0" err="1"/>
              <a:t>chất</a:t>
            </a:r>
            <a:r>
              <a:rPr lang="en-US" sz="2800" dirty="0"/>
              <a:t> </a:t>
            </a:r>
            <a:r>
              <a:rPr lang="en-US" sz="2800" dirty="0" err="1"/>
              <a:t>nào</a:t>
            </a:r>
            <a:r>
              <a:rPr lang="en-US" sz="2800" dirty="0"/>
              <a:t> </a:t>
            </a:r>
            <a:r>
              <a:rPr lang="en-US" sz="2800" dirty="0" err="1"/>
              <a:t>để</a:t>
            </a:r>
            <a:r>
              <a:rPr lang="en-US" sz="2800" dirty="0"/>
              <a:t> </a:t>
            </a:r>
            <a:r>
              <a:rPr lang="en-US" sz="2800" dirty="0" err="1"/>
              <a:t>phản</a:t>
            </a:r>
            <a:r>
              <a:rPr lang="en-US" sz="2800" dirty="0"/>
              <a:t> </a:t>
            </a:r>
            <a:r>
              <a:rPr lang="en-US" sz="2800" dirty="0" err="1"/>
              <a:t>ứng</a:t>
            </a:r>
            <a:r>
              <a:rPr lang="en-US" sz="2800" dirty="0"/>
              <a:t> </a:t>
            </a:r>
            <a:r>
              <a:rPr lang="en-US" sz="2800" dirty="0" err="1"/>
              <a:t>với</a:t>
            </a:r>
            <a:r>
              <a:rPr lang="en-US" sz="2800" dirty="0"/>
              <a:t> oxide </a:t>
            </a:r>
            <a:r>
              <a:rPr lang="en-US" sz="2800" dirty="0" err="1"/>
              <a:t>của</a:t>
            </a:r>
            <a:r>
              <a:rPr lang="en-US" sz="2800" dirty="0"/>
              <a:t> </a:t>
            </a:r>
            <a:r>
              <a:rPr lang="en-US" sz="2800" dirty="0" err="1"/>
              <a:t>kim</a:t>
            </a:r>
            <a:r>
              <a:rPr lang="en-US" sz="2800" dirty="0"/>
              <a:t> </a:t>
            </a:r>
            <a:r>
              <a:rPr lang="en-US" sz="2800" dirty="0" err="1"/>
              <a:t>loại</a:t>
            </a:r>
            <a:r>
              <a:rPr lang="en-US" sz="2800" dirty="0"/>
              <a:t> </a:t>
            </a:r>
            <a:r>
              <a:rPr lang="en-US" sz="2800" dirty="0" err="1"/>
              <a:t>cần</a:t>
            </a:r>
            <a:r>
              <a:rPr lang="en-US" sz="2800" dirty="0"/>
              <a:t> </a:t>
            </a:r>
            <a:r>
              <a:rPr lang="en-US" sz="2800" dirty="0" err="1"/>
              <a:t>tách</a:t>
            </a:r>
            <a:r>
              <a:rPr lang="en-US" sz="2800" dirty="0"/>
              <a:t>?</a:t>
            </a:r>
          </a:p>
          <a:p>
            <a:r>
              <a:rPr lang="vi-VN" dirty="0" smtClean="0"/>
              <a:t>.</a:t>
            </a:r>
            <a:r>
              <a:rPr lang="vi-VN" dirty="0"/>
              <a:t>                                                                        </a:t>
            </a:r>
            <a:endParaRPr lang="en-US" sz="4400" dirty="0">
              <a:solidFill>
                <a:prstClr val="white"/>
              </a:solidFill>
              <a:latin typeface="Calibri"/>
            </a:endParaRPr>
          </a:p>
        </p:txBody>
      </p:sp>
      <p:pic>
        <p:nvPicPr>
          <p:cNvPr id="5" name="Picture 4">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46570" y="5229201"/>
            <a:ext cx="2001423" cy="2001423"/>
          </a:xfrm>
          <a:prstGeom prst="rect">
            <a:avLst/>
          </a:prstGeom>
        </p:spPr>
      </p:pic>
      <p:pic>
        <p:nvPicPr>
          <p:cNvPr id="6"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8"/>
          <a:stretch>
            <a:fillRect/>
          </a:stretch>
        </p:blipFill>
        <p:spPr>
          <a:xfrm>
            <a:off x="-1205408" y="567916"/>
            <a:ext cx="609600" cy="609600"/>
          </a:xfrm>
          <a:prstGeom prst="rect">
            <a:avLst/>
          </a:prstGeom>
        </p:spPr>
      </p:pic>
      <p:sp>
        <p:nvSpPr>
          <p:cNvPr id="3" name="Snip Diagonal Corner Rectangle 2"/>
          <p:cNvSpPr/>
          <p:nvPr/>
        </p:nvSpPr>
        <p:spPr>
          <a:xfrm>
            <a:off x="6446880" y="3383159"/>
            <a:ext cx="3600400" cy="129614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914400"/>
            <a:r>
              <a:rPr lang="vi-VN" sz="3600" dirty="0"/>
              <a:t> </a:t>
            </a:r>
            <a:r>
              <a:rPr lang="vi-VN" sz="3600" b="1" dirty="0"/>
              <a:t>D. CO</a:t>
            </a:r>
            <a:r>
              <a:rPr lang="vi-VN" sz="3600" b="1" baseline="-25000" dirty="0"/>
              <a:t>2</a:t>
            </a:r>
            <a:endParaRPr lang="en-US" sz="3600" dirty="0">
              <a:solidFill>
                <a:prstClr val="black"/>
              </a:solidFill>
              <a:latin typeface="Calibri"/>
            </a:endParaRPr>
          </a:p>
        </p:txBody>
      </p:sp>
      <p:sp>
        <p:nvSpPr>
          <p:cNvPr id="12" name="Snip Diagonal Corner Rectangle 11"/>
          <p:cNvSpPr/>
          <p:nvPr/>
        </p:nvSpPr>
        <p:spPr>
          <a:xfrm>
            <a:off x="6312024" y="1700808"/>
            <a:ext cx="3600400" cy="129614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914400"/>
            <a:r>
              <a:rPr lang="vi-VN" sz="3600" dirty="0"/>
              <a:t>B. C.   </a:t>
            </a:r>
            <a:endParaRPr lang="en-US" sz="3600" dirty="0">
              <a:solidFill>
                <a:prstClr val="black"/>
              </a:solidFill>
              <a:latin typeface="Calibri"/>
            </a:endParaRPr>
          </a:p>
        </p:txBody>
      </p:sp>
      <p:pic>
        <p:nvPicPr>
          <p:cNvPr id="13"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9"/>
          <a:stretch>
            <a:fillRect/>
          </a:stretch>
        </p:blipFill>
        <p:spPr>
          <a:xfrm>
            <a:off x="5517931" y="6925823"/>
            <a:ext cx="609600" cy="609600"/>
          </a:xfrm>
          <a:prstGeom prst="rect">
            <a:avLst/>
          </a:prstGeom>
        </p:spPr>
      </p:pic>
      <p:sp>
        <p:nvSpPr>
          <p:cNvPr id="15" name="Snip Diagonal Corner Rectangle 14"/>
          <p:cNvSpPr/>
          <p:nvPr/>
        </p:nvSpPr>
        <p:spPr>
          <a:xfrm>
            <a:off x="2294339" y="3521227"/>
            <a:ext cx="3600400" cy="129614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914400"/>
            <a:r>
              <a:rPr lang="vi-VN" sz="3600" dirty="0"/>
              <a:t>C. CO. </a:t>
            </a:r>
            <a:endParaRPr lang="en-US" sz="3600" dirty="0">
              <a:solidFill>
                <a:prstClr val="black"/>
              </a:solidFill>
              <a:latin typeface="Calibri"/>
            </a:endParaRPr>
          </a:p>
        </p:txBody>
      </p:sp>
      <p:pic>
        <p:nvPicPr>
          <p:cNvPr id="17"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9"/>
          <a:stretch>
            <a:fillRect/>
          </a:stretch>
        </p:blipFill>
        <p:spPr>
          <a:xfrm>
            <a:off x="10047280" y="7177577"/>
            <a:ext cx="609600" cy="609600"/>
          </a:xfrm>
          <a:prstGeom prst="rect">
            <a:avLst/>
          </a:prstGeom>
        </p:spPr>
      </p:pic>
      <p:sp>
        <p:nvSpPr>
          <p:cNvPr id="10" name="Snip Diagonal Corner Rectangle 9"/>
          <p:cNvSpPr/>
          <p:nvPr/>
        </p:nvSpPr>
        <p:spPr>
          <a:xfrm>
            <a:off x="2294339" y="1700808"/>
            <a:ext cx="3600400" cy="129614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914400"/>
            <a:r>
              <a:rPr lang="vi-VN" sz="3600" dirty="0"/>
              <a:t>A. Al</a:t>
            </a:r>
            <a:endParaRPr lang="en-US" sz="3600" dirty="0">
              <a:solidFill>
                <a:prstClr val="black"/>
              </a:solidFill>
              <a:latin typeface="Calibri"/>
            </a:endParaRPr>
          </a:p>
        </p:txBody>
      </p:sp>
    </p:spTree>
    <p:extLst>
      <p:ext uri="{BB962C8B-B14F-4D97-AF65-F5344CB8AC3E}">
        <p14:creationId xmlns:p14="http://schemas.microsoft.com/office/powerpoint/2010/main" val="1478026371"/>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mediacall" presetSubtype="0" fill="hold" nodeType="clickEffect">
                                  <p:stCondLst>
                                    <p:cond delay="0"/>
                                  </p:stCondLst>
                                  <p:childTnLst>
                                    <p:cmd type="call" cmd="stop">
                                      <p:cBhvr>
                                        <p:cTn id="20" dur="1" fill="hold"/>
                                        <p:tgtEl>
                                          <p:spTgt spid="6"/>
                                        </p:tgtEl>
                                      </p:cBhvr>
                                    </p:cmd>
                                  </p:childTnLst>
                                </p:cTn>
                              </p:par>
                            </p:childTnLst>
                          </p:cTn>
                        </p:par>
                      </p:childTnLst>
                    </p:cTn>
                  </p:par>
                  <p:par>
                    <p:cTn id="21" fill="hold">
                      <p:stCondLst>
                        <p:cond delay="indefinite"/>
                      </p:stCondLst>
                      <p:childTnLst>
                        <p:par>
                          <p:cTn id="22" fill="hold">
                            <p:stCondLst>
                              <p:cond delay="0"/>
                            </p:stCondLst>
                            <p:childTnLst>
                              <p:par>
                                <p:cTn id="23" presetID="3" presetClass="mediacall" presetSubtype="0" fill="hold" nodeType="clickEffect">
                                  <p:stCondLst>
                                    <p:cond delay="0"/>
                                  </p:stCondLst>
                                  <p:childTnLst>
                                    <p:cmd type="call" cmd="stop">
                                      <p:cBhvr>
                                        <p:cTn id="24" dur="1" fill="hold"/>
                                        <p:tgtEl>
                                          <p:spTgt spid="6"/>
                                        </p:tgtEl>
                                      </p:cBhvr>
                                    </p:cmd>
                                  </p:childTnLst>
                                </p:cTn>
                              </p:par>
                            </p:childTnLst>
                          </p:cTn>
                        </p:par>
                      </p:childTnLst>
                    </p:cTn>
                  </p:par>
                  <p:par>
                    <p:cTn id="25" fill="hold">
                      <p:stCondLst>
                        <p:cond delay="indefinite"/>
                      </p:stCondLst>
                      <p:childTnLst>
                        <p:par>
                          <p:cTn id="26" fill="hold">
                            <p:stCondLst>
                              <p:cond delay="0"/>
                            </p:stCondLst>
                            <p:childTnLst>
                              <p:par>
                                <p:cTn id="27" presetID="3" presetClass="mediacall" presetSubtype="0" fill="hold" nodeType="clickEffect">
                                  <p:stCondLst>
                                    <p:cond delay="0"/>
                                  </p:stCondLst>
                                  <p:childTnLst>
                                    <p:cmd type="call" cmd="stop">
                                      <p:cBhvr>
                                        <p:cTn id="28"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9" fill="hold" display="0">
                  <p:stCondLst>
                    <p:cond delay="indefinite"/>
                  </p:stCondLst>
                  <p:endCondLst>
                    <p:cond evt="onStopAudio" delay="0">
                      <p:tgtEl>
                        <p:sldTgt/>
                      </p:tgtEl>
                    </p:cond>
                  </p:endCondLst>
                </p:cTn>
                <p:tgtEl>
                  <p:spTgt spid="6"/>
                </p:tgtEl>
              </p:cMediaNode>
            </p:audio>
            <p:seq concurrent="1" nextAc="seek">
              <p:cTn id="30" restart="whenNotActive" fill="hold" evtFilter="cancelBubble" nodeType="interactiveSeq">
                <p:stCondLst>
                  <p:cond evt="onClick" delay="0">
                    <p:tgtEl>
                      <p:spTgt spid="3"/>
                    </p:tgtEl>
                  </p:cond>
                </p:stCondLst>
                <p:endSync evt="end" delay="0">
                  <p:rtn val="all"/>
                </p:endSync>
                <p:childTnLst>
                  <p:par>
                    <p:cTn id="31" fill="hold">
                      <p:stCondLst>
                        <p:cond delay="0"/>
                      </p:stCondLst>
                      <p:childTnLst>
                        <p:par>
                          <p:cTn id="32" fill="hold">
                            <p:stCondLst>
                              <p:cond delay="0"/>
                            </p:stCondLst>
                            <p:childTnLst>
                              <p:par>
                                <p:cTn id="33" presetID="2" presetClass="mediacall" presetSubtype="0" fill="hold" nodeType="withEffect">
                                  <p:stCondLst>
                                    <p:cond delay="0"/>
                                  </p:stCondLst>
                                  <p:childTnLst>
                                    <p:cmd type="call" cmd="togglePause">
                                      <p:cBhvr>
                                        <p:cTn id="34" dur="1" fill="hold"/>
                                        <p:tgtEl>
                                          <p:spTgt spid="6"/>
                                        </p:tgtEl>
                                      </p:cBhvr>
                                    </p:cmd>
                                  </p:childTnLst>
                                </p:cTn>
                              </p:par>
                            </p:childTnLst>
                          </p:cTn>
                        </p:par>
                      </p:childTnLst>
                    </p:cTn>
                  </p:par>
                </p:childTnLst>
              </p:cTn>
              <p:nextCondLst>
                <p:cond evt="onClick" delay="0">
                  <p:tgtEl>
                    <p:spTgt spid="3"/>
                  </p:tgtEl>
                </p:cond>
              </p:nextCondLst>
            </p:seq>
            <p:seq concurrent="1" nextAc="seek">
              <p:cTn id="35" restart="whenNotActive" fill="hold" evtFilter="cancelBubble" nodeType="interactiveSeq">
                <p:stCondLst>
                  <p:cond evt="onClick" delay="0">
                    <p:tgtEl>
                      <p:spTgt spid="12"/>
                    </p:tgtEl>
                  </p:cond>
                </p:stCondLst>
                <p:endSync evt="end" delay="0">
                  <p:rtn val="all"/>
                </p:endSync>
                <p:childTnLst>
                  <p:par>
                    <p:cTn id="36" fill="hold">
                      <p:stCondLst>
                        <p:cond delay="0"/>
                      </p:stCondLst>
                      <p:childTnLst>
                        <p:par>
                          <p:cTn id="37" fill="hold">
                            <p:stCondLst>
                              <p:cond delay="0"/>
                            </p:stCondLst>
                            <p:childTnLst>
                              <p:par>
                                <p:cTn id="38" presetID="1" presetClass="mediacall" presetSubtype="0" fill="hold" nodeType="withEffect">
                                  <p:stCondLst>
                                    <p:cond delay="0"/>
                                  </p:stCondLst>
                                  <p:childTnLst>
                                    <p:cmd type="call" cmd="playFrom(0.0)">
                                      <p:cBhvr>
                                        <p:cTn id="39" dur="3000" fill="hold"/>
                                        <p:tgtEl>
                                          <p:spTgt spid="13"/>
                                        </p:tgtEl>
                                      </p:cBhvr>
                                    </p:cmd>
                                  </p:childTnLst>
                                </p:cTn>
                              </p:par>
                            </p:childTnLst>
                          </p:cTn>
                        </p:par>
                      </p:childTnLst>
                    </p:cTn>
                  </p:par>
                </p:childTnLst>
              </p:cTn>
              <p:nextCondLst>
                <p:cond evt="onClick" delay="0">
                  <p:tgtEl>
                    <p:spTgt spid="12"/>
                  </p:tgtEl>
                </p:cond>
              </p:nextCondLst>
            </p:seq>
            <p:audio>
              <p:cMediaNode vol="80000">
                <p:cTn id="40" fill="hold" display="0">
                  <p:stCondLst>
                    <p:cond delay="indefinite"/>
                  </p:stCondLst>
                  <p:endCondLst>
                    <p:cond evt="onStopAudio" delay="0">
                      <p:tgtEl>
                        <p:sldTgt/>
                      </p:tgtEl>
                    </p:cond>
                  </p:endCondLst>
                </p:cTn>
                <p:tgtEl>
                  <p:spTgt spid="13"/>
                </p:tgtEl>
              </p:cMediaNode>
            </p:audio>
            <p:seq concurrent="1" nextAc="seek">
              <p:cTn id="41" restart="whenNotActive" fill="hold" evtFilter="cancelBubble" nodeType="interactiveSeq">
                <p:stCondLst>
                  <p:cond evt="onClick" delay="0">
                    <p:tgtEl>
                      <p:spTgt spid="15"/>
                    </p:tgtEl>
                  </p:cond>
                </p:stCondLst>
                <p:endSync evt="end" delay="0">
                  <p:rtn val="all"/>
                </p:endSync>
                <p:childTnLst>
                  <p:par>
                    <p:cTn id="42" fill="hold">
                      <p:stCondLst>
                        <p:cond delay="0"/>
                      </p:stCondLst>
                      <p:childTnLst>
                        <p:par>
                          <p:cTn id="43" fill="hold">
                            <p:stCondLst>
                              <p:cond delay="0"/>
                            </p:stCondLst>
                            <p:childTnLst>
                              <p:par>
                                <p:cTn id="44" presetID="1" presetClass="mediacall" presetSubtype="0" fill="hold" nodeType="withEffect">
                                  <p:stCondLst>
                                    <p:cond delay="0"/>
                                  </p:stCondLst>
                                  <p:childTnLst>
                                    <p:cmd type="call" cmd="playFrom(0.0)">
                                      <p:cBhvr>
                                        <p:cTn id="45" dur="2992" fill="hold"/>
                                        <p:tgtEl>
                                          <p:spTgt spid="17"/>
                                        </p:tgtEl>
                                      </p:cBhvr>
                                    </p:cmd>
                                  </p:childTnLst>
                                </p:cTn>
                              </p:par>
                            </p:childTnLst>
                          </p:cTn>
                        </p:par>
                      </p:childTnLst>
                    </p:cTn>
                  </p:par>
                </p:childTnLst>
              </p:cTn>
              <p:nextCondLst>
                <p:cond evt="onClick" delay="0">
                  <p:tgtEl>
                    <p:spTgt spid="15"/>
                  </p:tgtEl>
                </p:cond>
              </p:nextCondLst>
            </p:seq>
            <p:audio>
              <p:cMediaNode vol="80000">
                <p:cTn id="46" fill="hold" display="0">
                  <p:stCondLst>
                    <p:cond delay="indefinite"/>
                  </p:stCondLst>
                  <p:endCondLst>
                    <p:cond evt="onStopAudio" delay="0">
                      <p:tgtEl>
                        <p:sldTgt/>
                      </p:tgtEl>
                    </p:cond>
                  </p:endCondLst>
                </p:cTn>
                <p:tgtEl>
                  <p:spTgt spid="17"/>
                </p:tgtEl>
              </p:cMediaNode>
            </p:audio>
          </p:childTnLst>
        </p:cTn>
      </p:par>
    </p:tnLst>
    <p:bldLst>
      <p:bldP spid="2" grpId="0" animBg="1"/>
      <p:bldP spid="3" grpId="0" animBg="1"/>
      <p:bldP spid="12"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920" y="0"/>
            <a:ext cx="12070080"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3200" b="1" i="0" u="none" strike="noStrike" kern="0" cap="none" spc="0" normalizeH="0" baseline="0" noProof="0" dirty="0" smtClean="0">
                <a:ln>
                  <a:noFill/>
                </a:ln>
                <a:solidFill>
                  <a:srgbClr val="FF0000"/>
                </a:solidFill>
                <a:effectLst/>
                <a:uLnTx/>
                <a:uFillTx/>
                <a:latin typeface="Times New Roman" panose="02020603050405020304" pitchFamily="18" charset="0"/>
                <a:ea typeface="+mn-ea"/>
                <a:cs typeface="+mn-cs"/>
              </a:rPr>
              <a:t>BÀI 20</a:t>
            </a:r>
            <a:r>
              <a:rPr kumimoji="0" lang="en-US" sz="3200" b="1" i="0" u="none" strike="noStrike" kern="0" cap="none" spc="0" normalizeH="0" baseline="0" noProof="0" dirty="0" smtClean="0">
                <a:ln>
                  <a:noFill/>
                </a:ln>
                <a:solidFill>
                  <a:srgbClr val="FF0000"/>
                </a:solidFill>
                <a:effectLst/>
                <a:uLnTx/>
                <a:uFillTx/>
                <a:latin typeface="Calibri Light" panose="020F0302020204030204"/>
                <a:ea typeface="+mn-ea"/>
                <a:cs typeface="+mn-cs"/>
              </a:rPr>
              <a:t>: </a:t>
            </a:r>
            <a:r>
              <a:rPr kumimoji="0" lang="vi-VN" sz="3200" b="1" i="0" u="none" strike="noStrike" kern="0" cap="none" spc="0" normalizeH="0" baseline="0" noProof="0" dirty="0" smtClean="0">
                <a:ln>
                  <a:noFill/>
                </a:ln>
                <a:solidFill>
                  <a:srgbClr val="FF0000"/>
                </a:solidFill>
                <a:effectLst/>
                <a:uLnTx/>
                <a:uFillTx/>
                <a:latin typeface="Times New Roman" panose="02020603050405020304" pitchFamily="18" charset="0"/>
                <a:ea typeface="+mn-ea"/>
                <a:cs typeface="+mn-cs"/>
              </a:rPr>
              <a:t>TÁCH KIM LOẠI VÀ VIỆC SỬ DỤNG HỢP KIM</a:t>
            </a:r>
            <a:endParaRPr kumimoji="0" lang="en-US" sz="1800" b="0" i="0" u="none" strike="noStrike" kern="0" cap="none" spc="0" normalizeH="0" baseline="0" noProof="0" dirty="0" smtClean="0">
              <a:ln>
                <a:noFill/>
              </a:ln>
              <a:solidFill>
                <a:sysClr val="windowText" lastClr="000000"/>
              </a:solidFill>
              <a:effectLst/>
              <a:uLnTx/>
              <a:uFillTx/>
              <a:latin typeface="Calibri" panose="020F0502020204030204"/>
              <a:ea typeface="+mn-ea"/>
              <a:cs typeface="+mn-cs"/>
            </a:endParaRPr>
          </a:p>
        </p:txBody>
      </p:sp>
      <p:sp>
        <p:nvSpPr>
          <p:cNvPr id="2" name="Rectangle 1"/>
          <p:cNvSpPr/>
          <p:nvPr/>
        </p:nvSpPr>
        <p:spPr>
          <a:xfrm>
            <a:off x="502805" y="584775"/>
            <a:ext cx="8468667" cy="1018740"/>
          </a:xfrm>
          <a:prstGeom prst="rect">
            <a:avLst/>
          </a:prstGeom>
        </p:spPr>
        <p:txBody>
          <a:bodyPr wrap="square">
            <a:spAutoFit/>
          </a:bodyPr>
          <a:lstStyle/>
          <a:p>
            <a:pPr>
              <a:lnSpc>
                <a:spcPct val="115000"/>
              </a:lnSpc>
            </a:pPr>
            <a:endParaRPr lang="en-US" sz="2800" dirty="0">
              <a:latin typeface="+mj-lt"/>
              <a:ea typeface="Calibri" panose="020F0502020204030204" pitchFamily="34" charset="0"/>
              <a:cs typeface="Times New Roman" panose="02020603050405020304" pitchFamily="18" charset="0"/>
            </a:endParaRPr>
          </a:p>
          <a:p>
            <a:pPr marL="30480" marR="30480" algn="just">
              <a:spcBef>
                <a:spcPts val="0"/>
              </a:spcBef>
              <a:spcAft>
                <a:spcPts val="1200"/>
              </a:spcAft>
            </a:pPr>
            <a:r>
              <a:rPr lang="vi-VN" sz="2800" b="1" dirty="0">
                <a:solidFill>
                  <a:srgbClr val="9BBB59"/>
                </a:solidFill>
                <a:latin typeface="+mj-lt"/>
                <a:ea typeface="Times New Roman" panose="02020603050405020304" pitchFamily="18" charset="0"/>
              </a:rPr>
              <a:t>II. Quy trình tách một số kim loại có nhiều ứng dụng</a:t>
            </a:r>
            <a:endParaRPr lang="en-US" sz="2800" dirty="0">
              <a:effectLst/>
              <a:latin typeface="+mj-lt"/>
              <a:ea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0433"/>
            <a:ext cx="10515600" cy="549275"/>
          </a:xfrm>
        </p:spPr>
        <p:txBody>
          <a:bodyPr>
            <a:normAutofit fontScale="90000"/>
          </a:bodyPr>
          <a:lstStyle/>
          <a:p>
            <a:pPr lvl="0" algn="ctr"/>
            <a:r>
              <a:rPr lang="vi-VN" altLang="en-US" sz="3100" dirty="0" smtClean="0">
                <a:ea typeface="Calibri" panose="020F0502020204030204" pitchFamily="34" charset="0"/>
                <a:cs typeface="Times New Roman" panose="02020603050405020304" pitchFamily="18" charset="0"/>
              </a:rPr>
              <a:t>PHIẾU</a:t>
            </a:r>
            <a:r>
              <a:rPr lang="vi-VN" altLang="en-US" sz="3600" dirty="0" smtClean="0">
                <a:ea typeface="Calibri" panose="020F0502020204030204" pitchFamily="34" charset="0"/>
                <a:cs typeface="Times New Roman" panose="02020603050405020304" pitchFamily="18" charset="0"/>
              </a:rPr>
              <a:t> </a:t>
            </a:r>
            <a:r>
              <a:rPr lang="vi-VN" altLang="en-US" sz="3600" dirty="0">
                <a:ea typeface="Calibri" panose="020F0502020204030204" pitchFamily="34" charset="0"/>
                <a:cs typeface="Times New Roman" panose="02020603050405020304" pitchFamily="18" charset="0"/>
              </a:rPr>
              <a:t>HỌC </a:t>
            </a:r>
            <a:r>
              <a:rPr lang="vi-VN" altLang="en-US" sz="3600" dirty="0" smtClean="0">
                <a:ea typeface="Calibri" panose="020F0502020204030204" pitchFamily="34" charset="0"/>
                <a:cs typeface="Times New Roman" panose="02020603050405020304" pitchFamily="18" charset="0"/>
              </a:rPr>
              <a:t>TẬP SỐ 1</a:t>
            </a:r>
            <a:r>
              <a:rPr lang="en-US" altLang="en-US" dirty="0" smtClean="0"/>
              <a:t/>
            </a:r>
            <a:br>
              <a:rPr lang="en-US" altLang="en-US" dirty="0" smtClean="0"/>
            </a:br>
            <a:endParaRPr lang="en-US" dirty="0"/>
          </a:p>
        </p:txBody>
      </p:sp>
      <mc:AlternateContent xmlns:mc="http://schemas.openxmlformats.org/markup-compatibility/2006" xmlns:a14="http://schemas.microsoft.com/office/drawing/2010/main">
        <mc:Choice Requires="a14">
          <p:graphicFrame>
            <p:nvGraphicFramePr>
              <p:cNvPr id="4" name="Content Placeholder 3"/>
              <p:cNvGraphicFramePr>
                <a:graphicFrameLocks noGrp="1"/>
              </p:cNvGraphicFramePr>
              <p:nvPr>
                <p:ph idx="1"/>
                <p:extLst>
                  <p:ext uri="{D42A27DB-BD31-4B8C-83A1-F6EECF244321}">
                    <p14:modId xmlns:p14="http://schemas.microsoft.com/office/powerpoint/2010/main" val="3853249731"/>
                  </p:ext>
                </p:extLst>
              </p:nvPr>
            </p:nvGraphicFramePr>
            <p:xfrm>
              <a:off x="838200" y="639765"/>
              <a:ext cx="10515600" cy="5809927"/>
            </p:xfrm>
            <a:graphic>
              <a:graphicData uri="http://schemas.openxmlformats.org/drawingml/2006/table">
                <a:tbl>
                  <a:tblPr firstRow="1" firstCol="1" bandRow="1">
                    <a:tableStyleId>{5940675A-B579-460E-94D1-54222C63F5DA}</a:tableStyleId>
                  </a:tblPr>
                  <a:tblGrid>
                    <a:gridCol w="1892532">
                      <a:extLst>
                        <a:ext uri="{9D8B030D-6E8A-4147-A177-3AD203B41FA5}">
                          <a16:colId xmlns:a16="http://schemas.microsoft.com/office/drawing/2014/main" val="275283395"/>
                        </a:ext>
                      </a:extLst>
                    </a:gridCol>
                    <a:gridCol w="3072843">
                      <a:extLst>
                        <a:ext uri="{9D8B030D-6E8A-4147-A177-3AD203B41FA5}">
                          <a16:colId xmlns:a16="http://schemas.microsoft.com/office/drawing/2014/main" val="2847134583"/>
                        </a:ext>
                      </a:extLst>
                    </a:gridCol>
                    <a:gridCol w="2691790">
                      <a:extLst>
                        <a:ext uri="{9D8B030D-6E8A-4147-A177-3AD203B41FA5}">
                          <a16:colId xmlns:a16="http://schemas.microsoft.com/office/drawing/2014/main" val="64552602"/>
                        </a:ext>
                      </a:extLst>
                    </a:gridCol>
                    <a:gridCol w="2858435">
                      <a:extLst>
                        <a:ext uri="{9D8B030D-6E8A-4147-A177-3AD203B41FA5}">
                          <a16:colId xmlns:a16="http://schemas.microsoft.com/office/drawing/2014/main" val="2439906036"/>
                        </a:ext>
                      </a:extLst>
                    </a:gridCol>
                  </a:tblGrid>
                  <a:tr h="686246">
                    <a:tc>
                      <a:txBody>
                        <a:bodyPr/>
                        <a:lstStyle/>
                        <a:p>
                          <a:pPr marR="1347470" indent="180340" algn="l">
                            <a:lnSpc>
                              <a:spcPct val="117000"/>
                            </a:lnSpc>
                            <a:spcAft>
                              <a:spcPts val="0"/>
                            </a:spcAft>
                          </a:pPr>
                          <a:r>
                            <a:rPr lang="vi-VN" sz="2000" dirty="0">
                              <a:effectLst/>
                              <a:latin typeface="+mj-lt"/>
                            </a:rPr>
                            <a:t> </a:t>
                          </a:r>
                          <a:endParaRPr lang="en-US" sz="20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130"/>
                            </a:spcAft>
                          </a:pPr>
                          <a:r>
                            <a:rPr lang="vi-VN" sz="2000" dirty="0">
                              <a:effectLst/>
                              <a:latin typeface="+mj-lt"/>
                            </a:rPr>
                            <a:t>Quá trình tách nhôm</a:t>
                          </a:r>
                          <a:endParaRPr lang="en-US" sz="20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130"/>
                            </a:spcAft>
                          </a:pPr>
                          <a:r>
                            <a:rPr lang="vi-VN" sz="2000">
                              <a:effectLst/>
                              <a:latin typeface="+mj-lt"/>
                            </a:rPr>
                            <a:t>Quá trình tách sắt</a:t>
                          </a:r>
                          <a:endParaRPr lang="en-US" sz="2000">
                            <a:effectLst/>
                            <a:latin typeface="+mj-lt"/>
                          </a:endParaRPr>
                        </a:p>
                        <a:p>
                          <a:pPr marR="1347470" indent="180340" algn="l">
                            <a:lnSpc>
                              <a:spcPct val="117000"/>
                            </a:lnSpc>
                            <a:spcAft>
                              <a:spcPts val="0"/>
                            </a:spcAft>
                          </a:pPr>
                          <a:r>
                            <a:rPr lang="vi-VN" sz="2000">
                              <a:effectLst/>
                              <a:latin typeface="+mj-lt"/>
                            </a:rPr>
                            <a:t> </a:t>
                          </a:r>
                          <a:endParaRPr lang="en-US"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indent="180340" algn="l">
                            <a:lnSpc>
                              <a:spcPct val="107000"/>
                            </a:lnSpc>
                            <a:spcAft>
                              <a:spcPts val="130"/>
                            </a:spcAft>
                          </a:pPr>
                          <a:r>
                            <a:rPr lang="vi-VN" sz="2000" dirty="0">
                              <a:effectLst/>
                              <a:latin typeface="+mj-lt"/>
                            </a:rPr>
                            <a:t>Quá trình tách kẽm</a:t>
                          </a:r>
                          <a:endParaRPr lang="en-US" sz="20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23020951"/>
                      </a:ext>
                    </a:extLst>
                  </a:tr>
                  <a:tr h="711310">
                    <a:tc>
                      <a:txBody>
                        <a:bodyPr/>
                        <a:lstStyle/>
                        <a:p>
                          <a:pPr algn="l">
                            <a:lnSpc>
                              <a:spcPct val="117000"/>
                            </a:lnSpc>
                            <a:spcAft>
                              <a:spcPts val="0"/>
                            </a:spcAft>
                          </a:pPr>
                          <a:r>
                            <a:rPr lang="vi-VN" sz="2000">
                              <a:effectLst/>
                              <a:latin typeface="+mj-lt"/>
                            </a:rPr>
                            <a:t>- Tên quặng kim loại:</a:t>
                          </a:r>
                          <a:endParaRPr lang="en-US"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R="1347470" algn="l">
                            <a:lnSpc>
                              <a:spcPct val="117000"/>
                            </a:lnSpc>
                            <a:spcAft>
                              <a:spcPts val="0"/>
                            </a:spcAft>
                          </a:pPr>
                          <a:r>
                            <a:rPr lang="vi-VN" sz="2000" dirty="0">
                              <a:effectLst/>
                              <a:latin typeface="+mj-lt"/>
                            </a:rPr>
                            <a:t> </a:t>
                          </a:r>
                          <a:endParaRPr lang="en-US" sz="20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l">
                            <a:lnSpc>
                              <a:spcPct val="117000"/>
                            </a:lnSpc>
                            <a:spcAft>
                              <a:spcPts val="0"/>
                            </a:spcAft>
                            <a:tabLst>
                              <a:tab pos="648335" algn="l"/>
                            </a:tabLst>
                          </a:pPr>
                          <a:r>
                            <a:rPr lang="vi-VN" sz="2000">
                              <a:effectLst/>
                              <a:latin typeface="+mj-lt"/>
                            </a:rPr>
                            <a:t>hematite.</a:t>
                          </a:r>
                          <a:endParaRPr lang="en-US"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R="201295" algn="l">
                            <a:lnSpc>
                              <a:spcPct val="117000"/>
                            </a:lnSpc>
                            <a:spcAft>
                              <a:spcPts val="0"/>
                            </a:spcAft>
                          </a:pPr>
                          <a:r>
                            <a:rPr lang="vi-VN" sz="2000">
                              <a:effectLst/>
                              <a:latin typeface="+mj-lt"/>
                            </a:rPr>
                            <a:t>sphalerite.</a:t>
                          </a:r>
                          <a:endParaRPr lang="en-US" sz="200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73158381"/>
                      </a:ext>
                    </a:extLst>
                  </a:tr>
                  <a:tr h="1055686">
                    <a:tc>
                      <a:txBody>
                        <a:bodyPr/>
                        <a:lstStyle/>
                        <a:p>
                          <a:pPr algn="l">
                            <a:lnSpc>
                              <a:spcPct val="117000"/>
                            </a:lnSpc>
                            <a:spcAft>
                              <a:spcPts val="0"/>
                            </a:spcAft>
                          </a:pPr>
                          <a:r>
                            <a:rPr lang="vi-VN" sz="2000">
                              <a:effectLst/>
                              <a:latin typeface="+mj-lt"/>
                            </a:rPr>
                            <a:t>- Thành phần chủ yếu của quặng:</a:t>
                          </a:r>
                          <a:endParaRPr lang="en-US"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185"/>
                            </a:spcAft>
                          </a:pPr>
                          <a:r>
                            <a:rPr lang="vi-VN" sz="2000">
                              <a:effectLst/>
                              <a:latin typeface="+mj-lt"/>
                            </a:rPr>
                            <a:t>Al</a:t>
                          </a:r>
                          <a:r>
                            <a:rPr lang="vi-VN" sz="2000" baseline="-25000">
                              <a:effectLst/>
                              <a:latin typeface="+mj-lt"/>
                            </a:rPr>
                            <a:t>2</a:t>
                          </a:r>
                          <a:r>
                            <a:rPr lang="vi-VN" sz="2000">
                              <a:effectLst/>
                              <a:latin typeface="+mj-lt"/>
                            </a:rPr>
                            <a:t>O</a:t>
                          </a:r>
                          <a:r>
                            <a:rPr lang="vi-VN" sz="2000" baseline="-25000">
                              <a:effectLst/>
                              <a:latin typeface="+mj-lt"/>
                            </a:rPr>
                            <a:t>3</a:t>
                          </a:r>
                          <a:r>
                            <a:rPr lang="vi-VN" sz="2000">
                              <a:effectLst/>
                              <a:latin typeface="+mj-lt"/>
                            </a:rPr>
                            <a:t>.</a:t>
                          </a:r>
                          <a:endParaRPr lang="en-US" sz="2000">
                            <a:effectLst/>
                            <a:latin typeface="+mj-lt"/>
                          </a:endParaRPr>
                        </a:p>
                        <a:p>
                          <a:pPr marR="1347470" algn="l">
                            <a:lnSpc>
                              <a:spcPct val="117000"/>
                            </a:lnSpc>
                            <a:spcAft>
                              <a:spcPts val="0"/>
                            </a:spcAft>
                          </a:pPr>
                          <a:r>
                            <a:rPr lang="vi-VN" sz="2000">
                              <a:effectLst/>
                              <a:latin typeface="+mj-lt"/>
                            </a:rPr>
                            <a:t> </a:t>
                          </a:r>
                          <a:endParaRPr lang="en-US"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l">
                            <a:lnSpc>
                              <a:spcPct val="117000"/>
                            </a:lnSpc>
                            <a:spcAft>
                              <a:spcPts val="0"/>
                            </a:spcAft>
                          </a:pPr>
                          <a:r>
                            <a:rPr lang="vi-VN" sz="2000" dirty="0" smtClean="0">
                              <a:effectLst/>
                              <a:latin typeface="+mj-lt"/>
                            </a:rPr>
                            <a:t>.</a:t>
                          </a:r>
                          <a:endParaRPr lang="en-US" sz="20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l">
                            <a:lnSpc>
                              <a:spcPct val="117000"/>
                            </a:lnSpc>
                            <a:spcAft>
                              <a:spcPts val="0"/>
                            </a:spcAft>
                          </a:pPr>
                          <a:endParaRPr lang="en-US" sz="20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30965326"/>
                      </a:ext>
                    </a:extLst>
                  </a:tr>
                  <a:tr h="1759477">
                    <a:tc>
                      <a:txBody>
                        <a:bodyPr/>
                        <a:lstStyle/>
                        <a:p>
                          <a:pPr algn="l">
                            <a:lnSpc>
                              <a:spcPct val="117000"/>
                            </a:lnSpc>
                            <a:spcAft>
                              <a:spcPts val="0"/>
                            </a:spcAft>
                            <a:tabLst>
                              <a:tab pos="824230" algn="l"/>
                            </a:tabLst>
                          </a:pPr>
                          <a:r>
                            <a:rPr lang="vi-VN" sz="2000">
                              <a:effectLst/>
                              <a:latin typeface="+mj-lt"/>
                            </a:rPr>
                            <a:t>- Phương pháp dùng để tách kim loại ra khỏi hợp chất trong công nghiệp:</a:t>
                          </a:r>
                          <a:endParaRPr lang="en-US"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R="1347470" algn="l">
                            <a:lnSpc>
                              <a:spcPct val="117000"/>
                            </a:lnSpc>
                            <a:spcAft>
                              <a:spcPts val="0"/>
                            </a:spcAft>
                          </a:pPr>
                          <a:r>
                            <a:rPr lang="vi-VN" sz="2000" dirty="0">
                              <a:effectLst/>
                              <a:latin typeface="+mj-lt"/>
                            </a:rPr>
                            <a:t> </a:t>
                          </a:r>
                          <a:endParaRPr lang="en-US" sz="20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l">
                            <a:lnSpc>
                              <a:spcPct val="117000"/>
                            </a:lnSpc>
                            <a:spcAft>
                              <a:spcPts val="0"/>
                            </a:spcAft>
                          </a:pPr>
                          <a:r>
                            <a:rPr lang="vi-VN" sz="2000">
                              <a:effectLst/>
                              <a:latin typeface="+mj-lt"/>
                            </a:rPr>
                            <a:t>nhiệt luyện, cho CO phản ứng với Fe</a:t>
                          </a:r>
                          <a:r>
                            <a:rPr lang="vi-VN" sz="2000" baseline="-25000">
                              <a:effectLst/>
                              <a:latin typeface="+mj-lt"/>
                            </a:rPr>
                            <a:t>2</a:t>
                          </a:r>
                          <a:r>
                            <a:rPr lang="vi-VN" sz="2000">
                              <a:effectLst/>
                              <a:latin typeface="+mj-lt"/>
                            </a:rPr>
                            <a:t>O</a:t>
                          </a:r>
                          <a:r>
                            <a:rPr lang="vi-VN" sz="2000" baseline="-25000">
                              <a:effectLst/>
                              <a:latin typeface="+mj-lt"/>
                            </a:rPr>
                            <a:t>3 </a:t>
                          </a:r>
                          <a:r>
                            <a:rPr lang="vi-VN" sz="2000">
                              <a:effectLst/>
                              <a:latin typeface="+mj-lt"/>
                            </a:rPr>
                            <a:t>ở nhiệt độ cao.</a:t>
                          </a:r>
                          <a:endParaRPr lang="en-US"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R="21590" algn="l">
                            <a:lnSpc>
                              <a:spcPct val="117000"/>
                            </a:lnSpc>
                            <a:spcAft>
                              <a:spcPts val="0"/>
                            </a:spcAft>
                          </a:pPr>
                          <a:r>
                            <a:rPr lang="vi-VN" sz="2000" dirty="0">
                              <a:effectLst/>
                              <a:latin typeface="+mj-lt"/>
                            </a:rPr>
                            <a:t>nhiệt luyện, cho C phản ứng với ZnO</a:t>
                          </a:r>
                          <a:r>
                            <a:rPr lang="vi-VN" sz="2000" baseline="-25000" dirty="0">
                              <a:effectLst/>
                              <a:latin typeface="+mj-lt"/>
                            </a:rPr>
                            <a:t> </a:t>
                          </a:r>
                          <a:r>
                            <a:rPr lang="vi-VN" sz="2000" dirty="0">
                              <a:effectLst/>
                              <a:latin typeface="+mj-lt"/>
                            </a:rPr>
                            <a:t>ở nhiệt độ cao.</a:t>
                          </a:r>
                          <a:endParaRPr lang="en-US" sz="20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38201598"/>
                      </a:ext>
                    </a:extLst>
                  </a:tr>
                  <a:tr h="1548315">
                    <a:tc>
                      <a:txBody>
                        <a:bodyPr/>
                        <a:lstStyle/>
                        <a:p>
                          <a:pPr algn="l">
                            <a:lnSpc>
                              <a:spcPct val="117000"/>
                            </a:lnSpc>
                            <a:spcAft>
                              <a:spcPts val="0"/>
                            </a:spcAft>
                          </a:pPr>
                          <a:r>
                            <a:rPr lang="vi-VN" sz="2000">
                              <a:effectLst/>
                              <a:latin typeface="+mj-lt"/>
                            </a:rPr>
                            <a:t>PTHH của phản ứng:</a:t>
                          </a:r>
                          <a:endParaRPr lang="en-US"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l">
                            <a:lnSpc>
                              <a:spcPct val="117000"/>
                            </a:lnSpc>
                            <a:spcAft>
                              <a:spcPts val="0"/>
                            </a:spcAft>
                          </a:pPr>
                          <a:r>
                            <a:rPr lang="vi-VN" sz="2000" dirty="0">
                              <a:effectLst/>
                              <a:latin typeface="+mj-lt"/>
                            </a:rPr>
                            <a:t>2Al</a:t>
                          </a:r>
                          <a:r>
                            <a:rPr lang="vi-VN" sz="2000" baseline="-25000" dirty="0">
                              <a:effectLst/>
                              <a:latin typeface="+mj-lt"/>
                            </a:rPr>
                            <a:t>2</a:t>
                          </a:r>
                          <a:r>
                            <a:rPr lang="vi-VN" sz="2000" dirty="0">
                              <a:effectLst/>
                              <a:latin typeface="+mj-lt"/>
                            </a:rPr>
                            <a:t>O</a:t>
                          </a:r>
                          <a:r>
                            <a:rPr lang="vi-VN" sz="2000" baseline="-25000" dirty="0">
                              <a:effectLst/>
                              <a:latin typeface="+mj-lt"/>
                            </a:rPr>
                            <a:t>3</a:t>
                          </a:r>
                          <a:r>
                            <a:rPr lang="vi-VN" sz="2000" dirty="0">
                              <a:effectLst/>
                              <a:latin typeface="+mj-lt"/>
                            </a:rPr>
                            <a:t> </a:t>
                          </a:r>
                          <a14:m>
                            <m:oMath xmlns:m="http://schemas.openxmlformats.org/officeDocument/2006/math">
                              <m:f>
                                <m:fPr>
                                  <m:ctrlPr>
                                    <a:rPr lang="en-US" sz="2000" i="1">
                                      <a:effectLst/>
                                      <a:latin typeface="Cambria Math" panose="02040503050406030204" pitchFamily="18" charset="0"/>
                                    </a:rPr>
                                  </m:ctrlPr>
                                </m:fPr>
                                <m:num>
                                  <m:r>
                                    <a:rPr lang="vi-VN" sz="2000">
                                      <a:effectLst/>
                                      <a:latin typeface="Cambria Math" panose="02040503050406030204" pitchFamily="18" charset="0"/>
                                    </a:rPr>
                                    <m:t>đ</m:t>
                                  </m:r>
                                  <m:r>
                                    <m:rPr>
                                      <m:sty m:val="p"/>
                                    </m:rPr>
                                    <a:rPr lang="vi-VN" sz="2000">
                                      <a:effectLst/>
                                      <a:latin typeface="Cambria Math" panose="02040503050406030204" pitchFamily="18" charset="0"/>
                                    </a:rPr>
                                    <m:t>pnc</m:t>
                                  </m:r>
                                </m:num>
                                <m:den>
                                  <m:r>
                                    <m:rPr>
                                      <m:sty m:val="p"/>
                                    </m:rPr>
                                    <a:rPr lang="vi-VN" sz="2000">
                                      <a:effectLst/>
                                      <a:latin typeface="Cambria Math" panose="02040503050406030204" pitchFamily="18" charset="0"/>
                                    </a:rPr>
                                    <m:t>cryolite</m:t>
                                  </m:r>
                                </m:den>
                              </m:f>
                            </m:oMath>
                          </a14:m>
                          <a:r>
                            <a:rPr lang="vi-VN" sz="2000" dirty="0" smtClean="0">
                              <a:effectLst/>
                              <a:latin typeface="+mj-lt"/>
                            </a:rPr>
                            <a:t>→</a:t>
                          </a:r>
                          <a:endParaRPr lang="en-US" sz="20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R="1347470" algn="l">
                            <a:lnSpc>
                              <a:spcPct val="117000"/>
                            </a:lnSpc>
                            <a:spcAft>
                              <a:spcPts val="0"/>
                            </a:spcAft>
                          </a:pPr>
                          <a:r>
                            <a:rPr lang="vi-VN" sz="2000" dirty="0">
                              <a:effectLst/>
                              <a:latin typeface="+mj-lt"/>
                            </a:rPr>
                            <a:t> </a:t>
                          </a:r>
                          <a:endParaRPr lang="en-US" sz="20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34925" indent="0" algn="ctr">
                            <a:lnSpc>
                              <a:spcPct val="107000"/>
                            </a:lnSpc>
                            <a:spcBef>
                              <a:spcPts val="0"/>
                            </a:spcBef>
                            <a:spcAft>
                              <a:spcPts val="280"/>
                            </a:spcAft>
                            <a:buNone/>
                          </a:pPr>
                          <a:r>
                            <a:rPr lang="vi-VN" sz="2000" dirty="0">
                              <a:effectLst/>
                              <a:latin typeface="+mj-lt"/>
                            </a:rPr>
                            <a:t> </a:t>
                          </a:r>
                          <a:r>
                            <a:rPr lang="vi-VN" sz="1600" dirty="0" smtClean="0">
                              <a:latin typeface="Times New Roman" panose="02020603050405020304" pitchFamily="18" charset="0"/>
                              <a:ea typeface="Calibri" panose="020F0502020204030204" pitchFamily="34" charset="0"/>
                              <a:cs typeface="Times New Roman" panose="02020603050405020304" pitchFamily="18" charset="0"/>
                            </a:rPr>
                            <a:t>2ZnS + 3O</a:t>
                          </a:r>
                          <a:r>
                            <a:rPr lang="vi-VN" sz="1600" baseline="-25000" dirty="0" smtClean="0">
                              <a:latin typeface="Times New Roman" panose="02020603050405020304" pitchFamily="18" charset="0"/>
                              <a:ea typeface="Calibri" panose="020F0502020204030204" pitchFamily="34" charset="0"/>
                              <a:cs typeface="Times New Roman" panose="02020603050405020304" pitchFamily="18" charset="0"/>
                            </a:rPr>
                            <a:t>2</a:t>
                          </a:r>
                          <a:r>
                            <a:rPr lang="vi-VN"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vi-VN" sz="1600" dirty="0" smtClean="0">
                              <a:solidFill>
                                <a:srgbClr val="1A1915"/>
                              </a:solidFill>
                              <a:latin typeface="Segoe UI Symbol" panose="020B0502040204020203" pitchFamily="34" charset="0"/>
                              <a:ea typeface="Segoe UI Symbol" panose="020B0502040204020203" pitchFamily="34" charset="0"/>
                              <a:cs typeface="Segoe UI Symbol" panose="020B0502040204020203" pitchFamily="34" charset="0"/>
                            </a:rPr>
                            <a:t>→</a:t>
                          </a:r>
                          <a:r>
                            <a:rPr lang="vi-VN" sz="1600" baseline="30000" dirty="0" smtClean="0">
                              <a:solidFill>
                                <a:srgbClr val="1A1915"/>
                              </a:solidFill>
                              <a:latin typeface="Times New Roman" panose="02020603050405020304" pitchFamily="18" charset="0"/>
                              <a:ea typeface="Calibri" panose="020F0502020204030204" pitchFamily="34" charset="0"/>
                              <a:cs typeface="Times New Roman" panose="02020603050405020304" pitchFamily="18" charset="0"/>
                            </a:rPr>
                            <a:t>to</a:t>
                          </a:r>
                          <a:r>
                            <a:rPr lang="vi-VN" sz="1600" dirty="0" smtClean="0">
                              <a:latin typeface="Times New Roman" panose="02020603050405020304" pitchFamily="18" charset="0"/>
                              <a:ea typeface="Calibri" panose="020F0502020204030204" pitchFamily="34" charset="0"/>
                              <a:cs typeface="Times New Roman" panose="02020603050405020304" pitchFamily="18" charset="0"/>
                            </a:rPr>
                            <a:t> 2.... + 2......</a:t>
                          </a:r>
                          <a:endParaRPr lang="en-US" sz="1600" dirty="0" smtClean="0">
                            <a:latin typeface="Times New Roman" panose="02020603050405020304" pitchFamily="18" charset="0"/>
                            <a:ea typeface="Calibri" panose="020F0502020204030204" pitchFamily="34" charset="0"/>
                            <a:cs typeface="Times New Roman" panose="02020603050405020304" pitchFamily="18" charset="0"/>
                          </a:endParaRPr>
                        </a:p>
                        <a:p>
                          <a:pPr marL="0" marR="1347470" indent="0" algn="l" defTabSz="914400" rtl="0" eaLnBrk="1" fontAlgn="auto" latinLnBrk="0" hangingPunct="1">
                            <a:lnSpc>
                              <a:spcPct val="117000"/>
                            </a:lnSpc>
                            <a:spcBef>
                              <a:spcPts val="0"/>
                            </a:spcBef>
                            <a:spcAft>
                              <a:spcPts val="0"/>
                            </a:spcAft>
                            <a:buClrTx/>
                            <a:buSzTx/>
                            <a:buFontTx/>
                            <a:buNone/>
                            <a:tabLst/>
                            <a:defRPr/>
                          </a:pPr>
                          <a:r>
                            <a:rPr lang="vi-VN" sz="1800" kern="1200" dirty="0" smtClean="0">
                              <a:solidFill>
                                <a:schemeClr val="tx1"/>
                              </a:solidFill>
                              <a:effectLst/>
                              <a:latin typeface="+mj-lt"/>
                              <a:ea typeface="+mn-ea"/>
                              <a:cs typeface="+mn-cs"/>
                            </a:rPr>
                            <a:t>ZnO + C </a:t>
                          </a:r>
                          <a:r>
                            <a:rPr lang="vi-VN" sz="1800" kern="1200" baseline="30000" dirty="0" smtClean="0">
                              <a:solidFill>
                                <a:schemeClr val="tx1"/>
                              </a:solidFill>
                              <a:effectLst/>
                              <a:latin typeface="+mj-lt"/>
                              <a:ea typeface="+mn-ea"/>
                              <a:cs typeface="+mn-cs"/>
                            </a:rPr>
                            <a:t>t0</a:t>
                          </a:r>
                          <a:r>
                            <a:rPr lang="vi-VN" sz="1800" kern="1200" dirty="0" smtClean="0">
                              <a:solidFill>
                                <a:schemeClr val="tx1"/>
                              </a:solidFill>
                              <a:effectLst/>
                              <a:latin typeface="+mj-lt"/>
                              <a:ea typeface="+mn-ea"/>
                              <a:cs typeface="+mn-cs"/>
                            </a:rPr>
                            <a:t> .....</a:t>
                          </a:r>
                          <a:r>
                            <a:rPr lang="vi-VN" sz="1800" kern="1200" baseline="0" dirty="0" smtClean="0">
                              <a:solidFill>
                                <a:schemeClr val="tx1"/>
                              </a:solidFill>
                              <a:effectLst/>
                              <a:latin typeface="+mj-lt"/>
                              <a:ea typeface="+mn-ea"/>
                              <a:cs typeface="+mn-cs"/>
                            </a:rPr>
                            <a:t> </a:t>
                          </a:r>
                          <a:endParaRPr lang="en-US" sz="16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67090174"/>
                      </a:ext>
                    </a:extLst>
                  </a:tr>
                </a:tbl>
              </a:graphicData>
            </a:graphic>
          </p:graphicFrame>
        </mc:Choice>
        <mc:Fallback xmlns="">
          <p:graphicFrame>
            <p:nvGraphicFramePr>
              <p:cNvPr id="4" name="Content Placeholder 3"/>
              <p:cNvGraphicFramePr>
                <a:graphicFrameLocks noGrp="1"/>
              </p:cNvGraphicFramePr>
              <p:nvPr>
                <p:ph idx="1"/>
                <p:extLst>
                  <p:ext uri="{D42A27DB-BD31-4B8C-83A1-F6EECF244321}">
                    <p14:modId xmlns:p14="http://schemas.microsoft.com/office/powerpoint/2010/main" val="3853249731"/>
                  </p:ext>
                </p:extLst>
              </p:nvPr>
            </p:nvGraphicFramePr>
            <p:xfrm>
              <a:off x="838200" y="639765"/>
              <a:ext cx="10515600" cy="5761034"/>
            </p:xfrm>
            <a:graphic>
              <a:graphicData uri="http://schemas.openxmlformats.org/drawingml/2006/table">
                <a:tbl>
                  <a:tblPr firstRow="1" firstCol="1" bandRow="1">
                    <a:tableStyleId>{5940675A-B579-460E-94D1-54222C63F5DA}</a:tableStyleId>
                  </a:tblPr>
                  <a:tblGrid>
                    <a:gridCol w="1892532">
                      <a:extLst>
                        <a:ext uri="{9D8B030D-6E8A-4147-A177-3AD203B41FA5}">
                          <a16:colId xmlns:a16="http://schemas.microsoft.com/office/drawing/2014/main" val="275283395"/>
                        </a:ext>
                      </a:extLst>
                    </a:gridCol>
                    <a:gridCol w="3072843">
                      <a:extLst>
                        <a:ext uri="{9D8B030D-6E8A-4147-A177-3AD203B41FA5}">
                          <a16:colId xmlns:a16="http://schemas.microsoft.com/office/drawing/2014/main" val="2847134583"/>
                        </a:ext>
                      </a:extLst>
                    </a:gridCol>
                    <a:gridCol w="2691790">
                      <a:extLst>
                        <a:ext uri="{9D8B030D-6E8A-4147-A177-3AD203B41FA5}">
                          <a16:colId xmlns:a16="http://schemas.microsoft.com/office/drawing/2014/main" val="64552602"/>
                        </a:ext>
                      </a:extLst>
                    </a:gridCol>
                    <a:gridCol w="2858435">
                      <a:extLst>
                        <a:ext uri="{9D8B030D-6E8A-4147-A177-3AD203B41FA5}">
                          <a16:colId xmlns:a16="http://schemas.microsoft.com/office/drawing/2014/main" val="2439906036"/>
                        </a:ext>
                      </a:extLst>
                    </a:gridCol>
                  </a:tblGrid>
                  <a:tr h="686246">
                    <a:tc>
                      <a:txBody>
                        <a:bodyPr/>
                        <a:lstStyle/>
                        <a:p>
                          <a:pPr marR="1347470" indent="180340" algn="l">
                            <a:lnSpc>
                              <a:spcPct val="117000"/>
                            </a:lnSpc>
                            <a:spcAft>
                              <a:spcPts val="0"/>
                            </a:spcAft>
                          </a:pPr>
                          <a:r>
                            <a:rPr lang="vi-VN" sz="2000" dirty="0">
                              <a:effectLst/>
                              <a:latin typeface="+mj-lt"/>
                            </a:rPr>
                            <a:t> </a:t>
                          </a:r>
                          <a:endParaRPr lang="en-US" sz="20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130"/>
                            </a:spcAft>
                          </a:pPr>
                          <a:r>
                            <a:rPr lang="vi-VN" sz="2000">
                              <a:effectLst/>
                              <a:latin typeface="+mj-lt"/>
                            </a:rPr>
                            <a:t>Quá trình tách nhôm</a:t>
                          </a:r>
                          <a:endParaRPr lang="en-US"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130"/>
                            </a:spcAft>
                          </a:pPr>
                          <a:r>
                            <a:rPr lang="vi-VN" sz="2000">
                              <a:effectLst/>
                              <a:latin typeface="+mj-lt"/>
                            </a:rPr>
                            <a:t>Quá trình tách sắt</a:t>
                          </a:r>
                          <a:endParaRPr lang="en-US" sz="2000">
                            <a:effectLst/>
                            <a:latin typeface="+mj-lt"/>
                          </a:endParaRPr>
                        </a:p>
                        <a:p>
                          <a:pPr marR="1347470" indent="180340" algn="l">
                            <a:lnSpc>
                              <a:spcPct val="117000"/>
                            </a:lnSpc>
                            <a:spcAft>
                              <a:spcPts val="0"/>
                            </a:spcAft>
                          </a:pPr>
                          <a:r>
                            <a:rPr lang="vi-VN" sz="2000">
                              <a:effectLst/>
                              <a:latin typeface="+mj-lt"/>
                            </a:rPr>
                            <a:t> </a:t>
                          </a:r>
                          <a:endParaRPr lang="en-US"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indent="180340" algn="l">
                            <a:lnSpc>
                              <a:spcPct val="107000"/>
                            </a:lnSpc>
                            <a:spcAft>
                              <a:spcPts val="130"/>
                            </a:spcAft>
                          </a:pPr>
                          <a:r>
                            <a:rPr lang="vi-VN" sz="2000" dirty="0">
                              <a:effectLst/>
                              <a:latin typeface="+mj-lt"/>
                            </a:rPr>
                            <a:t>Quá trình tách kẽm</a:t>
                          </a:r>
                          <a:endParaRPr lang="en-US" sz="20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23020951"/>
                      </a:ext>
                    </a:extLst>
                  </a:tr>
                  <a:tr h="711310">
                    <a:tc>
                      <a:txBody>
                        <a:bodyPr/>
                        <a:lstStyle/>
                        <a:p>
                          <a:pPr algn="l">
                            <a:lnSpc>
                              <a:spcPct val="117000"/>
                            </a:lnSpc>
                            <a:spcAft>
                              <a:spcPts val="0"/>
                            </a:spcAft>
                          </a:pPr>
                          <a:r>
                            <a:rPr lang="vi-VN" sz="2000">
                              <a:effectLst/>
                              <a:latin typeface="+mj-lt"/>
                            </a:rPr>
                            <a:t>- Tên quặng kim loại:</a:t>
                          </a:r>
                          <a:endParaRPr lang="en-US"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R="1347470" algn="l">
                            <a:lnSpc>
                              <a:spcPct val="117000"/>
                            </a:lnSpc>
                            <a:spcAft>
                              <a:spcPts val="0"/>
                            </a:spcAft>
                          </a:pPr>
                          <a:r>
                            <a:rPr lang="vi-VN" sz="2000" dirty="0">
                              <a:effectLst/>
                              <a:latin typeface="+mj-lt"/>
                            </a:rPr>
                            <a:t> </a:t>
                          </a:r>
                          <a:endParaRPr lang="en-US" sz="20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l">
                            <a:lnSpc>
                              <a:spcPct val="117000"/>
                            </a:lnSpc>
                            <a:spcAft>
                              <a:spcPts val="0"/>
                            </a:spcAft>
                            <a:tabLst>
                              <a:tab pos="648335" algn="l"/>
                            </a:tabLst>
                          </a:pPr>
                          <a:r>
                            <a:rPr lang="vi-VN" sz="2000">
                              <a:effectLst/>
                              <a:latin typeface="+mj-lt"/>
                            </a:rPr>
                            <a:t>hematite.</a:t>
                          </a:r>
                          <a:endParaRPr lang="en-US"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R="201295" algn="l">
                            <a:lnSpc>
                              <a:spcPct val="117000"/>
                            </a:lnSpc>
                            <a:spcAft>
                              <a:spcPts val="0"/>
                            </a:spcAft>
                          </a:pPr>
                          <a:r>
                            <a:rPr lang="vi-VN" sz="2000">
                              <a:effectLst/>
                              <a:latin typeface="+mj-lt"/>
                            </a:rPr>
                            <a:t>sphalerite.</a:t>
                          </a:r>
                          <a:endParaRPr lang="en-US" sz="200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73158381"/>
                      </a:ext>
                    </a:extLst>
                  </a:tr>
                  <a:tr h="1055686">
                    <a:tc>
                      <a:txBody>
                        <a:bodyPr/>
                        <a:lstStyle/>
                        <a:p>
                          <a:pPr algn="l">
                            <a:lnSpc>
                              <a:spcPct val="117000"/>
                            </a:lnSpc>
                            <a:spcAft>
                              <a:spcPts val="0"/>
                            </a:spcAft>
                          </a:pPr>
                          <a:r>
                            <a:rPr lang="vi-VN" sz="2000">
                              <a:effectLst/>
                              <a:latin typeface="+mj-lt"/>
                            </a:rPr>
                            <a:t>- Thành phần chủ yếu của quặng:</a:t>
                          </a:r>
                          <a:endParaRPr lang="en-US"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185"/>
                            </a:spcAft>
                          </a:pPr>
                          <a:r>
                            <a:rPr lang="vi-VN" sz="2000">
                              <a:effectLst/>
                              <a:latin typeface="+mj-lt"/>
                            </a:rPr>
                            <a:t>Al</a:t>
                          </a:r>
                          <a:r>
                            <a:rPr lang="vi-VN" sz="2000" baseline="-25000">
                              <a:effectLst/>
                              <a:latin typeface="+mj-lt"/>
                            </a:rPr>
                            <a:t>2</a:t>
                          </a:r>
                          <a:r>
                            <a:rPr lang="vi-VN" sz="2000">
                              <a:effectLst/>
                              <a:latin typeface="+mj-lt"/>
                            </a:rPr>
                            <a:t>O</a:t>
                          </a:r>
                          <a:r>
                            <a:rPr lang="vi-VN" sz="2000" baseline="-25000">
                              <a:effectLst/>
                              <a:latin typeface="+mj-lt"/>
                            </a:rPr>
                            <a:t>3</a:t>
                          </a:r>
                          <a:r>
                            <a:rPr lang="vi-VN" sz="2000">
                              <a:effectLst/>
                              <a:latin typeface="+mj-lt"/>
                            </a:rPr>
                            <a:t>.</a:t>
                          </a:r>
                          <a:endParaRPr lang="en-US" sz="2000">
                            <a:effectLst/>
                            <a:latin typeface="+mj-lt"/>
                          </a:endParaRPr>
                        </a:p>
                        <a:p>
                          <a:pPr marR="1347470" algn="l">
                            <a:lnSpc>
                              <a:spcPct val="117000"/>
                            </a:lnSpc>
                            <a:spcAft>
                              <a:spcPts val="0"/>
                            </a:spcAft>
                          </a:pPr>
                          <a:r>
                            <a:rPr lang="vi-VN" sz="2000">
                              <a:effectLst/>
                              <a:latin typeface="+mj-lt"/>
                            </a:rPr>
                            <a:t> </a:t>
                          </a:r>
                          <a:endParaRPr lang="en-US"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l">
                            <a:lnSpc>
                              <a:spcPct val="117000"/>
                            </a:lnSpc>
                            <a:spcAft>
                              <a:spcPts val="0"/>
                            </a:spcAft>
                          </a:pPr>
                          <a:r>
                            <a:rPr lang="vi-VN" sz="2000" dirty="0" smtClean="0">
                              <a:effectLst/>
                              <a:latin typeface="+mj-lt"/>
                            </a:rPr>
                            <a:t>.</a:t>
                          </a:r>
                          <a:endParaRPr lang="en-US" sz="20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l">
                            <a:lnSpc>
                              <a:spcPct val="117000"/>
                            </a:lnSpc>
                            <a:spcAft>
                              <a:spcPts val="0"/>
                            </a:spcAft>
                          </a:pPr>
                          <a:endParaRPr lang="en-US" sz="20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30965326"/>
                      </a:ext>
                    </a:extLst>
                  </a:tr>
                  <a:tr h="1759477">
                    <a:tc>
                      <a:txBody>
                        <a:bodyPr/>
                        <a:lstStyle/>
                        <a:p>
                          <a:pPr algn="l">
                            <a:lnSpc>
                              <a:spcPct val="117000"/>
                            </a:lnSpc>
                            <a:spcAft>
                              <a:spcPts val="0"/>
                            </a:spcAft>
                            <a:tabLst>
                              <a:tab pos="824230" algn="l"/>
                            </a:tabLst>
                          </a:pPr>
                          <a:r>
                            <a:rPr lang="vi-VN" sz="2000">
                              <a:effectLst/>
                              <a:latin typeface="+mj-lt"/>
                            </a:rPr>
                            <a:t>- Phương pháp dùng để tách kim loại ra khỏi hợp chất trong công nghiệp:</a:t>
                          </a:r>
                          <a:endParaRPr lang="en-US"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R="1347470" algn="l">
                            <a:lnSpc>
                              <a:spcPct val="117000"/>
                            </a:lnSpc>
                            <a:spcAft>
                              <a:spcPts val="0"/>
                            </a:spcAft>
                          </a:pPr>
                          <a:r>
                            <a:rPr lang="vi-VN" sz="2000" dirty="0">
                              <a:effectLst/>
                              <a:latin typeface="+mj-lt"/>
                            </a:rPr>
                            <a:t> </a:t>
                          </a:r>
                          <a:endParaRPr lang="en-US" sz="20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l">
                            <a:lnSpc>
                              <a:spcPct val="117000"/>
                            </a:lnSpc>
                            <a:spcAft>
                              <a:spcPts val="0"/>
                            </a:spcAft>
                          </a:pPr>
                          <a:r>
                            <a:rPr lang="vi-VN" sz="2000">
                              <a:effectLst/>
                              <a:latin typeface="+mj-lt"/>
                            </a:rPr>
                            <a:t>nhiệt luyện, cho CO phản ứng với Fe</a:t>
                          </a:r>
                          <a:r>
                            <a:rPr lang="vi-VN" sz="2000" baseline="-25000">
                              <a:effectLst/>
                              <a:latin typeface="+mj-lt"/>
                            </a:rPr>
                            <a:t>2</a:t>
                          </a:r>
                          <a:r>
                            <a:rPr lang="vi-VN" sz="2000">
                              <a:effectLst/>
                              <a:latin typeface="+mj-lt"/>
                            </a:rPr>
                            <a:t>O</a:t>
                          </a:r>
                          <a:r>
                            <a:rPr lang="vi-VN" sz="2000" baseline="-25000">
                              <a:effectLst/>
                              <a:latin typeface="+mj-lt"/>
                            </a:rPr>
                            <a:t>3 </a:t>
                          </a:r>
                          <a:r>
                            <a:rPr lang="vi-VN" sz="2000">
                              <a:effectLst/>
                              <a:latin typeface="+mj-lt"/>
                            </a:rPr>
                            <a:t>ở nhiệt độ cao.</a:t>
                          </a:r>
                          <a:endParaRPr lang="en-US"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R="21590" algn="l">
                            <a:lnSpc>
                              <a:spcPct val="117000"/>
                            </a:lnSpc>
                            <a:spcAft>
                              <a:spcPts val="0"/>
                            </a:spcAft>
                          </a:pPr>
                          <a:r>
                            <a:rPr lang="vi-VN" sz="2000" dirty="0">
                              <a:effectLst/>
                              <a:latin typeface="+mj-lt"/>
                            </a:rPr>
                            <a:t>nhiệt luyện, cho C phản ứng với ZnO</a:t>
                          </a:r>
                          <a:r>
                            <a:rPr lang="vi-VN" sz="2000" baseline="-25000" dirty="0">
                              <a:effectLst/>
                              <a:latin typeface="+mj-lt"/>
                            </a:rPr>
                            <a:t> </a:t>
                          </a:r>
                          <a:r>
                            <a:rPr lang="vi-VN" sz="2000" dirty="0">
                              <a:effectLst/>
                              <a:latin typeface="+mj-lt"/>
                            </a:rPr>
                            <a:t>ở nhiệt độ cao.</a:t>
                          </a:r>
                          <a:endParaRPr lang="en-US" sz="20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38201598"/>
                      </a:ext>
                    </a:extLst>
                  </a:tr>
                  <a:tr h="1548315">
                    <a:tc>
                      <a:txBody>
                        <a:bodyPr/>
                        <a:lstStyle/>
                        <a:p>
                          <a:pPr algn="l">
                            <a:lnSpc>
                              <a:spcPct val="117000"/>
                            </a:lnSpc>
                            <a:spcAft>
                              <a:spcPts val="0"/>
                            </a:spcAft>
                          </a:pPr>
                          <a:r>
                            <a:rPr lang="vi-VN" sz="2000">
                              <a:effectLst/>
                              <a:latin typeface="+mj-lt"/>
                            </a:rPr>
                            <a:t>PTHH của phản ứng:</a:t>
                          </a:r>
                          <a:endParaRPr lang="en-US"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2"/>
                          <a:stretch>
                            <a:fillRect l="-61905" t="-277165" r="-181151" b="-1181"/>
                          </a:stretch>
                        </a:blipFill>
                      </a:tcPr>
                    </a:tc>
                    <a:tc>
                      <a:txBody>
                        <a:bodyPr/>
                        <a:lstStyle/>
                        <a:p>
                          <a:pPr marR="1347470" algn="l">
                            <a:lnSpc>
                              <a:spcPct val="117000"/>
                            </a:lnSpc>
                            <a:spcAft>
                              <a:spcPts val="0"/>
                            </a:spcAft>
                          </a:pPr>
                          <a:r>
                            <a:rPr lang="vi-VN" sz="2000" dirty="0">
                              <a:effectLst/>
                              <a:latin typeface="+mj-lt"/>
                            </a:rPr>
                            <a:t> </a:t>
                          </a:r>
                          <a:endParaRPr lang="en-US" sz="20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34925" indent="0" algn="ctr">
                            <a:lnSpc>
                              <a:spcPct val="107000"/>
                            </a:lnSpc>
                            <a:spcBef>
                              <a:spcPts val="0"/>
                            </a:spcBef>
                            <a:spcAft>
                              <a:spcPts val="280"/>
                            </a:spcAft>
                            <a:buNone/>
                          </a:pPr>
                          <a:r>
                            <a:rPr lang="vi-VN" sz="2000" dirty="0">
                              <a:effectLst/>
                              <a:latin typeface="+mj-lt"/>
                            </a:rPr>
                            <a:t> </a:t>
                          </a:r>
                          <a:r>
                            <a:rPr lang="vi-VN" sz="1600" dirty="0" smtClean="0">
                              <a:latin typeface="Times New Roman" panose="02020603050405020304" pitchFamily="18" charset="0"/>
                              <a:ea typeface="Calibri" panose="020F0502020204030204" pitchFamily="34" charset="0"/>
                              <a:cs typeface="Times New Roman" panose="02020603050405020304" pitchFamily="18" charset="0"/>
                            </a:rPr>
                            <a:t>2ZnS + 3O</a:t>
                          </a:r>
                          <a:r>
                            <a:rPr lang="vi-VN" sz="1600" baseline="-25000" dirty="0" smtClean="0">
                              <a:latin typeface="Times New Roman" panose="02020603050405020304" pitchFamily="18" charset="0"/>
                              <a:ea typeface="Calibri" panose="020F0502020204030204" pitchFamily="34" charset="0"/>
                              <a:cs typeface="Times New Roman" panose="02020603050405020304" pitchFamily="18" charset="0"/>
                            </a:rPr>
                            <a:t>2</a:t>
                          </a:r>
                          <a:r>
                            <a:rPr lang="vi-VN"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vi-VN" sz="1600" dirty="0" smtClean="0">
                              <a:solidFill>
                                <a:srgbClr val="1A1915"/>
                              </a:solidFill>
                              <a:latin typeface="Segoe UI Symbol" panose="020B0502040204020203" pitchFamily="34" charset="0"/>
                              <a:ea typeface="Segoe UI Symbol" panose="020B0502040204020203" pitchFamily="34" charset="0"/>
                              <a:cs typeface="Segoe UI Symbol" panose="020B0502040204020203" pitchFamily="34" charset="0"/>
                            </a:rPr>
                            <a:t>→</a:t>
                          </a:r>
                          <a:r>
                            <a:rPr lang="vi-VN" sz="1600" baseline="30000" dirty="0" smtClean="0">
                              <a:solidFill>
                                <a:srgbClr val="1A1915"/>
                              </a:solidFill>
                              <a:latin typeface="Times New Roman" panose="02020603050405020304" pitchFamily="18" charset="0"/>
                              <a:ea typeface="Calibri" panose="020F0502020204030204" pitchFamily="34" charset="0"/>
                              <a:cs typeface="Times New Roman" panose="02020603050405020304" pitchFamily="18" charset="0"/>
                            </a:rPr>
                            <a:t>to</a:t>
                          </a:r>
                          <a:r>
                            <a:rPr lang="vi-VN" sz="1600" dirty="0" smtClean="0">
                              <a:latin typeface="Times New Roman" panose="02020603050405020304" pitchFamily="18" charset="0"/>
                              <a:ea typeface="Calibri" panose="020F0502020204030204" pitchFamily="34" charset="0"/>
                              <a:cs typeface="Times New Roman" panose="02020603050405020304" pitchFamily="18" charset="0"/>
                            </a:rPr>
                            <a:t> 2.... + 2......</a:t>
                          </a:r>
                          <a:endParaRPr lang="en-US" sz="1600" dirty="0" smtClean="0">
                            <a:latin typeface="Times New Roman" panose="02020603050405020304" pitchFamily="18" charset="0"/>
                            <a:ea typeface="Calibri" panose="020F0502020204030204" pitchFamily="34" charset="0"/>
                            <a:cs typeface="Times New Roman" panose="02020603050405020304" pitchFamily="18" charset="0"/>
                          </a:endParaRPr>
                        </a:p>
                        <a:p>
                          <a:pPr marL="0" marR="1347470" indent="0" algn="l" defTabSz="914400" rtl="0" eaLnBrk="1" fontAlgn="auto" latinLnBrk="0" hangingPunct="1">
                            <a:lnSpc>
                              <a:spcPct val="117000"/>
                            </a:lnSpc>
                            <a:spcBef>
                              <a:spcPts val="0"/>
                            </a:spcBef>
                            <a:spcAft>
                              <a:spcPts val="0"/>
                            </a:spcAft>
                            <a:buClrTx/>
                            <a:buSzTx/>
                            <a:buFontTx/>
                            <a:buNone/>
                            <a:tabLst/>
                            <a:defRPr/>
                          </a:pPr>
                          <a:r>
                            <a:rPr lang="vi-VN" sz="1800" kern="1200" dirty="0" smtClean="0">
                              <a:solidFill>
                                <a:schemeClr val="tx1"/>
                              </a:solidFill>
                              <a:effectLst/>
                              <a:latin typeface="+mj-lt"/>
                              <a:ea typeface="+mn-ea"/>
                              <a:cs typeface="+mn-cs"/>
                            </a:rPr>
                            <a:t>ZnO + C </a:t>
                          </a:r>
                          <a:r>
                            <a:rPr lang="vi-VN" sz="1800" kern="1200" baseline="30000" dirty="0" smtClean="0">
                              <a:solidFill>
                                <a:schemeClr val="tx1"/>
                              </a:solidFill>
                              <a:effectLst/>
                              <a:latin typeface="+mj-lt"/>
                              <a:ea typeface="+mn-ea"/>
                              <a:cs typeface="+mn-cs"/>
                            </a:rPr>
                            <a:t>t0</a:t>
                          </a:r>
                          <a:r>
                            <a:rPr lang="vi-VN" sz="1800" kern="1200" dirty="0" smtClean="0">
                              <a:solidFill>
                                <a:schemeClr val="tx1"/>
                              </a:solidFill>
                              <a:effectLst/>
                              <a:latin typeface="+mj-lt"/>
                              <a:ea typeface="+mn-ea"/>
                              <a:cs typeface="+mn-cs"/>
                            </a:rPr>
                            <a:t> .....</a:t>
                          </a:r>
                          <a:r>
                            <a:rPr lang="vi-VN" sz="1800" kern="1200" baseline="0" dirty="0" smtClean="0">
                              <a:solidFill>
                                <a:schemeClr val="tx1"/>
                              </a:solidFill>
                              <a:effectLst/>
                              <a:latin typeface="+mj-lt"/>
                              <a:ea typeface="+mn-ea"/>
                              <a:cs typeface="+mn-cs"/>
                            </a:rPr>
                            <a:t> </a:t>
                          </a:r>
                          <a:endParaRPr lang="en-US" sz="16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67090174"/>
                      </a:ext>
                    </a:extLst>
                  </a:tr>
                </a:tbl>
              </a:graphicData>
            </a:graphic>
          </p:graphicFrame>
        </mc:Fallback>
      </mc:AlternateContent>
      <p:sp>
        <p:nvSpPr>
          <p:cNvPr id="7" name="Rectangle 6"/>
          <p:cNvSpPr/>
          <p:nvPr/>
        </p:nvSpPr>
        <p:spPr>
          <a:xfrm>
            <a:off x="683454" y="6403853"/>
            <a:ext cx="2997808" cy="369332"/>
          </a:xfrm>
          <a:prstGeom prst="rect">
            <a:avLst/>
          </a:prstGeom>
        </p:spPr>
        <p:txBody>
          <a:bodyPr wrap="none">
            <a:spAutoFit/>
          </a:bodyPr>
          <a:lstStyle/>
          <a:p>
            <a:r>
              <a:rPr lang="vi-VN" dirty="0">
                <a:latin typeface="Times New Roman" panose="02020603050405020304" pitchFamily="18" charset="0"/>
                <a:ea typeface="Calibri" panose="020F0502020204030204" pitchFamily="34" charset="0"/>
              </a:rPr>
              <a:t>Trả lời câu hỏi trang 96, SGK:</a:t>
            </a:r>
            <a:endParaRPr lang="en-US" dirty="0"/>
          </a:p>
        </p:txBody>
      </p:sp>
      <p:cxnSp>
        <p:nvCxnSpPr>
          <p:cNvPr id="9" name="Straight Arrow Connector 8"/>
          <p:cNvCxnSpPr/>
          <p:nvPr/>
        </p:nvCxnSpPr>
        <p:spPr>
          <a:xfrm>
            <a:off x="9425354" y="5430130"/>
            <a:ext cx="26728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45755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6860" y="907996"/>
            <a:ext cx="10515600" cy="4351338"/>
          </a:xfrm>
        </p:spPr>
        <p:txBody>
          <a:bodyPr/>
          <a:lstStyle/>
          <a:p>
            <a:pPr lvl="0"/>
            <a:r>
              <a:rPr lang="vi-VN" sz="3200" dirty="0" smtClean="0">
                <a:latin typeface="+mj-lt"/>
              </a:rPr>
              <a:t>1. </a:t>
            </a:r>
            <a:r>
              <a:rPr lang="en-US" sz="3200" dirty="0" err="1" smtClean="0">
                <a:latin typeface="Times New Roman" panose="02020603050405020304" pitchFamily="18" charset="0"/>
                <a:cs typeface="Times New Roman" panose="02020603050405020304" pitchFamily="18" charset="0"/>
              </a:rPr>
              <a:t>Hãy</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chỉ</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điểm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nhau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nhau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kẽm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sắt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nêu</a:t>
            </a:r>
            <a:r>
              <a:rPr lang="en-US" sz="3200" dirty="0">
                <a:latin typeface="Times New Roman" panose="02020603050405020304" pitchFamily="18" charset="0"/>
                <a:cs typeface="Times New Roman" panose="02020603050405020304" pitchFamily="18" charset="0"/>
              </a:rPr>
              <a:t> ở </a:t>
            </a:r>
            <a:r>
              <a:rPr lang="en-US" sz="3200" dirty="0" err="1">
                <a:latin typeface="Times New Roman" panose="02020603050405020304" pitchFamily="18" charset="0"/>
                <a:cs typeface="Times New Roman" panose="02020603050405020304" pitchFamily="18" charset="0"/>
              </a:rPr>
              <a:t>trên</a:t>
            </a:r>
            <a:r>
              <a:rPr lang="en-US" sz="3200" dirty="0">
                <a:latin typeface="Times New Roman" panose="02020603050405020304" pitchFamily="18" charset="0"/>
                <a:cs typeface="Times New Roman" panose="02020603050405020304" pitchFamily="18" charset="0"/>
              </a:rPr>
              <a:t>.</a:t>
            </a:r>
          </a:p>
          <a:p>
            <a:r>
              <a:rPr lang="vi-VN" sz="3200" dirty="0">
                <a:latin typeface="+mj-lt"/>
              </a:rPr>
              <a:t>2. Theo em, kim loại natri có thể tách bằng phương pháp nhiệt luyện như tách kẽm được không? Vi sao? </a:t>
            </a:r>
            <a:endParaRPr lang="en-US" sz="3200" dirty="0">
              <a:latin typeface="+mj-lt"/>
            </a:endParaRPr>
          </a:p>
          <a:p>
            <a:r>
              <a:rPr lang="vi-VN" sz="3200" dirty="0">
                <a:latin typeface="+mj-lt"/>
              </a:rPr>
              <a:t>3. Trong công nghiệp, phương pháp nào được sử dụng để sản xuất nhôm? Nguyên liệu để sản xuất nhôm là gì?</a:t>
            </a:r>
            <a:endParaRPr lang="en-US" sz="3200" dirty="0">
              <a:latin typeface="+mj-lt"/>
            </a:endParaRPr>
          </a:p>
          <a:p>
            <a:r>
              <a:rPr lang="vi-VN" sz="3200" dirty="0" smtClean="0">
                <a:latin typeface="+mj-lt"/>
              </a:rPr>
              <a:t>4. Vai </a:t>
            </a:r>
            <a:r>
              <a:rPr lang="vi-VN" sz="3200" dirty="0">
                <a:latin typeface="+mj-lt"/>
              </a:rPr>
              <a:t>trò của cryolite trong quá trình điện phân sản xuất nhôm là gì?</a:t>
            </a:r>
            <a:endParaRPr lang="en-US" sz="3200" dirty="0">
              <a:latin typeface="+mj-lt"/>
            </a:endParaRPr>
          </a:p>
          <a:p>
            <a:endParaRPr lang="en-US" dirty="0"/>
          </a:p>
        </p:txBody>
      </p:sp>
      <p:pic>
        <p:nvPicPr>
          <p:cNvPr id="4" name="Picture 3"/>
          <p:cNvPicPr>
            <a:picLocks noChangeAspect="1"/>
          </p:cNvPicPr>
          <p:nvPr/>
        </p:nvPicPr>
        <p:blipFill>
          <a:blip r:embed="rId2"/>
          <a:stretch>
            <a:fillRect/>
          </a:stretch>
        </p:blipFill>
        <p:spPr>
          <a:xfrm>
            <a:off x="759601" y="153318"/>
            <a:ext cx="751694" cy="754678"/>
          </a:xfrm>
          <a:prstGeom prst="rect">
            <a:avLst/>
          </a:prstGeom>
        </p:spPr>
      </p:pic>
      <p:sp>
        <p:nvSpPr>
          <p:cNvPr id="5" name="Rectangle 4"/>
          <p:cNvSpPr/>
          <p:nvPr/>
        </p:nvSpPr>
        <p:spPr>
          <a:xfrm>
            <a:off x="1553817" y="335702"/>
            <a:ext cx="2502608" cy="553998"/>
          </a:xfrm>
          <a:prstGeom prst="rect">
            <a:avLst/>
          </a:prstGeom>
        </p:spPr>
        <p:txBody>
          <a:bodyPr wrap="none">
            <a:spAutoFit/>
          </a:bodyPr>
          <a:lstStyle/>
          <a:p>
            <a:r>
              <a:rPr lang="en-US" sz="3000" b="1" dirty="0" smtClean="0">
                <a:solidFill>
                  <a:srgbClr val="FF0000"/>
                </a:solidFill>
                <a:latin typeface="Times New Roman" panose="02020603050405020304" pitchFamily="18" charset="0"/>
                <a:cs typeface="Times New Roman" panose="02020603050405020304" pitchFamily="18" charset="0"/>
              </a:rPr>
              <a:t>THẢO LUẬN</a:t>
            </a:r>
            <a:endParaRPr lang="en-US" sz="3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39808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0433"/>
            <a:ext cx="10515600" cy="549275"/>
          </a:xfrm>
        </p:spPr>
        <p:txBody>
          <a:bodyPr>
            <a:normAutofit fontScale="90000"/>
          </a:bodyPr>
          <a:lstStyle/>
          <a:p>
            <a:pPr lvl="0" algn="ctr"/>
            <a:r>
              <a:rPr lang="vi-VN" altLang="en-US" sz="3100" dirty="0" smtClean="0">
                <a:ea typeface="Calibri" panose="020F0502020204030204" pitchFamily="34" charset="0"/>
                <a:cs typeface="Times New Roman" panose="02020603050405020304" pitchFamily="18" charset="0"/>
              </a:rPr>
              <a:t>PHIẾU</a:t>
            </a:r>
            <a:r>
              <a:rPr lang="vi-VN" altLang="en-US" sz="3600" dirty="0" smtClean="0">
                <a:ea typeface="Calibri" panose="020F0502020204030204" pitchFamily="34" charset="0"/>
                <a:cs typeface="Times New Roman" panose="02020603050405020304" pitchFamily="18" charset="0"/>
              </a:rPr>
              <a:t> </a:t>
            </a:r>
            <a:r>
              <a:rPr lang="vi-VN" altLang="en-US" sz="3600" dirty="0">
                <a:ea typeface="Calibri" panose="020F0502020204030204" pitchFamily="34" charset="0"/>
                <a:cs typeface="Times New Roman" panose="02020603050405020304" pitchFamily="18" charset="0"/>
              </a:rPr>
              <a:t>HỌC </a:t>
            </a:r>
            <a:r>
              <a:rPr lang="vi-VN" altLang="en-US" sz="3600" dirty="0" smtClean="0">
                <a:ea typeface="Calibri" panose="020F0502020204030204" pitchFamily="34" charset="0"/>
                <a:cs typeface="Times New Roman" panose="02020603050405020304" pitchFamily="18" charset="0"/>
              </a:rPr>
              <a:t>TẬP SỐ 1</a:t>
            </a:r>
            <a:r>
              <a:rPr lang="en-US" altLang="en-US" dirty="0" smtClean="0"/>
              <a:t/>
            </a:r>
            <a:br>
              <a:rPr lang="en-US" altLang="en-US" dirty="0" smtClean="0"/>
            </a:br>
            <a:endParaRPr lang="en-US" dirty="0"/>
          </a:p>
        </p:txBody>
      </p:sp>
      <mc:AlternateContent xmlns:mc="http://schemas.openxmlformats.org/markup-compatibility/2006" xmlns:a14="http://schemas.microsoft.com/office/drawing/2010/main">
        <mc:Choice Requires="a14">
          <p:graphicFrame>
            <p:nvGraphicFramePr>
              <p:cNvPr id="4" name="Content Placeholder 3"/>
              <p:cNvGraphicFramePr>
                <a:graphicFrameLocks noGrp="1"/>
              </p:cNvGraphicFramePr>
              <p:nvPr>
                <p:ph idx="1"/>
                <p:extLst>
                  <p:ext uri="{D42A27DB-BD31-4B8C-83A1-F6EECF244321}">
                    <p14:modId xmlns:p14="http://schemas.microsoft.com/office/powerpoint/2010/main" val="3315016958"/>
                  </p:ext>
                </p:extLst>
              </p:nvPr>
            </p:nvGraphicFramePr>
            <p:xfrm>
              <a:off x="838200" y="639765"/>
              <a:ext cx="10515600" cy="5817547"/>
            </p:xfrm>
            <a:graphic>
              <a:graphicData uri="http://schemas.openxmlformats.org/drawingml/2006/table">
                <a:tbl>
                  <a:tblPr firstRow="1" firstCol="1" bandRow="1">
                    <a:tableStyleId>{5940675A-B579-460E-94D1-54222C63F5DA}</a:tableStyleId>
                  </a:tblPr>
                  <a:tblGrid>
                    <a:gridCol w="1892532">
                      <a:extLst>
                        <a:ext uri="{9D8B030D-6E8A-4147-A177-3AD203B41FA5}">
                          <a16:colId xmlns:a16="http://schemas.microsoft.com/office/drawing/2014/main" val="275283395"/>
                        </a:ext>
                      </a:extLst>
                    </a:gridCol>
                    <a:gridCol w="3072843">
                      <a:extLst>
                        <a:ext uri="{9D8B030D-6E8A-4147-A177-3AD203B41FA5}">
                          <a16:colId xmlns:a16="http://schemas.microsoft.com/office/drawing/2014/main" val="2847134583"/>
                        </a:ext>
                      </a:extLst>
                    </a:gridCol>
                    <a:gridCol w="2691790">
                      <a:extLst>
                        <a:ext uri="{9D8B030D-6E8A-4147-A177-3AD203B41FA5}">
                          <a16:colId xmlns:a16="http://schemas.microsoft.com/office/drawing/2014/main" val="64552602"/>
                        </a:ext>
                      </a:extLst>
                    </a:gridCol>
                    <a:gridCol w="2858435">
                      <a:extLst>
                        <a:ext uri="{9D8B030D-6E8A-4147-A177-3AD203B41FA5}">
                          <a16:colId xmlns:a16="http://schemas.microsoft.com/office/drawing/2014/main" val="2439906036"/>
                        </a:ext>
                      </a:extLst>
                    </a:gridCol>
                  </a:tblGrid>
                  <a:tr h="686246">
                    <a:tc>
                      <a:txBody>
                        <a:bodyPr/>
                        <a:lstStyle/>
                        <a:p>
                          <a:pPr marR="1347470" indent="180340" algn="l">
                            <a:lnSpc>
                              <a:spcPct val="117000"/>
                            </a:lnSpc>
                            <a:spcAft>
                              <a:spcPts val="0"/>
                            </a:spcAft>
                          </a:pPr>
                          <a:r>
                            <a:rPr lang="vi-VN" sz="2000" dirty="0">
                              <a:effectLst/>
                              <a:latin typeface="+mj-lt"/>
                            </a:rPr>
                            <a:t> </a:t>
                          </a:r>
                          <a:endParaRPr lang="en-US" sz="20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130"/>
                            </a:spcAft>
                          </a:pPr>
                          <a:r>
                            <a:rPr lang="vi-VN" sz="2000">
                              <a:effectLst/>
                              <a:latin typeface="+mj-lt"/>
                            </a:rPr>
                            <a:t>Quá trình tách nhôm</a:t>
                          </a:r>
                          <a:endParaRPr lang="en-US"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130"/>
                            </a:spcAft>
                          </a:pPr>
                          <a:r>
                            <a:rPr lang="vi-VN" sz="2000">
                              <a:effectLst/>
                              <a:latin typeface="+mj-lt"/>
                            </a:rPr>
                            <a:t>Quá trình tách sắt</a:t>
                          </a:r>
                          <a:endParaRPr lang="en-US" sz="2000">
                            <a:effectLst/>
                            <a:latin typeface="+mj-lt"/>
                          </a:endParaRPr>
                        </a:p>
                        <a:p>
                          <a:pPr marR="1347470" indent="180340" algn="l">
                            <a:lnSpc>
                              <a:spcPct val="117000"/>
                            </a:lnSpc>
                            <a:spcAft>
                              <a:spcPts val="0"/>
                            </a:spcAft>
                          </a:pPr>
                          <a:r>
                            <a:rPr lang="vi-VN" sz="2000">
                              <a:effectLst/>
                              <a:latin typeface="+mj-lt"/>
                            </a:rPr>
                            <a:t> </a:t>
                          </a:r>
                          <a:endParaRPr lang="en-US"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indent="180340" algn="l">
                            <a:lnSpc>
                              <a:spcPct val="107000"/>
                            </a:lnSpc>
                            <a:spcAft>
                              <a:spcPts val="130"/>
                            </a:spcAft>
                          </a:pPr>
                          <a:r>
                            <a:rPr lang="vi-VN" sz="2000" dirty="0">
                              <a:effectLst/>
                              <a:latin typeface="+mj-lt"/>
                            </a:rPr>
                            <a:t>Quá trình tách kẽm</a:t>
                          </a:r>
                          <a:endParaRPr lang="en-US" sz="20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23020951"/>
                      </a:ext>
                    </a:extLst>
                  </a:tr>
                  <a:tr h="711310">
                    <a:tc>
                      <a:txBody>
                        <a:bodyPr/>
                        <a:lstStyle/>
                        <a:p>
                          <a:pPr algn="l">
                            <a:lnSpc>
                              <a:spcPct val="117000"/>
                            </a:lnSpc>
                            <a:spcAft>
                              <a:spcPts val="0"/>
                            </a:spcAft>
                          </a:pPr>
                          <a:r>
                            <a:rPr lang="vi-VN" sz="2000">
                              <a:effectLst/>
                              <a:latin typeface="+mj-lt"/>
                            </a:rPr>
                            <a:t>- Tên quặng kim loại:</a:t>
                          </a:r>
                          <a:endParaRPr lang="en-US"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325"/>
                            </a:spcAft>
                          </a:pPr>
                          <a:r>
                            <a:rPr lang="vi-VN" sz="2000">
                              <a:effectLst/>
                              <a:latin typeface="+mj-lt"/>
                            </a:rPr>
                            <a:t>bauxite. </a:t>
                          </a:r>
                          <a:endParaRPr lang="en-US" sz="2000">
                            <a:effectLst/>
                            <a:latin typeface="+mj-lt"/>
                          </a:endParaRPr>
                        </a:p>
                        <a:p>
                          <a:pPr marR="1347470" algn="l">
                            <a:lnSpc>
                              <a:spcPct val="117000"/>
                            </a:lnSpc>
                            <a:spcAft>
                              <a:spcPts val="0"/>
                            </a:spcAft>
                          </a:pPr>
                          <a:r>
                            <a:rPr lang="vi-VN" sz="2000">
                              <a:effectLst/>
                              <a:latin typeface="+mj-lt"/>
                            </a:rPr>
                            <a:t> </a:t>
                          </a:r>
                          <a:endParaRPr lang="en-US"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l">
                            <a:lnSpc>
                              <a:spcPct val="117000"/>
                            </a:lnSpc>
                            <a:spcAft>
                              <a:spcPts val="0"/>
                            </a:spcAft>
                            <a:tabLst>
                              <a:tab pos="648335" algn="l"/>
                            </a:tabLst>
                          </a:pPr>
                          <a:r>
                            <a:rPr lang="vi-VN" sz="2000">
                              <a:effectLst/>
                              <a:latin typeface="+mj-lt"/>
                            </a:rPr>
                            <a:t>hematite.</a:t>
                          </a:r>
                          <a:endParaRPr lang="en-US"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R="201295" algn="l">
                            <a:lnSpc>
                              <a:spcPct val="117000"/>
                            </a:lnSpc>
                            <a:spcAft>
                              <a:spcPts val="0"/>
                            </a:spcAft>
                          </a:pPr>
                          <a:r>
                            <a:rPr lang="vi-VN" sz="2000" dirty="0">
                              <a:effectLst/>
                              <a:latin typeface="+mj-lt"/>
                            </a:rPr>
                            <a:t>sphalerite.</a:t>
                          </a:r>
                          <a:endParaRPr lang="en-US" sz="20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73158381"/>
                      </a:ext>
                    </a:extLst>
                  </a:tr>
                  <a:tr h="1055686">
                    <a:tc>
                      <a:txBody>
                        <a:bodyPr/>
                        <a:lstStyle/>
                        <a:p>
                          <a:pPr algn="l">
                            <a:lnSpc>
                              <a:spcPct val="117000"/>
                            </a:lnSpc>
                            <a:spcAft>
                              <a:spcPts val="0"/>
                            </a:spcAft>
                          </a:pPr>
                          <a:r>
                            <a:rPr lang="vi-VN" sz="2000">
                              <a:effectLst/>
                              <a:latin typeface="+mj-lt"/>
                            </a:rPr>
                            <a:t>- Thành phần chủ yếu của quặng:</a:t>
                          </a:r>
                          <a:endParaRPr lang="en-US"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185"/>
                            </a:spcAft>
                          </a:pPr>
                          <a:r>
                            <a:rPr lang="vi-VN" sz="2000">
                              <a:effectLst/>
                              <a:latin typeface="+mj-lt"/>
                            </a:rPr>
                            <a:t>Al</a:t>
                          </a:r>
                          <a:r>
                            <a:rPr lang="vi-VN" sz="2000" baseline="-25000">
                              <a:effectLst/>
                              <a:latin typeface="+mj-lt"/>
                            </a:rPr>
                            <a:t>2</a:t>
                          </a:r>
                          <a:r>
                            <a:rPr lang="vi-VN" sz="2000">
                              <a:effectLst/>
                              <a:latin typeface="+mj-lt"/>
                            </a:rPr>
                            <a:t>O</a:t>
                          </a:r>
                          <a:r>
                            <a:rPr lang="vi-VN" sz="2000" baseline="-25000">
                              <a:effectLst/>
                              <a:latin typeface="+mj-lt"/>
                            </a:rPr>
                            <a:t>3</a:t>
                          </a:r>
                          <a:r>
                            <a:rPr lang="vi-VN" sz="2000">
                              <a:effectLst/>
                              <a:latin typeface="+mj-lt"/>
                            </a:rPr>
                            <a:t>.</a:t>
                          </a:r>
                          <a:endParaRPr lang="en-US" sz="2000">
                            <a:effectLst/>
                            <a:latin typeface="+mj-lt"/>
                          </a:endParaRPr>
                        </a:p>
                        <a:p>
                          <a:pPr marR="1347470" algn="l">
                            <a:lnSpc>
                              <a:spcPct val="117000"/>
                            </a:lnSpc>
                            <a:spcAft>
                              <a:spcPts val="0"/>
                            </a:spcAft>
                          </a:pPr>
                          <a:r>
                            <a:rPr lang="vi-VN" sz="2000">
                              <a:effectLst/>
                              <a:latin typeface="+mj-lt"/>
                            </a:rPr>
                            <a:t> </a:t>
                          </a:r>
                          <a:endParaRPr lang="en-US"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l">
                            <a:lnSpc>
                              <a:spcPct val="117000"/>
                            </a:lnSpc>
                            <a:spcAft>
                              <a:spcPts val="0"/>
                            </a:spcAft>
                          </a:pPr>
                          <a:r>
                            <a:rPr lang="vi-VN" sz="2000">
                              <a:effectLst/>
                              <a:latin typeface="+mj-lt"/>
                            </a:rPr>
                            <a:t>Fe</a:t>
                          </a:r>
                          <a:r>
                            <a:rPr lang="vi-VN" sz="2000" baseline="-25000">
                              <a:effectLst/>
                              <a:latin typeface="+mj-lt"/>
                            </a:rPr>
                            <a:t>2</a:t>
                          </a:r>
                          <a:r>
                            <a:rPr lang="vi-VN" sz="2000">
                              <a:effectLst/>
                              <a:latin typeface="+mj-lt"/>
                            </a:rPr>
                            <a:t>O</a:t>
                          </a:r>
                          <a:r>
                            <a:rPr lang="vi-VN" sz="2000" baseline="-25000">
                              <a:effectLst/>
                              <a:latin typeface="+mj-lt"/>
                            </a:rPr>
                            <a:t>3</a:t>
                          </a:r>
                          <a:r>
                            <a:rPr lang="vi-VN" sz="2000">
                              <a:effectLst/>
                              <a:latin typeface="+mj-lt"/>
                            </a:rPr>
                            <a:t>.</a:t>
                          </a:r>
                          <a:endParaRPr lang="en-US"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l">
                            <a:lnSpc>
                              <a:spcPct val="117000"/>
                            </a:lnSpc>
                            <a:spcAft>
                              <a:spcPts val="0"/>
                            </a:spcAft>
                          </a:pPr>
                          <a:r>
                            <a:rPr lang="vi-VN" sz="2000">
                              <a:effectLst/>
                              <a:latin typeface="+mj-lt"/>
                            </a:rPr>
                            <a:t>ZnS nóng chảy Al</a:t>
                          </a:r>
                          <a:r>
                            <a:rPr lang="vi-VN" sz="2000" baseline="-25000">
                              <a:effectLst/>
                              <a:latin typeface="+mj-lt"/>
                            </a:rPr>
                            <a:t>2</a:t>
                          </a:r>
                          <a:r>
                            <a:rPr lang="vi-VN" sz="2000">
                              <a:effectLst/>
                              <a:latin typeface="+mj-lt"/>
                            </a:rPr>
                            <a:t>O</a:t>
                          </a:r>
                          <a:r>
                            <a:rPr lang="vi-VN" sz="2000" baseline="-25000">
                              <a:effectLst/>
                              <a:latin typeface="+mj-lt"/>
                            </a:rPr>
                            <a:t>3</a:t>
                          </a:r>
                          <a:r>
                            <a:rPr lang="vi-VN" sz="2000">
                              <a:effectLst/>
                              <a:latin typeface="+mj-lt"/>
                            </a:rPr>
                            <a:t>.</a:t>
                          </a:r>
                          <a:endParaRPr lang="en-US" sz="200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30965326"/>
                      </a:ext>
                    </a:extLst>
                  </a:tr>
                  <a:tr h="1759477">
                    <a:tc>
                      <a:txBody>
                        <a:bodyPr/>
                        <a:lstStyle/>
                        <a:p>
                          <a:pPr algn="l">
                            <a:lnSpc>
                              <a:spcPct val="117000"/>
                            </a:lnSpc>
                            <a:spcAft>
                              <a:spcPts val="0"/>
                            </a:spcAft>
                            <a:tabLst>
                              <a:tab pos="824230" algn="l"/>
                            </a:tabLst>
                          </a:pPr>
                          <a:r>
                            <a:rPr lang="vi-VN" sz="2000">
                              <a:effectLst/>
                              <a:latin typeface="+mj-lt"/>
                            </a:rPr>
                            <a:t>- Phương pháp dùng để tách kim loại ra khỏi hợp chất trong công nghiệp:</a:t>
                          </a:r>
                          <a:endParaRPr lang="en-US"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555"/>
                            </a:spcAft>
                          </a:pPr>
                          <a:r>
                            <a:rPr lang="vi-VN" sz="2000">
                              <a:effectLst/>
                              <a:latin typeface="+mj-lt"/>
                            </a:rPr>
                            <a:t>điện phân nóng chảy</a:t>
                          </a:r>
                          <a:endParaRPr lang="en-US" sz="2000">
                            <a:effectLst/>
                            <a:latin typeface="+mj-lt"/>
                          </a:endParaRPr>
                        </a:p>
                        <a:p>
                          <a:pPr marR="1347470" algn="l">
                            <a:lnSpc>
                              <a:spcPct val="117000"/>
                            </a:lnSpc>
                            <a:spcAft>
                              <a:spcPts val="0"/>
                            </a:spcAft>
                          </a:pPr>
                          <a:r>
                            <a:rPr lang="vi-VN" sz="2000">
                              <a:effectLst/>
                              <a:latin typeface="+mj-lt"/>
                            </a:rPr>
                            <a:t> </a:t>
                          </a:r>
                          <a:endParaRPr lang="en-US"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l">
                            <a:lnSpc>
                              <a:spcPct val="117000"/>
                            </a:lnSpc>
                            <a:spcAft>
                              <a:spcPts val="0"/>
                            </a:spcAft>
                          </a:pPr>
                          <a:r>
                            <a:rPr lang="vi-VN" sz="2000">
                              <a:effectLst/>
                              <a:latin typeface="+mj-lt"/>
                            </a:rPr>
                            <a:t>nhiệt luyện, cho CO phản ứng với Fe</a:t>
                          </a:r>
                          <a:r>
                            <a:rPr lang="vi-VN" sz="2000" baseline="-25000">
                              <a:effectLst/>
                              <a:latin typeface="+mj-lt"/>
                            </a:rPr>
                            <a:t>2</a:t>
                          </a:r>
                          <a:r>
                            <a:rPr lang="vi-VN" sz="2000">
                              <a:effectLst/>
                              <a:latin typeface="+mj-lt"/>
                            </a:rPr>
                            <a:t>O</a:t>
                          </a:r>
                          <a:r>
                            <a:rPr lang="vi-VN" sz="2000" baseline="-25000">
                              <a:effectLst/>
                              <a:latin typeface="+mj-lt"/>
                            </a:rPr>
                            <a:t>3 </a:t>
                          </a:r>
                          <a:r>
                            <a:rPr lang="vi-VN" sz="2000">
                              <a:effectLst/>
                              <a:latin typeface="+mj-lt"/>
                            </a:rPr>
                            <a:t>ở nhiệt độ cao.</a:t>
                          </a:r>
                          <a:endParaRPr lang="en-US"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R="21590" algn="l">
                            <a:lnSpc>
                              <a:spcPct val="117000"/>
                            </a:lnSpc>
                            <a:spcAft>
                              <a:spcPts val="0"/>
                            </a:spcAft>
                          </a:pPr>
                          <a:r>
                            <a:rPr lang="vi-VN" sz="2000" dirty="0">
                              <a:effectLst/>
                              <a:latin typeface="+mj-lt"/>
                            </a:rPr>
                            <a:t>nhiệt luyện, cho C phản ứng với ZnO</a:t>
                          </a:r>
                          <a:r>
                            <a:rPr lang="vi-VN" sz="2000" baseline="-25000" dirty="0">
                              <a:effectLst/>
                              <a:latin typeface="+mj-lt"/>
                            </a:rPr>
                            <a:t> </a:t>
                          </a:r>
                          <a:r>
                            <a:rPr lang="vi-VN" sz="2000" dirty="0">
                              <a:effectLst/>
                              <a:latin typeface="+mj-lt"/>
                            </a:rPr>
                            <a:t>ở nhiệt độ cao.</a:t>
                          </a:r>
                          <a:endParaRPr lang="en-US" sz="20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38201598"/>
                      </a:ext>
                    </a:extLst>
                  </a:tr>
                  <a:tr h="1548315">
                    <a:tc>
                      <a:txBody>
                        <a:bodyPr/>
                        <a:lstStyle/>
                        <a:p>
                          <a:pPr algn="l">
                            <a:lnSpc>
                              <a:spcPct val="117000"/>
                            </a:lnSpc>
                            <a:spcAft>
                              <a:spcPts val="0"/>
                            </a:spcAft>
                          </a:pPr>
                          <a:r>
                            <a:rPr lang="vi-VN" sz="2000">
                              <a:effectLst/>
                              <a:latin typeface="+mj-lt"/>
                            </a:rPr>
                            <a:t>PTHH của phản ứng:</a:t>
                          </a:r>
                          <a:endParaRPr lang="en-US"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l">
                            <a:lnSpc>
                              <a:spcPct val="117000"/>
                            </a:lnSpc>
                            <a:spcAft>
                              <a:spcPts val="0"/>
                            </a:spcAft>
                          </a:pPr>
                          <a:r>
                            <a:rPr lang="vi-VN" sz="2000">
                              <a:effectLst/>
                              <a:latin typeface="+mj-lt"/>
                            </a:rPr>
                            <a:t>2Al</a:t>
                          </a:r>
                          <a:r>
                            <a:rPr lang="vi-VN" sz="2000" baseline="-25000">
                              <a:effectLst/>
                              <a:latin typeface="+mj-lt"/>
                            </a:rPr>
                            <a:t>2</a:t>
                          </a:r>
                          <a:r>
                            <a:rPr lang="vi-VN" sz="2000">
                              <a:effectLst/>
                              <a:latin typeface="+mj-lt"/>
                            </a:rPr>
                            <a:t>O</a:t>
                          </a:r>
                          <a:r>
                            <a:rPr lang="vi-VN" sz="2000" baseline="-25000">
                              <a:effectLst/>
                              <a:latin typeface="+mj-lt"/>
                            </a:rPr>
                            <a:t>3</a:t>
                          </a:r>
                          <a:r>
                            <a:rPr lang="vi-VN" sz="2000">
                              <a:effectLst/>
                              <a:latin typeface="+mj-lt"/>
                            </a:rPr>
                            <a:t> </a:t>
                          </a:r>
                          <a14:m>
                            <m:oMath xmlns:m="http://schemas.openxmlformats.org/officeDocument/2006/math">
                              <m:f>
                                <m:fPr>
                                  <m:ctrlPr>
                                    <a:rPr lang="en-US" sz="2000" i="1">
                                      <a:effectLst/>
                                      <a:latin typeface="Cambria Math" panose="02040503050406030204" pitchFamily="18" charset="0"/>
                                    </a:rPr>
                                  </m:ctrlPr>
                                </m:fPr>
                                <m:num>
                                  <m:r>
                                    <a:rPr lang="vi-VN" sz="2000">
                                      <a:effectLst/>
                                      <a:latin typeface="Cambria Math" panose="02040503050406030204" pitchFamily="18" charset="0"/>
                                    </a:rPr>
                                    <m:t>đ</m:t>
                                  </m:r>
                                  <m:r>
                                    <m:rPr>
                                      <m:sty m:val="p"/>
                                    </m:rPr>
                                    <a:rPr lang="vi-VN" sz="2000">
                                      <a:effectLst/>
                                      <a:latin typeface="Cambria Math" panose="02040503050406030204" pitchFamily="18" charset="0"/>
                                    </a:rPr>
                                    <m:t>pnc</m:t>
                                  </m:r>
                                </m:num>
                                <m:den>
                                  <m:r>
                                    <m:rPr>
                                      <m:sty m:val="p"/>
                                    </m:rPr>
                                    <a:rPr lang="vi-VN" sz="2000">
                                      <a:effectLst/>
                                      <a:latin typeface="Cambria Math" panose="02040503050406030204" pitchFamily="18" charset="0"/>
                                    </a:rPr>
                                    <m:t>cryolite</m:t>
                                  </m:r>
                                </m:den>
                              </m:f>
                            </m:oMath>
                          </a14:m>
                          <a:r>
                            <a:rPr lang="vi-VN" sz="2000">
                              <a:effectLst/>
                              <a:latin typeface="+mj-lt"/>
                            </a:rPr>
                            <a:t>→ 4Al + 3O2</a:t>
                          </a:r>
                          <a:endParaRPr lang="en-US"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R="34925" algn="ctr">
                            <a:lnSpc>
                              <a:spcPct val="107000"/>
                            </a:lnSpc>
                            <a:spcAft>
                              <a:spcPts val="565"/>
                            </a:spcAft>
                          </a:pPr>
                          <a:r>
                            <a:rPr lang="vi-VN" sz="2000" dirty="0">
                              <a:effectLst/>
                              <a:latin typeface="+mj-lt"/>
                            </a:rPr>
                            <a:t>Fe</a:t>
                          </a:r>
                          <a:r>
                            <a:rPr lang="vi-VN" sz="2000" baseline="-25000" dirty="0">
                              <a:effectLst/>
                              <a:latin typeface="+mj-lt"/>
                            </a:rPr>
                            <a:t>2</a:t>
                          </a:r>
                          <a:r>
                            <a:rPr lang="vi-VN" sz="2000" dirty="0">
                              <a:effectLst/>
                              <a:latin typeface="+mj-lt"/>
                            </a:rPr>
                            <a:t>O</a:t>
                          </a:r>
                          <a:r>
                            <a:rPr lang="vi-VN" sz="2000" baseline="-25000" dirty="0">
                              <a:effectLst/>
                              <a:latin typeface="+mj-lt"/>
                            </a:rPr>
                            <a:t>3</a:t>
                          </a:r>
                          <a:r>
                            <a:rPr lang="vi-VN" sz="2000" dirty="0">
                              <a:effectLst/>
                              <a:latin typeface="+mj-lt"/>
                            </a:rPr>
                            <a:t> + 3CO </a:t>
                          </a:r>
                          <a:r>
                            <a:rPr lang="en-US" sz="2000" dirty="0" smtClean="0">
                              <a:effectLst/>
                              <a:latin typeface="+mj-lt"/>
                            </a:rPr>
                            <a:t> </a:t>
                          </a:r>
                          <a:r>
                            <a:rPr lang="vi-VN" sz="2000" dirty="0" smtClean="0">
                              <a:effectLst/>
                              <a:latin typeface="+mj-lt"/>
                            </a:rPr>
                            <a:t>→</a:t>
                          </a:r>
                          <a:r>
                            <a:rPr lang="vi-VN" sz="2000" baseline="30000" dirty="0">
                              <a:effectLst/>
                              <a:latin typeface="+mj-lt"/>
                            </a:rPr>
                            <a:t>to</a:t>
                          </a:r>
                          <a:r>
                            <a:rPr lang="vi-VN" sz="2000" dirty="0">
                              <a:effectLst/>
                              <a:latin typeface="+mj-lt"/>
                            </a:rPr>
                            <a:t> 2Fe + 3CO</a:t>
                          </a:r>
                          <a:r>
                            <a:rPr lang="vi-VN" sz="2000" baseline="-25000" dirty="0">
                              <a:effectLst/>
                              <a:latin typeface="+mj-lt"/>
                            </a:rPr>
                            <a:t>2</a:t>
                          </a:r>
                          <a:endParaRPr lang="en-US" sz="2000" dirty="0">
                            <a:effectLst/>
                            <a:latin typeface="+mj-lt"/>
                          </a:endParaRPr>
                        </a:p>
                        <a:p>
                          <a:pPr marR="1347470" algn="l">
                            <a:lnSpc>
                              <a:spcPct val="117000"/>
                            </a:lnSpc>
                            <a:spcAft>
                              <a:spcPts val="0"/>
                            </a:spcAft>
                          </a:pPr>
                          <a:r>
                            <a:rPr lang="vi-VN" sz="2000" dirty="0">
                              <a:effectLst/>
                              <a:latin typeface="+mj-lt"/>
                            </a:rPr>
                            <a:t> </a:t>
                          </a:r>
                          <a:endParaRPr lang="en-US" sz="20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34925" indent="0" algn="ctr">
                            <a:lnSpc>
                              <a:spcPct val="107000"/>
                            </a:lnSpc>
                            <a:spcBef>
                              <a:spcPts val="0"/>
                            </a:spcBef>
                            <a:spcAft>
                              <a:spcPts val="280"/>
                            </a:spcAft>
                            <a:buNone/>
                          </a:pPr>
                          <a:r>
                            <a:rPr lang="vi-VN" sz="2000" dirty="0">
                              <a:effectLst/>
                              <a:latin typeface="+mj-lt"/>
                            </a:rPr>
                            <a:t> </a:t>
                          </a:r>
                          <a:r>
                            <a:rPr lang="vi-VN" sz="1600" dirty="0" smtClean="0">
                              <a:latin typeface="Times New Roman" panose="02020603050405020304" pitchFamily="18" charset="0"/>
                              <a:ea typeface="Calibri" panose="020F0502020204030204" pitchFamily="34" charset="0"/>
                              <a:cs typeface="Times New Roman" panose="02020603050405020304" pitchFamily="18" charset="0"/>
                            </a:rPr>
                            <a:t>2ZnS + 3O</a:t>
                          </a:r>
                          <a:r>
                            <a:rPr lang="vi-VN" sz="1600" baseline="-25000" dirty="0" smtClean="0">
                              <a:latin typeface="Times New Roman" panose="02020603050405020304" pitchFamily="18" charset="0"/>
                              <a:ea typeface="Calibri" panose="020F0502020204030204" pitchFamily="34" charset="0"/>
                              <a:cs typeface="Times New Roman" panose="02020603050405020304" pitchFamily="18" charset="0"/>
                            </a:rPr>
                            <a:t>2</a:t>
                          </a:r>
                          <a:r>
                            <a:rPr lang="vi-VN"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vi-VN" sz="1600" dirty="0" smtClean="0">
                              <a:solidFill>
                                <a:srgbClr val="1A1915"/>
                              </a:solidFill>
                              <a:latin typeface="Segoe UI Symbol" panose="020B0502040204020203" pitchFamily="34" charset="0"/>
                              <a:ea typeface="Segoe UI Symbol" panose="020B0502040204020203" pitchFamily="34" charset="0"/>
                              <a:cs typeface="Segoe UI Symbol" panose="020B0502040204020203" pitchFamily="34" charset="0"/>
                            </a:rPr>
                            <a:t>→</a:t>
                          </a:r>
                          <a:r>
                            <a:rPr lang="vi-VN" sz="1600" baseline="30000" dirty="0" smtClean="0">
                              <a:solidFill>
                                <a:srgbClr val="1A1915"/>
                              </a:solidFill>
                              <a:latin typeface="Times New Roman" panose="02020603050405020304" pitchFamily="18" charset="0"/>
                              <a:ea typeface="Calibri" panose="020F0502020204030204" pitchFamily="34" charset="0"/>
                              <a:cs typeface="Times New Roman" panose="02020603050405020304" pitchFamily="18" charset="0"/>
                            </a:rPr>
                            <a:t>to</a:t>
                          </a:r>
                          <a:r>
                            <a:rPr lang="vi-VN" sz="1600" dirty="0" smtClean="0">
                              <a:latin typeface="Times New Roman" panose="02020603050405020304" pitchFamily="18" charset="0"/>
                              <a:ea typeface="Calibri" panose="020F0502020204030204" pitchFamily="34" charset="0"/>
                              <a:cs typeface="Times New Roman" panose="02020603050405020304" pitchFamily="18" charset="0"/>
                            </a:rPr>
                            <a:t> 2ZnO + 2SO</a:t>
                          </a:r>
                          <a:r>
                            <a:rPr lang="vi-VN" sz="1600" baseline="-25000" dirty="0" smtClean="0">
                              <a:latin typeface="Times New Roman" panose="02020603050405020304" pitchFamily="18" charset="0"/>
                              <a:ea typeface="Calibri" panose="020F0502020204030204" pitchFamily="34" charset="0"/>
                              <a:cs typeface="Times New Roman" panose="02020603050405020304" pitchFamily="18" charset="0"/>
                            </a:rPr>
                            <a:t>2</a:t>
                          </a:r>
                          <a:endParaRPr lang="en-US" sz="1600" dirty="0" smtClean="0">
                            <a:latin typeface="Times New Roman" panose="02020603050405020304" pitchFamily="18" charset="0"/>
                            <a:ea typeface="Calibri" panose="020F0502020204030204" pitchFamily="34" charset="0"/>
                            <a:cs typeface="Times New Roman" panose="02020603050405020304" pitchFamily="18" charset="0"/>
                          </a:endParaRPr>
                        </a:p>
                        <a:p>
                          <a:pPr marL="0" marR="1347470" indent="0" algn="l" defTabSz="914400" rtl="0" eaLnBrk="1" fontAlgn="auto" latinLnBrk="0" hangingPunct="1">
                            <a:lnSpc>
                              <a:spcPct val="117000"/>
                            </a:lnSpc>
                            <a:spcBef>
                              <a:spcPts val="0"/>
                            </a:spcBef>
                            <a:spcAft>
                              <a:spcPts val="0"/>
                            </a:spcAft>
                            <a:buClrTx/>
                            <a:buSzTx/>
                            <a:buFontTx/>
                            <a:buNone/>
                            <a:tabLst/>
                            <a:defRPr/>
                          </a:pPr>
                          <a:r>
                            <a:rPr lang="vi-VN" sz="1800" kern="1200" dirty="0" smtClean="0">
                              <a:solidFill>
                                <a:schemeClr val="tx1"/>
                              </a:solidFill>
                              <a:effectLst/>
                              <a:latin typeface="+mj-lt"/>
                              <a:ea typeface="+mn-ea"/>
                              <a:cs typeface="+mn-cs"/>
                            </a:rPr>
                            <a:t>ZnO + c </a:t>
                          </a:r>
                          <a:r>
                            <a:rPr lang="en-US" sz="1800" kern="1200" dirty="0" smtClean="0">
                              <a:solidFill>
                                <a:schemeClr val="tx1"/>
                              </a:solidFill>
                              <a:effectLst/>
                              <a:latin typeface="+mj-lt"/>
                              <a:ea typeface="+mn-ea"/>
                              <a:cs typeface="+mn-cs"/>
                            </a:rPr>
                            <a:t>   </a:t>
                          </a:r>
                          <a:r>
                            <a:rPr lang="vi-VN" sz="1800" kern="1200" baseline="30000" dirty="0" smtClean="0">
                              <a:solidFill>
                                <a:schemeClr val="tx1"/>
                              </a:solidFill>
                              <a:effectLst/>
                              <a:latin typeface="+mj-lt"/>
                              <a:ea typeface="+mn-ea"/>
                              <a:cs typeface="+mn-cs"/>
                            </a:rPr>
                            <a:t>t0</a:t>
                          </a:r>
                          <a:r>
                            <a:rPr lang="vi-VN" sz="1800" kern="1200" dirty="0" smtClean="0">
                              <a:solidFill>
                                <a:schemeClr val="tx1"/>
                              </a:solidFill>
                              <a:effectLst/>
                              <a:latin typeface="+mj-lt"/>
                              <a:ea typeface="+mn-ea"/>
                              <a:cs typeface="+mn-cs"/>
                            </a:rPr>
                            <a:t> Zn+ CO</a:t>
                          </a:r>
                          <a:endParaRPr lang="en-US" sz="1800" kern="1200" dirty="0" smtClean="0">
                            <a:solidFill>
                              <a:schemeClr val="tx1"/>
                            </a:solidFill>
                            <a:effectLst/>
                            <a:latin typeface="+mj-lt"/>
                            <a:ea typeface="+mn-ea"/>
                            <a:cs typeface="+mn-cs"/>
                          </a:endParaRPr>
                        </a:p>
                        <a:p>
                          <a:pPr marL="0" marR="1347470" indent="0" algn="l" defTabSz="914400" rtl="0" eaLnBrk="1" fontAlgn="auto" latinLnBrk="0" hangingPunct="1">
                            <a:lnSpc>
                              <a:spcPct val="117000"/>
                            </a:lnSpc>
                            <a:spcBef>
                              <a:spcPts val="0"/>
                            </a:spcBef>
                            <a:spcAft>
                              <a:spcPts val="0"/>
                            </a:spcAft>
                            <a:buClrTx/>
                            <a:buSzTx/>
                            <a:buFontTx/>
                            <a:buNone/>
                            <a:tabLst/>
                            <a:defRPr/>
                          </a:pPr>
                          <a:endParaRPr lang="en-US" sz="16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67090174"/>
                      </a:ext>
                    </a:extLst>
                  </a:tr>
                </a:tbl>
              </a:graphicData>
            </a:graphic>
          </p:graphicFrame>
        </mc:Choice>
        <mc:Fallback xmlns="">
          <p:graphicFrame>
            <p:nvGraphicFramePr>
              <p:cNvPr id="4" name="Content Placeholder 3"/>
              <p:cNvGraphicFramePr>
                <a:graphicFrameLocks noGrp="1"/>
              </p:cNvGraphicFramePr>
              <p:nvPr>
                <p:ph idx="1"/>
                <p:extLst>
                  <p:ext uri="{D42A27DB-BD31-4B8C-83A1-F6EECF244321}">
                    <p14:modId xmlns:p14="http://schemas.microsoft.com/office/powerpoint/2010/main" val="3315016958"/>
                  </p:ext>
                </p:extLst>
              </p:nvPr>
            </p:nvGraphicFramePr>
            <p:xfrm>
              <a:off x="838200" y="639765"/>
              <a:ext cx="10515600" cy="5817547"/>
            </p:xfrm>
            <a:graphic>
              <a:graphicData uri="http://schemas.openxmlformats.org/drawingml/2006/table">
                <a:tbl>
                  <a:tblPr firstRow="1" firstCol="1" bandRow="1">
                    <a:tableStyleId>{5940675A-B579-460E-94D1-54222C63F5DA}</a:tableStyleId>
                  </a:tblPr>
                  <a:tblGrid>
                    <a:gridCol w="1892532">
                      <a:extLst>
                        <a:ext uri="{9D8B030D-6E8A-4147-A177-3AD203B41FA5}">
                          <a16:colId xmlns:a16="http://schemas.microsoft.com/office/drawing/2014/main" val="275283395"/>
                        </a:ext>
                      </a:extLst>
                    </a:gridCol>
                    <a:gridCol w="3072843">
                      <a:extLst>
                        <a:ext uri="{9D8B030D-6E8A-4147-A177-3AD203B41FA5}">
                          <a16:colId xmlns:a16="http://schemas.microsoft.com/office/drawing/2014/main" val="2847134583"/>
                        </a:ext>
                      </a:extLst>
                    </a:gridCol>
                    <a:gridCol w="2691790">
                      <a:extLst>
                        <a:ext uri="{9D8B030D-6E8A-4147-A177-3AD203B41FA5}">
                          <a16:colId xmlns:a16="http://schemas.microsoft.com/office/drawing/2014/main" val="64552602"/>
                        </a:ext>
                      </a:extLst>
                    </a:gridCol>
                    <a:gridCol w="2858435">
                      <a:extLst>
                        <a:ext uri="{9D8B030D-6E8A-4147-A177-3AD203B41FA5}">
                          <a16:colId xmlns:a16="http://schemas.microsoft.com/office/drawing/2014/main" val="2439906036"/>
                        </a:ext>
                      </a:extLst>
                    </a:gridCol>
                  </a:tblGrid>
                  <a:tr h="695452">
                    <a:tc>
                      <a:txBody>
                        <a:bodyPr/>
                        <a:lstStyle/>
                        <a:p>
                          <a:pPr marR="1347470" indent="180340" algn="l">
                            <a:lnSpc>
                              <a:spcPct val="117000"/>
                            </a:lnSpc>
                            <a:spcAft>
                              <a:spcPts val="0"/>
                            </a:spcAft>
                          </a:pPr>
                          <a:r>
                            <a:rPr lang="vi-VN" sz="2000" dirty="0">
                              <a:effectLst/>
                              <a:latin typeface="+mj-lt"/>
                            </a:rPr>
                            <a:t> </a:t>
                          </a:r>
                          <a:endParaRPr lang="en-US" sz="20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130"/>
                            </a:spcAft>
                          </a:pPr>
                          <a:r>
                            <a:rPr lang="vi-VN" sz="2000">
                              <a:effectLst/>
                              <a:latin typeface="+mj-lt"/>
                            </a:rPr>
                            <a:t>Quá trình tách nhôm</a:t>
                          </a:r>
                          <a:endParaRPr lang="en-US"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130"/>
                            </a:spcAft>
                          </a:pPr>
                          <a:r>
                            <a:rPr lang="vi-VN" sz="2000">
                              <a:effectLst/>
                              <a:latin typeface="+mj-lt"/>
                            </a:rPr>
                            <a:t>Quá trình tách sắt</a:t>
                          </a:r>
                          <a:endParaRPr lang="en-US" sz="2000">
                            <a:effectLst/>
                            <a:latin typeface="+mj-lt"/>
                          </a:endParaRPr>
                        </a:p>
                        <a:p>
                          <a:pPr marR="1347470" indent="180340" algn="l">
                            <a:lnSpc>
                              <a:spcPct val="117000"/>
                            </a:lnSpc>
                            <a:spcAft>
                              <a:spcPts val="0"/>
                            </a:spcAft>
                          </a:pPr>
                          <a:r>
                            <a:rPr lang="vi-VN" sz="2000">
                              <a:effectLst/>
                              <a:latin typeface="+mj-lt"/>
                            </a:rPr>
                            <a:t> </a:t>
                          </a:r>
                          <a:endParaRPr lang="en-US"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indent="180340" algn="l">
                            <a:lnSpc>
                              <a:spcPct val="107000"/>
                            </a:lnSpc>
                            <a:spcAft>
                              <a:spcPts val="130"/>
                            </a:spcAft>
                          </a:pPr>
                          <a:r>
                            <a:rPr lang="vi-VN" sz="2000" dirty="0">
                              <a:effectLst/>
                              <a:latin typeface="+mj-lt"/>
                            </a:rPr>
                            <a:t>Quá trình tách kẽm</a:t>
                          </a:r>
                          <a:endParaRPr lang="en-US" sz="20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23020951"/>
                      </a:ext>
                    </a:extLst>
                  </a:tr>
                  <a:tr h="720852">
                    <a:tc>
                      <a:txBody>
                        <a:bodyPr/>
                        <a:lstStyle/>
                        <a:p>
                          <a:pPr algn="l">
                            <a:lnSpc>
                              <a:spcPct val="117000"/>
                            </a:lnSpc>
                            <a:spcAft>
                              <a:spcPts val="0"/>
                            </a:spcAft>
                          </a:pPr>
                          <a:r>
                            <a:rPr lang="vi-VN" sz="2000">
                              <a:effectLst/>
                              <a:latin typeface="+mj-lt"/>
                            </a:rPr>
                            <a:t>- Tên quặng kim loại:</a:t>
                          </a:r>
                          <a:endParaRPr lang="en-US"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325"/>
                            </a:spcAft>
                          </a:pPr>
                          <a:r>
                            <a:rPr lang="vi-VN" sz="2000">
                              <a:effectLst/>
                              <a:latin typeface="+mj-lt"/>
                            </a:rPr>
                            <a:t>bauxite. </a:t>
                          </a:r>
                          <a:endParaRPr lang="en-US" sz="2000">
                            <a:effectLst/>
                            <a:latin typeface="+mj-lt"/>
                          </a:endParaRPr>
                        </a:p>
                        <a:p>
                          <a:pPr marR="1347470" algn="l">
                            <a:lnSpc>
                              <a:spcPct val="117000"/>
                            </a:lnSpc>
                            <a:spcAft>
                              <a:spcPts val="0"/>
                            </a:spcAft>
                          </a:pPr>
                          <a:r>
                            <a:rPr lang="vi-VN" sz="2000">
                              <a:effectLst/>
                              <a:latin typeface="+mj-lt"/>
                            </a:rPr>
                            <a:t> </a:t>
                          </a:r>
                          <a:endParaRPr lang="en-US"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l">
                            <a:lnSpc>
                              <a:spcPct val="117000"/>
                            </a:lnSpc>
                            <a:spcAft>
                              <a:spcPts val="0"/>
                            </a:spcAft>
                            <a:tabLst>
                              <a:tab pos="648335" algn="l"/>
                            </a:tabLst>
                          </a:pPr>
                          <a:r>
                            <a:rPr lang="vi-VN" sz="2000">
                              <a:effectLst/>
                              <a:latin typeface="+mj-lt"/>
                            </a:rPr>
                            <a:t>hematite.</a:t>
                          </a:r>
                          <a:endParaRPr lang="en-US"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R="201295" algn="l">
                            <a:lnSpc>
                              <a:spcPct val="117000"/>
                            </a:lnSpc>
                            <a:spcAft>
                              <a:spcPts val="0"/>
                            </a:spcAft>
                          </a:pPr>
                          <a:r>
                            <a:rPr lang="vi-VN" sz="2000" dirty="0">
                              <a:effectLst/>
                              <a:latin typeface="+mj-lt"/>
                            </a:rPr>
                            <a:t>sphalerite.</a:t>
                          </a:r>
                          <a:endParaRPr lang="en-US" sz="20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73158381"/>
                      </a:ext>
                    </a:extLst>
                  </a:tr>
                  <a:tr h="1069848">
                    <a:tc>
                      <a:txBody>
                        <a:bodyPr/>
                        <a:lstStyle/>
                        <a:p>
                          <a:pPr algn="l">
                            <a:lnSpc>
                              <a:spcPct val="117000"/>
                            </a:lnSpc>
                            <a:spcAft>
                              <a:spcPts val="0"/>
                            </a:spcAft>
                          </a:pPr>
                          <a:r>
                            <a:rPr lang="vi-VN" sz="2000">
                              <a:effectLst/>
                              <a:latin typeface="+mj-lt"/>
                            </a:rPr>
                            <a:t>- Thành phần chủ yếu của quặng:</a:t>
                          </a:r>
                          <a:endParaRPr lang="en-US"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185"/>
                            </a:spcAft>
                          </a:pPr>
                          <a:r>
                            <a:rPr lang="vi-VN" sz="2000">
                              <a:effectLst/>
                              <a:latin typeface="+mj-lt"/>
                            </a:rPr>
                            <a:t>Al</a:t>
                          </a:r>
                          <a:r>
                            <a:rPr lang="vi-VN" sz="2000" baseline="-25000">
                              <a:effectLst/>
                              <a:latin typeface="+mj-lt"/>
                            </a:rPr>
                            <a:t>2</a:t>
                          </a:r>
                          <a:r>
                            <a:rPr lang="vi-VN" sz="2000">
                              <a:effectLst/>
                              <a:latin typeface="+mj-lt"/>
                            </a:rPr>
                            <a:t>O</a:t>
                          </a:r>
                          <a:r>
                            <a:rPr lang="vi-VN" sz="2000" baseline="-25000">
                              <a:effectLst/>
                              <a:latin typeface="+mj-lt"/>
                            </a:rPr>
                            <a:t>3</a:t>
                          </a:r>
                          <a:r>
                            <a:rPr lang="vi-VN" sz="2000">
                              <a:effectLst/>
                              <a:latin typeface="+mj-lt"/>
                            </a:rPr>
                            <a:t>.</a:t>
                          </a:r>
                          <a:endParaRPr lang="en-US" sz="2000">
                            <a:effectLst/>
                            <a:latin typeface="+mj-lt"/>
                          </a:endParaRPr>
                        </a:p>
                        <a:p>
                          <a:pPr marR="1347470" algn="l">
                            <a:lnSpc>
                              <a:spcPct val="117000"/>
                            </a:lnSpc>
                            <a:spcAft>
                              <a:spcPts val="0"/>
                            </a:spcAft>
                          </a:pPr>
                          <a:r>
                            <a:rPr lang="vi-VN" sz="2000">
                              <a:effectLst/>
                              <a:latin typeface="+mj-lt"/>
                            </a:rPr>
                            <a:t> </a:t>
                          </a:r>
                          <a:endParaRPr lang="en-US"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l">
                            <a:lnSpc>
                              <a:spcPct val="117000"/>
                            </a:lnSpc>
                            <a:spcAft>
                              <a:spcPts val="0"/>
                            </a:spcAft>
                          </a:pPr>
                          <a:r>
                            <a:rPr lang="vi-VN" sz="2000">
                              <a:effectLst/>
                              <a:latin typeface="+mj-lt"/>
                            </a:rPr>
                            <a:t>Fe</a:t>
                          </a:r>
                          <a:r>
                            <a:rPr lang="vi-VN" sz="2000" baseline="-25000">
                              <a:effectLst/>
                              <a:latin typeface="+mj-lt"/>
                            </a:rPr>
                            <a:t>2</a:t>
                          </a:r>
                          <a:r>
                            <a:rPr lang="vi-VN" sz="2000">
                              <a:effectLst/>
                              <a:latin typeface="+mj-lt"/>
                            </a:rPr>
                            <a:t>O</a:t>
                          </a:r>
                          <a:r>
                            <a:rPr lang="vi-VN" sz="2000" baseline="-25000">
                              <a:effectLst/>
                              <a:latin typeface="+mj-lt"/>
                            </a:rPr>
                            <a:t>3</a:t>
                          </a:r>
                          <a:r>
                            <a:rPr lang="vi-VN" sz="2000">
                              <a:effectLst/>
                              <a:latin typeface="+mj-lt"/>
                            </a:rPr>
                            <a:t>.</a:t>
                          </a:r>
                          <a:endParaRPr lang="en-US"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l">
                            <a:lnSpc>
                              <a:spcPct val="117000"/>
                            </a:lnSpc>
                            <a:spcAft>
                              <a:spcPts val="0"/>
                            </a:spcAft>
                          </a:pPr>
                          <a:r>
                            <a:rPr lang="vi-VN" sz="2000">
                              <a:effectLst/>
                              <a:latin typeface="+mj-lt"/>
                            </a:rPr>
                            <a:t>ZnS nóng chảy Al</a:t>
                          </a:r>
                          <a:r>
                            <a:rPr lang="vi-VN" sz="2000" baseline="-25000">
                              <a:effectLst/>
                              <a:latin typeface="+mj-lt"/>
                            </a:rPr>
                            <a:t>2</a:t>
                          </a:r>
                          <a:r>
                            <a:rPr lang="vi-VN" sz="2000">
                              <a:effectLst/>
                              <a:latin typeface="+mj-lt"/>
                            </a:rPr>
                            <a:t>O</a:t>
                          </a:r>
                          <a:r>
                            <a:rPr lang="vi-VN" sz="2000" baseline="-25000">
                              <a:effectLst/>
                              <a:latin typeface="+mj-lt"/>
                            </a:rPr>
                            <a:t>3</a:t>
                          </a:r>
                          <a:r>
                            <a:rPr lang="vi-VN" sz="2000">
                              <a:effectLst/>
                              <a:latin typeface="+mj-lt"/>
                            </a:rPr>
                            <a:t>.</a:t>
                          </a:r>
                          <a:endParaRPr lang="en-US" sz="200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30965326"/>
                      </a:ext>
                    </a:extLst>
                  </a:tr>
                  <a:tr h="1783080">
                    <a:tc>
                      <a:txBody>
                        <a:bodyPr/>
                        <a:lstStyle/>
                        <a:p>
                          <a:pPr algn="l">
                            <a:lnSpc>
                              <a:spcPct val="117000"/>
                            </a:lnSpc>
                            <a:spcAft>
                              <a:spcPts val="0"/>
                            </a:spcAft>
                            <a:tabLst>
                              <a:tab pos="824230" algn="l"/>
                            </a:tabLst>
                          </a:pPr>
                          <a:r>
                            <a:rPr lang="vi-VN" sz="2000">
                              <a:effectLst/>
                              <a:latin typeface="+mj-lt"/>
                            </a:rPr>
                            <a:t>- Phương pháp dùng để tách kim loại ra khỏi hợp chất trong công nghiệp:</a:t>
                          </a:r>
                          <a:endParaRPr lang="en-US"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555"/>
                            </a:spcAft>
                          </a:pPr>
                          <a:r>
                            <a:rPr lang="vi-VN" sz="2000">
                              <a:effectLst/>
                              <a:latin typeface="+mj-lt"/>
                            </a:rPr>
                            <a:t>điện phân nóng chảy</a:t>
                          </a:r>
                          <a:endParaRPr lang="en-US" sz="2000">
                            <a:effectLst/>
                            <a:latin typeface="+mj-lt"/>
                          </a:endParaRPr>
                        </a:p>
                        <a:p>
                          <a:pPr marR="1347470" algn="l">
                            <a:lnSpc>
                              <a:spcPct val="117000"/>
                            </a:lnSpc>
                            <a:spcAft>
                              <a:spcPts val="0"/>
                            </a:spcAft>
                          </a:pPr>
                          <a:r>
                            <a:rPr lang="vi-VN" sz="2000">
                              <a:effectLst/>
                              <a:latin typeface="+mj-lt"/>
                            </a:rPr>
                            <a:t> </a:t>
                          </a:r>
                          <a:endParaRPr lang="en-US"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l">
                            <a:lnSpc>
                              <a:spcPct val="117000"/>
                            </a:lnSpc>
                            <a:spcAft>
                              <a:spcPts val="0"/>
                            </a:spcAft>
                          </a:pPr>
                          <a:r>
                            <a:rPr lang="vi-VN" sz="2000">
                              <a:effectLst/>
                              <a:latin typeface="+mj-lt"/>
                            </a:rPr>
                            <a:t>nhiệt luyện, cho CO phản ứng với Fe</a:t>
                          </a:r>
                          <a:r>
                            <a:rPr lang="vi-VN" sz="2000" baseline="-25000">
                              <a:effectLst/>
                              <a:latin typeface="+mj-lt"/>
                            </a:rPr>
                            <a:t>2</a:t>
                          </a:r>
                          <a:r>
                            <a:rPr lang="vi-VN" sz="2000">
                              <a:effectLst/>
                              <a:latin typeface="+mj-lt"/>
                            </a:rPr>
                            <a:t>O</a:t>
                          </a:r>
                          <a:r>
                            <a:rPr lang="vi-VN" sz="2000" baseline="-25000">
                              <a:effectLst/>
                              <a:latin typeface="+mj-lt"/>
                            </a:rPr>
                            <a:t>3 </a:t>
                          </a:r>
                          <a:r>
                            <a:rPr lang="vi-VN" sz="2000">
                              <a:effectLst/>
                              <a:latin typeface="+mj-lt"/>
                            </a:rPr>
                            <a:t>ở nhiệt độ cao.</a:t>
                          </a:r>
                          <a:endParaRPr lang="en-US"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R="21590" algn="l">
                            <a:lnSpc>
                              <a:spcPct val="117000"/>
                            </a:lnSpc>
                            <a:spcAft>
                              <a:spcPts val="0"/>
                            </a:spcAft>
                          </a:pPr>
                          <a:r>
                            <a:rPr lang="vi-VN" sz="2000" dirty="0">
                              <a:effectLst/>
                              <a:latin typeface="+mj-lt"/>
                            </a:rPr>
                            <a:t>nhiệt luyện, cho C phản ứng với ZnO</a:t>
                          </a:r>
                          <a:r>
                            <a:rPr lang="vi-VN" sz="2000" baseline="-25000" dirty="0">
                              <a:effectLst/>
                              <a:latin typeface="+mj-lt"/>
                            </a:rPr>
                            <a:t> </a:t>
                          </a:r>
                          <a:r>
                            <a:rPr lang="vi-VN" sz="2000" dirty="0">
                              <a:effectLst/>
                              <a:latin typeface="+mj-lt"/>
                            </a:rPr>
                            <a:t>ở nhiệt độ cao.</a:t>
                          </a:r>
                          <a:endParaRPr lang="en-US" sz="20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38201598"/>
                      </a:ext>
                    </a:extLst>
                  </a:tr>
                  <a:tr h="1548315">
                    <a:tc>
                      <a:txBody>
                        <a:bodyPr/>
                        <a:lstStyle/>
                        <a:p>
                          <a:pPr algn="l">
                            <a:lnSpc>
                              <a:spcPct val="117000"/>
                            </a:lnSpc>
                            <a:spcAft>
                              <a:spcPts val="0"/>
                            </a:spcAft>
                          </a:pPr>
                          <a:r>
                            <a:rPr lang="vi-VN" sz="2000">
                              <a:effectLst/>
                              <a:latin typeface="+mj-lt"/>
                            </a:rPr>
                            <a:t>PTHH của phản ứng:</a:t>
                          </a:r>
                          <a:endParaRPr lang="en-US"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2"/>
                          <a:stretch>
                            <a:fillRect l="-61905" t="-281102" r="-181151" b="-787"/>
                          </a:stretch>
                        </a:blipFill>
                      </a:tcPr>
                    </a:tc>
                    <a:tc>
                      <a:txBody>
                        <a:bodyPr/>
                        <a:lstStyle/>
                        <a:p>
                          <a:pPr marR="34925" algn="ctr">
                            <a:lnSpc>
                              <a:spcPct val="107000"/>
                            </a:lnSpc>
                            <a:spcAft>
                              <a:spcPts val="565"/>
                            </a:spcAft>
                          </a:pPr>
                          <a:r>
                            <a:rPr lang="vi-VN" sz="2000" dirty="0">
                              <a:effectLst/>
                              <a:latin typeface="+mj-lt"/>
                            </a:rPr>
                            <a:t>Fe</a:t>
                          </a:r>
                          <a:r>
                            <a:rPr lang="vi-VN" sz="2000" baseline="-25000" dirty="0">
                              <a:effectLst/>
                              <a:latin typeface="+mj-lt"/>
                            </a:rPr>
                            <a:t>2</a:t>
                          </a:r>
                          <a:r>
                            <a:rPr lang="vi-VN" sz="2000" dirty="0">
                              <a:effectLst/>
                              <a:latin typeface="+mj-lt"/>
                            </a:rPr>
                            <a:t>O</a:t>
                          </a:r>
                          <a:r>
                            <a:rPr lang="vi-VN" sz="2000" baseline="-25000" dirty="0">
                              <a:effectLst/>
                              <a:latin typeface="+mj-lt"/>
                            </a:rPr>
                            <a:t>3</a:t>
                          </a:r>
                          <a:r>
                            <a:rPr lang="vi-VN" sz="2000" dirty="0">
                              <a:effectLst/>
                              <a:latin typeface="+mj-lt"/>
                            </a:rPr>
                            <a:t> + 3CO </a:t>
                          </a:r>
                          <a:r>
                            <a:rPr lang="en-US" sz="2000" dirty="0" smtClean="0">
                              <a:effectLst/>
                              <a:latin typeface="+mj-lt"/>
                            </a:rPr>
                            <a:t> </a:t>
                          </a:r>
                          <a:r>
                            <a:rPr lang="vi-VN" sz="2000" dirty="0" smtClean="0">
                              <a:effectLst/>
                              <a:latin typeface="+mj-lt"/>
                            </a:rPr>
                            <a:t>→</a:t>
                          </a:r>
                          <a:r>
                            <a:rPr lang="vi-VN" sz="2000" baseline="30000" dirty="0">
                              <a:effectLst/>
                              <a:latin typeface="+mj-lt"/>
                            </a:rPr>
                            <a:t>to</a:t>
                          </a:r>
                          <a:r>
                            <a:rPr lang="vi-VN" sz="2000" dirty="0">
                              <a:effectLst/>
                              <a:latin typeface="+mj-lt"/>
                            </a:rPr>
                            <a:t> 2Fe + 3CO</a:t>
                          </a:r>
                          <a:r>
                            <a:rPr lang="vi-VN" sz="2000" baseline="-25000" dirty="0">
                              <a:effectLst/>
                              <a:latin typeface="+mj-lt"/>
                            </a:rPr>
                            <a:t>2</a:t>
                          </a:r>
                          <a:endParaRPr lang="en-US" sz="2000" dirty="0">
                            <a:effectLst/>
                            <a:latin typeface="+mj-lt"/>
                          </a:endParaRPr>
                        </a:p>
                        <a:p>
                          <a:pPr marR="1347470" algn="l">
                            <a:lnSpc>
                              <a:spcPct val="117000"/>
                            </a:lnSpc>
                            <a:spcAft>
                              <a:spcPts val="0"/>
                            </a:spcAft>
                          </a:pPr>
                          <a:r>
                            <a:rPr lang="vi-VN" sz="2000" dirty="0">
                              <a:effectLst/>
                              <a:latin typeface="+mj-lt"/>
                            </a:rPr>
                            <a:t> </a:t>
                          </a:r>
                          <a:endParaRPr lang="en-US" sz="20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34925" indent="0" algn="ctr">
                            <a:lnSpc>
                              <a:spcPct val="107000"/>
                            </a:lnSpc>
                            <a:spcBef>
                              <a:spcPts val="0"/>
                            </a:spcBef>
                            <a:spcAft>
                              <a:spcPts val="280"/>
                            </a:spcAft>
                            <a:buNone/>
                          </a:pPr>
                          <a:r>
                            <a:rPr lang="vi-VN" sz="2000" dirty="0">
                              <a:effectLst/>
                              <a:latin typeface="+mj-lt"/>
                            </a:rPr>
                            <a:t> </a:t>
                          </a:r>
                          <a:r>
                            <a:rPr lang="vi-VN" sz="1600" dirty="0" smtClean="0">
                              <a:latin typeface="Times New Roman" panose="02020603050405020304" pitchFamily="18" charset="0"/>
                              <a:ea typeface="Calibri" panose="020F0502020204030204" pitchFamily="34" charset="0"/>
                              <a:cs typeface="Times New Roman" panose="02020603050405020304" pitchFamily="18" charset="0"/>
                            </a:rPr>
                            <a:t>2ZnS + 3O</a:t>
                          </a:r>
                          <a:r>
                            <a:rPr lang="vi-VN" sz="1600" baseline="-25000" dirty="0" smtClean="0">
                              <a:latin typeface="Times New Roman" panose="02020603050405020304" pitchFamily="18" charset="0"/>
                              <a:ea typeface="Calibri" panose="020F0502020204030204" pitchFamily="34" charset="0"/>
                              <a:cs typeface="Times New Roman" panose="02020603050405020304" pitchFamily="18" charset="0"/>
                            </a:rPr>
                            <a:t>2</a:t>
                          </a:r>
                          <a:r>
                            <a:rPr lang="vi-VN"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vi-VN" sz="1600" dirty="0" smtClean="0">
                              <a:solidFill>
                                <a:srgbClr val="1A1915"/>
                              </a:solidFill>
                              <a:latin typeface="Segoe UI Symbol" panose="020B0502040204020203" pitchFamily="34" charset="0"/>
                              <a:ea typeface="Segoe UI Symbol" panose="020B0502040204020203" pitchFamily="34" charset="0"/>
                              <a:cs typeface="Segoe UI Symbol" panose="020B0502040204020203" pitchFamily="34" charset="0"/>
                            </a:rPr>
                            <a:t>→</a:t>
                          </a:r>
                          <a:r>
                            <a:rPr lang="vi-VN" sz="1600" baseline="30000" dirty="0" smtClean="0">
                              <a:solidFill>
                                <a:srgbClr val="1A1915"/>
                              </a:solidFill>
                              <a:latin typeface="Times New Roman" panose="02020603050405020304" pitchFamily="18" charset="0"/>
                              <a:ea typeface="Calibri" panose="020F0502020204030204" pitchFamily="34" charset="0"/>
                              <a:cs typeface="Times New Roman" panose="02020603050405020304" pitchFamily="18" charset="0"/>
                            </a:rPr>
                            <a:t>to</a:t>
                          </a:r>
                          <a:r>
                            <a:rPr lang="vi-VN" sz="1600" dirty="0" smtClean="0">
                              <a:latin typeface="Times New Roman" panose="02020603050405020304" pitchFamily="18" charset="0"/>
                              <a:ea typeface="Calibri" panose="020F0502020204030204" pitchFamily="34" charset="0"/>
                              <a:cs typeface="Times New Roman" panose="02020603050405020304" pitchFamily="18" charset="0"/>
                            </a:rPr>
                            <a:t> 2ZnO + 2SO</a:t>
                          </a:r>
                          <a:r>
                            <a:rPr lang="vi-VN" sz="1600" baseline="-25000" dirty="0" smtClean="0">
                              <a:latin typeface="Times New Roman" panose="02020603050405020304" pitchFamily="18" charset="0"/>
                              <a:ea typeface="Calibri" panose="020F0502020204030204" pitchFamily="34" charset="0"/>
                              <a:cs typeface="Times New Roman" panose="02020603050405020304" pitchFamily="18" charset="0"/>
                            </a:rPr>
                            <a:t>2</a:t>
                          </a:r>
                          <a:endParaRPr lang="en-US" sz="1600" dirty="0" smtClean="0">
                            <a:latin typeface="Times New Roman" panose="02020603050405020304" pitchFamily="18" charset="0"/>
                            <a:ea typeface="Calibri" panose="020F0502020204030204" pitchFamily="34" charset="0"/>
                            <a:cs typeface="Times New Roman" panose="02020603050405020304" pitchFamily="18" charset="0"/>
                          </a:endParaRPr>
                        </a:p>
                        <a:p>
                          <a:pPr marL="0" marR="1347470" indent="0" algn="l" defTabSz="914400" rtl="0" eaLnBrk="1" fontAlgn="auto" latinLnBrk="0" hangingPunct="1">
                            <a:lnSpc>
                              <a:spcPct val="117000"/>
                            </a:lnSpc>
                            <a:spcBef>
                              <a:spcPts val="0"/>
                            </a:spcBef>
                            <a:spcAft>
                              <a:spcPts val="0"/>
                            </a:spcAft>
                            <a:buClrTx/>
                            <a:buSzTx/>
                            <a:buFontTx/>
                            <a:buNone/>
                            <a:tabLst/>
                            <a:defRPr/>
                          </a:pPr>
                          <a:r>
                            <a:rPr lang="vi-VN" sz="1800" kern="1200" dirty="0" smtClean="0">
                              <a:solidFill>
                                <a:schemeClr val="tx1"/>
                              </a:solidFill>
                              <a:effectLst/>
                              <a:latin typeface="+mj-lt"/>
                              <a:ea typeface="+mn-ea"/>
                              <a:cs typeface="+mn-cs"/>
                            </a:rPr>
                            <a:t>ZnO + c </a:t>
                          </a:r>
                          <a:r>
                            <a:rPr lang="en-US" sz="1800" kern="1200" dirty="0" smtClean="0">
                              <a:solidFill>
                                <a:schemeClr val="tx1"/>
                              </a:solidFill>
                              <a:effectLst/>
                              <a:latin typeface="+mj-lt"/>
                              <a:ea typeface="+mn-ea"/>
                              <a:cs typeface="+mn-cs"/>
                            </a:rPr>
                            <a:t>   </a:t>
                          </a:r>
                          <a:r>
                            <a:rPr lang="vi-VN" sz="1800" kern="1200" baseline="30000" dirty="0" smtClean="0">
                              <a:solidFill>
                                <a:schemeClr val="tx1"/>
                              </a:solidFill>
                              <a:effectLst/>
                              <a:latin typeface="+mj-lt"/>
                              <a:ea typeface="+mn-ea"/>
                              <a:cs typeface="+mn-cs"/>
                            </a:rPr>
                            <a:t>t0</a:t>
                          </a:r>
                          <a:r>
                            <a:rPr lang="vi-VN" sz="1800" kern="1200" dirty="0" smtClean="0">
                              <a:solidFill>
                                <a:schemeClr val="tx1"/>
                              </a:solidFill>
                              <a:effectLst/>
                              <a:latin typeface="+mj-lt"/>
                              <a:ea typeface="+mn-ea"/>
                              <a:cs typeface="+mn-cs"/>
                            </a:rPr>
                            <a:t> Zn</a:t>
                          </a:r>
                          <a:r>
                            <a:rPr lang="vi-VN" sz="1800" kern="1200" dirty="0" smtClean="0">
                              <a:solidFill>
                                <a:schemeClr val="tx1"/>
                              </a:solidFill>
                              <a:effectLst/>
                              <a:latin typeface="+mj-lt"/>
                              <a:ea typeface="+mn-ea"/>
                              <a:cs typeface="+mn-cs"/>
                            </a:rPr>
                            <a:t>+ CO</a:t>
                          </a:r>
                          <a:endParaRPr lang="en-US" sz="1800" kern="1200" dirty="0" smtClean="0">
                            <a:solidFill>
                              <a:schemeClr val="tx1"/>
                            </a:solidFill>
                            <a:effectLst/>
                            <a:latin typeface="+mj-lt"/>
                            <a:ea typeface="+mn-ea"/>
                            <a:cs typeface="+mn-cs"/>
                          </a:endParaRPr>
                        </a:p>
                        <a:p>
                          <a:pPr marL="0" marR="1347470" indent="0" algn="l" defTabSz="914400" rtl="0" eaLnBrk="1" fontAlgn="auto" latinLnBrk="0" hangingPunct="1">
                            <a:lnSpc>
                              <a:spcPct val="117000"/>
                            </a:lnSpc>
                            <a:spcBef>
                              <a:spcPts val="0"/>
                            </a:spcBef>
                            <a:spcAft>
                              <a:spcPts val="0"/>
                            </a:spcAft>
                            <a:buClrTx/>
                            <a:buSzTx/>
                            <a:buFontTx/>
                            <a:buNone/>
                            <a:tabLst/>
                            <a:defRPr/>
                          </a:pPr>
                          <a:endParaRPr lang="en-US" sz="16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67090174"/>
                      </a:ext>
                    </a:extLst>
                  </a:tr>
                </a:tbl>
              </a:graphicData>
            </a:graphic>
          </p:graphicFrame>
        </mc:Fallback>
      </mc:AlternateContent>
      <p:sp>
        <p:nvSpPr>
          <p:cNvPr id="7" name="Rectangle 6"/>
          <p:cNvSpPr/>
          <p:nvPr/>
        </p:nvSpPr>
        <p:spPr>
          <a:xfrm>
            <a:off x="683454" y="6403853"/>
            <a:ext cx="2997808" cy="369332"/>
          </a:xfrm>
          <a:prstGeom prst="rect">
            <a:avLst/>
          </a:prstGeom>
        </p:spPr>
        <p:txBody>
          <a:bodyPr wrap="none">
            <a:spAutoFit/>
          </a:bodyPr>
          <a:lstStyle/>
          <a:p>
            <a:r>
              <a:rPr lang="vi-VN" dirty="0">
                <a:latin typeface="Times New Roman" panose="02020603050405020304" pitchFamily="18" charset="0"/>
                <a:ea typeface="Calibri" panose="020F0502020204030204" pitchFamily="34" charset="0"/>
              </a:rPr>
              <a:t>Trả lời câu hỏi trang 96, SGK:</a:t>
            </a:r>
            <a:endParaRPr lang="en-US" dirty="0"/>
          </a:p>
        </p:txBody>
      </p:sp>
      <p:cxnSp>
        <p:nvCxnSpPr>
          <p:cNvPr id="9" name="Straight Arrow Connector 8"/>
          <p:cNvCxnSpPr/>
          <p:nvPr/>
        </p:nvCxnSpPr>
        <p:spPr>
          <a:xfrm>
            <a:off x="9416993" y="5507900"/>
            <a:ext cx="26728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34344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4128" y="0"/>
            <a:ext cx="10938272" cy="6858000"/>
          </a:xfrm>
        </p:spPr>
      </p:pic>
      <p:graphicFrame>
        <p:nvGraphicFramePr>
          <p:cNvPr id="5" name="Diagram 4"/>
          <p:cNvGraphicFramePr/>
          <p:nvPr>
            <p:extLst>
              <p:ext uri="{D42A27DB-BD31-4B8C-83A1-F6EECF244321}">
                <p14:modId xmlns:p14="http://schemas.microsoft.com/office/powerpoint/2010/main" val="552075008"/>
              </p:ext>
            </p:extLst>
          </p:nvPr>
        </p:nvGraphicFramePr>
        <p:xfrm>
          <a:off x="3248464" y="1727776"/>
          <a:ext cx="69342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5867400" y="1143001"/>
            <a:ext cx="3276600" cy="584775"/>
          </a:xfrm>
          <a:prstGeom prst="rect">
            <a:avLst/>
          </a:prstGeom>
          <a:noFill/>
        </p:spPr>
        <p:txBody>
          <a:bodyPr wrap="square" rtlCol="0">
            <a:spAutoFit/>
          </a:bodyPr>
          <a:lstStyle/>
          <a:p>
            <a:r>
              <a:rPr lang="en-US" sz="3200" b="1" dirty="0">
                <a:solidFill>
                  <a:srgbClr val="FF0000"/>
                </a:solidFill>
                <a:latin typeface="Arial" pitchFamily="34" charset="0"/>
                <a:cs typeface="Arial" pitchFamily="34" charset="0"/>
              </a:rPr>
              <a:t>NỘI DUNG</a:t>
            </a:r>
          </a:p>
        </p:txBody>
      </p:sp>
      <p:grpSp>
        <p:nvGrpSpPr>
          <p:cNvPr id="7" name="Group 6"/>
          <p:cNvGrpSpPr/>
          <p:nvPr/>
        </p:nvGrpSpPr>
        <p:grpSpPr>
          <a:xfrm>
            <a:off x="3581399" y="5222664"/>
            <a:ext cx="6492241" cy="885600"/>
            <a:chOff x="402981" y="2444642"/>
            <a:chExt cx="6492241" cy="885600"/>
          </a:xfrm>
        </p:grpSpPr>
        <p:sp>
          <p:nvSpPr>
            <p:cNvPr id="8" name="Rounded Rectangle 7"/>
            <p:cNvSpPr/>
            <p:nvPr/>
          </p:nvSpPr>
          <p:spPr>
            <a:xfrm>
              <a:off x="402981" y="2444642"/>
              <a:ext cx="6492241" cy="885600"/>
            </a:xfrm>
            <a:prstGeom prst="roundRect">
              <a:avLst/>
            </a:prstGeom>
          </p:spPr>
          <p:style>
            <a:lnRef idx="2">
              <a:schemeClr val="lt1">
                <a:hueOff val="0"/>
                <a:satOff val="0"/>
                <a:lumOff val="0"/>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sp>
        <p:sp>
          <p:nvSpPr>
            <p:cNvPr id="9" name="Rounded Rectangle 4"/>
            <p:cNvSpPr txBox="1"/>
            <p:nvPr/>
          </p:nvSpPr>
          <p:spPr>
            <a:xfrm>
              <a:off x="446212" y="2487873"/>
              <a:ext cx="6405779" cy="7991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3467" tIns="0" rIns="183467" bIns="0" numCol="1" spcCol="1270" anchor="ctr" anchorCtr="0">
              <a:noAutofit/>
            </a:bodyPr>
            <a:lstStyle/>
            <a:p>
              <a:pPr lvl="0" defTabSz="1422400">
                <a:lnSpc>
                  <a:spcPct val="90000"/>
                </a:lnSpc>
                <a:spcBef>
                  <a:spcPct val="0"/>
                </a:spcBef>
                <a:spcAft>
                  <a:spcPct val="35000"/>
                </a:spcAft>
              </a:pPr>
              <a:r>
                <a:rPr lang="en-US" sz="3200" b="1" kern="1200" dirty="0" smtClean="0">
                  <a:solidFill>
                    <a:schemeClr val="tx1"/>
                  </a:solidFill>
                </a:rPr>
                <a:t>I</a:t>
              </a:r>
              <a:r>
                <a:rPr lang="vi-VN" sz="2400" b="1" kern="1200" dirty="0" smtClean="0">
                  <a:solidFill>
                    <a:schemeClr val="tx1"/>
                  </a:solidFill>
                </a:rPr>
                <a:t>V</a:t>
              </a:r>
              <a:r>
                <a:rPr lang="en-US" sz="3200" b="1" kern="1200" dirty="0" smtClean="0">
                  <a:solidFill>
                    <a:schemeClr val="tx1"/>
                  </a:solidFill>
                </a:rPr>
                <a:t>. </a:t>
              </a:r>
              <a:r>
                <a:rPr lang="vi-VN" sz="3200" b="1" dirty="0" smtClean="0">
                  <a:solidFill>
                    <a:schemeClr val="tx1"/>
                  </a:solidFill>
                  <a:latin typeface="+mj-lt"/>
                </a:rPr>
                <a:t>Sản </a:t>
              </a:r>
              <a:r>
                <a:rPr lang="vi-VN" sz="3200" b="1" dirty="0">
                  <a:solidFill>
                    <a:schemeClr val="tx1"/>
                  </a:solidFill>
                  <a:latin typeface="+mj-lt"/>
                </a:rPr>
                <a:t>xuất gang, thép</a:t>
              </a:r>
              <a:endParaRPr lang="en-US" sz="4800" b="1" kern="1200" dirty="0">
                <a:solidFill>
                  <a:schemeClr val="tx1"/>
                </a:solidFill>
                <a:latin typeface="+mj-lt"/>
              </a:endParaRPr>
            </a:p>
          </p:txBody>
        </p:sp>
      </p:grpSp>
    </p:spTree>
    <p:extLst>
      <p:ext uri="{BB962C8B-B14F-4D97-AF65-F5344CB8AC3E}">
        <p14:creationId xmlns:p14="http://schemas.microsoft.com/office/powerpoint/2010/main" val="238648112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0"/>
            <a:ext cx="3560064" cy="6857365"/>
          </a:xfrm>
          <a:solidFill>
            <a:schemeClr val="bg1"/>
          </a:solidFill>
        </p:spPr>
        <p:txBody>
          <a:bodyPr>
            <a:normAutofit/>
          </a:bodyPr>
          <a:lstStyle/>
          <a:p>
            <a:pPr marL="0" lvl="0" indent="0">
              <a:buNone/>
            </a:pPr>
            <a:endParaRPr lang="en-US" b="1" dirty="0" smtClean="0">
              <a:solidFill>
                <a:srgbClr val="FF0000"/>
              </a:solidFill>
              <a:latin typeface="Times New Roman" panose="02020603050405020304" pitchFamily="18" charset="0"/>
              <a:cs typeface="Times New Roman" panose="02020603050405020304" pitchFamily="18" charset="0"/>
            </a:endParaRPr>
          </a:p>
          <a:p>
            <a:pPr marL="0" marR="30480" indent="0" algn="just">
              <a:spcBef>
                <a:spcPts val="0"/>
              </a:spcBef>
              <a:spcAft>
                <a:spcPts val="1200"/>
              </a:spcAft>
              <a:buNone/>
            </a:pPr>
            <a:r>
              <a:rPr lang="en-US" b="1" dirty="0" err="1">
                <a:solidFill>
                  <a:srgbClr val="000000"/>
                </a:solidFill>
                <a:latin typeface="Times New Roman" panose="02020603050405020304" pitchFamily="18" charset="0"/>
                <a:ea typeface="Times New Roman" panose="02020603050405020304" pitchFamily="18" charset="0"/>
                <a:hlinkClick r:id="rId2"/>
              </a:rPr>
              <a:t>Giải</a:t>
            </a:r>
            <a:r>
              <a:rPr lang="en-US" b="1" dirty="0">
                <a:solidFill>
                  <a:srgbClr val="000000"/>
                </a:solidFill>
                <a:latin typeface="Times New Roman" panose="02020603050405020304" pitchFamily="18" charset="0"/>
                <a:ea typeface="Times New Roman" panose="02020603050405020304" pitchFamily="18" charset="0"/>
                <a:hlinkClick r:id="rId2"/>
              </a:rPr>
              <a:t> KHTN 9 </a:t>
            </a:r>
            <a:r>
              <a:rPr lang="en-US" b="1" dirty="0" err="1">
                <a:solidFill>
                  <a:srgbClr val="000000"/>
                </a:solidFill>
                <a:latin typeface="Times New Roman" panose="02020603050405020304" pitchFamily="18" charset="0"/>
                <a:ea typeface="Times New Roman" panose="02020603050405020304" pitchFamily="18" charset="0"/>
                <a:hlinkClick r:id="rId2"/>
              </a:rPr>
              <a:t>trang</a:t>
            </a:r>
            <a:r>
              <a:rPr lang="en-US" b="1" dirty="0">
                <a:solidFill>
                  <a:srgbClr val="000000"/>
                </a:solidFill>
                <a:latin typeface="Times New Roman" panose="02020603050405020304" pitchFamily="18" charset="0"/>
                <a:ea typeface="Times New Roman" panose="02020603050405020304" pitchFamily="18" charset="0"/>
                <a:hlinkClick r:id="rId2"/>
              </a:rPr>
              <a:t> </a:t>
            </a:r>
            <a:r>
              <a:rPr lang="en-US" b="1" dirty="0" smtClean="0">
                <a:solidFill>
                  <a:srgbClr val="000000"/>
                </a:solidFill>
                <a:latin typeface="Times New Roman" panose="02020603050405020304" pitchFamily="18" charset="0"/>
                <a:ea typeface="Times New Roman" panose="02020603050405020304" pitchFamily="18" charset="0"/>
                <a:hlinkClick r:id="rId2"/>
              </a:rPr>
              <a:t>96</a:t>
            </a:r>
            <a:r>
              <a:rPr lang="en-US" b="1" dirty="0" smtClean="0">
                <a:solidFill>
                  <a:srgbClr val="000000"/>
                </a:solidFill>
                <a:latin typeface="Times New Roman" panose="02020603050405020304" pitchFamily="18" charset="0"/>
                <a:ea typeface="Times New Roman" panose="02020603050405020304" pitchFamily="18" charset="0"/>
              </a:rPr>
              <a:t> </a:t>
            </a:r>
            <a:r>
              <a:rPr lang="en-US" b="1" dirty="0" err="1" smtClean="0">
                <a:solidFill>
                  <a:srgbClr val="000000"/>
                </a:solidFill>
                <a:latin typeface="Times New Roman" panose="02020603050405020304" pitchFamily="18" charset="0"/>
                <a:ea typeface="Times New Roman" panose="02020603050405020304" pitchFamily="18" charset="0"/>
              </a:rPr>
              <a:t>sgk</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514350" marR="30480" indent="-514350">
              <a:spcBef>
                <a:spcPts val="0"/>
              </a:spcBef>
              <a:spcAft>
                <a:spcPts val="1200"/>
              </a:spcAft>
              <a:buAutoNum type="arabicPeriod"/>
            </a:pPr>
            <a:r>
              <a:rPr lang="en-US"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Hãy</a:t>
            </a:r>
            <a:r>
              <a:rPr lang="en-US"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giống</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nhau</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khác</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nhau</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quá</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tách</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kẽm</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tách</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sắt</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nêu</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marL="514350" marR="30480" indent="-514350">
              <a:spcBef>
                <a:spcPts val="0"/>
              </a:spcBef>
              <a:spcAft>
                <a:spcPts val="1200"/>
              </a:spcAft>
              <a:buFont typeface="Arial" panose="020B0604020202020204" pitchFamily="34" charset="0"/>
              <a:buAutoNum type="arabicPeriod"/>
            </a:pPr>
            <a:r>
              <a:rPr lang="en-US" dirty="0">
                <a:latin typeface="Times New Roman" panose="02020603050405020304" pitchFamily="18" charset="0"/>
                <a:cs typeface="Times New Roman" panose="02020603050405020304" pitchFamily="18" charset="0"/>
              </a:rPr>
              <a:t>Theo </a:t>
            </a:r>
            <a:r>
              <a:rPr lang="en-US" dirty="0" err="1">
                <a:latin typeface="Times New Roman" panose="02020603050405020304" pitchFamily="18" charset="0"/>
                <a:cs typeface="Times New Roman" panose="02020603050405020304" pitchFamily="18" charset="0"/>
              </a:rPr>
              <a:t>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loại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natri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bằng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nhiệt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luyện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kẽm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Vì</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sao</a:t>
            </a:r>
            <a:r>
              <a:rPr lang="en-US" dirty="0">
                <a:latin typeface="Times New Roman" panose="02020603050405020304" pitchFamily="18" charset="0"/>
                <a:cs typeface="Times New Roman" panose="02020603050405020304" pitchFamily="18" charset="0"/>
              </a:rPr>
              <a:t>?</a:t>
            </a:r>
          </a:p>
          <a:p>
            <a:pPr marL="514350" marR="30480" indent="-514350" algn="just">
              <a:spcBef>
                <a:spcPts val="0"/>
              </a:spcBef>
              <a:spcAft>
                <a:spcPts val="1200"/>
              </a:spcAft>
              <a:buAutoNum type="arabicPeriod"/>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lvl="0" indent="0">
              <a:buNone/>
            </a:pPr>
            <a:endParaRPr lang="en-US" dirty="0" smtClean="0">
              <a:latin typeface="Times New Roman" panose="02020603050405020304" pitchFamily="18" charset="0"/>
              <a:cs typeface="Times New Roman" panose="02020603050405020304" pitchFamily="18" charset="0"/>
            </a:endParaRPr>
          </a:p>
        </p:txBody>
      </p:sp>
      <p:sp>
        <p:nvSpPr>
          <p:cNvPr id="4" name="Content Placeholder 2"/>
          <p:cNvSpPr txBox="1"/>
          <p:nvPr/>
        </p:nvSpPr>
        <p:spPr>
          <a:xfrm>
            <a:off x="3700272" y="0"/>
            <a:ext cx="8491728" cy="6858000"/>
          </a:xfrm>
          <a:prstGeom prst="rect">
            <a:avLst/>
          </a:prstGeom>
          <a:solidFill>
            <a:schemeClr val="bg1"/>
          </a:solid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3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Trả</a:t>
            </a:r>
            <a:r>
              <a:rPr kumimoji="0" lang="en-US"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lời</a:t>
            </a:r>
            <a:endParaRPr kumimoji="0" lang="en-US"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en-US" sz="2800" b="1" dirty="0" smtClean="0">
                <a:latin typeface="Times New Roman" panose="02020603050405020304" pitchFamily="18" charset="0"/>
                <a:cs typeface="Times New Roman" panose="02020603050405020304" pitchFamily="18" charset="0"/>
              </a:rPr>
              <a:t>1.</a:t>
            </a:r>
            <a:endParaRPr kumimoji="0" lang="en-US" sz="2800" b="1" i="0" u="none" strike="noStrike" kern="1200" cap="none" spc="0" normalizeH="0" baseline="0" noProof="0" dirty="0" smtClean="0">
              <a:ln>
                <a:noFill/>
              </a:ln>
              <a:effectLst/>
              <a:uLnTx/>
              <a:uFillTx/>
              <a:latin typeface="Times New Roman" panose="02020603050405020304" pitchFamily="18" charset="0"/>
              <a:cs typeface="Times New Roman" panose="02020603050405020304" pitchFamily="18" charset="0"/>
            </a:endParaRPr>
          </a:p>
          <a:p>
            <a:pPr marL="0" indent="0">
              <a:buNone/>
            </a:pPr>
            <a:r>
              <a:rPr lang="en-US" sz="2800" b="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kẽm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luyện</a:t>
            </a:r>
            <a:r>
              <a:rPr lang="en-US" sz="2800" dirty="0">
                <a:latin typeface="Times New Roman" panose="02020603050405020304" pitchFamily="18" charset="0"/>
                <a:cs typeface="Times New Roman" panose="02020603050405020304" pitchFamily="18" charset="0"/>
              </a:rPr>
              <a:t>.</a:t>
            </a:r>
          </a:p>
          <a:p>
            <a:pPr marL="0" indent="0">
              <a:buNone/>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a:t>
            </a:r>
          </a:p>
          <a:p>
            <a:pPr marL="0" indent="0">
              <a:buNone/>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quặng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trải</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cs typeface="Times New Roman" panose="02020603050405020304" pitchFamily="18" charset="0"/>
              </a:rPr>
              <a:t> CO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Fe</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O</a:t>
            </a:r>
            <a:r>
              <a:rPr lang="en-US" sz="2800" baseline="-25000" dirty="0">
                <a:latin typeface="Times New Roman" panose="02020603050405020304" pitchFamily="18" charset="0"/>
                <a:cs typeface="Times New Roman" panose="02020603050405020304" pitchFamily="18" charset="0"/>
              </a:rPr>
              <a:t>3</a:t>
            </a:r>
            <a:r>
              <a:rPr lang="en-US" sz="2800" dirty="0">
                <a:latin typeface="Times New Roman" panose="02020603050405020304" pitchFamily="18" charset="0"/>
                <a:cs typeface="Times New Roman" panose="02020603050405020304" pitchFamily="18" charset="0"/>
              </a:rPr>
              <a:t>.</a:t>
            </a:r>
          </a:p>
          <a:p>
            <a:pPr marL="0" indent="0">
              <a:buNone/>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kẽm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quặng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trải</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đốt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quặng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ZnS</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quặng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ZnO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cs typeface="Times New Roman" panose="02020603050405020304" pitchFamily="18" charset="0"/>
              </a:rPr>
              <a:t> CO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ZnO</a:t>
            </a:r>
            <a:r>
              <a:rPr lang="en-US" sz="2800" dirty="0" smtClean="0">
                <a:latin typeface="Times New Roman" panose="02020603050405020304" pitchFamily="18" charset="0"/>
                <a:cs typeface="Times New Roman" panose="02020603050405020304" pitchFamily="18" charset="0"/>
              </a:rPr>
              <a:t>.</a:t>
            </a:r>
          </a:p>
          <a:p>
            <a:pPr marL="0" indent="0">
              <a:buNone/>
            </a:pPr>
            <a:r>
              <a:rPr lang="en-US" sz="2800" dirty="0" smtClean="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 Theo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natri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kẽm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natri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natri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a:t>
            </a:r>
          </a:p>
          <a:p>
            <a:pPr marL="0" indent="0">
              <a:buNone/>
            </a:pPr>
            <a:endParaRPr lang="en-US" dirty="0"/>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cxnSp>
        <p:nvCxnSpPr>
          <p:cNvPr id="6" name="Straight Connector 5"/>
          <p:cNvCxnSpPr/>
          <p:nvPr/>
        </p:nvCxnSpPr>
        <p:spPr>
          <a:xfrm>
            <a:off x="3691382" y="63499"/>
            <a:ext cx="8890" cy="6730365"/>
          </a:xfrm>
          <a:prstGeom prst="line">
            <a:avLst/>
          </a:prstGeom>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920" y="0"/>
            <a:ext cx="12070080"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3200" b="1" i="0" u="none" strike="noStrike" kern="0" cap="none" spc="0" normalizeH="0" baseline="0" noProof="0" dirty="0" smtClean="0">
                <a:ln>
                  <a:noFill/>
                </a:ln>
                <a:solidFill>
                  <a:srgbClr val="FF0000"/>
                </a:solidFill>
                <a:effectLst/>
                <a:uLnTx/>
                <a:uFillTx/>
                <a:latin typeface="Times New Roman" panose="02020603050405020304" pitchFamily="18" charset="0"/>
                <a:ea typeface="+mn-ea"/>
                <a:cs typeface="+mn-cs"/>
              </a:rPr>
              <a:t>BÀI 20</a:t>
            </a:r>
            <a:r>
              <a:rPr kumimoji="0" lang="en-US" sz="3200" b="1" i="0" u="none" strike="noStrike" kern="0" cap="none" spc="0" normalizeH="0" baseline="0" noProof="0" dirty="0" smtClean="0">
                <a:ln>
                  <a:noFill/>
                </a:ln>
                <a:solidFill>
                  <a:srgbClr val="FF0000"/>
                </a:solidFill>
                <a:effectLst/>
                <a:uLnTx/>
                <a:uFillTx/>
                <a:latin typeface="Calibri Light" panose="020F0302020204030204"/>
                <a:ea typeface="+mn-ea"/>
                <a:cs typeface="+mn-cs"/>
              </a:rPr>
              <a:t>: </a:t>
            </a:r>
            <a:r>
              <a:rPr kumimoji="0" lang="vi-VN" sz="3200" b="1" i="0" u="none" strike="noStrike" kern="0" cap="none" spc="0" normalizeH="0" baseline="0" noProof="0" dirty="0" smtClean="0">
                <a:ln>
                  <a:noFill/>
                </a:ln>
                <a:solidFill>
                  <a:srgbClr val="FF0000"/>
                </a:solidFill>
                <a:effectLst/>
                <a:uLnTx/>
                <a:uFillTx/>
                <a:latin typeface="Times New Roman" panose="02020603050405020304" pitchFamily="18" charset="0"/>
                <a:ea typeface="+mn-ea"/>
                <a:cs typeface="+mn-cs"/>
              </a:rPr>
              <a:t>TÁCH KIM LOẠI VÀ VIỆC SỬ DỤNG HỢP KIM</a:t>
            </a:r>
            <a:endParaRPr kumimoji="0" lang="en-US" sz="1800" b="0" i="0" u="none" strike="noStrike" kern="0" cap="none" spc="0" normalizeH="0" baseline="0" noProof="0" dirty="0" smtClean="0">
              <a:ln>
                <a:noFill/>
              </a:ln>
              <a:solidFill>
                <a:sysClr val="windowText" lastClr="000000"/>
              </a:solidFill>
              <a:effectLst/>
              <a:uLnTx/>
              <a:uFillTx/>
              <a:latin typeface="Calibri" panose="020F0502020204030204"/>
              <a:ea typeface="+mn-ea"/>
              <a:cs typeface="+mn-cs"/>
            </a:endParaRPr>
          </a:p>
        </p:txBody>
      </p:sp>
      <p:sp>
        <p:nvSpPr>
          <p:cNvPr id="2" name="Rectangle 1"/>
          <p:cNvSpPr/>
          <p:nvPr/>
        </p:nvSpPr>
        <p:spPr>
          <a:xfrm>
            <a:off x="556260" y="823310"/>
            <a:ext cx="11201400" cy="523220"/>
          </a:xfrm>
          <a:prstGeom prst="rect">
            <a:avLst/>
          </a:prstGeom>
        </p:spPr>
        <p:txBody>
          <a:bodyPr wrap="square">
            <a:spAutoFit/>
          </a:bodyPr>
          <a:lstStyle/>
          <a:p>
            <a:pPr marL="30480" marR="30480" lvl="0" algn="just">
              <a:spcAft>
                <a:spcPts val="1200"/>
              </a:spcAft>
              <a:defRPr/>
            </a:pPr>
            <a:r>
              <a:rPr lang="vi-VN" sz="2800" b="1" dirty="0" smtClean="0">
                <a:solidFill>
                  <a:srgbClr val="9BBB59"/>
                </a:solidFill>
                <a:latin typeface="Times New Roman" panose="02020603050405020304" pitchFamily="18" charset="0"/>
                <a:ea typeface="Times New Roman" panose="02020603050405020304" pitchFamily="18" charset="0"/>
              </a:rPr>
              <a:t>II</a:t>
            </a:r>
            <a:r>
              <a:rPr lang="vi-VN" sz="2800" b="1" dirty="0">
                <a:solidFill>
                  <a:srgbClr val="9BBB59"/>
                </a:solidFill>
                <a:latin typeface="Times New Roman" panose="02020603050405020304" pitchFamily="18" charset="0"/>
                <a:ea typeface="Times New Roman" panose="02020603050405020304" pitchFamily="18" charset="0"/>
              </a:rPr>
              <a:t>. Quy trình tách một số kim loại có nhiều ứng dụng</a:t>
            </a:r>
            <a:endParaRPr lang="en-US" sz="2800" dirty="0">
              <a:solidFill>
                <a:prstClr val="black"/>
              </a:solidFill>
              <a:latin typeface="Calibri Light" panose="020F0302020204030204"/>
              <a:ea typeface="Times New Roman" panose="02020603050405020304" pitchFamily="18" charset="0"/>
            </a:endParaRPr>
          </a:p>
        </p:txBody>
      </p:sp>
      <p:sp>
        <p:nvSpPr>
          <p:cNvPr id="3" name="Rectangle 2"/>
          <p:cNvSpPr/>
          <p:nvPr/>
        </p:nvSpPr>
        <p:spPr>
          <a:xfrm>
            <a:off x="605028" y="1760237"/>
            <a:ext cx="11103864" cy="4553234"/>
          </a:xfrm>
          <a:prstGeom prst="rect">
            <a:avLst/>
          </a:prstGeom>
        </p:spPr>
        <p:txBody>
          <a:bodyPr wrap="square">
            <a:spAutoFit/>
          </a:bodyPr>
          <a:lstStyle/>
          <a:p>
            <a:pPr>
              <a:lnSpc>
                <a:spcPct val="107000"/>
              </a:lnSpc>
              <a:spcAft>
                <a:spcPts val="130"/>
              </a:spcAft>
            </a:pPr>
            <a:r>
              <a:rPr lang="vi-VN" sz="2800" dirty="0" smtClean="0">
                <a:latin typeface="Times New Roman" panose="02020603050405020304" pitchFamily="18" charset="0"/>
                <a:ea typeface="Calibri" panose="020F0502020204030204" pitchFamily="34" charset="0"/>
                <a:cs typeface="Times New Roman" panose="02020603050405020304" pitchFamily="18" charset="0"/>
              </a:rPr>
              <a:t>1. </a:t>
            </a:r>
            <a:r>
              <a:rPr lang="vi-VN" sz="2800" dirty="0">
                <a:latin typeface="Times New Roman" panose="02020603050405020304" pitchFamily="18" charset="0"/>
                <a:ea typeface="Calibri" panose="020F0502020204030204" pitchFamily="34" charset="0"/>
                <a:cs typeface="Times New Roman" panose="02020603050405020304" pitchFamily="18" charset="0"/>
              </a:rPr>
              <a:t>Tách nhôm ra khỏi aluminium oxide bằng phản ứng điện phân</a:t>
            </a:r>
          </a:p>
          <a:p>
            <a:pPr>
              <a:lnSpc>
                <a:spcPct val="107000"/>
              </a:lnSpc>
              <a:spcAft>
                <a:spcPts val="130"/>
              </a:spcAft>
            </a:pP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vi-VN" sz="2800" dirty="0" smtClean="0">
                <a:latin typeface="Times New Roman" panose="02020603050405020304" pitchFamily="18" charset="0"/>
                <a:ea typeface="Calibri" panose="020F0502020204030204" pitchFamily="34" charset="0"/>
                <a:cs typeface="Times New Roman" panose="02020603050405020304" pitchFamily="18" charset="0"/>
              </a:rPr>
              <a:t>Nguyên </a:t>
            </a:r>
            <a:r>
              <a:rPr lang="vi-VN" sz="2800" dirty="0">
                <a:latin typeface="Times New Roman" panose="02020603050405020304" pitchFamily="18" charset="0"/>
                <a:ea typeface="Calibri" panose="020F0502020204030204" pitchFamily="34" charset="0"/>
                <a:cs typeface="Times New Roman" panose="02020603050405020304" pitchFamily="18" charset="0"/>
              </a:rPr>
              <a:t>liệu: quặng bauxite (thành phần chính là </a:t>
            </a:r>
            <a:r>
              <a:rPr lang="vi-VN" sz="2800" dirty="0" smtClean="0">
                <a:latin typeface="Times New Roman" panose="02020603050405020304" pitchFamily="18" charset="0"/>
                <a:ea typeface="Calibri" panose="020F0502020204030204" pitchFamily="34" charset="0"/>
                <a:cs typeface="Times New Roman" panose="02020603050405020304" pitchFamily="18" charset="0"/>
              </a:rPr>
              <a:t>Al</a:t>
            </a:r>
            <a:r>
              <a:rPr lang="en-US" sz="2800" baseline="-25000" dirty="0" smtClean="0">
                <a:latin typeface="Times New Roman" panose="02020603050405020304" pitchFamily="18" charset="0"/>
                <a:ea typeface="Calibri" panose="020F0502020204030204" pitchFamily="34" charset="0"/>
                <a:cs typeface="Times New Roman" panose="02020603050405020304" pitchFamily="18" charset="0"/>
              </a:rPr>
              <a:t>2</a:t>
            </a:r>
            <a:r>
              <a:rPr lang="vi-VN" sz="2800" dirty="0" smtClean="0">
                <a:latin typeface="Times New Roman" panose="02020603050405020304" pitchFamily="18" charset="0"/>
                <a:ea typeface="Calibri" panose="020F0502020204030204" pitchFamily="34" charset="0"/>
                <a:cs typeface="Times New Roman" panose="02020603050405020304" pitchFamily="18" charset="0"/>
              </a:rPr>
              <a:t>O</a:t>
            </a:r>
            <a:r>
              <a:rPr lang="en-US" sz="2800" baseline="-25000" dirty="0" smtClean="0">
                <a:latin typeface="Times New Roman" panose="02020603050405020304" pitchFamily="18" charset="0"/>
                <a:ea typeface="Calibri" panose="020F0502020204030204" pitchFamily="34" charset="0"/>
                <a:cs typeface="Times New Roman" panose="02020603050405020304" pitchFamily="18" charset="0"/>
              </a:rPr>
              <a:t>3</a:t>
            </a:r>
            <a:r>
              <a:rPr lang="vi-VN" sz="2800" dirty="0" smtClean="0">
                <a:latin typeface="Times New Roman" panose="02020603050405020304" pitchFamily="18" charset="0"/>
                <a:ea typeface="Calibri" panose="020F0502020204030204" pitchFamily="34" charset="0"/>
                <a:cs typeface="Times New Roman" panose="02020603050405020304" pitchFamily="18" charset="0"/>
              </a:rPr>
              <a:t>).</a:t>
            </a:r>
            <a:endParaRPr lang="vi-VN" sz="2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130"/>
              </a:spcAft>
            </a:pPr>
            <a:r>
              <a:rPr lang="vi-VN"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Phương</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Pháp</a:t>
            </a:r>
            <a:r>
              <a:rPr lang="vi-VN"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vi-VN" sz="2800" dirty="0">
                <a:latin typeface="Times New Roman" panose="02020603050405020304" pitchFamily="18" charset="0"/>
                <a:ea typeface="Calibri" panose="020F0502020204030204" pitchFamily="34" charset="0"/>
                <a:cs typeface="Times New Roman" panose="02020603050405020304" pitchFamily="18" charset="0"/>
              </a:rPr>
              <a:t>điện phân nóng chảy: Trong công nghiệp, nhôm được sản xuất bằng phương pháp điện phân aluminium oxide nóng chảy, theo phản ứng sau</a:t>
            </a:r>
            <a:r>
              <a:rPr lang="vi-VN" sz="28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2800"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13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đpnc</a:t>
            </a:r>
            <a:endParaRPr lang="vi-VN" sz="2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130"/>
              </a:spcAft>
            </a:pPr>
            <a:r>
              <a:rPr lang="vi-VN" sz="2800" dirty="0" smtClean="0">
                <a:latin typeface="Times New Roman" panose="02020603050405020304" pitchFamily="18" charset="0"/>
                <a:ea typeface="Calibri" panose="020F0502020204030204" pitchFamily="34" charset="0"/>
                <a:cs typeface="Times New Roman" panose="02020603050405020304" pitchFamily="18" charset="0"/>
              </a:rPr>
              <a:t>2Al</a:t>
            </a:r>
            <a:r>
              <a:rPr lang="en-US" sz="2800" baseline="-25000" dirty="0" smtClean="0">
                <a:latin typeface="Times New Roman" panose="02020603050405020304" pitchFamily="18" charset="0"/>
                <a:ea typeface="Calibri" panose="020F0502020204030204" pitchFamily="34" charset="0"/>
                <a:cs typeface="Times New Roman" panose="02020603050405020304" pitchFamily="18" charset="0"/>
              </a:rPr>
              <a:t>2</a:t>
            </a:r>
            <a:r>
              <a:rPr lang="vi-VN" sz="2800" dirty="0" smtClean="0">
                <a:latin typeface="Times New Roman" panose="02020603050405020304" pitchFamily="18" charset="0"/>
                <a:ea typeface="Calibri" panose="020F0502020204030204" pitchFamily="34" charset="0"/>
                <a:cs typeface="Times New Roman" panose="02020603050405020304" pitchFamily="18" charset="0"/>
              </a:rPr>
              <a:t>O</a:t>
            </a:r>
            <a:r>
              <a:rPr lang="en-US" sz="2800" baseline="-25000" dirty="0" smtClean="0">
                <a:latin typeface="Times New Roman" panose="02020603050405020304" pitchFamily="18" charset="0"/>
                <a:ea typeface="Calibri" panose="020F0502020204030204" pitchFamily="34" charset="0"/>
                <a:cs typeface="Times New Roman" panose="02020603050405020304" pitchFamily="18" charset="0"/>
              </a:rPr>
              <a:t>3</a:t>
            </a:r>
            <a:r>
              <a:rPr lang="vi-VN"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vi-VN"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vi-VN" sz="2800" dirty="0" smtClean="0">
                <a:latin typeface="Times New Roman" panose="02020603050405020304" pitchFamily="18" charset="0"/>
                <a:ea typeface="Calibri" panose="020F0502020204030204" pitchFamily="34" charset="0"/>
                <a:cs typeface="Times New Roman" panose="02020603050405020304" pitchFamily="18" charset="0"/>
              </a:rPr>
              <a:t>4Al </a:t>
            </a:r>
            <a:r>
              <a:rPr lang="vi-VN" sz="2800" dirty="0">
                <a:latin typeface="Times New Roman" panose="02020603050405020304" pitchFamily="18" charset="0"/>
                <a:ea typeface="Calibri" panose="020F0502020204030204" pitchFamily="34" charset="0"/>
                <a:cs typeface="Times New Roman" panose="02020603050405020304" pitchFamily="18" charset="0"/>
              </a:rPr>
              <a:t>+ </a:t>
            </a:r>
            <a:r>
              <a:rPr lang="vi-VN" sz="2800" dirty="0" smtClean="0">
                <a:latin typeface="Times New Roman" panose="02020603050405020304" pitchFamily="18" charset="0"/>
                <a:ea typeface="Calibri" panose="020F0502020204030204" pitchFamily="34" charset="0"/>
                <a:cs typeface="Times New Roman" panose="02020603050405020304" pitchFamily="18" charset="0"/>
              </a:rPr>
              <a:t>3O</a:t>
            </a:r>
            <a:r>
              <a:rPr lang="en-US" sz="2800" baseline="-25000" dirty="0" smtClean="0">
                <a:latin typeface="Times New Roman" panose="02020603050405020304" pitchFamily="18" charset="0"/>
                <a:ea typeface="Calibri" panose="020F0502020204030204" pitchFamily="34" charset="0"/>
                <a:cs typeface="Times New Roman" panose="02020603050405020304" pitchFamily="18" charset="0"/>
              </a:rPr>
              <a:t>2</a:t>
            </a:r>
            <a:endParaRPr lang="vi-VN" sz="2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130"/>
              </a:spcAft>
            </a:pP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cryolite</a:t>
            </a:r>
            <a:endParaRPr lang="vi-VN" sz="2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130"/>
              </a:spcAft>
            </a:pPr>
            <a:endParaRPr lang="vi-VN" sz="2800" dirty="0">
              <a:latin typeface="Times New Roman" panose="02020603050405020304" pitchFamily="18" charset="0"/>
              <a:ea typeface="Calibri" panose="020F0502020204030204" pitchFamily="34" charset="0"/>
              <a:cs typeface="Times New Roman" panose="02020603050405020304" pitchFamily="18" charset="0"/>
            </a:endParaRPr>
          </a:p>
          <a:p>
            <a:pPr marR="34925" algn="just">
              <a:lnSpc>
                <a:spcPct val="103000"/>
              </a:lnSpc>
              <a:spcAft>
                <a:spcPts val="190"/>
              </a:spcAft>
            </a:pP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9726" y="1291053"/>
            <a:ext cx="10515600" cy="5053476"/>
          </a:xfrm>
        </p:spPr>
        <p:txBody>
          <a:bodyPr>
            <a:noAutofit/>
          </a:bodyPr>
          <a:lstStyle/>
          <a:p>
            <a:pPr marL="0" indent="0">
              <a:lnSpc>
                <a:spcPct val="107000"/>
              </a:lnSpc>
              <a:spcAft>
                <a:spcPts val="130"/>
              </a:spcAft>
              <a:buNone/>
            </a:pPr>
            <a:r>
              <a:rPr lang="vi-VN" sz="2000" dirty="0">
                <a:latin typeface="Times New Roman" panose="02020603050405020304" pitchFamily="18" charset="0"/>
                <a:ea typeface="Calibri" panose="020F0502020204030204" pitchFamily="34" charset="0"/>
                <a:cs typeface="Times New Roman" panose="02020603050405020304" pitchFamily="18" charset="0"/>
              </a:rPr>
              <a:t>2. Tách </a:t>
            </a:r>
            <a:r>
              <a:rPr lang="vi-VN" sz="2000" dirty="0" smtClean="0">
                <a:latin typeface="Times New Roman" panose="02020603050405020304" pitchFamily="18" charset="0"/>
                <a:ea typeface="Calibri" panose="020F0502020204030204" pitchFamily="34" charset="0"/>
                <a:cs typeface="Times New Roman" panose="02020603050405020304" pitchFamily="18" charset="0"/>
              </a:rPr>
              <a:t>F</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e :</a:t>
            </a:r>
          </a:p>
          <a:p>
            <a:pPr>
              <a:lnSpc>
                <a:spcPct val="107000"/>
              </a:lnSpc>
              <a:spcAft>
                <a:spcPts val="130"/>
              </a:spcAft>
              <a:buFontTx/>
              <a:buChar char="-"/>
            </a:pP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Nguyên</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Liệu</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Quặng</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Hematit</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(Fe</a:t>
            </a:r>
            <a:r>
              <a:rPr lang="en-US" sz="2000" baseline="-25000" dirty="0" smtClean="0">
                <a:latin typeface="Times New Roman" panose="02020603050405020304" pitchFamily="18" charset="0"/>
                <a:ea typeface="Calibri" panose="020F0502020204030204" pitchFamily="34" charset="0"/>
                <a:cs typeface="Times New Roman" panose="02020603050405020304" pitchFamily="18" charset="0"/>
              </a:rPr>
              <a:t>2</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O</a:t>
            </a:r>
            <a:r>
              <a:rPr lang="en-US" sz="2000" baseline="-25000" dirty="0" smtClean="0">
                <a:latin typeface="Times New Roman" panose="02020603050405020304" pitchFamily="18" charset="0"/>
                <a:ea typeface="Calibri" panose="020F0502020204030204" pitchFamily="34" charset="0"/>
                <a:cs typeface="Times New Roman" panose="02020603050405020304" pitchFamily="18" charset="0"/>
              </a:rPr>
              <a:t>3</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130"/>
              </a:spcAft>
              <a:buFontTx/>
              <a:buChar char="-"/>
            </a:pP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Phương</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pháp</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vi-VN" sz="2000" dirty="0" smtClean="0">
                <a:latin typeface="Times New Roman" panose="02020603050405020304" pitchFamily="18" charset="0"/>
                <a:ea typeface="Calibri" panose="020F0502020204030204" pitchFamily="34" charset="0"/>
                <a:cs typeface="Times New Roman" panose="02020603050405020304" pitchFamily="18" charset="0"/>
              </a:rPr>
              <a:t>:</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Nhiệt</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luyện</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endParaRPr lang="vi-VN" sz="2000" dirty="0">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7000"/>
              </a:lnSpc>
              <a:spcAft>
                <a:spcPts val="130"/>
              </a:spcAft>
              <a:buNone/>
            </a:pP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vi-VN" sz="2000" dirty="0" smtClean="0">
                <a:latin typeface="Times New Roman" panose="02020603050405020304" pitchFamily="18" charset="0"/>
                <a:ea typeface="Calibri" panose="020F0502020204030204" pitchFamily="34" charset="0"/>
                <a:cs typeface="Times New Roman" panose="02020603050405020304" pitchFamily="18" charset="0"/>
              </a:rPr>
              <a:t>Fe</a:t>
            </a:r>
            <a:r>
              <a:rPr lang="vi-VN" sz="2000" baseline="-25000" dirty="0" smtClean="0">
                <a:latin typeface="Times New Roman" panose="02020603050405020304" pitchFamily="18" charset="0"/>
                <a:ea typeface="Calibri" panose="020F0502020204030204" pitchFamily="34" charset="0"/>
                <a:cs typeface="Times New Roman" panose="02020603050405020304" pitchFamily="18" charset="0"/>
              </a:rPr>
              <a:t>2</a:t>
            </a:r>
            <a:r>
              <a:rPr lang="vi-VN" sz="2000" dirty="0" smtClean="0">
                <a:latin typeface="Times New Roman" panose="02020603050405020304" pitchFamily="18" charset="0"/>
                <a:ea typeface="Calibri" panose="020F0502020204030204" pitchFamily="34" charset="0"/>
                <a:cs typeface="Times New Roman" panose="02020603050405020304" pitchFamily="18" charset="0"/>
              </a:rPr>
              <a:t>O</a:t>
            </a:r>
            <a:r>
              <a:rPr lang="vi-VN" sz="2000" baseline="-25000" dirty="0" smtClean="0">
                <a:latin typeface="Times New Roman" panose="02020603050405020304" pitchFamily="18" charset="0"/>
                <a:ea typeface="Calibri" panose="020F0502020204030204" pitchFamily="34" charset="0"/>
                <a:cs typeface="Times New Roman" panose="02020603050405020304" pitchFamily="18" charset="0"/>
              </a:rPr>
              <a:t>3</a:t>
            </a:r>
            <a:r>
              <a:rPr lang="vi-VN"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vi-VN" sz="2000" dirty="0">
                <a:latin typeface="Times New Roman" panose="02020603050405020304" pitchFamily="18" charset="0"/>
                <a:ea typeface="Calibri" panose="020F0502020204030204" pitchFamily="34" charset="0"/>
                <a:cs typeface="Times New Roman" panose="02020603050405020304" pitchFamily="18" charset="0"/>
              </a:rPr>
              <a:t>+ 3CO </a:t>
            </a:r>
            <a:r>
              <a:rPr lang="vi-VN" sz="2000" dirty="0" smtClean="0">
                <a:latin typeface="Times New Roman" panose="02020603050405020304" pitchFamily="18" charset="0"/>
                <a:ea typeface="Calibri" panose="020F0502020204030204" pitchFamily="34" charset="0"/>
                <a:cs typeface="Times New Roman" panose="02020603050405020304" pitchFamily="18" charset="0"/>
              </a:rPr>
              <a:t>→</a:t>
            </a:r>
            <a:r>
              <a:rPr lang="vi-VN" sz="2000" baseline="30000" dirty="0" smtClean="0">
                <a:latin typeface="Times New Roman" panose="02020603050405020304" pitchFamily="18" charset="0"/>
                <a:ea typeface="Calibri" panose="020F0502020204030204" pitchFamily="34" charset="0"/>
                <a:cs typeface="Times New Roman" panose="02020603050405020304" pitchFamily="18" charset="0"/>
              </a:rPr>
              <a:t>to</a:t>
            </a:r>
            <a:r>
              <a:rPr lang="vi-VN"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vi-VN" sz="2000" dirty="0">
                <a:latin typeface="Times New Roman" panose="02020603050405020304" pitchFamily="18" charset="0"/>
                <a:ea typeface="Calibri" panose="020F0502020204030204" pitchFamily="34" charset="0"/>
                <a:cs typeface="Times New Roman" panose="02020603050405020304" pitchFamily="18" charset="0"/>
              </a:rPr>
              <a:t>2Fe  + </a:t>
            </a:r>
            <a:r>
              <a:rPr lang="vi-VN" sz="2000" dirty="0" smtClean="0">
                <a:latin typeface="Times New Roman" panose="02020603050405020304" pitchFamily="18" charset="0"/>
                <a:ea typeface="Calibri" panose="020F0502020204030204" pitchFamily="34" charset="0"/>
                <a:cs typeface="Times New Roman" panose="02020603050405020304" pitchFamily="18" charset="0"/>
              </a:rPr>
              <a:t>3CO</a:t>
            </a:r>
            <a:r>
              <a:rPr lang="vi-VN" sz="2000" baseline="-25000" dirty="0" smtClean="0">
                <a:latin typeface="Times New Roman" panose="02020603050405020304" pitchFamily="18" charset="0"/>
                <a:ea typeface="Calibri" panose="020F0502020204030204" pitchFamily="34" charset="0"/>
                <a:cs typeface="Times New Roman" panose="02020603050405020304" pitchFamily="18" charset="0"/>
              </a:rPr>
              <a:t>2</a:t>
            </a:r>
            <a:endParaRPr lang="en-US" sz="2000" baseline="-25000" dirty="0" smtClean="0">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7000"/>
              </a:lnSpc>
              <a:spcAft>
                <a:spcPts val="130"/>
              </a:spcAft>
              <a:buNone/>
            </a:pPr>
            <a:r>
              <a:rPr lang="en-US" sz="2000" dirty="0" smtClean="0">
                <a:latin typeface="Times New Roman" panose="02020603050405020304" pitchFamily="18" charset="0"/>
                <a:ea typeface="Calibri" panose="020F0502020204030204" pitchFamily="34" charset="0"/>
                <a:cs typeface="Times New Roman" panose="02020603050405020304" pitchFamily="18" charset="0"/>
              </a:rPr>
              <a:t>3.</a:t>
            </a:r>
            <a:r>
              <a:rPr lang="vi-VN" sz="2000" dirty="0" smtClean="0">
                <a:latin typeface="Times New Roman" panose="02020603050405020304" pitchFamily="18" charset="0"/>
                <a:ea typeface="Calibri" panose="020F0502020204030204" pitchFamily="34" charset="0"/>
                <a:cs typeface="Times New Roman" panose="02020603050405020304" pitchFamily="18" charset="0"/>
              </a:rPr>
              <a:t>Tách </a:t>
            </a:r>
            <a:r>
              <a:rPr lang="vi-VN" sz="2000" dirty="0">
                <a:latin typeface="Times New Roman" panose="02020603050405020304" pitchFamily="18" charset="0"/>
                <a:ea typeface="Calibri" panose="020F0502020204030204" pitchFamily="34" charset="0"/>
                <a:cs typeface="Times New Roman" panose="02020603050405020304" pitchFamily="18" charset="0"/>
              </a:rPr>
              <a:t>Zn </a:t>
            </a:r>
            <a:endParaRPr lang="en-US" sz="2000" dirty="0" smtClean="0">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7000"/>
              </a:lnSpc>
              <a:spcAft>
                <a:spcPts val="130"/>
              </a:spcAft>
              <a:buNone/>
            </a:pP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Nguyên</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liệu</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 </a:t>
            </a:r>
            <a:r>
              <a:rPr lang="vi-VN" sz="2000" dirty="0" smtClean="0">
                <a:latin typeface="Times New Roman" panose="02020603050405020304" pitchFamily="18" charset="0"/>
                <a:ea typeface="Calibri" panose="020F0502020204030204" pitchFamily="34" charset="0"/>
                <a:cs typeface="Times New Roman" panose="02020603050405020304" pitchFamily="18" charset="0"/>
              </a:rPr>
              <a:t>khỏi </a:t>
            </a:r>
            <a:r>
              <a:rPr lang="vi-VN" sz="2000" dirty="0" smtClean="0">
                <a:latin typeface="+mj-lt"/>
                <a:ea typeface="Calibri" panose="020F0502020204030204" pitchFamily="34" charset="0"/>
                <a:cs typeface="Times New Roman" panose="02020603050405020304" pitchFamily="18" charset="0"/>
              </a:rPr>
              <a:t>S</a:t>
            </a:r>
            <a:r>
              <a:rPr lang="vi-VN" sz="2000" dirty="0" smtClean="0">
                <a:latin typeface="+mj-lt"/>
              </a:rPr>
              <a:t>phalerite</a:t>
            </a:r>
            <a:r>
              <a:rPr lang="en-US" sz="2000" dirty="0" smtClean="0">
                <a:latin typeface="+mj-lt"/>
              </a:rPr>
              <a:t>(</a:t>
            </a:r>
            <a:r>
              <a:rPr lang="en-US" sz="2000" dirty="0" err="1" smtClean="0">
                <a:latin typeface="+mj-lt"/>
              </a:rPr>
              <a:t>ZnS</a:t>
            </a:r>
            <a:r>
              <a:rPr lang="en-US" sz="2000" dirty="0" smtClean="0">
                <a:latin typeface="+mj-lt"/>
              </a:rPr>
              <a:t>)</a:t>
            </a:r>
            <a:endParaRPr lang="en-US" sz="2000" dirty="0">
              <a:latin typeface="+mj-lt"/>
              <a:ea typeface="Calibri" panose="020F0502020204030204" pitchFamily="34" charset="0"/>
              <a:cs typeface="Times New Roman" panose="02020603050405020304" pitchFamily="18" charset="0"/>
            </a:endParaRPr>
          </a:p>
          <a:p>
            <a:pPr marL="0" indent="0">
              <a:lnSpc>
                <a:spcPct val="107000"/>
              </a:lnSpc>
              <a:spcAft>
                <a:spcPts val="130"/>
              </a:spcAft>
              <a:buNone/>
            </a:pP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Phương</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pháp</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Nhiệt</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luyện</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endParaRPr lang="vi-VN" sz="2000" dirty="0">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7000"/>
              </a:lnSpc>
              <a:spcAft>
                <a:spcPts val="130"/>
              </a:spcAft>
              <a:buNone/>
            </a:pPr>
            <a:r>
              <a:rPr lang="vi-VN" sz="2000" dirty="0">
                <a:latin typeface="Times New Roman" panose="02020603050405020304" pitchFamily="18" charset="0"/>
                <a:ea typeface="Calibri" panose="020F0502020204030204" pitchFamily="34" charset="0"/>
                <a:cs typeface="Times New Roman" panose="02020603050405020304" pitchFamily="18" charset="0"/>
              </a:rPr>
              <a:t>+ Nung quặng ZnS với O</a:t>
            </a:r>
            <a:r>
              <a:rPr lang="vi-VN" sz="2000" baseline="-25000" dirty="0">
                <a:latin typeface="Times New Roman" panose="02020603050405020304" pitchFamily="18" charset="0"/>
                <a:ea typeface="Calibri" panose="020F0502020204030204" pitchFamily="34" charset="0"/>
                <a:cs typeface="Times New Roman" panose="02020603050405020304" pitchFamily="18" charset="0"/>
              </a:rPr>
              <a:t>2</a:t>
            </a:r>
            <a:r>
              <a:rPr lang="vi-VN" sz="2000" dirty="0">
                <a:latin typeface="Times New Roman" panose="02020603050405020304" pitchFamily="18" charset="0"/>
                <a:ea typeface="Calibri" panose="020F0502020204030204" pitchFamily="34" charset="0"/>
                <a:cs typeface="Times New Roman" panose="02020603050405020304" pitchFamily="18" charset="0"/>
              </a:rPr>
              <a:t> dư </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vi-VN" sz="2000" dirty="0" smtClean="0">
                <a:latin typeface="Times New Roman" panose="02020603050405020304" pitchFamily="18" charset="0"/>
                <a:ea typeface="Calibri" panose="020F0502020204030204" pitchFamily="34" charset="0"/>
                <a:cs typeface="Times New Roman" panose="02020603050405020304" pitchFamily="18" charset="0"/>
              </a:rPr>
              <a:t>2ZnS  </a:t>
            </a:r>
            <a:r>
              <a:rPr lang="vi-VN" sz="2000" dirty="0">
                <a:latin typeface="Times New Roman" panose="02020603050405020304" pitchFamily="18" charset="0"/>
                <a:ea typeface="Calibri" panose="020F0502020204030204" pitchFamily="34" charset="0"/>
                <a:cs typeface="Times New Roman" panose="02020603050405020304" pitchFamily="18" charset="0"/>
              </a:rPr>
              <a:t>+  3O</a:t>
            </a:r>
            <a:r>
              <a:rPr lang="vi-VN" sz="2000" baseline="-25000" dirty="0">
                <a:latin typeface="Times New Roman" panose="02020603050405020304" pitchFamily="18" charset="0"/>
                <a:ea typeface="Calibri" panose="020F0502020204030204" pitchFamily="34" charset="0"/>
                <a:cs typeface="Times New Roman" panose="02020603050405020304" pitchFamily="18" charset="0"/>
              </a:rPr>
              <a:t>2</a:t>
            </a:r>
            <a:r>
              <a:rPr lang="vi-VN" sz="2000" dirty="0">
                <a:latin typeface="Times New Roman" panose="02020603050405020304" pitchFamily="18" charset="0"/>
                <a:ea typeface="Calibri" panose="020F0502020204030204" pitchFamily="34" charset="0"/>
                <a:cs typeface="Times New Roman" panose="02020603050405020304" pitchFamily="18" charset="0"/>
              </a:rPr>
              <a:t>  </a:t>
            </a:r>
            <a:r>
              <a:rPr lang="vi-VN" sz="2000" dirty="0" smtClean="0">
                <a:latin typeface="Times New Roman" panose="02020603050405020304" pitchFamily="18" charset="0"/>
                <a:ea typeface="Calibri" panose="020F0502020204030204" pitchFamily="34" charset="0"/>
                <a:cs typeface="Times New Roman" panose="02020603050405020304" pitchFamily="18" charset="0"/>
              </a:rPr>
              <a:t>→</a:t>
            </a:r>
            <a:r>
              <a:rPr lang="vi-VN" sz="2000" baseline="30000" dirty="0" smtClean="0">
                <a:latin typeface="Times New Roman" panose="02020603050405020304" pitchFamily="18" charset="0"/>
                <a:ea typeface="Calibri" panose="020F0502020204030204" pitchFamily="34" charset="0"/>
                <a:cs typeface="Times New Roman" panose="02020603050405020304" pitchFamily="18" charset="0"/>
              </a:rPr>
              <a:t>to </a:t>
            </a:r>
            <a:r>
              <a:rPr lang="vi-VN" sz="2000" dirty="0" smtClean="0">
                <a:latin typeface="Times New Roman" panose="02020603050405020304" pitchFamily="18" charset="0"/>
                <a:ea typeface="Calibri" panose="020F0502020204030204" pitchFamily="34" charset="0"/>
                <a:cs typeface="Times New Roman" panose="02020603050405020304" pitchFamily="18" charset="0"/>
              </a:rPr>
              <a:t> 2ZnO  </a:t>
            </a:r>
            <a:r>
              <a:rPr lang="vi-VN" sz="2000" dirty="0">
                <a:latin typeface="Times New Roman" panose="02020603050405020304" pitchFamily="18" charset="0"/>
                <a:ea typeface="Calibri" panose="020F0502020204030204" pitchFamily="34" charset="0"/>
                <a:cs typeface="Times New Roman" panose="02020603050405020304" pitchFamily="18" charset="0"/>
              </a:rPr>
              <a:t>+ 2SO</a:t>
            </a:r>
            <a:r>
              <a:rPr lang="vi-VN" sz="2000" baseline="-25000" dirty="0">
                <a:latin typeface="Times New Roman" panose="02020603050405020304" pitchFamily="18" charset="0"/>
                <a:ea typeface="Calibri" panose="020F0502020204030204" pitchFamily="34" charset="0"/>
                <a:cs typeface="Times New Roman" panose="02020603050405020304" pitchFamily="18" charset="0"/>
              </a:rPr>
              <a:t>2</a:t>
            </a:r>
          </a:p>
          <a:p>
            <a:pPr marL="0" indent="0">
              <a:lnSpc>
                <a:spcPct val="107000"/>
              </a:lnSpc>
              <a:spcAft>
                <a:spcPts val="130"/>
              </a:spcAft>
              <a:buNone/>
            </a:pPr>
            <a:r>
              <a:rPr lang="vi-VN" sz="2000" dirty="0">
                <a:latin typeface="Times New Roman" panose="02020603050405020304" pitchFamily="18" charset="0"/>
                <a:ea typeface="Calibri" panose="020F0502020204030204" pitchFamily="34" charset="0"/>
                <a:cs typeface="Times New Roman" panose="02020603050405020304" pitchFamily="18" charset="0"/>
              </a:rPr>
              <a:t>+ Dùng C khử ZnO ở nhiệt độ </a:t>
            </a:r>
            <a:r>
              <a:rPr lang="vi-VN" sz="2000" dirty="0" smtClean="0">
                <a:latin typeface="Times New Roman" panose="02020603050405020304" pitchFamily="18" charset="0"/>
                <a:ea typeface="Calibri" panose="020F0502020204030204" pitchFamily="34" charset="0"/>
                <a:cs typeface="Times New Roman" panose="02020603050405020304" pitchFamily="18" charset="0"/>
              </a:rPr>
              <a:t>cao</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endParaRPr lang="vi-VN" sz="2000" dirty="0">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7000"/>
              </a:lnSpc>
              <a:spcAft>
                <a:spcPts val="130"/>
              </a:spcAft>
              <a:buNone/>
            </a:pP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vi-VN" sz="2000" dirty="0" smtClean="0">
                <a:latin typeface="Times New Roman" panose="02020603050405020304" pitchFamily="18" charset="0"/>
                <a:ea typeface="Calibri" panose="020F0502020204030204" pitchFamily="34" charset="0"/>
                <a:cs typeface="Times New Roman" panose="02020603050405020304" pitchFamily="18" charset="0"/>
              </a:rPr>
              <a:t>ZnO  </a:t>
            </a:r>
            <a:r>
              <a:rPr lang="vi-VN" sz="2000" dirty="0">
                <a:latin typeface="Times New Roman" panose="02020603050405020304" pitchFamily="18" charset="0"/>
                <a:ea typeface="Calibri" panose="020F0502020204030204" pitchFamily="34" charset="0"/>
                <a:cs typeface="Times New Roman" panose="02020603050405020304" pitchFamily="18" charset="0"/>
              </a:rPr>
              <a:t>+ C </a:t>
            </a:r>
            <a:r>
              <a:rPr lang="vi-VN" sz="2000" dirty="0" smtClean="0">
                <a:latin typeface="Times New Roman" panose="02020603050405020304" pitchFamily="18" charset="0"/>
                <a:ea typeface="Calibri" panose="020F0502020204030204" pitchFamily="34" charset="0"/>
                <a:cs typeface="Times New Roman" panose="02020603050405020304" pitchFamily="18" charset="0"/>
              </a:rPr>
              <a:t>→</a:t>
            </a:r>
            <a:r>
              <a:rPr lang="vi-VN" sz="2000" baseline="30000" dirty="0" smtClean="0">
                <a:latin typeface="Times New Roman" panose="02020603050405020304" pitchFamily="18" charset="0"/>
                <a:ea typeface="Calibri" panose="020F0502020204030204" pitchFamily="34" charset="0"/>
                <a:cs typeface="Times New Roman" panose="02020603050405020304" pitchFamily="18" charset="0"/>
              </a:rPr>
              <a:t>to</a:t>
            </a:r>
            <a:r>
              <a:rPr lang="vi-VN"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vi-VN" sz="2000" dirty="0">
                <a:latin typeface="Times New Roman" panose="02020603050405020304" pitchFamily="18" charset="0"/>
                <a:ea typeface="Calibri" panose="020F0502020204030204" pitchFamily="34" charset="0"/>
                <a:cs typeface="Times New Roman" panose="02020603050405020304" pitchFamily="18" charset="0"/>
              </a:rPr>
              <a:t>Zn + </a:t>
            </a:r>
            <a:r>
              <a:rPr lang="vi-VN" sz="2000" dirty="0" smtClean="0">
                <a:latin typeface="Times New Roman" panose="02020603050405020304" pitchFamily="18" charset="0"/>
                <a:ea typeface="Calibri" panose="020F0502020204030204" pitchFamily="34" charset="0"/>
                <a:cs typeface="Times New Roman" panose="02020603050405020304" pitchFamily="18" charset="0"/>
              </a:rPr>
              <a:t>CO</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p>
          <a:p>
            <a:pPr marL="0" indent="0">
              <a:lnSpc>
                <a:spcPct val="107000"/>
              </a:lnSpc>
              <a:spcAft>
                <a:spcPts val="130"/>
              </a:spcAft>
              <a:buNone/>
            </a:pP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vi-VN" sz="2000" dirty="0" smtClean="0">
                <a:latin typeface="Times New Roman" panose="02020603050405020304" pitchFamily="18" charset="0"/>
                <a:ea typeface="Calibri" panose="020F0502020204030204" pitchFamily="34" charset="0"/>
                <a:cs typeface="Times New Roman" panose="02020603050405020304" pitchFamily="18" charset="0"/>
              </a:rPr>
              <a:t>ZnO  </a:t>
            </a:r>
            <a:r>
              <a:rPr lang="vi-VN" sz="2000" dirty="0">
                <a:latin typeface="Times New Roman" panose="02020603050405020304" pitchFamily="18" charset="0"/>
                <a:ea typeface="Calibri" panose="020F0502020204030204" pitchFamily="34" charset="0"/>
                <a:cs typeface="Times New Roman" panose="02020603050405020304" pitchFamily="18" charset="0"/>
              </a:rPr>
              <a:t>+ CO </a:t>
            </a:r>
            <a:r>
              <a:rPr lang="vi-VN" sz="2000" dirty="0" smtClean="0">
                <a:latin typeface="Times New Roman" panose="02020603050405020304" pitchFamily="18" charset="0"/>
                <a:ea typeface="Calibri" panose="020F0502020204030204" pitchFamily="34" charset="0"/>
                <a:cs typeface="Times New Roman" panose="02020603050405020304" pitchFamily="18" charset="0"/>
              </a:rPr>
              <a:t>→</a:t>
            </a:r>
            <a:r>
              <a:rPr lang="vi-VN" sz="2000" baseline="30000" dirty="0" smtClean="0">
                <a:latin typeface="Times New Roman" panose="02020603050405020304" pitchFamily="18" charset="0"/>
                <a:ea typeface="Calibri" panose="020F0502020204030204" pitchFamily="34" charset="0"/>
                <a:cs typeface="Times New Roman" panose="02020603050405020304" pitchFamily="18" charset="0"/>
              </a:rPr>
              <a:t>to</a:t>
            </a:r>
            <a:r>
              <a:rPr lang="vi-VN"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vi-VN" sz="2000" dirty="0">
                <a:latin typeface="Times New Roman" panose="02020603050405020304" pitchFamily="18" charset="0"/>
                <a:ea typeface="Calibri" panose="020F0502020204030204" pitchFamily="34" charset="0"/>
                <a:cs typeface="Times New Roman" panose="02020603050405020304" pitchFamily="18" charset="0"/>
              </a:rPr>
              <a:t>Zn + CO</a:t>
            </a:r>
            <a:r>
              <a:rPr lang="vi-VN" sz="2000" baseline="-25000" dirty="0">
                <a:latin typeface="Times New Roman" panose="02020603050405020304" pitchFamily="18" charset="0"/>
                <a:ea typeface="Calibri" panose="020F0502020204030204" pitchFamily="34" charset="0"/>
                <a:cs typeface="Times New Roman" panose="02020603050405020304" pitchFamily="18" charset="0"/>
              </a:rPr>
              <a:t>2</a:t>
            </a:r>
          </a:p>
          <a:p>
            <a:endParaRPr lang="en-US" sz="2000" dirty="0"/>
          </a:p>
        </p:txBody>
      </p:sp>
      <p:sp>
        <p:nvSpPr>
          <p:cNvPr id="4" name="Rectangle 3"/>
          <p:cNvSpPr/>
          <p:nvPr/>
        </p:nvSpPr>
        <p:spPr>
          <a:xfrm>
            <a:off x="739726" y="611409"/>
            <a:ext cx="11201400" cy="523220"/>
          </a:xfrm>
          <a:prstGeom prst="rect">
            <a:avLst/>
          </a:prstGeom>
        </p:spPr>
        <p:txBody>
          <a:bodyPr wrap="square">
            <a:spAutoFit/>
          </a:bodyPr>
          <a:lstStyle/>
          <a:p>
            <a:pPr marL="30480" marR="30480" lvl="0" algn="just">
              <a:spcAft>
                <a:spcPts val="1200"/>
              </a:spcAft>
              <a:defRPr/>
            </a:pPr>
            <a:r>
              <a:rPr lang="vi-VN" sz="2800" b="1" dirty="0" smtClean="0">
                <a:solidFill>
                  <a:srgbClr val="9BBB59"/>
                </a:solidFill>
                <a:latin typeface="Times New Roman" panose="02020603050405020304" pitchFamily="18" charset="0"/>
                <a:ea typeface="Times New Roman" panose="02020603050405020304" pitchFamily="18" charset="0"/>
              </a:rPr>
              <a:t>II</a:t>
            </a:r>
            <a:r>
              <a:rPr lang="vi-VN" sz="2800" b="1" dirty="0">
                <a:solidFill>
                  <a:srgbClr val="9BBB59"/>
                </a:solidFill>
                <a:latin typeface="Times New Roman" panose="02020603050405020304" pitchFamily="18" charset="0"/>
                <a:ea typeface="Times New Roman" panose="02020603050405020304" pitchFamily="18" charset="0"/>
              </a:rPr>
              <a:t>. Quy trình tách một số kim loại có nhiều ứng dụng</a:t>
            </a:r>
            <a:endParaRPr lang="en-US" sz="2800" dirty="0">
              <a:solidFill>
                <a:prstClr val="black"/>
              </a:solidFill>
              <a:latin typeface="Calibri Light" panose="020F0302020204030204"/>
              <a:ea typeface="Times New Roman" panose="02020603050405020304" pitchFamily="18" charset="0"/>
            </a:endParaRPr>
          </a:p>
        </p:txBody>
      </p:sp>
    </p:spTree>
    <p:extLst>
      <p:ext uri="{BB962C8B-B14F-4D97-AF65-F5344CB8AC3E}">
        <p14:creationId xmlns:p14="http://schemas.microsoft.com/office/powerpoint/2010/main" val="1144220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4132" y="643939"/>
            <a:ext cx="10515600" cy="4351338"/>
          </a:xfrm>
        </p:spPr>
        <p:txBody>
          <a:bodyPr/>
          <a:lstStyle/>
          <a:p>
            <a:pPr marL="0" indent="0" algn="ctr">
              <a:buNone/>
            </a:pPr>
            <a:r>
              <a:rPr lang="vi-VN" dirty="0" smtClean="0">
                <a:latin typeface="+mj-lt"/>
              </a:rPr>
              <a:t>T</a:t>
            </a:r>
            <a:r>
              <a:rPr lang="it-IT" b="1" dirty="0" smtClean="0">
                <a:latin typeface="+mj-lt"/>
              </a:rPr>
              <a:t>rò </a:t>
            </a:r>
            <a:r>
              <a:rPr lang="it-IT" b="1" dirty="0">
                <a:latin typeface="+mj-lt"/>
              </a:rPr>
              <a:t>chơi </a:t>
            </a:r>
            <a:r>
              <a:rPr lang="vi-VN" b="1" dirty="0">
                <a:latin typeface="+mj-lt"/>
              </a:rPr>
              <a:t>“</a:t>
            </a:r>
            <a:r>
              <a:rPr lang="it-IT" b="1" dirty="0">
                <a:latin typeface="+mj-lt"/>
              </a:rPr>
              <a:t>tiếp sức”</a:t>
            </a:r>
            <a:endParaRPr lang="vi-VN" b="1" dirty="0" smtClean="0">
              <a:latin typeface="+mj-lt"/>
            </a:endParaRPr>
          </a:p>
          <a:p>
            <a:pPr marL="0" indent="0">
              <a:buNone/>
            </a:pPr>
            <a:r>
              <a:rPr lang="en-US" dirty="0" smtClean="0">
                <a:latin typeface="+mj-lt"/>
              </a:rPr>
              <a:t>1</a:t>
            </a:r>
            <a:r>
              <a:rPr lang="en-US" dirty="0">
                <a:latin typeface="+mj-lt"/>
              </a:rPr>
              <a:t>. </a:t>
            </a:r>
            <a:r>
              <a:rPr lang="en-US" dirty="0" err="1">
                <a:latin typeface="+mj-lt"/>
              </a:rPr>
              <a:t>Hoàn</a:t>
            </a:r>
            <a:r>
              <a:rPr lang="en-US" dirty="0">
                <a:latin typeface="+mj-lt"/>
              </a:rPr>
              <a:t> </a:t>
            </a:r>
            <a:r>
              <a:rPr lang="en-US" dirty="0" err="1">
                <a:latin typeface="+mj-lt"/>
              </a:rPr>
              <a:t>thành</a:t>
            </a:r>
            <a:r>
              <a:rPr lang="en-US" dirty="0">
                <a:latin typeface="+mj-lt"/>
              </a:rPr>
              <a:t> </a:t>
            </a:r>
            <a:r>
              <a:rPr lang="en-US" dirty="0" err="1">
                <a:latin typeface="+mj-lt"/>
              </a:rPr>
              <a:t>các</a:t>
            </a:r>
            <a:r>
              <a:rPr lang="en-US" dirty="0">
                <a:latin typeface="+mj-lt"/>
              </a:rPr>
              <a:t> PTHH </a:t>
            </a:r>
            <a:r>
              <a:rPr lang="en-US" dirty="0" err="1">
                <a:latin typeface="+mj-lt"/>
              </a:rPr>
              <a:t>của</a:t>
            </a:r>
            <a:r>
              <a:rPr lang="en-US" dirty="0">
                <a:latin typeface="+mj-lt"/>
              </a:rPr>
              <a:t> </a:t>
            </a:r>
            <a:r>
              <a:rPr lang="en-US" dirty="0" err="1">
                <a:latin typeface="+mj-lt"/>
              </a:rPr>
              <a:t>phản</a:t>
            </a:r>
            <a:r>
              <a:rPr lang="en-US" dirty="0">
                <a:latin typeface="+mj-lt"/>
              </a:rPr>
              <a:t> </a:t>
            </a:r>
            <a:r>
              <a:rPr lang="en-US" dirty="0" err="1">
                <a:latin typeface="+mj-lt"/>
              </a:rPr>
              <a:t>ứng</a:t>
            </a:r>
            <a:r>
              <a:rPr lang="en-US" dirty="0">
                <a:latin typeface="+mj-lt"/>
              </a:rPr>
              <a:t> </a:t>
            </a:r>
            <a:r>
              <a:rPr lang="en-US" dirty="0" err="1">
                <a:latin typeface="+mj-lt"/>
              </a:rPr>
              <a:t>sau</a:t>
            </a:r>
            <a:r>
              <a:rPr lang="en-US" dirty="0">
                <a:latin typeface="+mj-lt"/>
              </a:rPr>
              <a:t>:</a:t>
            </a:r>
          </a:p>
          <a:p>
            <a:pPr marL="0" indent="0">
              <a:buNone/>
            </a:pPr>
            <a:r>
              <a:rPr lang="en-US" dirty="0">
                <a:latin typeface="+mj-lt"/>
              </a:rPr>
              <a:t>a) </a:t>
            </a:r>
            <a:r>
              <a:rPr lang="en-US" dirty="0" err="1">
                <a:latin typeface="+mj-lt"/>
              </a:rPr>
              <a:t>FeO</a:t>
            </a:r>
            <a:r>
              <a:rPr lang="en-US" dirty="0">
                <a:latin typeface="+mj-lt"/>
              </a:rPr>
              <a:t>  +  H</a:t>
            </a:r>
            <a:r>
              <a:rPr lang="en-US" baseline="-25000" dirty="0">
                <a:latin typeface="+mj-lt"/>
              </a:rPr>
              <a:t>2</a:t>
            </a:r>
            <a:r>
              <a:rPr lang="en-US" dirty="0">
                <a:latin typeface="+mj-lt"/>
              </a:rPr>
              <a:t> </a:t>
            </a:r>
            <a:r>
              <a:rPr lang="en-US" dirty="0" smtClean="0">
                <a:latin typeface="+mj-lt"/>
              </a:rPr>
              <a:t>→</a:t>
            </a:r>
            <a:endParaRPr lang="en-US" baseline="30000" dirty="0">
              <a:latin typeface="+mj-lt"/>
            </a:endParaRPr>
          </a:p>
          <a:p>
            <a:pPr marL="0" indent="0">
              <a:buNone/>
            </a:pPr>
            <a:r>
              <a:rPr lang="en-US" dirty="0">
                <a:latin typeface="+mj-lt"/>
              </a:rPr>
              <a:t>b) </a:t>
            </a:r>
            <a:r>
              <a:rPr lang="en-US" dirty="0" err="1">
                <a:latin typeface="+mj-lt"/>
              </a:rPr>
              <a:t>CuO</a:t>
            </a:r>
            <a:r>
              <a:rPr lang="en-US" dirty="0">
                <a:latin typeface="+mj-lt"/>
              </a:rPr>
              <a:t> + C </a:t>
            </a:r>
            <a:r>
              <a:rPr lang="en-US" dirty="0" smtClean="0">
                <a:latin typeface="+mj-lt"/>
              </a:rPr>
              <a:t>→</a:t>
            </a:r>
            <a:endParaRPr lang="en-US" baseline="30000" dirty="0">
              <a:latin typeface="+mj-lt"/>
            </a:endParaRPr>
          </a:p>
          <a:p>
            <a:pPr marL="0" indent="0">
              <a:buNone/>
            </a:pPr>
            <a:r>
              <a:rPr lang="en-US" dirty="0">
                <a:latin typeface="+mj-lt"/>
              </a:rPr>
              <a:t>c) </a:t>
            </a:r>
            <a:r>
              <a:rPr lang="en-US" dirty="0" err="1">
                <a:latin typeface="+mj-lt"/>
              </a:rPr>
              <a:t>ZnO</a:t>
            </a:r>
            <a:r>
              <a:rPr lang="en-US" dirty="0">
                <a:latin typeface="+mj-lt"/>
              </a:rPr>
              <a:t>  + H</a:t>
            </a:r>
            <a:r>
              <a:rPr lang="en-US" baseline="-25000" dirty="0">
                <a:latin typeface="+mj-lt"/>
              </a:rPr>
              <a:t>2</a:t>
            </a:r>
            <a:r>
              <a:rPr lang="en-US" dirty="0">
                <a:latin typeface="+mj-lt"/>
              </a:rPr>
              <a:t> </a:t>
            </a:r>
            <a:r>
              <a:rPr lang="en-US" dirty="0" smtClean="0">
                <a:latin typeface="+mj-lt"/>
              </a:rPr>
              <a:t>→</a:t>
            </a:r>
            <a:endParaRPr lang="en-US" baseline="30000" dirty="0">
              <a:latin typeface="+mj-lt"/>
            </a:endParaRPr>
          </a:p>
          <a:p>
            <a:pPr marL="0" indent="0">
              <a:buNone/>
            </a:pPr>
            <a:r>
              <a:rPr lang="en-US" dirty="0">
                <a:latin typeface="+mj-lt"/>
              </a:rPr>
              <a:t>d) </a:t>
            </a:r>
            <a:r>
              <a:rPr lang="en-US" dirty="0" err="1">
                <a:latin typeface="+mj-lt"/>
              </a:rPr>
              <a:t>FeO</a:t>
            </a:r>
            <a:r>
              <a:rPr lang="en-US" dirty="0">
                <a:latin typeface="+mj-lt"/>
              </a:rPr>
              <a:t>  + CO </a:t>
            </a:r>
            <a:r>
              <a:rPr lang="en-US" dirty="0" smtClean="0">
                <a:latin typeface="+mj-lt"/>
              </a:rPr>
              <a:t>→ </a:t>
            </a:r>
            <a:endParaRPr lang="en-US" dirty="0">
              <a:latin typeface="+mj-lt"/>
            </a:endParaRPr>
          </a:p>
          <a:p>
            <a:pPr marL="0" indent="0">
              <a:buNone/>
            </a:pPr>
            <a:r>
              <a:rPr lang="en-US" dirty="0">
                <a:latin typeface="+mj-lt"/>
              </a:rPr>
              <a:t>e) </a:t>
            </a:r>
            <a:r>
              <a:rPr lang="en-US" dirty="0" err="1">
                <a:latin typeface="+mj-lt"/>
              </a:rPr>
              <a:t>CuO</a:t>
            </a:r>
            <a:r>
              <a:rPr lang="en-US" dirty="0">
                <a:latin typeface="+mj-lt"/>
              </a:rPr>
              <a:t>  + H</a:t>
            </a:r>
            <a:r>
              <a:rPr lang="en-US" baseline="-25000" dirty="0">
                <a:latin typeface="+mj-lt"/>
              </a:rPr>
              <a:t>2</a:t>
            </a:r>
            <a:r>
              <a:rPr lang="en-US" dirty="0">
                <a:latin typeface="+mj-lt"/>
              </a:rPr>
              <a:t> </a:t>
            </a:r>
            <a:r>
              <a:rPr lang="en-US" dirty="0" smtClean="0">
                <a:latin typeface="+mj-lt"/>
              </a:rPr>
              <a:t>→</a:t>
            </a:r>
            <a:endParaRPr lang="en-US" baseline="30000" dirty="0">
              <a:latin typeface="+mj-lt"/>
            </a:endParaRPr>
          </a:p>
          <a:p>
            <a:pPr marL="0" indent="0">
              <a:buNone/>
            </a:pPr>
            <a:r>
              <a:rPr lang="en-US" dirty="0">
                <a:latin typeface="+mj-lt"/>
              </a:rPr>
              <a:t>g) Fe</a:t>
            </a:r>
            <a:r>
              <a:rPr lang="en-US" baseline="-25000" dirty="0">
                <a:latin typeface="+mj-lt"/>
              </a:rPr>
              <a:t>2</a:t>
            </a:r>
            <a:r>
              <a:rPr lang="en-US" dirty="0">
                <a:latin typeface="+mj-lt"/>
              </a:rPr>
              <a:t>O</a:t>
            </a:r>
            <a:r>
              <a:rPr lang="en-US" baseline="-25000" dirty="0">
                <a:latin typeface="+mj-lt"/>
              </a:rPr>
              <a:t>3</a:t>
            </a:r>
            <a:r>
              <a:rPr lang="en-US" dirty="0">
                <a:latin typeface="+mj-lt"/>
              </a:rPr>
              <a:t> + CO </a:t>
            </a:r>
            <a:r>
              <a:rPr lang="en-US" dirty="0" smtClean="0">
                <a:latin typeface="+mj-lt"/>
              </a:rPr>
              <a:t>→</a:t>
            </a:r>
            <a:endParaRPr lang="en-US" dirty="0">
              <a:latin typeface="+mj-lt"/>
            </a:endParaRPr>
          </a:p>
          <a:p>
            <a:endParaRPr lang="en-US" dirty="0">
              <a:latin typeface="+mj-lt"/>
            </a:endParaRPr>
          </a:p>
        </p:txBody>
      </p:sp>
    </p:spTree>
    <p:extLst>
      <p:ext uri="{BB962C8B-B14F-4D97-AF65-F5344CB8AC3E}">
        <p14:creationId xmlns:p14="http://schemas.microsoft.com/office/powerpoint/2010/main" val="38095769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547959518"/>
              </p:ext>
            </p:extLst>
          </p:nvPr>
        </p:nvGraphicFramePr>
        <p:xfrm>
          <a:off x="717452" y="3376687"/>
          <a:ext cx="10480431" cy="1755648"/>
        </p:xfrm>
        <a:graphic>
          <a:graphicData uri="http://schemas.openxmlformats.org/drawingml/2006/table">
            <a:tbl>
              <a:tblPr firstRow="1" firstCol="1" bandRow="1">
                <a:tableStyleId>{5C22544A-7EE6-4342-B048-85BDC9FD1C3A}</a:tableStyleId>
              </a:tblPr>
              <a:tblGrid>
                <a:gridCol w="1111269">
                  <a:extLst>
                    <a:ext uri="{9D8B030D-6E8A-4147-A177-3AD203B41FA5}">
                      <a16:colId xmlns:a16="http://schemas.microsoft.com/office/drawing/2014/main" val="2900721706"/>
                    </a:ext>
                  </a:extLst>
                </a:gridCol>
                <a:gridCol w="3896830">
                  <a:extLst>
                    <a:ext uri="{9D8B030D-6E8A-4147-A177-3AD203B41FA5}">
                      <a16:colId xmlns:a16="http://schemas.microsoft.com/office/drawing/2014/main" val="3183218872"/>
                    </a:ext>
                  </a:extLst>
                </a:gridCol>
                <a:gridCol w="3362178">
                  <a:extLst>
                    <a:ext uri="{9D8B030D-6E8A-4147-A177-3AD203B41FA5}">
                      <a16:colId xmlns:a16="http://schemas.microsoft.com/office/drawing/2014/main" val="4124459606"/>
                    </a:ext>
                  </a:extLst>
                </a:gridCol>
                <a:gridCol w="2110154">
                  <a:extLst>
                    <a:ext uri="{9D8B030D-6E8A-4147-A177-3AD203B41FA5}">
                      <a16:colId xmlns:a16="http://schemas.microsoft.com/office/drawing/2014/main" val="3894053432"/>
                    </a:ext>
                  </a:extLst>
                </a:gridCol>
              </a:tblGrid>
              <a:tr h="0">
                <a:tc>
                  <a:txBody>
                    <a:bodyPr/>
                    <a:lstStyle/>
                    <a:p>
                      <a:pPr algn="ctr">
                        <a:lnSpc>
                          <a:spcPct val="120000"/>
                        </a:lnSpc>
                        <a:spcAft>
                          <a:spcPts val="0"/>
                        </a:spcAft>
                      </a:pPr>
                      <a:r>
                        <a:rPr lang="it-IT" sz="2400" dirty="0">
                          <a:effectLst/>
                          <a:latin typeface="Times New Roman" panose="02020603050405020304" pitchFamily="18" charset="0"/>
                          <a:cs typeface="Times New Roman" panose="02020603050405020304" pitchFamily="18" charset="0"/>
                        </a:rPr>
                        <a:t>A</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0000"/>
                        </a:lnSpc>
                        <a:spcAft>
                          <a:spcPts val="0"/>
                        </a:spcAft>
                      </a:pPr>
                      <a:r>
                        <a:rPr lang="it-IT" sz="2400">
                          <a:effectLst/>
                          <a:latin typeface="Times New Roman" panose="02020603050405020304" pitchFamily="18" charset="0"/>
                          <a:cs typeface="Times New Roman" panose="02020603050405020304" pitchFamily="18" charset="0"/>
                        </a:rPr>
                        <a:t>B</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0000"/>
                        </a:lnSpc>
                        <a:spcAft>
                          <a:spcPts val="0"/>
                        </a:spcAft>
                      </a:pPr>
                      <a:r>
                        <a:rPr lang="it-IT" sz="2400" dirty="0">
                          <a:effectLst/>
                          <a:latin typeface="Times New Roman" panose="02020603050405020304" pitchFamily="18" charset="0"/>
                          <a:cs typeface="Times New Roman" panose="02020603050405020304" pitchFamily="18" charset="0"/>
                        </a:rPr>
                        <a:t>C</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0000"/>
                        </a:lnSpc>
                        <a:spcAft>
                          <a:spcPts val="0"/>
                        </a:spcAft>
                      </a:pPr>
                      <a:r>
                        <a:rPr lang="vi-VN" sz="2400" dirty="0" smtClean="0">
                          <a:effectLst/>
                          <a:latin typeface="Times New Roman" panose="02020603050405020304" pitchFamily="18" charset="0"/>
                          <a:ea typeface="Calibri" panose="020F0502020204030204" pitchFamily="34" charset="0"/>
                          <a:cs typeface="Times New Roman" panose="02020603050405020304" pitchFamily="18" charset="0"/>
                        </a:rPr>
                        <a:t>Đáp</a:t>
                      </a:r>
                      <a:r>
                        <a:rPr lang="vi-VN" sz="2400" baseline="0" dirty="0" smtClean="0">
                          <a:effectLst/>
                          <a:latin typeface="Times New Roman" panose="02020603050405020304" pitchFamily="18" charset="0"/>
                          <a:ea typeface="Calibri" panose="020F0502020204030204" pitchFamily="34" charset="0"/>
                          <a:cs typeface="Times New Roman" panose="02020603050405020304" pitchFamily="18" charset="0"/>
                        </a:rPr>
                        <a:t> án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26361993"/>
                  </a:ext>
                </a:extLst>
              </a:tr>
              <a:tr h="0">
                <a:tc>
                  <a:txBody>
                    <a:bodyPr/>
                    <a:lstStyle/>
                    <a:p>
                      <a:pPr algn="just">
                        <a:lnSpc>
                          <a:spcPct val="120000"/>
                        </a:lnSpc>
                        <a:spcAft>
                          <a:spcPts val="0"/>
                        </a:spcAft>
                      </a:pPr>
                      <a:r>
                        <a:rPr lang="it-IT" sz="2400" dirty="0">
                          <a:effectLst/>
                          <a:latin typeface="Times New Roman" panose="02020603050405020304" pitchFamily="18" charset="0"/>
                          <a:cs typeface="Times New Roman" panose="02020603050405020304" pitchFamily="18" charset="0"/>
                        </a:rPr>
                        <a:t>1. Al</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0000"/>
                        </a:lnSpc>
                        <a:spcAft>
                          <a:spcPts val="0"/>
                        </a:spcAft>
                      </a:pPr>
                      <a:r>
                        <a:rPr lang="it-IT" sz="2400" dirty="0">
                          <a:effectLst/>
                          <a:latin typeface="Times New Roman" panose="02020603050405020304" pitchFamily="18" charset="0"/>
                          <a:cs typeface="Times New Roman" panose="02020603050405020304" pitchFamily="18" charset="0"/>
                        </a:rPr>
                        <a:t>a. Dùng CO để tách khỏi oxit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0000"/>
                        </a:lnSpc>
                        <a:spcAft>
                          <a:spcPts val="0"/>
                        </a:spcAft>
                      </a:pPr>
                      <a:r>
                        <a:rPr lang="it-IT" sz="2400" dirty="0">
                          <a:effectLst/>
                          <a:latin typeface="Times New Roman" panose="02020603050405020304" pitchFamily="18" charset="0"/>
                          <a:cs typeface="Times New Roman" panose="02020603050405020304" pitchFamily="18" charset="0"/>
                        </a:rPr>
                        <a:t>x. Đồ trang sức quý hiếm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0000"/>
                        </a:lnSpc>
                        <a:spcAft>
                          <a:spcPts val="0"/>
                        </a:spcAft>
                      </a:pPr>
                      <a:r>
                        <a:rPr lang="vi-VN" sz="2400" dirty="0" smtClean="0">
                          <a:effectLst/>
                          <a:latin typeface="Times New Roman" panose="02020603050405020304" pitchFamily="18" charset="0"/>
                          <a:ea typeface="Calibri" panose="020F0502020204030204" pitchFamily="34" charset="0"/>
                          <a:cs typeface="Times New Roman" panose="02020603050405020304" pitchFamily="18" charset="0"/>
                        </a:rPr>
                        <a:t>1 -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7931411"/>
                  </a:ext>
                </a:extLst>
              </a:tr>
              <a:tr h="0">
                <a:tc>
                  <a:txBody>
                    <a:bodyPr/>
                    <a:lstStyle/>
                    <a:p>
                      <a:pPr algn="just">
                        <a:lnSpc>
                          <a:spcPct val="120000"/>
                        </a:lnSpc>
                        <a:spcAft>
                          <a:spcPts val="0"/>
                        </a:spcAft>
                      </a:pPr>
                      <a:r>
                        <a:rPr lang="it-IT" sz="2400">
                          <a:effectLst/>
                          <a:latin typeface="Times New Roman" panose="02020603050405020304" pitchFamily="18" charset="0"/>
                          <a:cs typeface="Times New Roman" panose="02020603050405020304" pitchFamily="18" charset="0"/>
                        </a:rPr>
                        <a:t>2. Fe</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0000"/>
                        </a:lnSpc>
                        <a:spcAft>
                          <a:spcPts val="0"/>
                        </a:spcAft>
                      </a:pPr>
                      <a:r>
                        <a:rPr lang="it-IT" sz="2400">
                          <a:effectLst/>
                          <a:latin typeface="Times New Roman" panose="02020603050405020304" pitchFamily="18" charset="0"/>
                          <a:cs typeface="Times New Roman" panose="02020603050405020304" pitchFamily="18" charset="0"/>
                        </a:rPr>
                        <a:t>b. Điện phân nóng chảy oxit</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0000"/>
                        </a:lnSpc>
                        <a:spcAft>
                          <a:spcPts val="0"/>
                        </a:spcAft>
                      </a:pPr>
                      <a:r>
                        <a:rPr lang="it-IT" sz="2400">
                          <a:effectLst/>
                          <a:latin typeface="Times New Roman" panose="02020603050405020304" pitchFamily="18" charset="0"/>
                          <a:cs typeface="Times New Roman" panose="02020603050405020304" pitchFamily="18" charset="0"/>
                        </a:rPr>
                        <a:t>y. Sản xuất gang, thép</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0000"/>
                        </a:lnSpc>
                        <a:spcAft>
                          <a:spcPts val="0"/>
                        </a:spcAft>
                      </a:pPr>
                      <a:r>
                        <a:rPr lang="vi-VN" sz="2400" dirty="0" smtClean="0">
                          <a:effectLst/>
                          <a:latin typeface="Times New Roman" panose="02020603050405020304" pitchFamily="18" charset="0"/>
                          <a:ea typeface="Calibri" panose="020F0502020204030204" pitchFamily="34" charset="0"/>
                          <a:cs typeface="Times New Roman" panose="02020603050405020304" pitchFamily="18" charset="0"/>
                        </a:rPr>
                        <a:t>2-</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72542460"/>
                  </a:ext>
                </a:extLst>
              </a:tr>
              <a:tr h="0">
                <a:tc>
                  <a:txBody>
                    <a:bodyPr/>
                    <a:lstStyle/>
                    <a:p>
                      <a:pPr algn="just">
                        <a:lnSpc>
                          <a:spcPct val="120000"/>
                        </a:lnSpc>
                        <a:spcAft>
                          <a:spcPts val="0"/>
                        </a:spcAft>
                      </a:pPr>
                      <a:r>
                        <a:rPr lang="it-IT"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0000"/>
                        </a:lnSpc>
                        <a:spcAft>
                          <a:spcPts val="0"/>
                        </a:spcAft>
                      </a:pPr>
                      <a:r>
                        <a:rPr lang="it-IT"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0000"/>
                        </a:lnSpc>
                        <a:spcAft>
                          <a:spcPts val="0"/>
                        </a:spcAft>
                      </a:pPr>
                      <a:r>
                        <a:rPr lang="it-IT" sz="2400" dirty="0">
                          <a:effectLst/>
                          <a:latin typeface="Times New Roman" panose="02020603050405020304" pitchFamily="18" charset="0"/>
                          <a:cs typeface="Times New Roman" panose="02020603050405020304" pitchFamily="18" charset="0"/>
                        </a:rPr>
                        <a:t>z. Dây điện cao thế</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0000"/>
                        </a:lnSpc>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558093"/>
                  </a:ext>
                </a:extLst>
              </a:tr>
            </a:tbl>
          </a:graphicData>
        </a:graphic>
      </p:graphicFrame>
      <p:sp>
        <p:nvSpPr>
          <p:cNvPr id="5" name="Rectangle 1"/>
          <p:cNvSpPr>
            <a:spLocks noGrp="1" noChangeArrowheads="1"/>
          </p:cNvSpPr>
          <p:nvPr>
            <p:ph type="title"/>
          </p:nvPr>
        </p:nvSpPr>
        <p:spPr bwMode="auto">
          <a:xfrm>
            <a:off x="717452" y="518632"/>
            <a:ext cx="1073365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en-US" sz="24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Câu hỏi trắc nghiệm:</a:t>
            </a: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en-US" sz="2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 Điện phân nóng chảy oxit tương ứng của kim loại X có thể tách X ra khỏi oxit. X là kim loại nào trong các kim loại sau?</a:t>
            </a: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en-US" sz="2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 Fe      B. Al       C. Cu       D. Zn</a:t>
            </a: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en-US" sz="2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 Dùng CO có thể tách được kim loại ra khỏi hợp chất</a:t>
            </a:r>
            <a:r>
              <a:rPr kumimoji="0" lang="it-IT" altLang="en-US" sz="2400" b="0" i="0" u="none" strike="noStrike" cap="none" normalizeH="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it-IT" altLang="en-US" sz="2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X ở nhiệt độ cao. X là</a:t>
            </a: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en-US" sz="2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 NaCl   B. MgCl</a:t>
            </a:r>
            <a:r>
              <a:rPr kumimoji="0" lang="it-IT" altLang="en-US" sz="2400" b="0" i="0" u="none" strike="noStrike" cap="none" normalizeH="0" baseline="-3000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a:t>
            </a:r>
            <a:r>
              <a:rPr kumimoji="0" lang="it-IT" altLang="en-US" sz="2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C. CuO   D. Al</a:t>
            </a:r>
            <a:r>
              <a:rPr kumimoji="0" lang="it-IT" altLang="en-US" sz="2400" b="0" i="0" u="none" strike="noStrike" cap="none" normalizeH="0" baseline="-3000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a:t>
            </a:r>
            <a:r>
              <a:rPr kumimoji="0" lang="it-IT" altLang="en-US" sz="2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O</a:t>
            </a:r>
            <a:r>
              <a:rPr kumimoji="0" lang="it-IT" altLang="en-US" sz="2400" b="0" i="0" u="none" strike="noStrike" cap="none" normalizeH="0" baseline="-3000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a:t>
            </a: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en-US" sz="24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a:t>
            </a:r>
            <a:r>
              <a:rPr kumimoji="0" lang="it-IT" altLang="en-US" sz="2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Ghép thông tin cột A với cột B và C sao cho phù hợp.</a:t>
            </a:r>
            <a:endParaRPr kumimoji="0" lang="it-IT"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50711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36320" y="520864"/>
            <a:ext cx="10231902" cy="1081322"/>
          </a:xfrm>
          <a:prstGeom prst="rect">
            <a:avLst/>
          </a:prstGeom>
        </p:spPr>
        <p:txBody>
          <a:bodyPr wrap="square">
            <a:spAutoFit/>
          </a:bodyPr>
          <a:lstStyle/>
          <a:p>
            <a:pPr algn="just">
              <a:lnSpc>
                <a:spcPct val="120000"/>
              </a:lnSpc>
              <a:spcAft>
                <a:spcPts val="800"/>
              </a:spcAft>
            </a:pPr>
            <a:r>
              <a:rPr lang="it-IT" sz="2800" b="1" dirty="0">
                <a:latin typeface="Times New Roman" panose="02020603050405020304" pitchFamily="18" charset="0"/>
                <a:ea typeface="Calibri" panose="020F0502020204030204" pitchFamily="34" charset="0"/>
                <a:cs typeface="Times New Roman" panose="02020603050405020304" pitchFamily="18" charset="0"/>
              </a:rPr>
              <a:t>Bài </a:t>
            </a:r>
            <a:r>
              <a:rPr lang="vi-VN" sz="2800" b="1" dirty="0">
                <a:latin typeface="Times New Roman" panose="02020603050405020304" pitchFamily="18" charset="0"/>
                <a:ea typeface="Calibri" panose="020F0502020204030204" pitchFamily="34" charset="0"/>
                <a:cs typeface="Times New Roman" panose="02020603050405020304" pitchFamily="18" charset="0"/>
              </a:rPr>
              <a:t>4</a:t>
            </a:r>
            <a:r>
              <a:rPr lang="it-IT" sz="2800" dirty="0">
                <a:latin typeface="Times New Roman" panose="02020603050405020304" pitchFamily="18" charset="0"/>
                <a:ea typeface="Calibri" panose="020F0502020204030204" pitchFamily="34" charset="0"/>
                <a:cs typeface="Times New Roman" panose="02020603050405020304" pitchFamily="18" charset="0"/>
              </a:rPr>
              <a:t>: Dẫn khí CO dư qua ống sứ đựng 16 gam bột Fe</a:t>
            </a:r>
            <a:r>
              <a:rPr lang="it-IT" sz="2800" baseline="-25000" dirty="0">
                <a:latin typeface="Times New Roman" panose="02020603050405020304" pitchFamily="18" charset="0"/>
                <a:ea typeface="Calibri" panose="020F0502020204030204" pitchFamily="34" charset="0"/>
                <a:cs typeface="Times New Roman" panose="02020603050405020304" pitchFamily="18" charset="0"/>
              </a:rPr>
              <a:t>2</a:t>
            </a:r>
            <a:r>
              <a:rPr lang="it-IT" sz="2800" dirty="0">
                <a:latin typeface="Times New Roman" panose="02020603050405020304" pitchFamily="18" charset="0"/>
                <a:ea typeface="Calibri" panose="020F0502020204030204" pitchFamily="34" charset="0"/>
                <a:cs typeface="Times New Roman" panose="02020603050405020304" pitchFamily="18" charset="0"/>
              </a:rPr>
              <a:t>O</a:t>
            </a:r>
            <a:r>
              <a:rPr lang="it-IT" sz="2800" baseline="-25000" dirty="0">
                <a:latin typeface="Times New Roman" panose="02020603050405020304" pitchFamily="18" charset="0"/>
                <a:ea typeface="Calibri" panose="020F0502020204030204" pitchFamily="34" charset="0"/>
                <a:cs typeface="Times New Roman" panose="02020603050405020304" pitchFamily="18" charset="0"/>
              </a:rPr>
              <a:t>3</a:t>
            </a:r>
            <a:r>
              <a:rPr lang="it-IT" sz="2800" dirty="0">
                <a:latin typeface="Times New Roman" panose="02020603050405020304" pitchFamily="18" charset="0"/>
                <a:ea typeface="Calibri" panose="020F0502020204030204" pitchFamily="34" charset="0"/>
                <a:cs typeface="Times New Roman" panose="02020603050405020304" pitchFamily="18" charset="0"/>
              </a:rPr>
              <a:t>  nung nóng sau phản ứng thu được 8,96 gam Fe. Tính hiệu suất của phản ứng?</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2"/>
          <p:cNvSpPr>
            <a:spLocks noChangeArrowheads="1"/>
          </p:cNvSpPr>
          <p:nvPr/>
        </p:nvSpPr>
        <p:spPr bwMode="auto">
          <a:xfrm>
            <a:off x="1036320" y="2331146"/>
            <a:ext cx="634507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en-US" sz="28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Giải:</a:t>
            </a:r>
            <a:endParaRPr kumimoji="0" lang="en-US" altLang="en-US" sz="2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en-US" sz="28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PTHH:  Fe</a:t>
            </a:r>
            <a:r>
              <a:rPr kumimoji="0" lang="it-IT" altLang="en-US" sz="2800" b="0" i="0" u="none" strike="noStrike" cap="none" normalizeH="0" baseline="-3000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2</a:t>
            </a:r>
            <a:r>
              <a:rPr kumimoji="0" lang="it-IT" altLang="en-US" sz="28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O</a:t>
            </a:r>
            <a:r>
              <a:rPr kumimoji="0" lang="it-IT" altLang="en-US" sz="2800" b="0" i="0" u="none" strike="noStrike" cap="none" normalizeH="0" baseline="-3000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3</a:t>
            </a:r>
            <a:r>
              <a:rPr kumimoji="0" lang="it-IT" altLang="en-US" sz="28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+ 3CO   </a:t>
            </a:r>
            <a:r>
              <a:rPr kumimoji="0" lang="it-IT" altLang="en-US" sz="2800" b="0" i="1" u="none" strike="noStrike" cap="none" normalizeH="0" baseline="30000" dirty="0" smtClean="0">
                <a:ln>
                  <a:noFill/>
                </a:ln>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a:t>to</a:t>
            </a:r>
            <a:r>
              <a:rPr kumimoji="0" lang="it-IT" altLang="en-US" sz="2800" b="0" i="0" u="none" strike="noStrike" cap="none" normalizeH="0" baseline="30000" dirty="0" smtClean="0">
                <a:ln>
                  <a:noFill/>
                </a:ln>
                <a:solidFill>
                  <a:schemeClr val="tx1"/>
                </a:solidFill>
                <a:effectLst/>
                <a:ea typeface="Times New Roman" panose="02020603050405020304" pitchFamily="18" charset="0"/>
                <a:cs typeface="Times New Roman" panose="02020603050405020304" pitchFamily="18" charset="0"/>
              </a:rPr>
              <a:t>  </a:t>
            </a:r>
            <a:r>
              <a:rPr kumimoji="0" lang="vi-VN" altLang="en-US" sz="2800" b="0" i="0" u="none" strike="noStrike" cap="none" normalizeH="0" baseline="30000" dirty="0" smtClean="0">
                <a:ln>
                  <a:noFill/>
                </a:ln>
                <a:solidFill>
                  <a:schemeClr val="tx1"/>
                </a:solidFill>
                <a:effectLst/>
                <a:ea typeface="Times New Roman" panose="02020603050405020304" pitchFamily="18" charset="0"/>
                <a:cs typeface="Times New Roman" panose="02020603050405020304" pitchFamily="18" charset="0"/>
              </a:rPr>
              <a:t> </a:t>
            </a:r>
            <a:r>
              <a:rPr kumimoji="0" lang="it-IT" altLang="en-US" sz="2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2Fe  + 3CO</a:t>
            </a:r>
            <a:r>
              <a:rPr kumimoji="0" lang="it-IT" altLang="en-US" sz="2800" b="0" i="0" u="none" strike="noStrike" cap="none" normalizeH="0" baseline="-30000" dirty="0" smtClean="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a:t>
            </a:r>
            <a:endParaRPr kumimoji="0" lang="en-US" altLang="en-US" sz="2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en-US" sz="28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Theo pt  160g                   112g</a:t>
            </a:r>
            <a:endParaRPr kumimoji="0" lang="en-US" altLang="en-US" sz="2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smtClean="0">
              <a:ln>
                <a:noFill/>
              </a:ln>
              <a:solidFill>
                <a:schemeClr val="tx1"/>
              </a:solidFill>
              <a:effectLst/>
              <a:latin typeface="Arial" panose="020B0604020202020204" pitchFamily="34" charset="0"/>
            </a:endParaRPr>
          </a:p>
        </p:txBody>
      </p:sp>
      <p:cxnSp>
        <p:nvCxnSpPr>
          <p:cNvPr id="6" name="Straight Arrow Connector 5"/>
          <p:cNvCxnSpPr/>
          <p:nvPr/>
        </p:nvCxnSpPr>
        <p:spPr>
          <a:xfrm>
            <a:off x="6130290" y="11932237"/>
            <a:ext cx="657225" cy="0"/>
          </a:xfrm>
          <a:prstGeom prst="straightConnector1">
            <a:avLst/>
          </a:prstGeom>
          <a:noFill/>
          <a:ln w="6350" cap="flat" cmpd="sng" algn="ctr">
            <a:solidFill>
              <a:sysClr val="windowText" lastClr="000000"/>
            </a:solidFill>
            <a:prstDash val="solid"/>
            <a:miter lim="800000"/>
            <a:tailEnd type="triangle"/>
          </a:ln>
          <a:effectLst/>
        </p:spPr>
      </p:cxnSp>
      <p:sp>
        <p:nvSpPr>
          <p:cNvPr id="7" name="Rectangle 3"/>
          <p:cNvSpPr>
            <a:spLocks noChangeArrowheads="1"/>
          </p:cNvSpPr>
          <p:nvPr/>
        </p:nvSpPr>
        <p:spPr bwMode="auto">
          <a:xfrm>
            <a:off x="1136508" y="3858402"/>
            <a:ext cx="4986237"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en-US" sz="28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Đề bài: 16g                     11,2g</a:t>
            </a:r>
            <a:endParaRPr kumimoji="0" lang="en-US" altLang="en-US" sz="2800" b="0" i="0" u="none" strike="noStrike" cap="none" normalizeH="0" baseline="0" dirty="0" smtClean="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en-US" sz="28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Vậy hiệu suất của phản ứng:</a:t>
            </a:r>
            <a:endParaRPr kumimoji="0" lang="en-US" altLang="en-US" sz="2800" b="0" i="0" u="none" strike="noStrike" cap="none" normalizeH="0" baseline="0" dirty="0" smtClean="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en-US" sz="28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H= </a:t>
            </a:r>
            <a:r>
              <a:rPr kumimoji="0" lang="it-IT" altLang="en-US" sz="2800" b="0" i="1" u="none" strike="noStrike" cap="none" normalizeH="0" baseline="0" dirty="0" smtClean="0">
                <a:ln>
                  <a:noFill/>
                </a:ln>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a:t>8,96:</a:t>
            </a:r>
            <a:r>
              <a:rPr kumimoji="0" lang="it-IT" altLang="en-US" sz="2800" b="0" i="1" u="none" strike="noStrike" cap="none" normalizeH="0" dirty="0" smtClean="0">
                <a:ln>
                  <a:noFill/>
                </a:ln>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a:t> </a:t>
            </a:r>
            <a:r>
              <a:rPr kumimoji="0" lang="it-IT" altLang="en-US" sz="2800" b="0" i="1" u="none" strike="noStrike" cap="none" normalizeH="0" baseline="0" dirty="0" smtClean="0">
                <a:ln>
                  <a:noFill/>
                </a:ln>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a:t>11,2</a:t>
            </a:r>
            <a:r>
              <a:rPr kumimoji="0" lang="it-IT" altLang="en-US" sz="2800" b="0" i="0" u="none" strike="noStrike" cap="none" normalizeH="0" baseline="0" dirty="0" smtClean="0">
                <a:ln>
                  <a:noFill/>
                </a:ln>
                <a:solidFill>
                  <a:schemeClr val="tx1"/>
                </a:solidFill>
                <a:effectLst/>
                <a:ea typeface="Times New Roman" panose="02020603050405020304" pitchFamily="18" charset="0"/>
                <a:cs typeface="Times New Roman" panose="02020603050405020304" pitchFamily="18" charset="0"/>
              </a:rPr>
              <a:t>.</a:t>
            </a:r>
            <a:r>
              <a:rPr kumimoji="0" lang="it-IT" altLang="en-US" sz="2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100%= 80%</a:t>
            </a:r>
            <a:endParaRPr kumimoji="0" lang="it-IT" altLang="en-US" sz="2800" b="0" i="0" u="none" strike="noStrike" cap="none" normalizeH="0" baseline="0" dirty="0" smtClean="0">
              <a:ln>
                <a:noFill/>
              </a:ln>
              <a:solidFill>
                <a:schemeClr val="tx1"/>
              </a:solidFill>
              <a:effectLst/>
              <a:latin typeface="Arial" panose="020B0604020202020204" pitchFamily="34" charset="0"/>
            </a:endParaRPr>
          </a:p>
        </p:txBody>
      </p:sp>
      <p:cxnSp>
        <p:nvCxnSpPr>
          <p:cNvPr id="10" name="Straight Arrow Connector 9"/>
          <p:cNvCxnSpPr/>
          <p:nvPr/>
        </p:nvCxnSpPr>
        <p:spPr>
          <a:xfrm>
            <a:off x="4628271" y="3108960"/>
            <a:ext cx="39389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344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04305"/>
          </a:xfrm>
        </p:spPr>
        <p:txBody>
          <a:bodyPr>
            <a:normAutofit fontScale="90000"/>
          </a:bodyPr>
          <a:lstStyle/>
          <a:p>
            <a:r>
              <a:rPr lang="vi-VN" sz="3600" b="1" dirty="0"/>
              <a:t>Vận dụng</a:t>
            </a:r>
            <a:endParaRPr lang="en-US" sz="3600" dirty="0"/>
          </a:p>
        </p:txBody>
      </p:sp>
      <p:sp>
        <p:nvSpPr>
          <p:cNvPr id="3" name="Content Placeholder 2"/>
          <p:cNvSpPr>
            <a:spLocks noGrp="1"/>
          </p:cNvSpPr>
          <p:nvPr>
            <p:ph idx="1"/>
          </p:nvPr>
        </p:nvSpPr>
        <p:spPr>
          <a:xfrm>
            <a:off x="688299" y="1136077"/>
            <a:ext cx="10515600" cy="4351338"/>
          </a:xfrm>
        </p:spPr>
        <p:txBody>
          <a:bodyPr>
            <a:normAutofit/>
          </a:bodyPr>
          <a:lstStyle/>
          <a:p>
            <a:pPr marL="0" lvl="0" indent="0" fontAlgn="base">
              <a:buNone/>
            </a:pPr>
            <a:r>
              <a:rPr lang="vi-VN" sz="3200" dirty="0" smtClean="0">
                <a:latin typeface="+mj-lt"/>
              </a:rPr>
              <a:t>1. Hãy </a:t>
            </a:r>
            <a:r>
              <a:rPr lang="vi-VN" sz="3200" dirty="0">
                <a:latin typeface="+mj-lt"/>
              </a:rPr>
              <a:t>cho biết trong thực tế, các kim loại sau đây được điều chế bằng phương pháp nào: Ag, Zn, Na, Al, Mg.</a:t>
            </a:r>
            <a:endParaRPr lang="en-US" sz="3200" dirty="0">
              <a:latin typeface="+mj-lt"/>
            </a:endParaRPr>
          </a:p>
          <a:p>
            <a:pPr marL="0" lvl="0" indent="0" fontAlgn="base">
              <a:buNone/>
            </a:pPr>
            <a:r>
              <a:rPr lang="vi-VN" sz="3200" dirty="0" smtClean="0">
                <a:latin typeface="+mj-lt"/>
              </a:rPr>
              <a:t>2. Quặng </a:t>
            </a:r>
            <a:r>
              <a:rPr lang="vi-VN" sz="3200" dirty="0">
                <a:latin typeface="+mj-lt"/>
              </a:rPr>
              <a:t>pyrite có thành phần chủ yếu là FeS</a:t>
            </a:r>
            <a:r>
              <a:rPr lang="vi-VN" sz="3200" baseline="-25000" dirty="0">
                <a:latin typeface="+mj-lt"/>
              </a:rPr>
              <a:t>2</a:t>
            </a:r>
            <a:r>
              <a:rPr lang="vi-VN" sz="3200" dirty="0">
                <a:latin typeface="+mj-lt"/>
              </a:rPr>
              <a:t>. Hiện nay, trong thực tế, quặng pyrite sắt được dùng để sản xuất sulfuric acid. Tuy nhiên, từ quặng này cũng có thể tách được sắt. Hãy trình bày cách tách sắt từ quặng trên và viết phương trình phản ứng xảy ra.</a:t>
            </a:r>
            <a:endParaRPr lang="en-US" sz="3200" dirty="0">
              <a:latin typeface="+mj-lt"/>
            </a:endParaRPr>
          </a:p>
          <a:p>
            <a:endParaRPr lang="en-US" sz="3200" dirty="0">
              <a:latin typeface="+mj-lt"/>
            </a:endParaRPr>
          </a:p>
        </p:txBody>
      </p:sp>
    </p:spTree>
    <p:extLst>
      <p:ext uri="{BB962C8B-B14F-4D97-AF65-F5344CB8AC3E}">
        <p14:creationId xmlns:p14="http://schemas.microsoft.com/office/powerpoint/2010/main" val="26140907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5"/>
          <a:stretch>
            <a:fillRect/>
          </a:stretch>
        </p:blipFill>
        <p:spPr>
          <a:xfrm>
            <a:off x="4711781" y="1007492"/>
            <a:ext cx="3334671" cy="4378290"/>
          </a:xfrm>
          <a:prstGeom prst="rect">
            <a:avLst/>
          </a:prstGeom>
        </p:spPr>
      </p:pic>
      <p:pic>
        <p:nvPicPr>
          <p:cNvPr id="3" name="Picture 2"/>
          <p:cNvPicPr>
            <a:picLocks noChangeAspect="1"/>
          </p:cNvPicPr>
          <p:nvPr/>
        </p:nvPicPr>
        <p:blipFill>
          <a:blip r:embed="rId6"/>
          <a:stretch>
            <a:fillRect/>
          </a:stretch>
        </p:blipFill>
        <p:spPr>
          <a:xfrm>
            <a:off x="8325651" y="1633903"/>
            <a:ext cx="3066873" cy="3488006"/>
          </a:xfrm>
          <a:prstGeom prst="rect">
            <a:avLst/>
          </a:prstGeom>
        </p:spPr>
      </p:pic>
      <p:pic>
        <p:nvPicPr>
          <p:cNvPr id="138" name="Picture 13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31" y="0"/>
            <a:ext cx="12187269" cy="6858767"/>
          </a:xfrm>
          <a:prstGeom prst="rect">
            <a:avLst/>
          </a:prstGeom>
        </p:spPr>
      </p:pic>
      <p:pic>
        <p:nvPicPr>
          <p:cNvPr id="124" name="den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73972" y="627671"/>
            <a:ext cx="2651990" cy="4978116"/>
          </a:xfrm>
          <a:prstGeom prst="rect">
            <a:avLst/>
          </a:prstGeom>
        </p:spPr>
      </p:pic>
      <p:pic>
        <p:nvPicPr>
          <p:cNvPr id="125" name="den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50831" y="1302471"/>
            <a:ext cx="2717240" cy="4985293"/>
          </a:xfrm>
          <a:prstGeom prst="rect">
            <a:avLst/>
          </a:prstGeom>
        </p:spPr>
      </p:pic>
      <p:pic>
        <p:nvPicPr>
          <p:cNvPr id="126" name="den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306675" y="765579"/>
            <a:ext cx="2585590" cy="4874880"/>
          </a:xfrm>
          <a:prstGeom prst="rect">
            <a:avLst/>
          </a:prstGeom>
        </p:spPr>
      </p:pic>
      <p:pic>
        <p:nvPicPr>
          <p:cNvPr id="146" name="Picture 14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91968" y="1101452"/>
            <a:ext cx="1168595" cy="1168595"/>
          </a:xfrm>
          <a:prstGeom prst="rect">
            <a:avLst/>
          </a:prstGeom>
        </p:spPr>
      </p:pic>
      <p:pic>
        <p:nvPicPr>
          <p:cNvPr id="147" name="Picture 14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2703" y="883975"/>
            <a:ext cx="1061107" cy="1061107"/>
          </a:xfrm>
          <a:prstGeom prst="rect">
            <a:avLst/>
          </a:prstGeom>
        </p:spPr>
      </p:pic>
      <p:pic>
        <p:nvPicPr>
          <p:cNvPr id="148" name="Picture 14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022080" y="2632851"/>
            <a:ext cx="1127571" cy="1127571"/>
          </a:xfrm>
          <a:prstGeom prst="rect">
            <a:avLst/>
          </a:prstGeom>
        </p:spPr>
      </p:pic>
      <p:pic>
        <p:nvPicPr>
          <p:cNvPr id="149" name="Picture 14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75171" y="-203573"/>
            <a:ext cx="1761897" cy="6059949"/>
          </a:xfrm>
          <a:prstGeom prst="rect">
            <a:avLst/>
          </a:prstGeom>
        </p:spPr>
      </p:pic>
      <p:pic>
        <p:nvPicPr>
          <p:cNvPr id="150" name="Picture 149"/>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237939" y="5085116"/>
            <a:ext cx="647700" cy="904875"/>
          </a:xfrm>
          <a:prstGeom prst="rect">
            <a:avLst/>
          </a:prstGeom>
        </p:spPr>
      </p:pic>
      <p:pic>
        <p:nvPicPr>
          <p:cNvPr id="159" name="Picture 158">
            <a:hlinkClick r:id="rId16" action="ppaction://hlinksldjump"/>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1003419" y="5852160"/>
            <a:ext cx="1180821" cy="998220"/>
          </a:xfrm>
          <a:prstGeom prst="rect">
            <a:avLst/>
          </a:prstGeom>
        </p:spPr>
      </p:pic>
      <p:pic>
        <p:nvPicPr>
          <p:cNvPr id="4" name="vuidehoc">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8"/>
          <a:stretch>
            <a:fillRect/>
          </a:stretch>
        </p:blipFill>
        <p:spPr>
          <a:xfrm>
            <a:off x="-12703" y="-671549"/>
            <a:ext cx="609600" cy="609600"/>
          </a:xfrm>
          <a:prstGeom prst="rect">
            <a:avLst/>
          </a:prstGeom>
        </p:spPr>
      </p:pic>
      <p:pic>
        <p:nvPicPr>
          <p:cNvPr id="139" name="mau1">
            <a:hlinkClick r:id="rId19" action="ppaction://hlinksldjump"/>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4673972" y="627671"/>
            <a:ext cx="2651990" cy="4954154"/>
          </a:xfrm>
          <a:prstGeom prst="rect">
            <a:avLst/>
          </a:prstGeom>
        </p:spPr>
      </p:pic>
      <p:pic>
        <p:nvPicPr>
          <p:cNvPr id="140" name="mau2">
            <a:hlinkClick r:id="rId21" action="ppaction://hlinksldjump"/>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6926818" y="1290105"/>
            <a:ext cx="2741253" cy="4997659"/>
          </a:xfrm>
          <a:prstGeom prst="rect">
            <a:avLst/>
          </a:prstGeom>
        </p:spPr>
      </p:pic>
      <p:pic>
        <p:nvPicPr>
          <p:cNvPr id="141" name="mau3">
            <a:hlinkClick r:id="rId23" action="ppaction://hlinksldjump"/>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9306675" y="738646"/>
            <a:ext cx="2549687" cy="4889447"/>
          </a:xfrm>
          <a:prstGeom prst="rect">
            <a:avLst/>
          </a:prstGeom>
        </p:spPr>
      </p:pic>
    </p:spTree>
    <p:extLst>
      <p:ext uri="{BB962C8B-B14F-4D97-AF65-F5344CB8AC3E}">
        <p14:creationId xmlns:p14="http://schemas.microsoft.com/office/powerpoint/2010/main" val="62849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75" fill="hold">
                                          <p:stCondLst>
                                            <p:cond delay="0"/>
                                          </p:stCondLst>
                                        </p:cTn>
                                        <p:tgtEl>
                                          <p:spTgt spid="149"/>
                                        </p:tgtEl>
                                        <p:attrNameLst>
                                          <p:attrName>r</p:attrName>
                                        </p:attrNameLst>
                                      </p:cBhvr>
                                    </p:animRot>
                                    <p:animRot by="-240000">
                                      <p:cBhvr>
                                        <p:cTn id="7" dur="550" fill="hold">
                                          <p:stCondLst>
                                            <p:cond delay="550"/>
                                          </p:stCondLst>
                                        </p:cTn>
                                        <p:tgtEl>
                                          <p:spTgt spid="149"/>
                                        </p:tgtEl>
                                        <p:attrNameLst>
                                          <p:attrName>r</p:attrName>
                                        </p:attrNameLst>
                                      </p:cBhvr>
                                    </p:animRot>
                                    <p:animRot by="240000">
                                      <p:cBhvr>
                                        <p:cTn id="8" dur="550" fill="hold">
                                          <p:stCondLst>
                                            <p:cond delay="1100"/>
                                          </p:stCondLst>
                                        </p:cTn>
                                        <p:tgtEl>
                                          <p:spTgt spid="149"/>
                                        </p:tgtEl>
                                        <p:attrNameLst>
                                          <p:attrName>r</p:attrName>
                                        </p:attrNameLst>
                                      </p:cBhvr>
                                    </p:animRot>
                                    <p:animRot by="-240000">
                                      <p:cBhvr>
                                        <p:cTn id="9" dur="550" fill="hold">
                                          <p:stCondLst>
                                            <p:cond delay="1650"/>
                                          </p:stCondLst>
                                        </p:cTn>
                                        <p:tgtEl>
                                          <p:spTgt spid="149"/>
                                        </p:tgtEl>
                                        <p:attrNameLst>
                                          <p:attrName>r</p:attrName>
                                        </p:attrNameLst>
                                      </p:cBhvr>
                                    </p:animRot>
                                    <p:animRot by="120000">
                                      <p:cBhvr>
                                        <p:cTn id="10" dur="550" fill="hold">
                                          <p:stCondLst>
                                            <p:cond delay="2200"/>
                                          </p:stCondLst>
                                        </p:cTn>
                                        <p:tgtEl>
                                          <p:spTgt spid="149"/>
                                        </p:tgtEl>
                                        <p:attrNameLst>
                                          <p:attrName>r</p:attrName>
                                        </p:attrNameLst>
                                      </p:cBhvr>
                                    </p:animRot>
                                  </p:childTnLst>
                                </p:cTn>
                              </p:par>
                              <p:par>
                                <p:cTn id="11" presetID="1" presetClass="mediacall" presetSubtype="0" fill="hold" nodeType="withEffect">
                                  <p:stCondLst>
                                    <p:cond delay="0"/>
                                  </p:stCondLst>
                                  <p:childTnLst>
                                    <p:cmd type="call" cmd="playFrom(0.0)">
                                      <p:cBhvr>
                                        <p:cTn id="12" dur="605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24"/>
                    </p:tgtEl>
                  </p:cond>
                </p:stCondLst>
                <p:endSync evt="end" delay="0">
                  <p:rtn val="all"/>
                </p:endSync>
                <p:childTnLst>
                  <p:par>
                    <p:cTn id="14" fill="hold">
                      <p:stCondLst>
                        <p:cond delay="0"/>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124"/>
                                        </p:tgtEl>
                                      </p:cBhvr>
                                    </p:animEffect>
                                    <p:set>
                                      <p:cBhvr>
                                        <p:cTn id="18" dur="1" fill="hold">
                                          <p:stCondLst>
                                            <p:cond delay="499"/>
                                          </p:stCondLst>
                                        </p:cTn>
                                        <p:tgtEl>
                                          <p:spTgt spid="124"/>
                                        </p:tgtEl>
                                        <p:attrNameLst>
                                          <p:attrName>style.visibility</p:attrName>
                                        </p:attrNameLst>
                                      </p:cBhvr>
                                      <p:to>
                                        <p:strVal val="hidden"/>
                                      </p:to>
                                    </p:set>
                                  </p:childTnLst>
                                  <p:subTnLst>
                                    <p:audio>
                                      <p:cMediaNode>
                                        <p:cTn display="0" masterRel="sameClick">
                                          <p:stCondLst>
                                            <p:cond evt="begin" delay="0">
                                              <p:tn val="16"/>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4"/>
                  </p:tgtEl>
                </p:cond>
              </p:nextCondLst>
            </p:seq>
            <p:seq concurrent="1" nextAc="seek">
              <p:cTn id="19" restart="whenNotActive" fill="hold" evtFilter="cancelBubble" nodeType="interactiveSeq">
                <p:stCondLst>
                  <p:cond evt="onClick" delay="0">
                    <p:tgtEl>
                      <p:spTgt spid="125"/>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125"/>
                                        </p:tgtEl>
                                      </p:cBhvr>
                                    </p:animEffect>
                                    <p:set>
                                      <p:cBhvr>
                                        <p:cTn id="24" dur="1" fill="hold">
                                          <p:stCondLst>
                                            <p:cond delay="499"/>
                                          </p:stCondLst>
                                        </p:cTn>
                                        <p:tgtEl>
                                          <p:spTgt spid="125"/>
                                        </p:tgtEl>
                                        <p:attrNameLst>
                                          <p:attrName>style.visibility</p:attrName>
                                        </p:attrNameLst>
                                      </p:cBhvr>
                                      <p:to>
                                        <p:strVal val="hidden"/>
                                      </p:to>
                                    </p:set>
                                  </p:childTnLst>
                                  <p:subTnLst>
                                    <p:audio>
                                      <p:cMediaNode>
                                        <p:cTn display="0" masterRel="sameClick">
                                          <p:stCondLst>
                                            <p:cond evt="begin" delay="0">
                                              <p:tn val="22"/>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5"/>
                  </p:tgtEl>
                </p:cond>
              </p:nextCondLst>
            </p:seq>
            <p:seq concurrent="1" nextAc="seek">
              <p:cTn id="25" restart="whenNotActive" fill="hold" evtFilter="cancelBubble" nodeType="interactiveSeq">
                <p:stCondLst>
                  <p:cond evt="onClick" delay="0">
                    <p:tgtEl>
                      <p:spTgt spid="126"/>
                    </p:tgtEl>
                  </p:cond>
                </p:stCondLst>
                <p:endSync evt="end" delay="0">
                  <p:rtn val="all"/>
                </p:endSync>
                <p:childTnLst>
                  <p:par>
                    <p:cTn id="26" fill="hold">
                      <p:stCondLst>
                        <p:cond delay="0"/>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126"/>
                                        </p:tgtEl>
                                      </p:cBhvr>
                                    </p:animEffect>
                                    <p:set>
                                      <p:cBhvr>
                                        <p:cTn id="30" dur="1" fill="hold">
                                          <p:stCondLst>
                                            <p:cond delay="499"/>
                                          </p:stCondLst>
                                        </p:cTn>
                                        <p:tgtEl>
                                          <p:spTgt spid="126"/>
                                        </p:tgtEl>
                                        <p:attrNameLst>
                                          <p:attrName>style.visibility</p:attrName>
                                        </p:attrNameLst>
                                      </p:cBhvr>
                                      <p:to>
                                        <p:strVal val="hidden"/>
                                      </p:to>
                                    </p:set>
                                  </p:childTnLst>
                                  <p:subTnLst>
                                    <p:audio>
                                      <p:cMediaNode>
                                        <p:cTn display="0" masterRel="sameClick">
                                          <p:stCondLst>
                                            <p:cond evt="begin" delay="0">
                                              <p:tn val="28"/>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6"/>
                  </p:tgtEl>
                </p:cond>
              </p:nextCondLst>
            </p:seq>
            <p:seq concurrent="1" nextAc="seek">
              <p:cTn id="31" restart="whenNotActive" fill="hold" evtFilter="cancelBubble" nodeType="interactiveSeq">
                <p:stCondLst>
                  <p:cond evt="onClick" delay="0">
                    <p:tgtEl>
                      <p:spTgt spid="139"/>
                    </p:tgtEl>
                  </p:cond>
                </p:stCondLst>
                <p:endSync evt="end" delay="0">
                  <p:rtn val="all"/>
                </p:endSync>
                <p:childTnLst>
                  <p:par>
                    <p:cTn id="32" fill="hold">
                      <p:stCondLst>
                        <p:cond delay="0"/>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139"/>
                                        </p:tgtEl>
                                      </p:cBhvr>
                                    </p:animEffect>
                                    <p:set>
                                      <p:cBhvr>
                                        <p:cTn id="36" dur="1" fill="hold">
                                          <p:stCondLst>
                                            <p:cond delay="499"/>
                                          </p:stCondLst>
                                        </p:cTn>
                                        <p:tgtEl>
                                          <p:spTgt spid="139"/>
                                        </p:tgtEl>
                                        <p:attrNameLst>
                                          <p:attrName>style.visibility</p:attrName>
                                        </p:attrNameLst>
                                      </p:cBhvr>
                                      <p:to>
                                        <p:strVal val="hidden"/>
                                      </p:to>
                                    </p:set>
                                  </p:childTnLst>
                                </p:cTn>
                              </p:par>
                            </p:childTnLst>
                          </p:cTn>
                        </p:par>
                      </p:childTnLst>
                    </p:cTn>
                  </p:par>
                </p:childTnLst>
              </p:cTn>
              <p:nextCondLst>
                <p:cond evt="onClick" delay="0">
                  <p:tgtEl>
                    <p:spTgt spid="139"/>
                  </p:tgtEl>
                </p:cond>
              </p:nextCondLst>
            </p:seq>
            <p:seq concurrent="1" nextAc="seek">
              <p:cTn id="37" restart="whenNotActive" fill="hold" evtFilter="cancelBubble" nodeType="interactiveSeq">
                <p:stCondLst>
                  <p:cond evt="onClick" delay="0">
                    <p:tgtEl>
                      <p:spTgt spid="140"/>
                    </p:tgtEl>
                  </p:cond>
                </p:stCondLst>
                <p:endSync evt="end" delay="0">
                  <p:rtn val="all"/>
                </p:endSync>
                <p:childTnLst>
                  <p:par>
                    <p:cTn id="38" fill="hold">
                      <p:stCondLst>
                        <p:cond delay="0"/>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40"/>
                                        </p:tgtEl>
                                      </p:cBhvr>
                                    </p:animEffect>
                                    <p:set>
                                      <p:cBhvr>
                                        <p:cTn id="42" dur="1" fill="hold">
                                          <p:stCondLst>
                                            <p:cond delay="499"/>
                                          </p:stCondLst>
                                        </p:cTn>
                                        <p:tgtEl>
                                          <p:spTgt spid="140"/>
                                        </p:tgtEl>
                                        <p:attrNameLst>
                                          <p:attrName>style.visibility</p:attrName>
                                        </p:attrNameLst>
                                      </p:cBhvr>
                                      <p:to>
                                        <p:strVal val="hidden"/>
                                      </p:to>
                                    </p:set>
                                  </p:childTnLst>
                                </p:cTn>
                              </p:par>
                            </p:childTnLst>
                          </p:cTn>
                        </p:par>
                      </p:childTnLst>
                    </p:cTn>
                  </p:par>
                </p:childTnLst>
              </p:cTn>
              <p:nextCondLst>
                <p:cond evt="onClick" delay="0">
                  <p:tgtEl>
                    <p:spTgt spid="140"/>
                  </p:tgtEl>
                </p:cond>
              </p:nextCondLst>
            </p:seq>
            <p:seq concurrent="1" nextAc="seek">
              <p:cTn id="43" restart="whenNotActive" fill="hold" evtFilter="cancelBubble" nodeType="interactiveSeq">
                <p:stCondLst>
                  <p:cond evt="onClick" delay="0">
                    <p:tgtEl>
                      <p:spTgt spid="141"/>
                    </p:tgtEl>
                  </p:cond>
                </p:stCondLst>
                <p:endSync evt="end" delay="0">
                  <p:rtn val="all"/>
                </p:endSync>
                <p:childTnLst>
                  <p:par>
                    <p:cTn id="44" fill="hold">
                      <p:stCondLst>
                        <p:cond delay="0"/>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500"/>
                                        <p:tgtEl>
                                          <p:spTgt spid="141"/>
                                        </p:tgtEl>
                                      </p:cBhvr>
                                    </p:animEffect>
                                    <p:set>
                                      <p:cBhvr>
                                        <p:cTn id="48" dur="1" fill="hold">
                                          <p:stCondLst>
                                            <p:cond delay="499"/>
                                          </p:stCondLst>
                                        </p:cTn>
                                        <p:tgtEl>
                                          <p:spTgt spid="141"/>
                                        </p:tgtEl>
                                        <p:attrNameLst>
                                          <p:attrName>style.visibility</p:attrName>
                                        </p:attrNameLst>
                                      </p:cBhvr>
                                      <p:to>
                                        <p:strVal val="hidden"/>
                                      </p:to>
                                    </p:set>
                                  </p:childTnLst>
                                </p:cTn>
                              </p:par>
                            </p:childTnLst>
                          </p:cTn>
                        </p:par>
                      </p:childTnLst>
                    </p:cTn>
                  </p:par>
                </p:childTnLst>
              </p:cTn>
              <p:nextCondLst>
                <p:cond evt="onClick" delay="0">
                  <p:tgtEl>
                    <p:spTgt spid="141"/>
                  </p:tgtEl>
                </p:cond>
              </p:nextCondLst>
            </p:seq>
            <p:audio>
              <p:cMediaNode vol="80000">
                <p:cTn id="49" fill="hold" display="0">
                  <p:stCondLst>
                    <p:cond delay="indefinite"/>
                  </p:stCondLst>
                  <p:endCondLst>
                    <p:cond evt="onStopAudio" delay="0">
                      <p:tgtEl>
                        <p:sldTgt/>
                      </p:tgtEl>
                    </p:cond>
                  </p:endCondLst>
                </p:cTn>
                <p:tgtEl>
                  <p:spTgt spid="4"/>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nip Diagonal Corner Rectangle 39"/>
          <p:cNvSpPr/>
          <p:nvPr/>
        </p:nvSpPr>
        <p:spPr>
          <a:xfrm>
            <a:off x="834572" y="410935"/>
            <a:ext cx="10522857" cy="2227943"/>
          </a:xfrm>
          <a:prstGeom prst="snip2Diag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err="1">
                <a:solidFill>
                  <a:schemeClr val="bg1"/>
                </a:solidFill>
              </a:rPr>
              <a:t>Câu</a:t>
            </a:r>
            <a:r>
              <a:rPr lang="en-US" sz="3200" b="1" dirty="0">
                <a:solidFill>
                  <a:schemeClr val="bg1"/>
                </a:solidFill>
              </a:rPr>
              <a:t> </a:t>
            </a:r>
            <a:r>
              <a:rPr lang="en-US" sz="3200" b="1" dirty="0" err="1">
                <a:solidFill>
                  <a:schemeClr val="bg1"/>
                </a:solidFill>
              </a:rPr>
              <a:t>hỏi</a:t>
            </a:r>
            <a:r>
              <a:rPr lang="en-US" sz="3200" b="1" dirty="0">
                <a:solidFill>
                  <a:schemeClr val="bg1"/>
                </a:solidFill>
              </a:rPr>
              <a:t> </a:t>
            </a:r>
            <a:r>
              <a:rPr lang="en-US" sz="3200" b="1" dirty="0" smtClean="0">
                <a:solidFill>
                  <a:schemeClr val="bg1"/>
                </a:solidFill>
              </a:rPr>
              <a:t>1</a:t>
            </a:r>
            <a:r>
              <a:rPr lang="vi-VN" sz="3200" b="1" dirty="0" smtClean="0">
                <a:solidFill>
                  <a:schemeClr val="bg1"/>
                </a:solidFill>
                <a:latin typeface="+mj-lt"/>
              </a:rPr>
              <a:t>: </a:t>
            </a:r>
            <a:r>
              <a:rPr lang="vi-VN" sz="3200" dirty="0" smtClean="0">
                <a:latin typeface="+mj-lt"/>
              </a:rPr>
              <a:t>Kim </a:t>
            </a:r>
            <a:r>
              <a:rPr lang="vi-VN" sz="3200" dirty="0">
                <a:latin typeface="+mj-lt"/>
              </a:rPr>
              <a:t>loại Na được điều chế bằng phương pháp nào?</a:t>
            </a:r>
            <a:endParaRPr lang="en-US" sz="3200" dirty="0">
              <a:latin typeface="+mj-lt"/>
            </a:endParaRPr>
          </a:p>
          <a:p>
            <a:endParaRPr lang="en-US" sz="3200" b="1" dirty="0">
              <a:solidFill>
                <a:schemeClr val="bg1"/>
              </a:solidFill>
            </a:endParaRPr>
          </a:p>
        </p:txBody>
      </p:sp>
      <p:sp>
        <p:nvSpPr>
          <p:cNvPr id="50" name="Snip Diagonal Corner Rectangle 49"/>
          <p:cNvSpPr/>
          <p:nvPr/>
        </p:nvSpPr>
        <p:spPr>
          <a:xfrm>
            <a:off x="829227" y="2832623"/>
            <a:ext cx="10522857" cy="2227943"/>
          </a:xfrm>
          <a:prstGeom prst="snip2DiagRect">
            <a:avLst/>
          </a:prstGeom>
          <a:solidFill>
            <a:srgbClr val="7030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dirty="0">
                <a:latin typeface="+mj-lt"/>
              </a:rPr>
              <a:t>A. Phương pháp điện phân nóng chảy</a:t>
            </a:r>
            <a:endParaRPr lang="en-US" sz="3200" dirty="0">
              <a:latin typeface="+mj-lt"/>
            </a:endParaRPr>
          </a:p>
          <a:p>
            <a:r>
              <a:rPr lang="vi-VN" sz="3200" dirty="0">
                <a:latin typeface="+mj-lt"/>
              </a:rPr>
              <a:t>B. Phương pháp nhiệt luyện với chất phản ứng là CO</a:t>
            </a:r>
            <a:endParaRPr lang="en-US" sz="3200" dirty="0">
              <a:latin typeface="+mj-lt"/>
            </a:endParaRPr>
          </a:p>
          <a:p>
            <a:r>
              <a:rPr lang="vi-VN" sz="3200" dirty="0">
                <a:latin typeface="+mj-lt"/>
              </a:rPr>
              <a:t>C. Phương pháp nhiệt luyện với chất phản ứng là H</a:t>
            </a:r>
            <a:r>
              <a:rPr lang="vi-VN" sz="3200" baseline="-25000" dirty="0">
                <a:latin typeface="+mj-lt"/>
              </a:rPr>
              <a:t>2</a:t>
            </a:r>
            <a:endParaRPr lang="en-US" sz="3200" dirty="0">
              <a:latin typeface="+mj-lt"/>
            </a:endParaRPr>
          </a:p>
          <a:p>
            <a:r>
              <a:rPr lang="vi-VN" sz="3200" dirty="0">
                <a:latin typeface="+mj-lt"/>
              </a:rPr>
              <a:t>D. Phương pháp thủy luyện</a:t>
            </a:r>
            <a:endParaRPr lang="en-US" sz="3200" dirty="0">
              <a:latin typeface="+mj-lt"/>
            </a:endParaRPr>
          </a:p>
        </p:txBody>
      </p:sp>
      <p:pic>
        <p:nvPicPr>
          <p:cNvPr id="46" name="Picture 45">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58728" y="5254311"/>
            <a:ext cx="2400300" cy="1468203"/>
          </a:xfrm>
          <a:prstGeom prst="rect">
            <a:avLst/>
          </a:prstGeom>
        </p:spPr>
      </p:pic>
    </p:spTree>
    <p:extLst>
      <p:ext uri="{BB962C8B-B14F-4D97-AF65-F5344CB8AC3E}">
        <p14:creationId xmlns:p14="http://schemas.microsoft.com/office/powerpoint/2010/main" val="873287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whoosh.wav"/>
                                        </p:tgtEl>
                                      </p:cMediaNode>
                                    </p:audio>
                                  </p:subTnLst>
                                </p:cTn>
                              </p:par>
                            </p:childTnLst>
                          </p:cTn>
                        </p:par>
                      </p:childTnLst>
                    </p:cTn>
                  </p:par>
                  <p:par>
                    <p:cTn id="19" fill="hold">
                      <p:stCondLst>
                        <p:cond delay="indefinite"/>
                      </p:stCondLst>
                      <p:childTnLst>
                        <p:par>
                          <p:cTn id="20" fill="hold">
                            <p:stCondLst>
                              <p:cond delay="0"/>
                            </p:stCondLst>
                            <p:childTnLst>
                              <p:par>
                                <p:cTn id="21" presetID="19" presetClass="emph" presetSubtype="0" fill="hold" nodeType="clickEffect">
                                  <p:stCondLst>
                                    <p:cond delay="0"/>
                                  </p:stCondLst>
                                  <p:childTnLst>
                                    <p:animClr clrSpc="rgb" dir="cw">
                                      <p:cBhvr override="childStyle">
                                        <p:cTn id="22" dur="500" fill="hold"/>
                                        <p:tgtEl>
                                          <p:spTgt spid="50">
                                            <p:txEl>
                                              <p:pRg st="0" end="0"/>
                                            </p:txEl>
                                          </p:spTgt>
                                        </p:tgtEl>
                                        <p:attrNameLst>
                                          <p:attrName>style.color</p:attrName>
                                        </p:attrNameLst>
                                      </p:cBhvr>
                                      <p:to>
                                        <a:schemeClr val="accent2"/>
                                      </p:to>
                                    </p:animClr>
                                    <p:animClr clrSpc="rgb" dir="cw">
                                      <p:cBhvr>
                                        <p:cTn id="23" dur="500" fill="hold"/>
                                        <p:tgtEl>
                                          <p:spTgt spid="50">
                                            <p:txEl>
                                              <p:pRg st="0" end="0"/>
                                            </p:txEl>
                                          </p:spTgt>
                                        </p:tgtEl>
                                        <p:attrNameLst>
                                          <p:attrName>fillcolor</p:attrName>
                                        </p:attrNameLst>
                                      </p:cBhvr>
                                      <p:to>
                                        <a:schemeClr val="accent2"/>
                                      </p:to>
                                    </p:animClr>
                                    <p:set>
                                      <p:cBhvr>
                                        <p:cTn id="24" dur="500" fill="hold"/>
                                        <p:tgtEl>
                                          <p:spTgt spid="50">
                                            <p:txEl>
                                              <p:pRg st="0" end="0"/>
                                            </p:txEl>
                                          </p:spTgt>
                                        </p:tgtEl>
                                        <p:attrNameLst>
                                          <p:attrName>fill.type</p:attrName>
                                        </p:attrNameLst>
                                      </p:cBhvr>
                                      <p:to>
                                        <p:strVal val="solid"/>
                                      </p:to>
                                    </p:set>
                                    <p:set>
                                      <p:cBhvr>
                                        <p:cTn id="25" dur="500" fill="hold"/>
                                        <p:tgtEl>
                                          <p:spTgt spid="50">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nip Diagonal Corner Rectangle 39"/>
          <p:cNvSpPr/>
          <p:nvPr/>
        </p:nvSpPr>
        <p:spPr>
          <a:xfrm>
            <a:off x="834572" y="410935"/>
            <a:ext cx="10522857" cy="2227943"/>
          </a:xfrm>
          <a:prstGeom prst="snip2Diag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Câu</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hỏi</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smtClean="0">
                <a:ln>
                  <a:noFill/>
                </a:ln>
                <a:solidFill>
                  <a:prstClr val="white"/>
                </a:solidFill>
                <a:effectLst/>
                <a:uLnTx/>
                <a:uFillTx/>
                <a:latin typeface="Times New Roman" panose="02020603050405020304" pitchFamily="18" charset="0"/>
                <a:cs typeface="Times New Roman" panose="02020603050405020304" pitchFamily="18" charset="0"/>
              </a:rPr>
              <a:t>2</a:t>
            </a:r>
            <a:r>
              <a:rPr kumimoji="0" lang="vi-VN" sz="3200" b="1" i="0" u="none" strike="noStrike" kern="1200" cap="none" spc="0" normalizeH="0" baseline="0" noProof="0" dirty="0" smtClean="0">
                <a:ln>
                  <a:noFill/>
                </a:ln>
                <a:solidFill>
                  <a:prstClr val="white"/>
                </a:solidFill>
                <a:effectLst/>
                <a:uLnTx/>
                <a:uFillTx/>
                <a:latin typeface="Times New Roman" panose="02020603050405020304" pitchFamily="18" charset="0"/>
                <a:cs typeface="Times New Roman" panose="02020603050405020304" pitchFamily="18" charset="0"/>
              </a:rPr>
              <a:t>:</a:t>
            </a:r>
            <a:r>
              <a:rPr lang="vi-VN" sz="3200" b="1" dirty="0" smtClean="0">
                <a:latin typeface="Times New Roman" panose="02020603050405020304" pitchFamily="18" charset="0"/>
                <a:cs typeface="Times New Roman" panose="02020603050405020304" pitchFamily="18" charset="0"/>
              </a:rPr>
              <a:t>Thành </a:t>
            </a:r>
            <a:r>
              <a:rPr lang="vi-VN" sz="3200" b="1" dirty="0">
                <a:latin typeface="Times New Roman" panose="02020603050405020304" pitchFamily="18" charset="0"/>
                <a:cs typeface="Times New Roman" panose="02020603050405020304" pitchFamily="18" charset="0"/>
              </a:rPr>
              <a:t>phần chính của quặng bauxit là</a:t>
            </a:r>
            <a:r>
              <a:rPr lang="vi-VN" sz="3200" b="1" dirty="0" smtClean="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p:txBody>
      </p:sp>
      <p:sp>
        <p:nvSpPr>
          <p:cNvPr id="50" name="Snip Diagonal Corner Rectangle 49"/>
          <p:cNvSpPr/>
          <p:nvPr/>
        </p:nvSpPr>
        <p:spPr>
          <a:xfrm>
            <a:off x="829227" y="2832623"/>
            <a:ext cx="10522857" cy="2227943"/>
          </a:xfrm>
          <a:prstGeom prst="snip2DiagRect">
            <a:avLst/>
          </a:prstGeom>
          <a:solidFill>
            <a:srgbClr val="7030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dirty="0">
                <a:latin typeface="+mj-lt"/>
              </a:rPr>
              <a:t>A. </a:t>
            </a:r>
            <a:r>
              <a:rPr lang="nl-NL" sz="3200" dirty="0">
                <a:latin typeface="+mj-lt"/>
              </a:rPr>
              <a:t>Fe</a:t>
            </a:r>
            <a:r>
              <a:rPr lang="nl-NL" sz="3200" baseline="-25000" dirty="0">
                <a:latin typeface="+mj-lt"/>
              </a:rPr>
              <a:t>2</a:t>
            </a:r>
            <a:r>
              <a:rPr lang="nl-NL" sz="3200" dirty="0">
                <a:latin typeface="+mj-lt"/>
              </a:rPr>
              <a:t>O</a:t>
            </a:r>
            <a:r>
              <a:rPr lang="nl-NL" sz="3200" baseline="-25000" dirty="0">
                <a:latin typeface="+mj-lt"/>
              </a:rPr>
              <a:t>3</a:t>
            </a:r>
            <a:r>
              <a:rPr lang="vi-VN" sz="3200" baseline="-25000" dirty="0">
                <a:latin typeface="+mj-lt"/>
              </a:rPr>
              <a:t>  </a:t>
            </a:r>
            <a:r>
              <a:rPr lang="vi-VN" sz="3200" dirty="0">
                <a:latin typeface="+mj-lt"/>
              </a:rPr>
              <a:t>    </a:t>
            </a:r>
            <a:r>
              <a:rPr lang="vi-VN" sz="3200" dirty="0" smtClean="0">
                <a:latin typeface="+mj-lt"/>
              </a:rPr>
              <a:t> B</a:t>
            </a:r>
            <a:r>
              <a:rPr lang="vi-VN" sz="3200" dirty="0">
                <a:latin typeface="+mj-lt"/>
              </a:rPr>
              <a:t>. </a:t>
            </a:r>
            <a:r>
              <a:rPr lang="nl-NL" sz="3200" dirty="0">
                <a:latin typeface="+mj-lt"/>
              </a:rPr>
              <a:t>Al</a:t>
            </a:r>
            <a:r>
              <a:rPr lang="nl-NL" sz="3200" baseline="-25000" dirty="0">
                <a:latin typeface="+mj-lt"/>
              </a:rPr>
              <a:t>2</a:t>
            </a:r>
            <a:r>
              <a:rPr lang="nl-NL" sz="3200" dirty="0">
                <a:latin typeface="+mj-lt"/>
              </a:rPr>
              <a:t>O</a:t>
            </a:r>
            <a:r>
              <a:rPr lang="nl-NL" sz="3200" baseline="-25000" dirty="0">
                <a:latin typeface="+mj-lt"/>
              </a:rPr>
              <a:t>3 </a:t>
            </a:r>
            <a:r>
              <a:rPr lang="vi-VN" sz="3200" dirty="0">
                <a:latin typeface="+mj-lt"/>
              </a:rPr>
              <a:t>         </a:t>
            </a:r>
            <a:r>
              <a:rPr lang="vi-VN" sz="3200" dirty="0" smtClean="0">
                <a:latin typeface="+mj-lt"/>
              </a:rPr>
              <a:t>  </a:t>
            </a:r>
            <a:r>
              <a:rPr lang="vi-VN" sz="3200" dirty="0">
                <a:latin typeface="+mj-lt"/>
              </a:rPr>
              <a:t>C. </a:t>
            </a:r>
            <a:r>
              <a:rPr lang="nl-NL" sz="3200" dirty="0">
                <a:latin typeface="+mj-lt"/>
              </a:rPr>
              <a:t>Al</a:t>
            </a:r>
            <a:r>
              <a:rPr lang="vi-VN" sz="3200" dirty="0">
                <a:latin typeface="+mj-lt"/>
              </a:rPr>
              <a:t>Cl</a:t>
            </a:r>
            <a:r>
              <a:rPr lang="nl-NL" sz="3200" baseline="-25000" dirty="0">
                <a:latin typeface="+mj-lt"/>
              </a:rPr>
              <a:t>3</a:t>
            </a:r>
            <a:r>
              <a:rPr lang="vi-VN" sz="3200" dirty="0">
                <a:latin typeface="+mj-lt"/>
              </a:rPr>
              <a:t>              D. </a:t>
            </a:r>
            <a:r>
              <a:rPr lang="nl-NL" sz="3200" dirty="0">
                <a:latin typeface="+mj-lt"/>
              </a:rPr>
              <a:t>Al</a:t>
            </a:r>
            <a:r>
              <a:rPr lang="nl-NL" sz="3200" baseline="-25000" dirty="0">
                <a:latin typeface="+mj-lt"/>
              </a:rPr>
              <a:t>2</a:t>
            </a:r>
            <a:r>
              <a:rPr lang="vi-VN" sz="3200" dirty="0">
                <a:latin typeface="+mj-lt"/>
              </a:rPr>
              <a:t>(S</a:t>
            </a:r>
            <a:r>
              <a:rPr lang="nl-NL" sz="3200" dirty="0">
                <a:latin typeface="+mj-lt"/>
              </a:rPr>
              <a:t>O</a:t>
            </a:r>
            <a:r>
              <a:rPr lang="nl-NL" sz="3200" baseline="-25000" dirty="0">
                <a:latin typeface="+mj-lt"/>
              </a:rPr>
              <a:t>4</a:t>
            </a:r>
            <a:r>
              <a:rPr lang="vi-VN" sz="3200" dirty="0">
                <a:latin typeface="+mj-lt"/>
              </a:rPr>
              <a:t>)</a:t>
            </a:r>
            <a:r>
              <a:rPr lang="vi-VN" sz="3200" baseline="-25000" dirty="0">
                <a:latin typeface="+mj-lt"/>
              </a:rPr>
              <a:t>3</a:t>
            </a:r>
            <a:endParaRPr lang="en-US" sz="3200" dirty="0">
              <a:latin typeface="+mj-lt"/>
            </a:endParaRPr>
          </a:p>
        </p:txBody>
      </p:sp>
      <p:pic>
        <p:nvPicPr>
          <p:cNvPr id="46" name="Picture 45">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78650" y="5254311"/>
            <a:ext cx="2400300" cy="1468203"/>
          </a:xfrm>
          <a:prstGeom prst="rect">
            <a:avLst/>
          </a:prstGeom>
        </p:spPr>
      </p:pic>
      <p:sp>
        <p:nvSpPr>
          <p:cNvPr id="2" name="TextBox 1"/>
          <p:cNvSpPr txBox="1"/>
          <p:nvPr/>
        </p:nvSpPr>
        <p:spPr>
          <a:xfrm>
            <a:off x="3087974" y="3654206"/>
            <a:ext cx="1693889" cy="584775"/>
          </a:xfrm>
          <a:prstGeom prst="rect">
            <a:avLst/>
          </a:prstGeom>
          <a:noFill/>
        </p:spPr>
        <p:txBody>
          <a:bodyPr wrap="square" rtlCol="0">
            <a:spAutoFit/>
          </a:bodyPr>
          <a:lstStyle/>
          <a:p>
            <a:r>
              <a:rPr lang="vi-VN" sz="3200" dirty="0">
                <a:solidFill>
                  <a:srgbClr val="FF0000"/>
                </a:solidFill>
                <a:latin typeface="+mj-lt"/>
              </a:rPr>
              <a:t>B. </a:t>
            </a:r>
            <a:r>
              <a:rPr lang="nl-NL" sz="3200" dirty="0">
                <a:solidFill>
                  <a:srgbClr val="FF0000"/>
                </a:solidFill>
                <a:latin typeface="+mj-lt"/>
              </a:rPr>
              <a:t>Al</a:t>
            </a:r>
            <a:r>
              <a:rPr lang="nl-NL" sz="3200" baseline="-25000" dirty="0">
                <a:solidFill>
                  <a:srgbClr val="FF0000"/>
                </a:solidFill>
                <a:latin typeface="+mj-lt"/>
              </a:rPr>
              <a:t>2</a:t>
            </a:r>
            <a:r>
              <a:rPr lang="nl-NL" sz="3200" dirty="0">
                <a:solidFill>
                  <a:srgbClr val="FF0000"/>
                </a:solidFill>
                <a:latin typeface="+mj-lt"/>
              </a:rPr>
              <a:t>O</a:t>
            </a:r>
            <a:r>
              <a:rPr lang="nl-NL" sz="3200" baseline="-25000" dirty="0">
                <a:solidFill>
                  <a:srgbClr val="FF0000"/>
                </a:solidFill>
                <a:latin typeface="+mj-lt"/>
              </a:rPr>
              <a:t>3</a:t>
            </a:r>
            <a:endParaRPr lang="en-US" sz="3200" dirty="0">
              <a:solidFill>
                <a:srgbClr val="FF0000"/>
              </a:solidFill>
              <a:latin typeface="+mj-lt"/>
            </a:endParaRPr>
          </a:p>
        </p:txBody>
      </p:sp>
    </p:spTree>
    <p:extLst>
      <p:ext uri="{BB962C8B-B14F-4D97-AF65-F5344CB8AC3E}">
        <p14:creationId xmlns:p14="http://schemas.microsoft.com/office/powerpoint/2010/main" val="1714186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whoosh.wav"/>
                                        </p:tgtEl>
                                      </p:cMediaNode>
                                    </p:audio>
                                  </p:sub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arn(inVertical)">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0" grpId="0" animBg="1"/>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920" y="0"/>
            <a:ext cx="12070080" cy="58477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vi-VN" sz="3200" b="1" i="0" u="none" strike="noStrike" kern="0" cap="none" spc="0" normalizeH="0" baseline="0" noProof="0" dirty="0" smtClean="0">
                <a:ln>
                  <a:noFill/>
                </a:ln>
                <a:solidFill>
                  <a:srgbClr val="FF0000"/>
                </a:solidFill>
                <a:effectLst/>
                <a:uLnTx/>
                <a:uFillTx/>
                <a:latin typeface="Times New Roman" panose="02020603050405020304" pitchFamily="18" charset="0"/>
                <a:ea typeface="+mj-ea"/>
                <a:cs typeface="+mj-cs"/>
              </a:rPr>
              <a:t>BÀI 20</a:t>
            </a:r>
            <a:r>
              <a:rPr kumimoji="0" lang="en-US" sz="3200" b="1" i="0" u="none" strike="noStrike" kern="0" cap="none" spc="0" normalizeH="0" baseline="0" noProof="0" dirty="0" smtClean="0">
                <a:ln>
                  <a:noFill/>
                </a:ln>
                <a:solidFill>
                  <a:srgbClr val="FF0000"/>
                </a:solidFill>
                <a:effectLst/>
                <a:uLnTx/>
                <a:uFillTx/>
                <a:latin typeface="Calibri Light" panose="020F0302020204030204"/>
                <a:ea typeface="+mj-ea"/>
                <a:cs typeface="+mj-cs"/>
              </a:rPr>
              <a:t>: </a:t>
            </a:r>
            <a:r>
              <a:rPr kumimoji="0" lang="vi-VN" sz="3200" b="1" i="0" u="none" strike="noStrike" kern="0" cap="none" spc="0" normalizeH="0" baseline="0" noProof="0" dirty="0" smtClean="0">
                <a:ln>
                  <a:noFill/>
                </a:ln>
                <a:solidFill>
                  <a:srgbClr val="FF0000"/>
                </a:solidFill>
                <a:effectLst/>
                <a:uLnTx/>
                <a:uFillTx/>
                <a:latin typeface="Times New Roman" panose="02020603050405020304" pitchFamily="18" charset="0"/>
                <a:ea typeface="+mj-ea"/>
                <a:cs typeface="+mj-cs"/>
              </a:rPr>
              <a:t>TÁCH KIM LOẠI VÀ VIỆC SỬ DỤNG HỢP KIM</a:t>
            </a:r>
            <a:endParaRPr kumimoji="0" lang="en-US" sz="1800" b="0" i="0" u="none" strike="noStrike" kern="0" cap="none" spc="0" normalizeH="0" baseline="0" noProof="0" dirty="0" smtClean="0">
              <a:ln>
                <a:noFill/>
              </a:ln>
              <a:solidFill>
                <a:sysClr val="windowText" lastClr="000000"/>
              </a:solidFill>
              <a:effectLst/>
              <a:uLnTx/>
              <a:uFillTx/>
            </a:endParaRPr>
          </a:p>
        </p:txBody>
      </p:sp>
      <p:sp>
        <p:nvSpPr>
          <p:cNvPr id="6" name="Content Placeholder 3"/>
          <p:cNvSpPr txBox="1"/>
          <p:nvPr/>
        </p:nvSpPr>
        <p:spPr>
          <a:xfrm>
            <a:off x="856488" y="1110742"/>
            <a:ext cx="11201400" cy="1059434"/>
          </a:xfrm>
          <a:prstGeom prst="rect">
            <a:avLst/>
          </a:prstGeom>
          <a:solidFill>
            <a:sysClr val="window" lastClr="FFFFFF"/>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06000"/>
              </a:lnSpc>
              <a:spcBef>
                <a:spcPts val="0"/>
              </a:spcBef>
              <a:spcAft>
                <a:spcPts val="400"/>
              </a:spcAft>
              <a:buClrTx/>
              <a:buSzTx/>
              <a:buFont typeface="Arial" panose="020B0604020202020204" pitchFamily="34" charset="0"/>
              <a:buNone/>
              <a:defRPr/>
            </a:pPr>
            <a:endPar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30480" lvl="0" indent="0" algn="just" defTabSz="914400" rtl="0" eaLnBrk="1" fontAlgn="auto" latinLnBrk="0" hangingPunct="1">
              <a:lnSpc>
                <a:spcPct val="90000"/>
              </a:lnSpc>
              <a:spcBef>
                <a:spcPts val="0"/>
              </a:spcBef>
              <a:spcAft>
                <a:spcPts val="1200"/>
              </a:spcAft>
              <a:buClrTx/>
              <a:buSzTx/>
              <a:buFont typeface="Arial" panose="020B0604020202020204" pitchFamily="34" charset="0"/>
              <a:buNone/>
              <a:defRPr/>
            </a:pPr>
            <a:r>
              <a:rPr kumimoji="0" lang="vi-VN" sz="2800" b="1" i="0" u="none" strike="noStrike" kern="1200" cap="none" spc="0" normalizeH="0" baseline="0" noProof="0" dirty="0" smtClean="0">
                <a:ln>
                  <a:noFill/>
                </a:ln>
                <a:solidFill>
                  <a:srgbClr val="9BBB59"/>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 Phương pháp tách kim loại</a:t>
            </a:r>
            <a:endPar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2" name="TextBox 1"/>
          <p:cNvSpPr txBox="1"/>
          <p:nvPr/>
        </p:nvSpPr>
        <p:spPr>
          <a:xfrm>
            <a:off x="969029" y="1939343"/>
            <a:ext cx="10664952" cy="461665"/>
          </a:xfrm>
          <a:prstGeom prst="rect">
            <a:avLst/>
          </a:prstGeom>
          <a:noFill/>
        </p:spPr>
        <p:txBody>
          <a:bodyPr wrap="square" rtlCol="0">
            <a:spAutoFit/>
          </a:bodyPr>
          <a:lstStyle/>
          <a:p>
            <a:r>
              <a:rPr lang="it-IT" sz="2400" i="1" dirty="0">
                <a:latin typeface="Times New Roman" panose="02020603050405020304" pitchFamily="18" charset="0"/>
                <a:cs typeface="Times New Roman" panose="02020603050405020304" pitchFamily="18" charset="0"/>
              </a:rPr>
              <a:t>Theo em dự đoán kim loại trong tự nhiên tồn tại phần đa ở dạng nào?</a:t>
            </a:r>
            <a:endParaRPr lang="en-US" sz="24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5918981" y="2814062"/>
            <a:ext cx="5715000" cy="3486150"/>
          </a:xfrm>
          <a:prstGeom prst="rect">
            <a:avLst/>
          </a:prstGeom>
        </p:spPr>
      </p:pic>
      <p:sp>
        <p:nvSpPr>
          <p:cNvPr id="7" name="Rectangle 6"/>
          <p:cNvSpPr/>
          <p:nvPr/>
        </p:nvSpPr>
        <p:spPr>
          <a:xfrm>
            <a:off x="7082496" y="6201394"/>
            <a:ext cx="4326401" cy="369332"/>
          </a:xfrm>
          <a:prstGeom prst="rect">
            <a:avLst/>
          </a:prstGeom>
        </p:spPr>
        <p:txBody>
          <a:bodyPr wrap="square">
            <a:spAutoFit/>
          </a:bodyPr>
          <a:lstStyle/>
          <a:p>
            <a:r>
              <a:rPr lang="vi-VN" dirty="0">
                <a:solidFill>
                  <a:srgbClr val="000000"/>
                </a:solidFill>
                <a:latin typeface="Times New Roman" panose="02020603050405020304" pitchFamily="18" charset="0"/>
                <a:ea typeface="Calibri" panose="020F0502020204030204" pitchFamily="34" charset="0"/>
              </a:rPr>
              <a:t>Mỏ quặng sắt Thạch Khê Hà Tĩnh</a:t>
            </a:r>
            <a:endParaRPr lang="en-US" dirty="0"/>
          </a:p>
        </p:txBody>
      </p:sp>
      <p:sp>
        <p:nvSpPr>
          <p:cNvPr id="8" name="Rectangle 7"/>
          <p:cNvSpPr/>
          <p:nvPr/>
        </p:nvSpPr>
        <p:spPr>
          <a:xfrm>
            <a:off x="969029" y="2340439"/>
            <a:ext cx="10890036" cy="947247"/>
          </a:xfrm>
          <a:prstGeom prst="rect">
            <a:avLst/>
          </a:prstGeom>
        </p:spPr>
        <p:txBody>
          <a:bodyPr wrap="square">
            <a:spAutoFit/>
          </a:bodyPr>
          <a:lstStyle/>
          <a:p>
            <a:pPr algn="just">
              <a:lnSpc>
                <a:spcPct val="120000"/>
              </a:lnSpc>
              <a:spcAft>
                <a:spcPts val="800"/>
              </a:spcAft>
            </a:pPr>
            <a:r>
              <a:rPr lang="it-IT" sz="2400" dirty="0">
                <a:latin typeface="Times New Roman" panose="02020603050405020304" pitchFamily="18" charset="0"/>
                <a:ea typeface="Calibri" panose="020F0502020204030204" pitchFamily="34" charset="0"/>
                <a:cs typeface="Times New Roman" panose="02020603050405020304" pitchFamily="18" charset="0"/>
              </a:rPr>
              <a:t>- Trong tự nhiên hầu hết các kim loại tồn tại ở dạng hợp chất (quặng) như: Al, Fe, Zn... , chỉ một số ít tồn tại dạng đơn chất ( tự do) như: Au, Pt...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nip Diagonal Corner Rectangle 39"/>
          <p:cNvSpPr/>
          <p:nvPr/>
        </p:nvSpPr>
        <p:spPr>
          <a:xfrm>
            <a:off x="834572" y="410935"/>
            <a:ext cx="10522857" cy="2227943"/>
          </a:xfrm>
          <a:prstGeom prst="snip2Diag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en-US" sz="3200" b="1"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white"/>
                </a:solidFill>
                <a:effectLst/>
                <a:uLnTx/>
                <a:uFillTx/>
                <a:latin typeface="Calibri" panose="020F0502020204030204"/>
                <a:ea typeface="+mn-ea"/>
                <a:cs typeface="+mn-cs"/>
              </a:rPr>
              <a:t>hỏi</a:t>
            </a: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3200" b="1" i="0" u="none" strike="noStrike" kern="1200" cap="none" spc="0" normalizeH="0" baseline="0" noProof="0" dirty="0" smtClean="0">
                <a:ln>
                  <a:noFill/>
                </a:ln>
                <a:solidFill>
                  <a:prstClr val="white"/>
                </a:solidFill>
                <a:effectLst/>
                <a:uLnTx/>
                <a:uFillTx/>
                <a:latin typeface="Calibri" panose="020F0502020204030204"/>
                <a:ea typeface="+mn-ea"/>
                <a:cs typeface="+mn-cs"/>
              </a:rPr>
              <a:t>3</a:t>
            </a:r>
            <a:r>
              <a:rPr lang="vi-VN" sz="3200" b="1" dirty="0" smtClean="0">
                <a:solidFill>
                  <a:prstClr val="white"/>
                </a:solidFill>
                <a:latin typeface="+mj-lt"/>
              </a:rPr>
              <a:t>: </a:t>
            </a:r>
            <a:r>
              <a:rPr lang="vi-VN" sz="3200" dirty="0" smtClean="0">
                <a:latin typeface="+mj-lt"/>
              </a:rPr>
              <a:t>Điện </a:t>
            </a:r>
            <a:r>
              <a:rPr lang="vi-VN" sz="3200" dirty="0">
                <a:latin typeface="+mj-lt"/>
              </a:rPr>
              <a:t>phân nóng chảy 1,53 tấn Al</a:t>
            </a:r>
            <a:r>
              <a:rPr lang="vi-VN" sz="3200" baseline="-25000" dirty="0">
                <a:latin typeface="+mj-lt"/>
              </a:rPr>
              <a:t>2</a:t>
            </a:r>
            <a:r>
              <a:rPr lang="vi-VN" sz="3200" dirty="0">
                <a:latin typeface="+mj-lt"/>
              </a:rPr>
              <a:t>O</a:t>
            </a:r>
            <a:r>
              <a:rPr lang="vi-VN" sz="3200" baseline="-25000" dirty="0">
                <a:latin typeface="+mj-lt"/>
              </a:rPr>
              <a:t>3</a:t>
            </a:r>
            <a:r>
              <a:rPr lang="vi-VN" sz="3200" dirty="0">
                <a:latin typeface="+mj-lt"/>
              </a:rPr>
              <a:t> gia thiết hiệu suất 100% thu được khối lượng nhôm là: </a:t>
            </a:r>
            <a:endParaRPr lang="en-US" sz="3200" dirty="0">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0" name="Snip Diagonal Corner Rectangle 49"/>
          <p:cNvSpPr/>
          <p:nvPr/>
        </p:nvSpPr>
        <p:spPr>
          <a:xfrm>
            <a:off x="829227" y="2832623"/>
            <a:ext cx="10522857" cy="2227943"/>
          </a:xfrm>
          <a:prstGeom prst="snip2DiagRect">
            <a:avLst/>
          </a:prstGeom>
          <a:solidFill>
            <a:srgbClr val="7030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dirty="0">
                <a:latin typeface="+mj-lt"/>
              </a:rPr>
              <a:t>A. 810 kg        </a:t>
            </a:r>
            <a:r>
              <a:rPr lang="vi-VN" sz="3200" dirty="0" smtClean="0">
                <a:latin typeface="+mj-lt"/>
              </a:rPr>
              <a:t>B</a:t>
            </a:r>
            <a:r>
              <a:rPr lang="vi-VN" sz="3200" dirty="0">
                <a:latin typeface="+mj-lt"/>
              </a:rPr>
              <a:t>. 720kg      </a:t>
            </a:r>
            <a:r>
              <a:rPr lang="vi-VN" sz="3200" dirty="0" smtClean="0">
                <a:latin typeface="+mj-lt"/>
              </a:rPr>
              <a:t> </a:t>
            </a:r>
            <a:r>
              <a:rPr lang="vi-VN" sz="3200" dirty="0">
                <a:latin typeface="+mj-lt"/>
              </a:rPr>
              <a:t>C. 405kg              D. 360kg</a:t>
            </a:r>
            <a:endParaRPr lang="en-US" sz="3200" dirty="0">
              <a:latin typeface="+mj-lt"/>
            </a:endParaRPr>
          </a:p>
        </p:txBody>
      </p:sp>
      <p:pic>
        <p:nvPicPr>
          <p:cNvPr id="46" name="Picture 45">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48669" y="5254311"/>
            <a:ext cx="2400300" cy="1468203"/>
          </a:xfrm>
          <a:prstGeom prst="rect">
            <a:avLst/>
          </a:prstGeom>
        </p:spPr>
      </p:pic>
      <p:sp>
        <p:nvSpPr>
          <p:cNvPr id="2" name="TextBox 1"/>
          <p:cNvSpPr txBox="1"/>
          <p:nvPr/>
        </p:nvSpPr>
        <p:spPr>
          <a:xfrm>
            <a:off x="1004341" y="3654206"/>
            <a:ext cx="2203554" cy="584775"/>
          </a:xfrm>
          <a:prstGeom prst="rect">
            <a:avLst/>
          </a:prstGeom>
          <a:noFill/>
        </p:spPr>
        <p:txBody>
          <a:bodyPr wrap="square" rtlCol="0">
            <a:spAutoFit/>
          </a:bodyPr>
          <a:lstStyle/>
          <a:p>
            <a:r>
              <a:rPr lang="vi-VN" sz="3200" dirty="0">
                <a:solidFill>
                  <a:srgbClr val="FF0000"/>
                </a:solidFill>
                <a:latin typeface="+mj-lt"/>
              </a:rPr>
              <a:t>A. 810 kg</a:t>
            </a:r>
            <a:endParaRPr lang="en-US" sz="3200" dirty="0">
              <a:solidFill>
                <a:srgbClr val="FF0000"/>
              </a:solidFill>
              <a:latin typeface="+mj-lt"/>
            </a:endParaRPr>
          </a:p>
        </p:txBody>
      </p:sp>
    </p:spTree>
    <p:extLst>
      <p:ext uri="{BB962C8B-B14F-4D97-AF65-F5344CB8AC3E}">
        <p14:creationId xmlns:p14="http://schemas.microsoft.com/office/powerpoint/2010/main" val="846555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whoosh.wav"/>
                                        </p:tgtEl>
                                      </p:cMediaNode>
                                    </p:audio>
                                  </p:sub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anim calcmode="lin" valueType="num">
                                      <p:cBhvr>
                                        <p:cTn id="24" dur="1000" fill="hold"/>
                                        <p:tgtEl>
                                          <p:spTgt spid="2"/>
                                        </p:tgtEl>
                                        <p:attrNameLst>
                                          <p:attrName>ppt_x</p:attrName>
                                        </p:attrNameLst>
                                      </p:cBhvr>
                                      <p:tavLst>
                                        <p:tav tm="0">
                                          <p:val>
                                            <p:strVal val="#ppt_x"/>
                                          </p:val>
                                        </p:tav>
                                        <p:tav tm="100000">
                                          <p:val>
                                            <p:strVal val="#ppt_x"/>
                                          </p:val>
                                        </p:tav>
                                      </p:tavLst>
                                    </p:anim>
                                    <p:anim calcmode="lin" valueType="num">
                                      <p:cBhvr>
                                        <p:cTn id="2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0" grpId="0" animBg="1"/>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920" y="0"/>
            <a:ext cx="12070080"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3200" b="1" i="0" u="none" strike="noStrike" kern="0" cap="none" spc="0" normalizeH="0" baseline="0" noProof="0" dirty="0" smtClean="0">
                <a:ln>
                  <a:noFill/>
                </a:ln>
                <a:solidFill>
                  <a:srgbClr val="FF0000"/>
                </a:solidFill>
                <a:effectLst/>
                <a:uLnTx/>
                <a:uFillTx/>
                <a:latin typeface="Times New Roman" panose="02020603050405020304" pitchFamily="18" charset="0"/>
                <a:ea typeface="+mn-ea"/>
                <a:cs typeface="+mn-cs"/>
              </a:rPr>
              <a:t>BÀI 20</a:t>
            </a:r>
            <a:r>
              <a:rPr kumimoji="0" lang="en-US" sz="3200" b="1" i="0" u="none" strike="noStrike" kern="0" cap="none" spc="0" normalizeH="0" baseline="0" noProof="0" dirty="0" smtClean="0">
                <a:ln>
                  <a:noFill/>
                </a:ln>
                <a:solidFill>
                  <a:srgbClr val="FF0000"/>
                </a:solidFill>
                <a:effectLst/>
                <a:uLnTx/>
                <a:uFillTx/>
                <a:latin typeface="Calibri Light" panose="020F0302020204030204"/>
                <a:ea typeface="+mn-ea"/>
                <a:cs typeface="+mn-cs"/>
              </a:rPr>
              <a:t>: </a:t>
            </a:r>
            <a:r>
              <a:rPr kumimoji="0" lang="vi-VN" sz="3200" b="1" i="0" u="none" strike="noStrike" kern="0" cap="none" spc="0" normalizeH="0" baseline="0" noProof="0" dirty="0" smtClean="0">
                <a:ln>
                  <a:noFill/>
                </a:ln>
                <a:solidFill>
                  <a:srgbClr val="FF0000"/>
                </a:solidFill>
                <a:effectLst/>
                <a:uLnTx/>
                <a:uFillTx/>
                <a:latin typeface="Times New Roman" panose="02020603050405020304" pitchFamily="18" charset="0"/>
                <a:ea typeface="+mn-ea"/>
                <a:cs typeface="+mn-cs"/>
              </a:rPr>
              <a:t>TÁCH KIM LOẠI VÀ VIỆC SỬ DỤNG HỢP KIM</a:t>
            </a:r>
            <a:endParaRPr kumimoji="0" lang="en-US" sz="1800" b="0" i="0" u="none" strike="noStrike" kern="0" cap="none" spc="0" normalizeH="0" baseline="0" noProof="0" dirty="0" smtClean="0">
              <a:ln>
                <a:noFill/>
              </a:ln>
              <a:solidFill>
                <a:sysClr val="windowText" lastClr="000000"/>
              </a:solidFill>
              <a:effectLst/>
              <a:uLnTx/>
              <a:uFillTx/>
              <a:latin typeface="Calibri" panose="020F0502020204030204"/>
              <a:ea typeface="+mn-ea"/>
              <a:cs typeface="+mn-cs"/>
            </a:endParaRPr>
          </a:p>
        </p:txBody>
      </p:sp>
      <p:sp>
        <p:nvSpPr>
          <p:cNvPr id="3" name="Rectangle 2"/>
          <p:cNvSpPr/>
          <p:nvPr/>
        </p:nvSpPr>
        <p:spPr>
          <a:xfrm>
            <a:off x="648850" y="923431"/>
            <a:ext cx="2292758" cy="886397"/>
          </a:xfrm>
          <a:prstGeom prst="rect">
            <a:avLst/>
          </a:prstGeom>
        </p:spPr>
        <p:txBody>
          <a:bodyPr wrap="square">
            <a:spAutoFit/>
          </a:bodyPr>
          <a:lstStyle/>
          <a:p>
            <a:pPr>
              <a:lnSpc>
                <a:spcPct val="115000"/>
              </a:lnSpc>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spcBef>
                <a:spcPts val="0"/>
              </a:spcBef>
              <a:spcAft>
                <a:spcPts val="1200"/>
              </a:spcAft>
            </a:pPr>
            <a:r>
              <a:rPr lang="vi-VN" sz="2400" b="1" dirty="0">
                <a:solidFill>
                  <a:srgbClr val="9BBB59"/>
                </a:solidFill>
                <a:latin typeface="Times New Roman" panose="02020603050405020304" pitchFamily="18" charset="0"/>
                <a:ea typeface="Times New Roman" panose="02020603050405020304" pitchFamily="18" charset="0"/>
              </a:rPr>
              <a:t>III. Hợp kim</a:t>
            </a:r>
            <a:endParaRPr lang="en-US" sz="2400" dirty="0">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391"/>
        <p:cNvGrpSpPr/>
        <p:nvPr/>
      </p:nvGrpSpPr>
      <p:grpSpPr>
        <a:xfrm>
          <a:off x="0" y="0"/>
          <a:ext cx="0" cy="0"/>
          <a:chOff x="0" y="0"/>
          <a:chExt cx="0" cy="0"/>
        </a:xfrm>
      </p:grpSpPr>
      <p:sp>
        <p:nvSpPr>
          <p:cNvPr id="2" name="Nền">
            <a:extLst>
              <a:ext uri="{FF2B5EF4-FFF2-40B4-BE49-F238E27FC236}">
                <a16:creationId xmlns:a16="http://schemas.microsoft.com/office/drawing/2014/main" id="{E60A22F2-0225-6AB5-19B3-B2CA2D39F313}"/>
              </a:ext>
            </a:extLst>
          </p:cNvPr>
          <p:cNvSpPr>
            <a:spLocks noGrp="1" noRot="1" noMove="1" noResize="1" noEditPoints="1" noAdjustHandles="1" noChangeArrowheads="1" noChangeShapeType="1"/>
          </p:cNvSpPr>
          <p:nvPr/>
        </p:nvSpPr>
        <p:spPr>
          <a:xfrm>
            <a:off x="0" y="-182880"/>
            <a:ext cx="12192000" cy="704088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p>
        </p:txBody>
      </p:sp>
      <p:sp>
        <p:nvSpPr>
          <p:cNvPr id="8393" name="!!9"/>
          <p:cNvSpPr txBox="1">
            <a:spLocks noGrp="1"/>
          </p:cNvSpPr>
          <p:nvPr>
            <p:ph type="title"/>
          </p:nvPr>
        </p:nvSpPr>
        <p:spPr>
          <a:xfrm>
            <a:off x="1700809" y="305815"/>
            <a:ext cx="8790383" cy="975200"/>
          </a:xfrm>
          <a:prstGeom prst="rect">
            <a:avLst/>
          </a:prstGeom>
        </p:spPr>
        <p:txBody>
          <a:bodyPr spcFirstLastPara="1" vert="horz" wrap="square" lIns="121900" tIns="121900" rIns="121900" bIns="121900" rtlCol="0" anchor="ctr" anchorCtr="0">
            <a:noAutofit/>
          </a:bodyPr>
          <a:lstStyle/>
          <a:p>
            <a:pPr algn="ctr"/>
            <a:r>
              <a:rPr lang="en-US" sz="5333" b="1" dirty="0" err="1">
                <a:solidFill>
                  <a:schemeClr val="bg1"/>
                </a:solidFill>
                <a:latin typeface="Times New Roman" panose="02020603050405020304" pitchFamily="18" charset="0"/>
                <a:ea typeface="Calibri" panose="020F0502020204030204" pitchFamily="34" charset="0"/>
              </a:rPr>
              <a:t>Trò</a:t>
            </a:r>
            <a:r>
              <a:rPr lang="en-US" sz="5333" b="1" dirty="0">
                <a:solidFill>
                  <a:schemeClr val="bg1"/>
                </a:solidFill>
                <a:latin typeface="Times New Roman" panose="02020603050405020304" pitchFamily="18" charset="0"/>
                <a:ea typeface="Calibri" panose="020F0502020204030204" pitchFamily="34" charset="0"/>
              </a:rPr>
              <a:t> </a:t>
            </a:r>
            <a:r>
              <a:rPr lang="en-US" sz="5333" b="1" dirty="0" err="1">
                <a:solidFill>
                  <a:schemeClr val="bg1"/>
                </a:solidFill>
                <a:latin typeface="Times New Roman" panose="02020603050405020304" pitchFamily="18" charset="0"/>
                <a:ea typeface="Calibri" panose="020F0502020204030204" pitchFamily="34" charset="0"/>
              </a:rPr>
              <a:t>chơi</a:t>
            </a:r>
            <a:r>
              <a:rPr lang="en-US" sz="5333" b="1" dirty="0">
                <a:solidFill>
                  <a:schemeClr val="bg1"/>
                </a:solidFill>
                <a:latin typeface="Times New Roman" panose="02020603050405020304" pitchFamily="18" charset="0"/>
                <a:ea typeface="Calibri" panose="020F0502020204030204" pitchFamily="34" charset="0"/>
              </a:rPr>
              <a:t> </a:t>
            </a:r>
            <a:endParaRPr sz="5333" dirty="0">
              <a:solidFill>
                <a:schemeClr val="bg1"/>
              </a:solidFill>
            </a:endParaRPr>
          </a:p>
        </p:txBody>
      </p:sp>
      <p:grpSp>
        <p:nvGrpSpPr>
          <p:cNvPr id="8396" name="Google Shape;8396;p41"/>
          <p:cNvGrpSpPr>
            <a:grpSpLocks noGrp="1" noUngrp="1" noRot="1" noMove="1" noResize="1"/>
          </p:cNvGrpSpPr>
          <p:nvPr/>
        </p:nvGrpSpPr>
        <p:grpSpPr>
          <a:xfrm>
            <a:off x="3549627" y="5781801"/>
            <a:ext cx="3535773" cy="2955372"/>
            <a:chOff x="8778750" y="1654938"/>
            <a:chExt cx="2651830" cy="2216529"/>
          </a:xfrm>
        </p:grpSpPr>
        <p:sp>
          <p:nvSpPr>
            <p:cNvPr id="8397" name="Google Shape;8397;p41"/>
            <p:cNvSpPr>
              <a:spLocks noGrp="1" noRot="1" noMove="1" noResize="1" noEditPoints="1" noAdjustHandles="1" noChangeArrowheads="1" noChangeShapeType="1"/>
            </p:cNvSpPr>
            <p:nvPr/>
          </p:nvSpPr>
          <p:spPr>
            <a:xfrm>
              <a:off x="9364485" y="3177442"/>
              <a:ext cx="601742" cy="694025"/>
            </a:xfrm>
            <a:custGeom>
              <a:avLst/>
              <a:gdLst/>
              <a:ahLst/>
              <a:cxnLst/>
              <a:rect l="l" t="t" r="r" b="b"/>
              <a:pathLst>
                <a:path w="17684" h="20396" extrusionOk="0">
                  <a:moveTo>
                    <a:pt x="8842" y="171"/>
                  </a:moveTo>
                  <a:lnTo>
                    <a:pt x="17534" y="5190"/>
                  </a:lnTo>
                  <a:lnTo>
                    <a:pt x="17534" y="15206"/>
                  </a:lnTo>
                  <a:lnTo>
                    <a:pt x="8842" y="20225"/>
                  </a:lnTo>
                  <a:lnTo>
                    <a:pt x="171" y="15206"/>
                  </a:lnTo>
                  <a:lnTo>
                    <a:pt x="171" y="5190"/>
                  </a:lnTo>
                  <a:lnTo>
                    <a:pt x="8842" y="171"/>
                  </a:lnTo>
                  <a:close/>
                  <a:moveTo>
                    <a:pt x="8842" y="0"/>
                  </a:moveTo>
                  <a:lnTo>
                    <a:pt x="0" y="5104"/>
                  </a:lnTo>
                  <a:lnTo>
                    <a:pt x="0" y="15291"/>
                  </a:lnTo>
                  <a:lnTo>
                    <a:pt x="8842" y="20396"/>
                  </a:lnTo>
                  <a:lnTo>
                    <a:pt x="17683" y="15291"/>
                  </a:lnTo>
                  <a:lnTo>
                    <a:pt x="17683" y="5104"/>
                  </a:lnTo>
                  <a:lnTo>
                    <a:pt x="8842"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398" name="Google Shape;8398;p41"/>
            <p:cNvSpPr>
              <a:spLocks noGrp="1" noRot="1" noMove="1" noResize="1" noEditPoints="1" noAdjustHandles="1" noChangeArrowheads="1" noChangeShapeType="1"/>
            </p:cNvSpPr>
            <p:nvPr/>
          </p:nvSpPr>
          <p:spPr>
            <a:xfrm>
              <a:off x="8778750" y="3177442"/>
              <a:ext cx="601742" cy="694025"/>
            </a:xfrm>
            <a:custGeom>
              <a:avLst/>
              <a:gdLst/>
              <a:ahLst/>
              <a:cxnLst/>
              <a:rect l="l" t="t" r="r" b="b"/>
              <a:pathLst>
                <a:path w="17684" h="20396" extrusionOk="0">
                  <a:moveTo>
                    <a:pt x="8842" y="171"/>
                  </a:moveTo>
                  <a:lnTo>
                    <a:pt x="17512" y="5190"/>
                  </a:lnTo>
                  <a:lnTo>
                    <a:pt x="17512" y="15206"/>
                  </a:lnTo>
                  <a:lnTo>
                    <a:pt x="8842" y="20225"/>
                  </a:lnTo>
                  <a:lnTo>
                    <a:pt x="149" y="15206"/>
                  </a:lnTo>
                  <a:lnTo>
                    <a:pt x="149" y="5190"/>
                  </a:lnTo>
                  <a:lnTo>
                    <a:pt x="8842" y="171"/>
                  </a:lnTo>
                  <a:close/>
                  <a:moveTo>
                    <a:pt x="8842" y="0"/>
                  </a:moveTo>
                  <a:lnTo>
                    <a:pt x="0" y="5104"/>
                  </a:lnTo>
                  <a:lnTo>
                    <a:pt x="0" y="15291"/>
                  </a:lnTo>
                  <a:lnTo>
                    <a:pt x="8842" y="20396"/>
                  </a:lnTo>
                  <a:lnTo>
                    <a:pt x="17683" y="15291"/>
                  </a:lnTo>
                  <a:lnTo>
                    <a:pt x="17683" y="5104"/>
                  </a:lnTo>
                  <a:lnTo>
                    <a:pt x="8842"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399" name="Google Shape;8399;p41"/>
            <p:cNvSpPr>
              <a:spLocks noGrp="1" noRot="1" noMove="1" noResize="1" noEditPoints="1" noAdjustHandles="1" noChangeArrowheads="1" noChangeShapeType="1"/>
            </p:cNvSpPr>
            <p:nvPr/>
          </p:nvSpPr>
          <p:spPr>
            <a:xfrm>
              <a:off x="10829553" y="2670179"/>
              <a:ext cx="601028" cy="694025"/>
            </a:xfrm>
            <a:custGeom>
              <a:avLst/>
              <a:gdLst/>
              <a:ahLst/>
              <a:cxnLst/>
              <a:rect l="l" t="t" r="r" b="b"/>
              <a:pathLst>
                <a:path w="17663" h="20396" extrusionOk="0">
                  <a:moveTo>
                    <a:pt x="8821" y="171"/>
                  </a:moveTo>
                  <a:lnTo>
                    <a:pt x="17513" y="5190"/>
                  </a:lnTo>
                  <a:lnTo>
                    <a:pt x="17513" y="15206"/>
                  </a:lnTo>
                  <a:lnTo>
                    <a:pt x="8821" y="20225"/>
                  </a:lnTo>
                  <a:lnTo>
                    <a:pt x="150" y="15206"/>
                  </a:lnTo>
                  <a:lnTo>
                    <a:pt x="150" y="5190"/>
                  </a:lnTo>
                  <a:lnTo>
                    <a:pt x="8821" y="171"/>
                  </a:lnTo>
                  <a:close/>
                  <a:moveTo>
                    <a:pt x="8821" y="0"/>
                  </a:moveTo>
                  <a:lnTo>
                    <a:pt x="1" y="5083"/>
                  </a:lnTo>
                  <a:lnTo>
                    <a:pt x="1" y="15292"/>
                  </a:lnTo>
                  <a:lnTo>
                    <a:pt x="8821" y="20396"/>
                  </a:lnTo>
                  <a:lnTo>
                    <a:pt x="17662" y="15292"/>
                  </a:lnTo>
                  <a:lnTo>
                    <a:pt x="17662" y="5083"/>
                  </a:lnTo>
                  <a:lnTo>
                    <a:pt x="8821"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400" name="Google Shape;8400;p41"/>
            <p:cNvSpPr>
              <a:spLocks noGrp="1" noRot="1" noMove="1" noResize="1" noEditPoints="1" noAdjustHandles="1" noChangeArrowheads="1" noChangeShapeType="1"/>
            </p:cNvSpPr>
            <p:nvPr/>
          </p:nvSpPr>
          <p:spPr>
            <a:xfrm>
              <a:off x="10243818" y="2670179"/>
              <a:ext cx="601028" cy="694025"/>
            </a:xfrm>
            <a:custGeom>
              <a:avLst/>
              <a:gdLst/>
              <a:ahLst/>
              <a:cxnLst/>
              <a:rect l="l" t="t" r="r" b="b"/>
              <a:pathLst>
                <a:path w="17663" h="20396" extrusionOk="0">
                  <a:moveTo>
                    <a:pt x="8821" y="171"/>
                  </a:moveTo>
                  <a:lnTo>
                    <a:pt x="17513" y="5190"/>
                  </a:lnTo>
                  <a:lnTo>
                    <a:pt x="17513" y="15206"/>
                  </a:lnTo>
                  <a:lnTo>
                    <a:pt x="8821" y="20225"/>
                  </a:lnTo>
                  <a:lnTo>
                    <a:pt x="150" y="15206"/>
                  </a:lnTo>
                  <a:lnTo>
                    <a:pt x="150" y="5190"/>
                  </a:lnTo>
                  <a:lnTo>
                    <a:pt x="8821" y="171"/>
                  </a:lnTo>
                  <a:close/>
                  <a:moveTo>
                    <a:pt x="8821" y="0"/>
                  </a:moveTo>
                  <a:lnTo>
                    <a:pt x="0" y="5083"/>
                  </a:lnTo>
                  <a:lnTo>
                    <a:pt x="0" y="15292"/>
                  </a:lnTo>
                  <a:lnTo>
                    <a:pt x="8821" y="20396"/>
                  </a:lnTo>
                  <a:lnTo>
                    <a:pt x="17662" y="15292"/>
                  </a:lnTo>
                  <a:lnTo>
                    <a:pt x="17662" y="5083"/>
                  </a:lnTo>
                  <a:lnTo>
                    <a:pt x="8821"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401" name="Google Shape;8401;p41"/>
            <p:cNvSpPr>
              <a:spLocks noGrp="1" noRot="1" noMove="1" noResize="1" noEditPoints="1" noAdjustHandles="1" noChangeArrowheads="1" noChangeShapeType="1"/>
            </p:cNvSpPr>
            <p:nvPr/>
          </p:nvSpPr>
          <p:spPr>
            <a:xfrm>
              <a:off x="9658083" y="2670179"/>
              <a:ext cx="600994" cy="694025"/>
            </a:xfrm>
            <a:custGeom>
              <a:avLst/>
              <a:gdLst/>
              <a:ahLst/>
              <a:cxnLst/>
              <a:rect l="l" t="t" r="r" b="b"/>
              <a:pathLst>
                <a:path w="17662" h="20396" extrusionOk="0">
                  <a:moveTo>
                    <a:pt x="8820" y="171"/>
                  </a:moveTo>
                  <a:lnTo>
                    <a:pt x="17512" y="5190"/>
                  </a:lnTo>
                  <a:lnTo>
                    <a:pt x="17512" y="15206"/>
                  </a:lnTo>
                  <a:lnTo>
                    <a:pt x="8820" y="20225"/>
                  </a:lnTo>
                  <a:lnTo>
                    <a:pt x="150" y="15206"/>
                  </a:lnTo>
                  <a:lnTo>
                    <a:pt x="150" y="5190"/>
                  </a:lnTo>
                  <a:lnTo>
                    <a:pt x="8820" y="171"/>
                  </a:lnTo>
                  <a:close/>
                  <a:moveTo>
                    <a:pt x="8820" y="0"/>
                  </a:moveTo>
                  <a:lnTo>
                    <a:pt x="0" y="5083"/>
                  </a:lnTo>
                  <a:lnTo>
                    <a:pt x="0" y="15292"/>
                  </a:lnTo>
                  <a:lnTo>
                    <a:pt x="8820" y="20396"/>
                  </a:lnTo>
                  <a:lnTo>
                    <a:pt x="17662" y="15292"/>
                  </a:lnTo>
                  <a:lnTo>
                    <a:pt x="17662" y="5083"/>
                  </a:lnTo>
                  <a:lnTo>
                    <a:pt x="8820"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402" name="Google Shape;8402;p41"/>
            <p:cNvSpPr>
              <a:spLocks noGrp="1" noRot="1" noMove="1" noResize="1" noEditPoints="1" noAdjustHandles="1" noChangeArrowheads="1" noChangeShapeType="1"/>
            </p:cNvSpPr>
            <p:nvPr/>
          </p:nvSpPr>
          <p:spPr>
            <a:xfrm>
              <a:off x="9071600" y="2670179"/>
              <a:ext cx="601742" cy="694025"/>
            </a:xfrm>
            <a:custGeom>
              <a:avLst/>
              <a:gdLst/>
              <a:ahLst/>
              <a:cxnLst/>
              <a:rect l="l" t="t" r="r" b="b"/>
              <a:pathLst>
                <a:path w="17684" h="20396" extrusionOk="0">
                  <a:moveTo>
                    <a:pt x="8842" y="171"/>
                  </a:moveTo>
                  <a:lnTo>
                    <a:pt x="17534" y="5190"/>
                  </a:lnTo>
                  <a:lnTo>
                    <a:pt x="17534" y="15206"/>
                  </a:lnTo>
                  <a:lnTo>
                    <a:pt x="8842" y="20225"/>
                  </a:lnTo>
                  <a:lnTo>
                    <a:pt x="150" y="15206"/>
                  </a:lnTo>
                  <a:lnTo>
                    <a:pt x="150" y="5190"/>
                  </a:lnTo>
                  <a:lnTo>
                    <a:pt x="8842" y="171"/>
                  </a:lnTo>
                  <a:close/>
                  <a:moveTo>
                    <a:pt x="8842" y="0"/>
                  </a:moveTo>
                  <a:lnTo>
                    <a:pt x="1" y="5083"/>
                  </a:lnTo>
                  <a:lnTo>
                    <a:pt x="1" y="15292"/>
                  </a:lnTo>
                  <a:lnTo>
                    <a:pt x="8842" y="20396"/>
                  </a:lnTo>
                  <a:lnTo>
                    <a:pt x="17684" y="15292"/>
                  </a:lnTo>
                  <a:lnTo>
                    <a:pt x="17684" y="5083"/>
                  </a:lnTo>
                  <a:lnTo>
                    <a:pt x="8842"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403" name="Google Shape;8403;p41"/>
            <p:cNvSpPr>
              <a:spLocks noGrp="1" noRot="1" noMove="1" noResize="1" noEditPoints="1" noAdjustHandles="1" noChangeArrowheads="1" noChangeShapeType="1"/>
            </p:cNvSpPr>
            <p:nvPr/>
          </p:nvSpPr>
          <p:spPr>
            <a:xfrm>
              <a:off x="10536702" y="2162201"/>
              <a:ext cx="600994" cy="694739"/>
            </a:xfrm>
            <a:custGeom>
              <a:avLst/>
              <a:gdLst/>
              <a:ahLst/>
              <a:cxnLst/>
              <a:rect l="l" t="t" r="r" b="b"/>
              <a:pathLst>
                <a:path w="17662" h="20417" extrusionOk="0">
                  <a:moveTo>
                    <a:pt x="8820" y="192"/>
                  </a:moveTo>
                  <a:lnTo>
                    <a:pt x="17512" y="5190"/>
                  </a:lnTo>
                  <a:lnTo>
                    <a:pt x="17512" y="15227"/>
                  </a:lnTo>
                  <a:lnTo>
                    <a:pt x="8820" y="20225"/>
                  </a:lnTo>
                  <a:lnTo>
                    <a:pt x="150" y="15227"/>
                  </a:lnTo>
                  <a:lnTo>
                    <a:pt x="150" y="5190"/>
                  </a:lnTo>
                  <a:lnTo>
                    <a:pt x="8820" y="192"/>
                  </a:lnTo>
                  <a:close/>
                  <a:moveTo>
                    <a:pt x="8820" y="0"/>
                  </a:moveTo>
                  <a:lnTo>
                    <a:pt x="0" y="5104"/>
                  </a:lnTo>
                  <a:lnTo>
                    <a:pt x="0" y="15313"/>
                  </a:lnTo>
                  <a:lnTo>
                    <a:pt x="8820" y="20417"/>
                  </a:lnTo>
                  <a:lnTo>
                    <a:pt x="17662" y="15313"/>
                  </a:lnTo>
                  <a:lnTo>
                    <a:pt x="17662" y="5104"/>
                  </a:lnTo>
                  <a:lnTo>
                    <a:pt x="8820"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404" name="Google Shape;8404;p41"/>
            <p:cNvSpPr>
              <a:spLocks noGrp="1" noRot="1" noMove="1" noResize="1" noEditPoints="1" noAdjustHandles="1" noChangeArrowheads="1" noChangeShapeType="1"/>
            </p:cNvSpPr>
            <p:nvPr/>
          </p:nvSpPr>
          <p:spPr>
            <a:xfrm>
              <a:off x="9950934" y="2162201"/>
              <a:ext cx="601028" cy="694739"/>
            </a:xfrm>
            <a:custGeom>
              <a:avLst/>
              <a:gdLst/>
              <a:ahLst/>
              <a:cxnLst/>
              <a:rect l="l" t="t" r="r" b="b"/>
              <a:pathLst>
                <a:path w="17663" h="20417" extrusionOk="0">
                  <a:moveTo>
                    <a:pt x="8821" y="192"/>
                  </a:moveTo>
                  <a:lnTo>
                    <a:pt x="17513" y="5190"/>
                  </a:lnTo>
                  <a:lnTo>
                    <a:pt x="17513" y="15227"/>
                  </a:lnTo>
                  <a:lnTo>
                    <a:pt x="8821" y="20225"/>
                  </a:lnTo>
                  <a:lnTo>
                    <a:pt x="150" y="15227"/>
                  </a:lnTo>
                  <a:lnTo>
                    <a:pt x="150" y="5190"/>
                  </a:lnTo>
                  <a:lnTo>
                    <a:pt x="8821" y="192"/>
                  </a:lnTo>
                  <a:close/>
                  <a:moveTo>
                    <a:pt x="8821" y="0"/>
                  </a:moveTo>
                  <a:lnTo>
                    <a:pt x="1" y="5104"/>
                  </a:lnTo>
                  <a:lnTo>
                    <a:pt x="1" y="15313"/>
                  </a:lnTo>
                  <a:lnTo>
                    <a:pt x="8821" y="20417"/>
                  </a:lnTo>
                  <a:lnTo>
                    <a:pt x="17662" y="15313"/>
                  </a:lnTo>
                  <a:lnTo>
                    <a:pt x="17662" y="5104"/>
                  </a:lnTo>
                  <a:lnTo>
                    <a:pt x="8821"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405" name="Google Shape;8405;p41"/>
            <p:cNvSpPr>
              <a:spLocks noGrp="1" noRot="1" noMove="1" noResize="1" noEditPoints="1" noAdjustHandles="1" noChangeArrowheads="1" noChangeShapeType="1"/>
            </p:cNvSpPr>
            <p:nvPr/>
          </p:nvSpPr>
          <p:spPr>
            <a:xfrm>
              <a:off x="10243818" y="1654938"/>
              <a:ext cx="601028" cy="694773"/>
            </a:xfrm>
            <a:custGeom>
              <a:avLst/>
              <a:gdLst/>
              <a:ahLst/>
              <a:cxnLst/>
              <a:rect l="l" t="t" r="r" b="b"/>
              <a:pathLst>
                <a:path w="17663" h="20418" extrusionOk="0">
                  <a:moveTo>
                    <a:pt x="8821" y="192"/>
                  </a:moveTo>
                  <a:lnTo>
                    <a:pt x="17513" y="5190"/>
                  </a:lnTo>
                  <a:lnTo>
                    <a:pt x="17513" y="15227"/>
                  </a:lnTo>
                  <a:lnTo>
                    <a:pt x="8821" y="20225"/>
                  </a:lnTo>
                  <a:lnTo>
                    <a:pt x="150" y="15227"/>
                  </a:lnTo>
                  <a:lnTo>
                    <a:pt x="150" y="5190"/>
                  </a:lnTo>
                  <a:lnTo>
                    <a:pt x="8821" y="192"/>
                  </a:lnTo>
                  <a:close/>
                  <a:moveTo>
                    <a:pt x="8821" y="0"/>
                  </a:moveTo>
                  <a:lnTo>
                    <a:pt x="0" y="5104"/>
                  </a:lnTo>
                  <a:lnTo>
                    <a:pt x="0" y="15313"/>
                  </a:lnTo>
                  <a:lnTo>
                    <a:pt x="8821" y="20417"/>
                  </a:lnTo>
                  <a:lnTo>
                    <a:pt x="17662" y="15313"/>
                  </a:lnTo>
                  <a:lnTo>
                    <a:pt x="17662" y="5104"/>
                  </a:lnTo>
                  <a:lnTo>
                    <a:pt x="8821"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grpSp>
        <p:nvGrpSpPr>
          <p:cNvPr id="8406" name="Google Shape;8406;p41"/>
          <p:cNvGrpSpPr/>
          <p:nvPr/>
        </p:nvGrpSpPr>
        <p:grpSpPr>
          <a:xfrm>
            <a:off x="513534" y="242967"/>
            <a:ext cx="725700" cy="749533"/>
            <a:chOff x="5071000" y="258425"/>
            <a:chExt cx="544275" cy="562150"/>
          </a:xfrm>
        </p:grpSpPr>
        <p:sp>
          <p:nvSpPr>
            <p:cNvPr id="8407" name="Google Shape;8407;p41"/>
            <p:cNvSpPr/>
            <p:nvPr/>
          </p:nvSpPr>
          <p:spPr>
            <a:xfrm>
              <a:off x="5071000" y="404725"/>
              <a:ext cx="544275" cy="273775"/>
            </a:xfrm>
            <a:custGeom>
              <a:avLst/>
              <a:gdLst/>
              <a:ahLst/>
              <a:cxnLst/>
              <a:rect l="l" t="t" r="r" b="b"/>
              <a:pathLst>
                <a:path w="21771" h="10951" extrusionOk="0">
                  <a:moveTo>
                    <a:pt x="5269" y="979"/>
                  </a:moveTo>
                  <a:lnTo>
                    <a:pt x="5702" y="997"/>
                  </a:lnTo>
                  <a:lnTo>
                    <a:pt x="6135" y="997"/>
                  </a:lnTo>
                  <a:lnTo>
                    <a:pt x="7038" y="1073"/>
                  </a:lnTo>
                  <a:lnTo>
                    <a:pt x="7960" y="1167"/>
                  </a:lnTo>
                  <a:lnTo>
                    <a:pt x="8920" y="1317"/>
                  </a:lnTo>
                  <a:lnTo>
                    <a:pt x="9917" y="1524"/>
                  </a:lnTo>
                  <a:lnTo>
                    <a:pt x="10914" y="1769"/>
                  </a:lnTo>
                  <a:lnTo>
                    <a:pt x="11911" y="2051"/>
                  </a:lnTo>
                  <a:lnTo>
                    <a:pt x="12984" y="2390"/>
                  </a:lnTo>
                  <a:lnTo>
                    <a:pt x="13981" y="2747"/>
                  </a:lnTo>
                  <a:lnTo>
                    <a:pt x="14922" y="3142"/>
                  </a:lnTo>
                  <a:lnTo>
                    <a:pt x="15806" y="3556"/>
                  </a:lnTo>
                  <a:lnTo>
                    <a:pt x="16634" y="3970"/>
                  </a:lnTo>
                  <a:lnTo>
                    <a:pt x="17387" y="4403"/>
                  </a:lnTo>
                  <a:lnTo>
                    <a:pt x="18064" y="4836"/>
                  </a:lnTo>
                  <a:lnTo>
                    <a:pt x="18685" y="5287"/>
                  </a:lnTo>
                  <a:lnTo>
                    <a:pt x="19230" y="5720"/>
                  </a:lnTo>
                  <a:lnTo>
                    <a:pt x="19475" y="5946"/>
                  </a:lnTo>
                  <a:lnTo>
                    <a:pt x="19682" y="6153"/>
                  </a:lnTo>
                  <a:lnTo>
                    <a:pt x="19889" y="6360"/>
                  </a:lnTo>
                  <a:lnTo>
                    <a:pt x="20077" y="6586"/>
                  </a:lnTo>
                  <a:lnTo>
                    <a:pt x="20228" y="6793"/>
                  </a:lnTo>
                  <a:lnTo>
                    <a:pt x="20378" y="7000"/>
                  </a:lnTo>
                  <a:lnTo>
                    <a:pt x="20491" y="7188"/>
                  </a:lnTo>
                  <a:lnTo>
                    <a:pt x="20604" y="7376"/>
                  </a:lnTo>
                  <a:lnTo>
                    <a:pt x="20679" y="7583"/>
                  </a:lnTo>
                  <a:lnTo>
                    <a:pt x="20736" y="7752"/>
                  </a:lnTo>
                  <a:lnTo>
                    <a:pt x="20773" y="7940"/>
                  </a:lnTo>
                  <a:lnTo>
                    <a:pt x="20773" y="8110"/>
                  </a:lnTo>
                  <a:lnTo>
                    <a:pt x="20773" y="8279"/>
                  </a:lnTo>
                  <a:lnTo>
                    <a:pt x="20736" y="8430"/>
                  </a:lnTo>
                  <a:lnTo>
                    <a:pt x="20679" y="8580"/>
                  </a:lnTo>
                  <a:lnTo>
                    <a:pt x="20604" y="8712"/>
                  </a:lnTo>
                  <a:lnTo>
                    <a:pt x="20491" y="8862"/>
                  </a:lnTo>
                  <a:lnTo>
                    <a:pt x="20378" y="8994"/>
                  </a:lnTo>
                  <a:lnTo>
                    <a:pt x="20228" y="9107"/>
                  </a:lnTo>
                  <a:lnTo>
                    <a:pt x="20058" y="9220"/>
                  </a:lnTo>
                  <a:lnTo>
                    <a:pt x="19870" y="9333"/>
                  </a:lnTo>
                  <a:lnTo>
                    <a:pt x="19663" y="9427"/>
                  </a:lnTo>
                  <a:lnTo>
                    <a:pt x="19437" y="9521"/>
                  </a:lnTo>
                  <a:lnTo>
                    <a:pt x="19193" y="9615"/>
                  </a:lnTo>
                  <a:lnTo>
                    <a:pt x="18911" y="9690"/>
                  </a:lnTo>
                  <a:lnTo>
                    <a:pt x="18628" y="9747"/>
                  </a:lnTo>
                  <a:lnTo>
                    <a:pt x="18327" y="9803"/>
                  </a:lnTo>
                  <a:lnTo>
                    <a:pt x="18007" y="9860"/>
                  </a:lnTo>
                  <a:lnTo>
                    <a:pt x="17330" y="9935"/>
                  </a:lnTo>
                  <a:lnTo>
                    <a:pt x="16916" y="9954"/>
                  </a:lnTo>
                  <a:lnTo>
                    <a:pt x="16088" y="9954"/>
                  </a:lnTo>
                  <a:lnTo>
                    <a:pt x="15655" y="9935"/>
                  </a:lnTo>
                  <a:lnTo>
                    <a:pt x="14752" y="9878"/>
                  </a:lnTo>
                  <a:lnTo>
                    <a:pt x="13812" y="9766"/>
                  </a:lnTo>
                  <a:lnTo>
                    <a:pt x="12852" y="9615"/>
                  </a:lnTo>
                  <a:lnTo>
                    <a:pt x="11874" y="9427"/>
                  </a:lnTo>
                  <a:lnTo>
                    <a:pt x="10876" y="9182"/>
                  </a:lnTo>
                  <a:lnTo>
                    <a:pt x="9860" y="8900"/>
                  </a:lnTo>
                  <a:lnTo>
                    <a:pt x="8863" y="8580"/>
                  </a:lnTo>
                  <a:lnTo>
                    <a:pt x="7903" y="8223"/>
                  </a:lnTo>
                  <a:lnTo>
                    <a:pt x="6963" y="7846"/>
                  </a:lnTo>
                  <a:lnTo>
                    <a:pt x="6078" y="7451"/>
                  </a:lnTo>
                  <a:lnTo>
                    <a:pt x="5250" y="7018"/>
                  </a:lnTo>
                  <a:lnTo>
                    <a:pt x="4460" y="6586"/>
                  </a:lnTo>
                  <a:lnTo>
                    <a:pt x="4084" y="6360"/>
                  </a:lnTo>
                  <a:lnTo>
                    <a:pt x="3726" y="6115"/>
                  </a:lnTo>
                  <a:lnTo>
                    <a:pt x="3388" y="5890"/>
                  </a:lnTo>
                  <a:lnTo>
                    <a:pt x="3068" y="5645"/>
                  </a:lnTo>
                  <a:lnTo>
                    <a:pt x="2522" y="5212"/>
                  </a:lnTo>
                  <a:lnTo>
                    <a:pt x="2296" y="4986"/>
                  </a:lnTo>
                  <a:lnTo>
                    <a:pt x="2071" y="4779"/>
                  </a:lnTo>
                  <a:lnTo>
                    <a:pt x="1864" y="4572"/>
                  </a:lnTo>
                  <a:lnTo>
                    <a:pt x="1694" y="4365"/>
                  </a:lnTo>
                  <a:lnTo>
                    <a:pt x="1525" y="4158"/>
                  </a:lnTo>
                  <a:lnTo>
                    <a:pt x="1393" y="3951"/>
                  </a:lnTo>
                  <a:lnTo>
                    <a:pt x="1262" y="3745"/>
                  </a:lnTo>
                  <a:lnTo>
                    <a:pt x="1167" y="3556"/>
                  </a:lnTo>
                  <a:lnTo>
                    <a:pt x="1092" y="3368"/>
                  </a:lnTo>
                  <a:lnTo>
                    <a:pt x="1036" y="3180"/>
                  </a:lnTo>
                  <a:lnTo>
                    <a:pt x="998" y="3011"/>
                  </a:lnTo>
                  <a:lnTo>
                    <a:pt x="998" y="2841"/>
                  </a:lnTo>
                  <a:lnTo>
                    <a:pt x="1017" y="2672"/>
                  </a:lnTo>
                  <a:lnTo>
                    <a:pt x="1036" y="2522"/>
                  </a:lnTo>
                  <a:lnTo>
                    <a:pt x="1092" y="2390"/>
                  </a:lnTo>
                  <a:lnTo>
                    <a:pt x="1149" y="2277"/>
                  </a:lnTo>
                  <a:lnTo>
                    <a:pt x="1224" y="2164"/>
                  </a:lnTo>
                  <a:lnTo>
                    <a:pt x="1318" y="2051"/>
                  </a:lnTo>
                  <a:lnTo>
                    <a:pt x="1431" y="1938"/>
                  </a:lnTo>
                  <a:lnTo>
                    <a:pt x="1544" y="1844"/>
                  </a:lnTo>
                  <a:lnTo>
                    <a:pt x="1694" y="1750"/>
                  </a:lnTo>
                  <a:lnTo>
                    <a:pt x="1845" y="1656"/>
                  </a:lnTo>
                  <a:lnTo>
                    <a:pt x="2184" y="1487"/>
                  </a:lnTo>
                  <a:lnTo>
                    <a:pt x="2579" y="1336"/>
                  </a:lnTo>
                  <a:lnTo>
                    <a:pt x="3011" y="1223"/>
                  </a:lnTo>
                  <a:lnTo>
                    <a:pt x="3519" y="1129"/>
                  </a:lnTo>
                  <a:lnTo>
                    <a:pt x="3971" y="1054"/>
                  </a:lnTo>
                  <a:lnTo>
                    <a:pt x="4460" y="1016"/>
                  </a:lnTo>
                  <a:lnTo>
                    <a:pt x="4855" y="997"/>
                  </a:lnTo>
                  <a:lnTo>
                    <a:pt x="5269" y="979"/>
                  </a:lnTo>
                  <a:close/>
                  <a:moveTo>
                    <a:pt x="4799" y="0"/>
                  </a:moveTo>
                  <a:lnTo>
                    <a:pt x="4385" y="19"/>
                  </a:lnTo>
                  <a:lnTo>
                    <a:pt x="3952" y="57"/>
                  </a:lnTo>
                  <a:lnTo>
                    <a:pt x="3519" y="113"/>
                  </a:lnTo>
                  <a:lnTo>
                    <a:pt x="3124" y="188"/>
                  </a:lnTo>
                  <a:lnTo>
                    <a:pt x="2748" y="264"/>
                  </a:lnTo>
                  <a:lnTo>
                    <a:pt x="2409" y="358"/>
                  </a:lnTo>
                  <a:lnTo>
                    <a:pt x="2071" y="471"/>
                  </a:lnTo>
                  <a:lnTo>
                    <a:pt x="1770" y="583"/>
                  </a:lnTo>
                  <a:lnTo>
                    <a:pt x="1487" y="715"/>
                  </a:lnTo>
                  <a:lnTo>
                    <a:pt x="1224" y="866"/>
                  </a:lnTo>
                  <a:lnTo>
                    <a:pt x="979" y="1035"/>
                  </a:lnTo>
                  <a:lnTo>
                    <a:pt x="772" y="1204"/>
                  </a:lnTo>
                  <a:lnTo>
                    <a:pt x="584" y="1374"/>
                  </a:lnTo>
                  <a:lnTo>
                    <a:pt x="415" y="1581"/>
                  </a:lnTo>
                  <a:lnTo>
                    <a:pt x="283" y="1788"/>
                  </a:lnTo>
                  <a:lnTo>
                    <a:pt x="170" y="1995"/>
                  </a:lnTo>
                  <a:lnTo>
                    <a:pt x="95" y="2239"/>
                  </a:lnTo>
                  <a:lnTo>
                    <a:pt x="39" y="2465"/>
                  </a:lnTo>
                  <a:lnTo>
                    <a:pt x="1" y="2710"/>
                  </a:lnTo>
                  <a:lnTo>
                    <a:pt x="1" y="2954"/>
                  </a:lnTo>
                  <a:lnTo>
                    <a:pt x="39" y="3218"/>
                  </a:lnTo>
                  <a:lnTo>
                    <a:pt x="95" y="3462"/>
                  </a:lnTo>
                  <a:lnTo>
                    <a:pt x="170" y="3726"/>
                  </a:lnTo>
                  <a:lnTo>
                    <a:pt x="283" y="3989"/>
                  </a:lnTo>
                  <a:lnTo>
                    <a:pt x="415" y="4253"/>
                  </a:lnTo>
                  <a:lnTo>
                    <a:pt x="584" y="4535"/>
                  </a:lnTo>
                  <a:lnTo>
                    <a:pt x="772" y="4798"/>
                  </a:lnTo>
                  <a:lnTo>
                    <a:pt x="998" y="5062"/>
                  </a:lnTo>
                  <a:lnTo>
                    <a:pt x="1224" y="5344"/>
                  </a:lnTo>
                  <a:lnTo>
                    <a:pt x="1506" y="5607"/>
                  </a:lnTo>
                  <a:lnTo>
                    <a:pt x="1788" y="5890"/>
                  </a:lnTo>
                  <a:lnTo>
                    <a:pt x="2108" y="6172"/>
                  </a:lnTo>
                  <a:lnTo>
                    <a:pt x="2466" y="6435"/>
                  </a:lnTo>
                  <a:lnTo>
                    <a:pt x="2804" y="6699"/>
                  </a:lnTo>
                  <a:lnTo>
                    <a:pt x="3162" y="6943"/>
                  </a:lnTo>
                  <a:lnTo>
                    <a:pt x="3538" y="7188"/>
                  </a:lnTo>
                  <a:lnTo>
                    <a:pt x="3933" y="7432"/>
                  </a:lnTo>
                  <a:lnTo>
                    <a:pt x="4329" y="7658"/>
                  </a:lnTo>
                  <a:lnTo>
                    <a:pt x="4742" y="7884"/>
                  </a:lnTo>
                  <a:lnTo>
                    <a:pt x="5627" y="8336"/>
                  </a:lnTo>
                  <a:lnTo>
                    <a:pt x="6549" y="8749"/>
                  </a:lnTo>
                  <a:lnTo>
                    <a:pt x="7527" y="9145"/>
                  </a:lnTo>
                  <a:lnTo>
                    <a:pt x="8543" y="9521"/>
                  </a:lnTo>
                  <a:lnTo>
                    <a:pt x="9578" y="9860"/>
                  </a:lnTo>
                  <a:lnTo>
                    <a:pt x="10632" y="10142"/>
                  </a:lnTo>
                  <a:lnTo>
                    <a:pt x="11667" y="10405"/>
                  </a:lnTo>
                  <a:lnTo>
                    <a:pt x="12701" y="10593"/>
                  </a:lnTo>
                  <a:lnTo>
                    <a:pt x="13699" y="10763"/>
                  </a:lnTo>
                  <a:lnTo>
                    <a:pt x="14677" y="10876"/>
                  </a:lnTo>
                  <a:lnTo>
                    <a:pt x="15166" y="10913"/>
                  </a:lnTo>
                  <a:lnTo>
                    <a:pt x="15637" y="10932"/>
                  </a:lnTo>
                  <a:lnTo>
                    <a:pt x="16088" y="10951"/>
                  </a:lnTo>
                  <a:lnTo>
                    <a:pt x="16540" y="10951"/>
                  </a:lnTo>
                  <a:lnTo>
                    <a:pt x="16973" y="10932"/>
                  </a:lnTo>
                  <a:lnTo>
                    <a:pt x="17387" y="10913"/>
                  </a:lnTo>
                  <a:lnTo>
                    <a:pt x="17913" y="10876"/>
                  </a:lnTo>
                  <a:lnTo>
                    <a:pt x="18403" y="10800"/>
                  </a:lnTo>
                  <a:lnTo>
                    <a:pt x="18741" y="10744"/>
                  </a:lnTo>
                  <a:lnTo>
                    <a:pt x="19042" y="10669"/>
                  </a:lnTo>
                  <a:lnTo>
                    <a:pt x="19343" y="10593"/>
                  </a:lnTo>
                  <a:lnTo>
                    <a:pt x="19626" y="10499"/>
                  </a:lnTo>
                  <a:lnTo>
                    <a:pt x="19908" y="10405"/>
                  </a:lnTo>
                  <a:lnTo>
                    <a:pt x="20152" y="10292"/>
                  </a:lnTo>
                  <a:lnTo>
                    <a:pt x="20397" y="10179"/>
                  </a:lnTo>
                  <a:lnTo>
                    <a:pt x="20604" y="10048"/>
                  </a:lnTo>
                  <a:lnTo>
                    <a:pt x="20811" y="9916"/>
                  </a:lnTo>
                  <a:lnTo>
                    <a:pt x="20980" y="9766"/>
                  </a:lnTo>
                  <a:lnTo>
                    <a:pt x="21150" y="9615"/>
                  </a:lnTo>
                  <a:lnTo>
                    <a:pt x="21300" y="9446"/>
                  </a:lnTo>
                  <a:lnTo>
                    <a:pt x="21413" y="9276"/>
                  </a:lnTo>
                  <a:lnTo>
                    <a:pt x="21526" y="9088"/>
                  </a:lnTo>
                  <a:lnTo>
                    <a:pt x="21620" y="8900"/>
                  </a:lnTo>
                  <a:lnTo>
                    <a:pt x="21695" y="8712"/>
                  </a:lnTo>
                  <a:lnTo>
                    <a:pt x="21752" y="8467"/>
                  </a:lnTo>
                  <a:lnTo>
                    <a:pt x="21771" y="8223"/>
                  </a:lnTo>
                  <a:lnTo>
                    <a:pt x="21771" y="7978"/>
                  </a:lnTo>
                  <a:lnTo>
                    <a:pt x="21752" y="7733"/>
                  </a:lnTo>
                  <a:lnTo>
                    <a:pt x="21695" y="7470"/>
                  </a:lnTo>
                  <a:lnTo>
                    <a:pt x="21601" y="7207"/>
                  </a:lnTo>
                  <a:lnTo>
                    <a:pt x="21488" y="6943"/>
                  </a:lnTo>
                  <a:lnTo>
                    <a:pt x="21357" y="6680"/>
                  </a:lnTo>
                  <a:lnTo>
                    <a:pt x="21187" y="6416"/>
                  </a:lnTo>
                  <a:lnTo>
                    <a:pt x="20999" y="6153"/>
                  </a:lnTo>
                  <a:lnTo>
                    <a:pt x="20792" y="5871"/>
                  </a:lnTo>
                  <a:lnTo>
                    <a:pt x="20548" y="5607"/>
                  </a:lnTo>
                  <a:lnTo>
                    <a:pt x="20284" y="5325"/>
                  </a:lnTo>
                  <a:lnTo>
                    <a:pt x="19983" y="5062"/>
                  </a:lnTo>
                  <a:lnTo>
                    <a:pt x="19663" y="4779"/>
                  </a:lnTo>
                  <a:lnTo>
                    <a:pt x="19325" y="4516"/>
                  </a:lnTo>
                  <a:lnTo>
                    <a:pt x="18986" y="4253"/>
                  </a:lnTo>
                  <a:lnTo>
                    <a:pt x="18610" y="4008"/>
                  </a:lnTo>
                  <a:lnTo>
                    <a:pt x="18252" y="3763"/>
                  </a:lnTo>
                  <a:lnTo>
                    <a:pt x="17857" y="3519"/>
                  </a:lnTo>
                  <a:lnTo>
                    <a:pt x="17443" y="3274"/>
                  </a:lnTo>
                  <a:lnTo>
                    <a:pt x="17029" y="3048"/>
                  </a:lnTo>
                  <a:lnTo>
                    <a:pt x="16145" y="2616"/>
                  </a:lnTo>
                  <a:lnTo>
                    <a:pt x="15223" y="2183"/>
                  </a:lnTo>
                  <a:lnTo>
                    <a:pt x="14244" y="1788"/>
                  </a:lnTo>
                  <a:lnTo>
                    <a:pt x="13247" y="1430"/>
                  </a:lnTo>
                  <a:lnTo>
                    <a:pt x="12212" y="1092"/>
                  </a:lnTo>
                  <a:lnTo>
                    <a:pt x="11159" y="790"/>
                  </a:lnTo>
                  <a:lnTo>
                    <a:pt x="10105" y="546"/>
                  </a:lnTo>
                  <a:lnTo>
                    <a:pt x="9089" y="339"/>
                  </a:lnTo>
                  <a:lnTo>
                    <a:pt x="8073" y="188"/>
                  </a:lnTo>
                  <a:lnTo>
                    <a:pt x="7094" y="75"/>
                  </a:lnTo>
                  <a:lnTo>
                    <a:pt x="6624" y="38"/>
                  </a:lnTo>
                  <a:lnTo>
                    <a:pt x="6154" y="0"/>
                  </a:ln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8408" name="Google Shape;8408;p41"/>
            <p:cNvSpPr/>
            <p:nvPr/>
          </p:nvSpPr>
          <p:spPr>
            <a:xfrm>
              <a:off x="5221075" y="262650"/>
              <a:ext cx="244150" cy="557925"/>
            </a:xfrm>
            <a:custGeom>
              <a:avLst/>
              <a:gdLst/>
              <a:ahLst/>
              <a:cxnLst/>
              <a:rect l="l" t="t" r="r" b="b"/>
              <a:pathLst>
                <a:path w="9766" h="22317" extrusionOk="0">
                  <a:moveTo>
                    <a:pt x="3556" y="998"/>
                  </a:moveTo>
                  <a:lnTo>
                    <a:pt x="3726" y="1036"/>
                  </a:lnTo>
                  <a:lnTo>
                    <a:pt x="3895" y="1092"/>
                  </a:lnTo>
                  <a:lnTo>
                    <a:pt x="4064" y="1167"/>
                  </a:lnTo>
                  <a:lnTo>
                    <a:pt x="4252" y="1280"/>
                  </a:lnTo>
                  <a:lnTo>
                    <a:pt x="4422" y="1412"/>
                  </a:lnTo>
                  <a:lnTo>
                    <a:pt x="4610" y="1544"/>
                  </a:lnTo>
                  <a:lnTo>
                    <a:pt x="4798" y="1713"/>
                  </a:lnTo>
                  <a:lnTo>
                    <a:pt x="4967" y="1901"/>
                  </a:lnTo>
                  <a:lnTo>
                    <a:pt x="5156" y="2108"/>
                  </a:lnTo>
                  <a:lnTo>
                    <a:pt x="5344" y="2334"/>
                  </a:lnTo>
                  <a:lnTo>
                    <a:pt x="5532" y="2597"/>
                  </a:lnTo>
                  <a:lnTo>
                    <a:pt x="5720" y="2861"/>
                  </a:lnTo>
                  <a:lnTo>
                    <a:pt x="6078" y="3444"/>
                  </a:lnTo>
                  <a:lnTo>
                    <a:pt x="6435" y="4122"/>
                  </a:lnTo>
                  <a:lnTo>
                    <a:pt x="6793" y="4855"/>
                  </a:lnTo>
                  <a:lnTo>
                    <a:pt x="7112" y="5646"/>
                  </a:lnTo>
                  <a:lnTo>
                    <a:pt x="7432" y="6530"/>
                  </a:lnTo>
                  <a:lnTo>
                    <a:pt x="7714" y="7452"/>
                  </a:lnTo>
                  <a:lnTo>
                    <a:pt x="7978" y="8430"/>
                  </a:lnTo>
                  <a:lnTo>
                    <a:pt x="8223" y="9484"/>
                  </a:lnTo>
                  <a:lnTo>
                    <a:pt x="8411" y="10575"/>
                  </a:lnTo>
                  <a:lnTo>
                    <a:pt x="8580" y="11685"/>
                  </a:lnTo>
                  <a:lnTo>
                    <a:pt x="8693" y="12739"/>
                  </a:lnTo>
                  <a:lnTo>
                    <a:pt x="8749" y="13774"/>
                  </a:lnTo>
                  <a:lnTo>
                    <a:pt x="8768" y="14734"/>
                  </a:lnTo>
                  <a:lnTo>
                    <a:pt x="8749" y="15656"/>
                  </a:lnTo>
                  <a:lnTo>
                    <a:pt x="8693" y="16521"/>
                  </a:lnTo>
                  <a:lnTo>
                    <a:pt x="8599" y="17330"/>
                  </a:lnTo>
                  <a:lnTo>
                    <a:pt x="8467" y="18083"/>
                  </a:lnTo>
                  <a:lnTo>
                    <a:pt x="8317" y="18760"/>
                  </a:lnTo>
                  <a:lnTo>
                    <a:pt x="8223" y="19061"/>
                  </a:lnTo>
                  <a:lnTo>
                    <a:pt x="8128" y="19362"/>
                  </a:lnTo>
                  <a:lnTo>
                    <a:pt x="8016" y="19644"/>
                  </a:lnTo>
                  <a:lnTo>
                    <a:pt x="7921" y="19889"/>
                  </a:lnTo>
                  <a:lnTo>
                    <a:pt x="7790" y="20134"/>
                  </a:lnTo>
                  <a:lnTo>
                    <a:pt x="7677" y="20359"/>
                  </a:lnTo>
                  <a:lnTo>
                    <a:pt x="7545" y="20548"/>
                  </a:lnTo>
                  <a:lnTo>
                    <a:pt x="7413" y="20717"/>
                  </a:lnTo>
                  <a:lnTo>
                    <a:pt x="7282" y="20867"/>
                  </a:lnTo>
                  <a:lnTo>
                    <a:pt x="7150" y="20999"/>
                  </a:lnTo>
                  <a:lnTo>
                    <a:pt x="7000" y="21112"/>
                  </a:lnTo>
                  <a:lnTo>
                    <a:pt x="6849" y="21206"/>
                  </a:lnTo>
                  <a:lnTo>
                    <a:pt x="6698" y="21263"/>
                  </a:lnTo>
                  <a:lnTo>
                    <a:pt x="6548" y="21300"/>
                  </a:lnTo>
                  <a:lnTo>
                    <a:pt x="6379" y="21319"/>
                  </a:lnTo>
                  <a:lnTo>
                    <a:pt x="6228" y="21300"/>
                  </a:lnTo>
                  <a:lnTo>
                    <a:pt x="6059" y="21263"/>
                  </a:lnTo>
                  <a:lnTo>
                    <a:pt x="5871" y="21206"/>
                  </a:lnTo>
                  <a:lnTo>
                    <a:pt x="5701" y="21131"/>
                  </a:lnTo>
                  <a:lnTo>
                    <a:pt x="5532" y="21037"/>
                  </a:lnTo>
                  <a:lnTo>
                    <a:pt x="5344" y="20905"/>
                  </a:lnTo>
                  <a:lnTo>
                    <a:pt x="5156" y="20755"/>
                  </a:lnTo>
                  <a:lnTo>
                    <a:pt x="4986" y="20585"/>
                  </a:lnTo>
                  <a:lnTo>
                    <a:pt x="4798" y="20397"/>
                  </a:lnTo>
                  <a:lnTo>
                    <a:pt x="4610" y="20190"/>
                  </a:lnTo>
                  <a:lnTo>
                    <a:pt x="4422" y="19964"/>
                  </a:lnTo>
                  <a:lnTo>
                    <a:pt x="4234" y="19720"/>
                  </a:lnTo>
                  <a:lnTo>
                    <a:pt x="4045" y="19456"/>
                  </a:lnTo>
                  <a:lnTo>
                    <a:pt x="3688" y="18854"/>
                  </a:lnTo>
                  <a:lnTo>
                    <a:pt x="3330" y="18196"/>
                  </a:lnTo>
                  <a:lnTo>
                    <a:pt x="2992" y="17462"/>
                  </a:lnTo>
                  <a:lnTo>
                    <a:pt x="2653" y="16653"/>
                  </a:lnTo>
                  <a:lnTo>
                    <a:pt x="2333" y="15787"/>
                  </a:lnTo>
                  <a:lnTo>
                    <a:pt x="2051" y="14865"/>
                  </a:lnTo>
                  <a:lnTo>
                    <a:pt x="1788" y="13868"/>
                  </a:lnTo>
                  <a:lnTo>
                    <a:pt x="1562" y="12833"/>
                  </a:lnTo>
                  <a:lnTo>
                    <a:pt x="1355" y="11723"/>
                  </a:lnTo>
                  <a:lnTo>
                    <a:pt x="1204" y="10632"/>
                  </a:lnTo>
                  <a:lnTo>
                    <a:pt x="1091" y="9559"/>
                  </a:lnTo>
                  <a:lnTo>
                    <a:pt x="1016" y="8543"/>
                  </a:lnTo>
                  <a:lnTo>
                    <a:pt x="997" y="7565"/>
                  </a:lnTo>
                  <a:lnTo>
                    <a:pt x="1016" y="6643"/>
                  </a:lnTo>
                  <a:lnTo>
                    <a:pt x="1073" y="5777"/>
                  </a:lnTo>
                  <a:lnTo>
                    <a:pt x="1167" y="4968"/>
                  </a:lnTo>
                  <a:lnTo>
                    <a:pt x="1298" y="4234"/>
                  </a:lnTo>
                  <a:lnTo>
                    <a:pt x="1468" y="3557"/>
                  </a:lnTo>
                  <a:lnTo>
                    <a:pt x="1543" y="3237"/>
                  </a:lnTo>
                  <a:lnTo>
                    <a:pt x="1637" y="2936"/>
                  </a:lnTo>
                  <a:lnTo>
                    <a:pt x="1750" y="2673"/>
                  </a:lnTo>
                  <a:lnTo>
                    <a:pt x="1863" y="2409"/>
                  </a:lnTo>
                  <a:lnTo>
                    <a:pt x="1976" y="2183"/>
                  </a:lnTo>
                  <a:lnTo>
                    <a:pt x="2089" y="1958"/>
                  </a:lnTo>
                  <a:lnTo>
                    <a:pt x="2220" y="1770"/>
                  </a:lnTo>
                  <a:lnTo>
                    <a:pt x="2352" y="1581"/>
                  </a:lnTo>
                  <a:lnTo>
                    <a:pt x="2484" y="1431"/>
                  </a:lnTo>
                  <a:lnTo>
                    <a:pt x="2634" y="1299"/>
                  </a:lnTo>
                  <a:lnTo>
                    <a:pt x="2766" y="1186"/>
                  </a:lnTo>
                  <a:lnTo>
                    <a:pt x="2917" y="1111"/>
                  </a:lnTo>
                  <a:lnTo>
                    <a:pt x="3067" y="1055"/>
                  </a:lnTo>
                  <a:lnTo>
                    <a:pt x="3236" y="1017"/>
                  </a:lnTo>
                  <a:lnTo>
                    <a:pt x="3387" y="998"/>
                  </a:lnTo>
                  <a:close/>
                  <a:moveTo>
                    <a:pt x="3312" y="1"/>
                  </a:moveTo>
                  <a:lnTo>
                    <a:pt x="3067" y="20"/>
                  </a:lnTo>
                  <a:lnTo>
                    <a:pt x="2822" y="76"/>
                  </a:lnTo>
                  <a:lnTo>
                    <a:pt x="2597" y="170"/>
                  </a:lnTo>
                  <a:lnTo>
                    <a:pt x="2371" y="264"/>
                  </a:lnTo>
                  <a:lnTo>
                    <a:pt x="2164" y="415"/>
                  </a:lnTo>
                  <a:lnTo>
                    <a:pt x="1957" y="565"/>
                  </a:lnTo>
                  <a:lnTo>
                    <a:pt x="1750" y="753"/>
                  </a:lnTo>
                  <a:lnTo>
                    <a:pt x="1562" y="979"/>
                  </a:lnTo>
                  <a:lnTo>
                    <a:pt x="1392" y="1205"/>
                  </a:lnTo>
                  <a:lnTo>
                    <a:pt x="1223" y="1468"/>
                  </a:lnTo>
                  <a:lnTo>
                    <a:pt x="1054" y="1770"/>
                  </a:lnTo>
                  <a:lnTo>
                    <a:pt x="922" y="2071"/>
                  </a:lnTo>
                  <a:lnTo>
                    <a:pt x="772" y="2409"/>
                  </a:lnTo>
                  <a:lnTo>
                    <a:pt x="640" y="2786"/>
                  </a:lnTo>
                  <a:lnTo>
                    <a:pt x="527" y="3162"/>
                  </a:lnTo>
                  <a:lnTo>
                    <a:pt x="414" y="3576"/>
                  </a:lnTo>
                  <a:lnTo>
                    <a:pt x="320" y="3990"/>
                  </a:lnTo>
                  <a:lnTo>
                    <a:pt x="245" y="4423"/>
                  </a:lnTo>
                  <a:lnTo>
                    <a:pt x="188" y="4855"/>
                  </a:lnTo>
                  <a:lnTo>
                    <a:pt x="132" y="5288"/>
                  </a:lnTo>
                  <a:lnTo>
                    <a:pt x="75" y="5740"/>
                  </a:lnTo>
                  <a:lnTo>
                    <a:pt x="38" y="6210"/>
                  </a:lnTo>
                  <a:lnTo>
                    <a:pt x="19" y="6699"/>
                  </a:lnTo>
                  <a:lnTo>
                    <a:pt x="0" y="7678"/>
                  </a:lnTo>
                  <a:lnTo>
                    <a:pt x="38" y="8694"/>
                  </a:lnTo>
                  <a:lnTo>
                    <a:pt x="113" y="9747"/>
                  </a:lnTo>
                  <a:lnTo>
                    <a:pt x="226" y="10801"/>
                  </a:lnTo>
                  <a:lnTo>
                    <a:pt x="376" y="11892"/>
                  </a:lnTo>
                  <a:lnTo>
                    <a:pt x="565" y="12965"/>
                  </a:lnTo>
                  <a:lnTo>
                    <a:pt x="809" y="14019"/>
                  </a:lnTo>
                  <a:lnTo>
                    <a:pt x="1073" y="15035"/>
                  </a:lnTo>
                  <a:lnTo>
                    <a:pt x="1374" y="15994"/>
                  </a:lnTo>
                  <a:lnTo>
                    <a:pt x="1694" y="16935"/>
                  </a:lnTo>
                  <a:lnTo>
                    <a:pt x="1863" y="17368"/>
                  </a:lnTo>
                  <a:lnTo>
                    <a:pt x="2051" y="17800"/>
                  </a:lnTo>
                  <a:lnTo>
                    <a:pt x="2239" y="18233"/>
                  </a:lnTo>
                  <a:lnTo>
                    <a:pt x="2427" y="18628"/>
                  </a:lnTo>
                  <a:lnTo>
                    <a:pt x="2634" y="19024"/>
                  </a:lnTo>
                  <a:lnTo>
                    <a:pt x="2841" y="19381"/>
                  </a:lnTo>
                  <a:lnTo>
                    <a:pt x="3067" y="19757"/>
                  </a:lnTo>
                  <a:lnTo>
                    <a:pt x="3293" y="20115"/>
                  </a:lnTo>
                  <a:lnTo>
                    <a:pt x="3537" y="20453"/>
                  </a:lnTo>
                  <a:lnTo>
                    <a:pt x="3763" y="20755"/>
                  </a:lnTo>
                  <a:lnTo>
                    <a:pt x="4008" y="21018"/>
                  </a:lnTo>
                  <a:lnTo>
                    <a:pt x="4252" y="21281"/>
                  </a:lnTo>
                  <a:lnTo>
                    <a:pt x="4497" y="21488"/>
                  </a:lnTo>
                  <a:lnTo>
                    <a:pt x="4742" y="21695"/>
                  </a:lnTo>
                  <a:lnTo>
                    <a:pt x="4986" y="21865"/>
                  </a:lnTo>
                  <a:lnTo>
                    <a:pt x="5231" y="22015"/>
                  </a:lnTo>
                  <a:lnTo>
                    <a:pt x="5475" y="22128"/>
                  </a:lnTo>
                  <a:lnTo>
                    <a:pt x="5720" y="22203"/>
                  </a:lnTo>
                  <a:lnTo>
                    <a:pt x="5965" y="22279"/>
                  </a:lnTo>
                  <a:lnTo>
                    <a:pt x="6209" y="22297"/>
                  </a:lnTo>
                  <a:lnTo>
                    <a:pt x="6454" y="22316"/>
                  </a:lnTo>
                  <a:lnTo>
                    <a:pt x="6698" y="22279"/>
                  </a:lnTo>
                  <a:lnTo>
                    <a:pt x="6943" y="22222"/>
                  </a:lnTo>
                  <a:lnTo>
                    <a:pt x="7169" y="22147"/>
                  </a:lnTo>
                  <a:lnTo>
                    <a:pt x="7395" y="22034"/>
                  </a:lnTo>
                  <a:lnTo>
                    <a:pt x="7602" y="21902"/>
                  </a:lnTo>
                  <a:lnTo>
                    <a:pt x="7809" y="21733"/>
                  </a:lnTo>
                  <a:lnTo>
                    <a:pt x="8016" y="21545"/>
                  </a:lnTo>
                  <a:lnTo>
                    <a:pt x="8204" y="21338"/>
                  </a:lnTo>
                  <a:lnTo>
                    <a:pt x="8373" y="21093"/>
                  </a:lnTo>
                  <a:lnTo>
                    <a:pt x="8542" y="20830"/>
                  </a:lnTo>
                  <a:lnTo>
                    <a:pt x="8712" y="20548"/>
                  </a:lnTo>
                  <a:lnTo>
                    <a:pt x="8862" y="20228"/>
                  </a:lnTo>
                  <a:lnTo>
                    <a:pt x="8994" y="19889"/>
                  </a:lnTo>
                  <a:lnTo>
                    <a:pt x="9126" y="19532"/>
                  </a:lnTo>
                  <a:lnTo>
                    <a:pt x="9239" y="19155"/>
                  </a:lnTo>
                  <a:lnTo>
                    <a:pt x="9351" y="18741"/>
                  </a:lnTo>
                  <a:lnTo>
                    <a:pt x="9446" y="18309"/>
                  </a:lnTo>
                  <a:lnTo>
                    <a:pt x="9521" y="17895"/>
                  </a:lnTo>
                  <a:lnTo>
                    <a:pt x="9596" y="17462"/>
                  </a:lnTo>
                  <a:lnTo>
                    <a:pt x="9652" y="17010"/>
                  </a:lnTo>
                  <a:lnTo>
                    <a:pt x="9690" y="16559"/>
                  </a:lnTo>
                  <a:lnTo>
                    <a:pt x="9728" y="16088"/>
                  </a:lnTo>
                  <a:lnTo>
                    <a:pt x="9747" y="15618"/>
                  </a:lnTo>
                  <a:lnTo>
                    <a:pt x="9765" y="14639"/>
                  </a:lnTo>
                  <a:lnTo>
                    <a:pt x="9747" y="13605"/>
                  </a:lnTo>
                  <a:lnTo>
                    <a:pt x="9671" y="12570"/>
                  </a:lnTo>
                  <a:lnTo>
                    <a:pt x="9558" y="11497"/>
                  </a:lnTo>
                  <a:lnTo>
                    <a:pt x="9408" y="10425"/>
                  </a:lnTo>
                  <a:lnTo>
                    <a:pt x="9201" y="9352"/>
                  </a:lnTo>
                  <a:lnTo>
                    <a:pt x="8975" y="8299"/>
                  </a:lnTo>
                  <a:lnTo>
                    <a:pt x="8712" y="7283"/>
                  </a:lnTo>
                  <a:lnTo>
                    <a:pt x="8411" y="6304"/>
                  </a:lnTo>
                  <a:lnTo>
                    <a:pt x="8072" y="5382"/>
                  </a:lnTo>
                  <a:lnTo>
                    <a:pt x="7903" y="4931"/>
                  </a:lnTo>
                  <a:lnTo>
                    <a:pt x="7714" y="4498"/>
                  </a:lnTo>
                  <a:lnTo>
                    <a:pt x="7526" y="4084"/>
                  </a:lnTo>
                  <a:lnTo>
                    <a:pt x="7338" y="3689"/>
                  </a:lnTo>
                  <a:lnTo>
                    <a:pt x="7131" y="3294"/>
                  </a:lnTo>
                  <a:lnTo>
                    <a:pt x="6924" y="2917"/>
                  </a:lnTo>
                  <a:lnTo>
                    <a:pt x="6698" y="2541"/>
                  </a:lnTo>
                  <a:lnTo>
                    <a:pt x="6473" y="2183"/>
                  </a:lnTo>
                  <a:lnTo>
                    <a:pt x="6247" y="1864"/>
                  </a:lnTo>
                  <a:lnTo>
                    <a:pt x="6002" y="1563"/>
                  </a:lnTo>
                  <a:lnTo>
                    <a:pt x="5758" y="1280"/>
                  </a:lnTo>
                  <a:lnTo>
                    <a:pt x="5532" y="1036"/>
                  </a:lnTo>
                  <a:lnTo>
                    <a:pt x="5287" y="810"/>
                  </a:lnTo>
                  <a:lnTo>
                    <a:pt x="5043" y="622"/>
                  </a:lnTo>
                  <a:lnTo>
                    <a:pt x="4798" y="452"/>
                  </a:lnTo>
                  <a:lnTo>
                    <a:pt x="4553" y="302"/>
                  </a:lnTo>
                  <a:lnTo>
                    <a:pt x="4290" y="189"/>
                  </a:lnTo>
                  <a:lnTo>
                    <a:pt x="4045" y="95"/>
                  </a:lnTo>
                  <a:lnTo>
                    <a:pt x="3801" y="39"/>
                  </a:lnTo>
                  <a:lnTo>
                    <a:pt x="3556" y="1"/>
                  </a:ln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8409" name="Google Shape;8409;p41"/>
            <p:cNvSpPr/>
            <p:nvPr/>
          </p:nvSpPr>
          <p:spPr>
            <a:xfrm>
              <a:off x="5103000" y="352975"/>
              <a:ext cx="480300" cy="377275"/>
            </a:xfrm>
            <a:custGeom>
              <a:avLst/>
              <a:gdLst/>
              <a:ahLst/>
              <a:cxnLst/>
              <a:rect l="l" t="t" r="r" b="b"/>
              <a:pathLst>
                <a:path w="19212" h="15091" extrusionOk="0">
                  <a:moveTo>
                    <a:pt x="16182" y="979"/>
                  </a:moveTo>
                  <a:lnTo>
                    <a:pt x="16596" y="998"/>
                  </a:lnTo>
                  <a:lnTo>
                    <a:pt x="16972" y="1035"/>
                  </a:lnTo>
                  <a:lnTo>
                    <a:pt x="17141" y="1073"/>
                  </a:lnTo>
                  <a:lnTo>
                    <a:pt x="17311" y="1129"/>
                  </a:lnTo>
                  <a:lnTo>
                    <a:pt x="17461" y="1186"/>
                  </a:lnTo>
                  <a:lnTo>
                    <a:pt x="17593" y="1242"/>
                  </a:lnTo>
                  <a:lnTo>
                    <a:pt x="17706" y="1336"/>
                  </a:lnTo>
                  <a:lnTo>
                    <a:pt x="17819" y="1412"/>
                  </a:lnTo>
                  <a:lnTo>
                    <a:pt x="17913" y="1506"/>
                  </a:lnTo>
                  <a:lnTo>
                    <a:pt x="18007" y="1619"/>
                  </a:lnTo>
                  <a:lnTo>
                    <a:pt x="18082" y="1750"/>
                  </a:lnTo>
                  <a:lnTo>
                    <a:pt x="18157" y="1901"/>
                  </a:lnTo>
                  <a:lnTo>
                    <a:pt x="18195" y="2070"/>
                  </a:lnTo>
                  <a:lnTo>
                    <a:pt x="18214" y="2240"/>
                  </a:lnTo>
                  <a:lnTo>
                    <a:pt x="18214" y="2428"/>
                  </a:lnTo>
                  <a:lnTo>
                    <a:pt x="18214" y="2635"/>
                  </a:lnTo>
                  <a:lnTo>
                    <a:pt x="18176" y="2860"/>
                  </a:lnTo>
                  <a:lnTo>
                    <a:pt x="18120" y="3086"/>
                  </a:lnTo>
                  <a:lnTo>
                    <a:pt x="18045" y="3331"/>
                  </a:lnTo>
                  <a:lnTo>
                    <a:pt x="17969" y="3575"/>
                  </a:lnTo>
                  <a:lnTo>
                    <a:pt x="17856" y="3839"/>
                  </a:lnTo>
                  <a:lnTo>
                    <a:pt x="17743" y="4102"/>
                  </a:lnTo>
                  <a:lnTo>
                    <a:pt x="17593" y="4366"/>
                  </a:lnTo>
                  <a:lnTo>
                    <a:pt x="17442" y="4648"/>
                  </a:lnTo>
                  <a:lnTo>
                    <a:pt x="17066" y="5250"/>
                  </a:lnTo>
                  <a:lnTo>
                    <a:pt x="16615" y="5852"/>
                  </a:lnTo>
                  <a:lnTo>
                    <a:pt x="16107" y="6492"/>
                  </a:lnTo>
                  <a:lnTo>
                    <a:pt x="15523" y="7132"/>
                  </a:lnTo>
                  <a:lnTo>
                    <a:pt x="14884" y="7809"/>
                  </a:lnTo>
                  <a:lnTo>
                    <a:pt x="14187" y="8468"/>
                  </a:lnTo>
                  <a:lnTo>
                    <a:pt x="13397" y="9145"/>
                  </a:lnTo>
                  <a:lnTo>
                    <a:pt x="12569" y="9803"/>
                  </a:lnTo>
                  <a:lnTo>
                    <a:pt x="11666" y="10462"/>
                  </a:lnTo>
                  <a:lnTo>
                    <a:pt x="10801" y="11045"/>
                  </a:lnTo>
                  <a:lnTo>
                    <a:pt x="9935" y="11591"/>
                  </a:lnTo>
                  <a:lnTo>
                    <a:pt x="9070" y="12099"/>
                  </a:lnTo>
                  <a:lnTo>
                    <a:pt x="8204" y="12551"/>
                  </a:lnTo>
                  <a:lnTo>
                    <a:pt x="7357" y="12946"/>
                  </a:lnTo>
                  <a:lnTo>
                    <a:pt x="6511" y="13284"/>
                  </a:lnTo>
                  <a:lnTo>
                    <a:pt x="6115" y="13454"/>
                  </a:lnTo>
                  <a:lnTo>
                    <a:pt x="5702" y="13585"/>
                  </a:lnTo>
                  <a:lnTo>
                    <a:pt x="5306" y="13698"/>
                  </a:lnTo>
                  <a:lnTo>
                    <a:pt x="4930" y="13811"/>
                  </a:lnTo>
                  <a:lnTo>
                    <a:pt x="4253" y="13962"/>
                  </a:lnTo>
                  <a:lnTo>
                    <a:pt x="3933" y="14018"/>
                  </a:lnTo>
                  <a:lnTo>
                    <a:pt x="3632" y="14056"/>
                  </a:lnTo>
                  <a:lnTo>
                    <a:pt x="3331" y="14093"/>
                  </a:lnTo>
                  <a:lnTo>
                    <a:pt x="2559" y="14093"/>
                  </a:lnTo>
                  <a:lnTo>
                    <a:pt x="2334" y="14056"/>
                  </a:lnTo>
                  <a:lnTo>
                    <a:pt x="2108" y="14018"/>
                  </a:lnTo>
                  <a:lnTo>
                    <a:pt x="1920" y="13962"/>
                  </a:lnTo>
                  <a:lnTo>
                    <a:pt x="1731" y="13886"/>
                  </a:lnTo>
                  <a:lnTo>
                    <a:pt x="1581" y="13811"/>
                  </a:lnTo>
                  <a:lnTo>
                    <a:pt x="1430" y="13717"/>
                  </a:lnTo>
                  <a:lnTo>
                    <a:pt x="1317" y="13604"/>
                  </a:lnTo>
                  <a:lnTo>
                    <a:pt x="1205" y="13472"/>
                  </a:lnTo>
                  <a:lnTo>
                    <a:pt x="1129" y="13341"/>
                  </a:lnTo>
                  <a:lnTo>
                    <a:pt x="1073" y="13190"/>
                  </a:lnTo>
                  <a:lnTo>
                    <a:pt x="1016" y="13021"/>
                  </a:lnTo>
                  <a:lnTo>
                    <a:pt x="998" y="12833"/>
                  </a:lnTo>
                  <a:lnTo>
                    <a:pt x="998" y="12645"/>
                  </a:lnTo>
                  <a:lnTo>
                    <a:pt x="998" y="12438"/>
                  </a:lnTo>
                  <a:lnTo>
                    <a:pt x="1035" y="12231"/>
                  </a:lnTo>
                  <a:lnTo>
                    <a:pt x="1092" y="12005"/>
                  </a:lnTo>
                  <a:lnTo>
                    <a:pt x="1148" y="11779"/>
                  </a:lnTo>
                  <a:lnTo>
                    <a:pt x="1242" y="11516"/>
                  </a:lnTo>
                  <a:lnTo>
                    <a:pt x="1336" y="11271"/>
                  </a:lnTo>
                  <a:lnTo>
                    <a:pt x="1468" y="11008"/>
                  </a:lnTo>
                  <a:lnTo>
                    <a:pt x="1600" y="10725"/>
                  </a:lnTo>
                  <a:lnTo>
                    <a:pt x="1769" y="10443"/>
                  </a:lnTo>
                  <a:lnTo>
                    <a:pt x="2127" y="9860"/>
                  </a:lnTo>
                  <a:lnTo>
                    <a:pt x="2371" y="9540"/>
                  </a:lnTo>
                  <a:lnTo>
                    <a:pt x="2616" y="9201"/>
                  </a:lnTo>
                  <a:lnTo>
                    <a:pt x="2879" y="8863"/>
                  </a:lnTo>
                  <a:lnTo>
                    <a:pt x="3161" y="8524"/>
                  </a:lnTo>
                  <a:lnTo>
                    <a:pt x="3763" y="7865"/>
                  </a:lnTo>
                  <a:lnTo>
                    <a:pt x="4422" y="7188"/>
                  </a:lnTo>
                  <a:lnTo>
                    <a:pt x="5137" y="6530"/>
                  </a:lnTo>
                  <a:lnTo>
                    <a:pt x="5890" y="5871"/>
                  </a:lnTo>
                  <a:lnTo>
                    <a:pt x="6699" y="5231"/>
                  </a:lnTo>
                  <a:lnTo>
                    <a:pt x="7545" y="4629"/>
                  </a:lnTo>
                  <a:lnTo>
                    <a:pt x="8411" y="4027"/>
                  </a:lnTo>
                  <a:lnTo>
                    <a:pt x="9276" y="3481"/>
                  </a:lnTo>
                  <a:lnTo>
                    <a:pt x="10161" y="2992"/>
                  </a:lnTo>
                  <a:lnTo>
                    <a:pt x="11008" y="2541"/>
                  </a:lnTo>
                  <a:lnTo>
                    <a:pt x="11873" y="2127"/>
                  </a:lnTo>
                  <a:lnTo>
                    <a:pt x="12701" y="1788"/>
                  </a:lnTo>
                  <a:lnTo>
                    <a:pt x="13115" y="1637"/>
                  </a:lnTo>
                  <a:lnTo>
                    <a:pt x="13510" y="1506"/>
                  </a:lnTo>
                  <a:lnTo>
                    <a:pt x="13905" y="1374"/>
                  </a:lnTo>
                  <a:lnTo>
                    <a:pt x="14300" y="1280"/>
                  </a:lnTo>
                  <a:lnTo>
                    <a:pt x="14771" y="1167"/>
                  </a:lnTo>
                  <a:lnTo>
                    <a:pt x="15222" y="1073"/>
                  </a:lnTo>
                  <a:lnTo>
                    <a:pt x="15711" y="1017"/>
                  </a:lnTo>
                  <a:lnTo>
                    <a:pt x="16182" y="979"/>
                  </a:lnTo>
                  <a:close/>
                  <a:moveTo>
                    <a:pt x="16031" y="0"/>
                  </a:moveTo>
                  <a:lnTo>
                    <a:pt x="15655" y="19"/>
                  </a:lnTo>
                  <a:lnTo>
                    <a:pt x="15279" y="57"/>
                  </a:lnTo>
                  <a:lnTo>
                    <a:pt x="14884" y="132"/>
                  </a:lnTo>
                  <a:lnTo>
                    <a:pt x="14470" y="207"/>
                  </a:lnTo>
                  <a:lnTo>
                    <a:pt x="14037" y="302"/>
                  </a:lnTo>
                  <a:lnTo>
                    <a:pt x="13642" y="414"/>
                  </a:lnTo>
                  <a:lnTo>
                    <a:pt x="13228" y="546"/>
                  </a:lnTo>
                  <a:lnTo>
                    <a:pt x="12795" y="697"/>
                  </a:lnTo>
                  <a:lnTo>
                    <a:pt x="12362" y="847"/>
                  </a:lnTo>
                  <a:lnTo>
                    <a:pt x="11929" y="1035"/>
                  </a:lnTo>
                  <a:lnTo>
                    <a:pt x="11497" y="1223"/>
                  </a:lnTo>
                  <a:lnTo>
                    <a:pt x="10594" y="1637"/>
                  </a:lnTo>
                  <a:lnTo>
                    <a:pt x="9690" y="2108"/>
                  </a:lnTo>
                  <a:lnTo>
                    <a:pt x="8787" y="2616"/>
                  </a:lnTo>
                  <a:lnTo>
                    <a:pt x="7865" y="3199"/>
                  </a:lnTo>
                  <a:lnTo>
                    <a:pt x="6962" y="3801"/>
                  </a:lnTo>
                  <a:lnTo>
                    <a:pt x="6097" y="4460"/>
                  </a:lnTo>
                  <a:lnTo>
                    <a:pt x="5250" y="5118"/>
                  </a:lnTo>
                  <a:lnTo>
                    <a:pt x="4460" y="5796"/>
                  </a:lnTo>
                  <a:lnTo>
                    <a:pt x="3707" y="6492"/>
                  </a:lnTo>
                  <a:lnTo>
                    <a:pt x="3011" y="7207"/>
                  </a:lnTo>
                  <a:lnTo>
                    <a:pt x="2691" y="7546"/>
                  </a:lnTo>
                  <a:lnTo>
                    <a:pt x="2390" y="7903"/>
                  </a:lnTo>
                  <a:lnTo>
                    <a:pt x="2089" y="8261"/>
                  </a:lnTo>
                  <a:lnTo>
                    <a:pt x="1807" y="8618"/>
                  </a:lnTo>
                  <a:lnTo>
                    <a:pt x="1562" y="8957"/>
                  </a:lnTo>
                  <a:lnTo>
                    <a:pt x="1317" y="9314"/>
                  </a:lnTo>
                  <a:lnTo>
                    <a:pt x="1073" y="9672"/>
                  </a:lnTo>
                  <a:lnTo>
                    <a:pt x="847" y="10029"/>
                  </a:lnTo>
                  <a:lnTo>
                    <a:pt x="659" y="10387"/>
                  </a:lnTo>
                  <a:lnTo>
                    <a:pt x="490" y="10744"/>
                  </a:lnTo>
                  <a:lnTo>
                    <a:pt x="358" y="11064"/>
                  </a:lnTo>
                  <a:lnTo>
                    <a:pt x="226" y="11403"/>
                  </a:lnTo>
                  <a:lnTo>
                    <a:pt x="132" y="11723"/>
                  </a:lnTo>
                  <a:lnTo>
                    <a:pt x="76" y="12024"/>
                  </a:lnTo>
                  <a:lnTo>
                    <a:pt x="19" y="12325"/>
                  </a:lnTo>
                  <a:lnTo>
                    <a:pt x="0" y="12607"/>
                  </a:lnTo>
                  <a:lnTo>
                    <a:pt x="0" y="12870"/>
                  </a:lnTo>
                  <a:lnTo>
                    <a:pt x="38" y="13134"/>
                  </a:lnTo>
                  <a:lnTo>
                    <a:pt x="94" y="13378"/>
                  </a:lnTo>
                  <a:lnTo>
                    <a:pt x="170" y="13623"/>
                  </a:lnTo>
                  <a:lnTo>
                    <a:pt x="264" y="13849"/>
                  </a:lnTo>
                  <a:lnTo>
                    <a:pt x="396" y="14056"/>
                  </a:lnTo>
                  <a:lnTo>
                    <a:pt x="527" y="14206"/>
                  </a:lnTo>
                  <a:lnTo>
                    <a:pt x="678" y="14357"/>
                  </a:lnTo>
                  <a:lnTo>
                    <a:pt x="828" y="14489"/>
                  </a:lnTo>
                  <a:lnTo>
                    <a:pt x="1016" y="14620"/>
                  </a:lnTo>
                  <a:lnTo>
                    <a:pt x="1205" y="14733"/>
                  </a:lnTo>
                  <a:lnTo>
                    <a:pt x="1393" y="14827"/>
                  </a:lnTo>
                  <a:lnTo>
                    <a:pt x="1619" y="14902"/>
                  </a:lnTo>
                  <a:lnTo>
                    <a:pt x="1844" y="14978"/>
                  </a:lnTo>
                  <a:lnTo>
                    <a:pt x="2108" y="15015"/>
                  </a:lnTo>
                  <a:lnTo>
                    <a:pt x="2352" y="15053"/>
                  </a:lnTo>
                  <a:lnTo>
                    <a:pt x="2635" y="15091"/>
                  </a:lnTo>
                  <a:lnTo>
                    <a:pt x="3218" y="15091"/>
                  </a:lnTo>
                  <a:lnTo>
                    <a:pt x="3519" y="15072"/>
                  </a:lnTo>
                  <a:lnTo>
                    <a:pt x="3839" y="15034"/>
                  </a:lnTo>
                  <a:lnTo>
                    <a:pt x="4177" y="14978"/>
                  </a:lnTo>
                  <a:lnTo>
                    <a:pt x="4667" y="14902"/>
                  </a:lnTo>
                  <a:lnTo>
                    <a:pt x="5175" y="14771"/>
                  </a:lnTo>
                  <a:lnTo>
                    <a:pt x="5589" y="14658"/>
                  </a:lnTo>
                  <a:lnTo>
                    <a:pt x="6003" y="14526"/>
                  </a:lnTo>
                  <a:lnTo>
                    <a:pt x="6417" y="14394"/>
                  </a:lnTo>
                  <a:lnTo>
                    <a:pt x="6849" y="14225"/>
                  </a:lnTo>
                  <a:lnTo>
                    <a:pt x="7282" y="14056"/>
                  </a:lnTo>
                  <a:lnTo>
                    <a:pt x="7734" y="13868"/>
                  </a:lnTo>
                  <a:lnTo>
                    <a:pt x="8618" y="13454"/>
                  </a:lnTo>
                  <a:lnTo>
                    <a:pt x="9521" y="12983"/>
                  </a:lnTo>
                  <a:lnTo>
                    <a:pt x="10443" y="12456"/>
                  </a:lnTo>
                  <a:lnTo>
                    <a:pt x="11346" y="11892"/>
                  </a:lnTo>
                  <a:lnTo>
                    <a:pt x="12249" y="11271"/>
                  </a:lnTo>
                  <a:lnTo>
                    <a:pt x="13134" y="10631"/>
                  </a:lnTo>
                  <a:lnTo>
                    <a:pt x="13962" y="9954"/>
                  </a:lnTo>
                  <a:lnTo>
                    <a:pt x="14771" y="9277"/>
                  </a:lnTo>
                  <a:lnTo>
                    <a:pt x="15504" y="8580"/>
                  </a:lnTo>
                  <a:lnTo>
                    <a:pt x="16201" y="7884"/>
                  </a:lnTo>
                  <a:lnTo>
                    <a:pt x="16520" y="7527"/>
                  </a:lnTo>
                  <a:lnTo>
                    <a:pt x="16840" y="7188"/>
                  </a:lnTo>
                  <a:lnTo>
                    <a:pt x="17123" y="6831"/>
                  </a:lnTo>
                  <a:lnTo>
                    <a:pt x="17405" y="6473"/>
                  </a:lnTo>
                  <a:lnTo>
                    <a:pt x="17668" y="6116"/>
                  </a:lnTo>
                  <a:lnTo>
                    <a:pt x="17913" y="5777"/>
                  </a:lnTo>
                  <a:lnTo>
                    <a:pt x="18139" y="5401"/>
                  </a:lnTo>
                  <a:lnTo>
                    <a:pt x="18364" y="5043"/>
                  </a:lnTo>
                  <a:lnTo>
                    <a:pt x="18553" y="4686"/>
                  </a:lnTo>
                  <a:lnTo>
                    <a:pt x="18722" y="4347"/>
                  </a:lnTo>
                  <a:lnTo>
                    <a:pt x="18872" y="4008"/>
                  </a:lnTo>
                  <a:lnTo>
                    <a:pt x="18985" y="3688"/>
                  </a:lnTo>
                  <a:lnTo>
                    <a:pt x="19079" y="3368"/>
                  </a:lnTo>
                  <a:lnTo>
                    <a:pt x="19155" y="3067"/>
                  </a:lnTo>
                  <a:lnTo>
                    <a:pt x="19192" y="2766"/>
                  </a:lnTo>
                  <a:lnTo>
                    <a:pt x="19211" y="2484"/>
                  </a:lnTo>
                  <a:lnTo>
                    <a:pt x="19211" y="2202"/>
                  </a:lnTo>
                  <a:lnTo>
                    <a:pt x="19192" y="1957"/>
                  </a:lnTo>
                  <a:lnTo>
                    <a:pt x="19136" y="1694"/>
                  </a:lnTo>
                  <a:lnTo>
                    <a:pt x="19042" y="1468"/>
                  </a:lnTo>
                  <a:lnTo>
                    <a:pt x="18948" y="1242"/>
                  </a:lnTo>
                  <a:lnTo>
                    <a:pt x="18816" y="1035"/>
                  </a:lnTo>
                  <a:lnTo>
                    <a:pt x="18665" y="847"/>
                  </a:lnTo>
                  <a:lnTo>
                    <a:pt x="18496" y="678"/>
                  </a:lnTo>
                  <a:lnTo>
                    <a:pt x="18289" y="527"/>
                  </a:lnTo>
                  <a:lnTo>
                    <a:pt x="18082" y="396"/>
                  </a:lnTo>
                  <a:lnTo>
                    <a:pt x="17838" y="264"/>
                  </a:lnTo>
                  <a:lnTo>
                    <a:pt x="17593" y="170"/>
                  </a:lnTo>
                  <a:lnTo>
                    <a:pt x="17311" y="95"/>
                  </a:lnTo>
                  <a:lnTo>
                    <a:pt x="17010" y="38"/>
                  </a:lnTo>
                  <a:lnTo>
                    <a:pt x="16709" y="0"/>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8410" name="Google Shape;8410;p41"/>
            <p:cNvSpPr/>
            <p:nvPr/>
          </p:nvSpPr>
          <p:spPr>
            <a:xfrm>
              <a:off x="5281275" y="479975"/>
              <a:ext cx="123725" cy="123275"/>
            </a:xfrm>
            <a:custGeom>
              <a:avLst/>
              <a:gdLst/>
              <a:ahLst/>
              <a:cxnLst/>
              <a:rect l="l" t="t" r="r" b="b"/>
              <a:pathLst>
                <a:path w="4949" h="4931" extrusionOk="0">
                  <a:moveTo>
                    <a:pt x="2334" y="1"/>
                  </a:moveTo>
                  <a:lnTo>
                    <a:pt x="2070" y="20"/>
                  </a:lnTo>
                  <a:lnTo>
                    <a:pt x="1826" y="76"/>
                  </a:lnTo>
                  <a:lnTo>
                    <a:pt x="1600" y="151"/>
                  </a:lnTo>
                  <a:lnTo>
                    <a:pt x="1374" y="245"/>
                  </a:lnTo>
                  <a:lnTo>
                    <a:pt x="1167" y="377"/>
                  </a:lnTo>
                  <a:lnTo>
                    <a:pt x="960" y="509"/>
                  </a:lnTo>
                  <a:lnTo>
                    <a:pt x="791" y="659"/>
                  </a:lnTo>
                  <a:lnTo>
                    <a:pt x="621" y="829"/>
                  </a:lnTo>
                  <a:lnTo>
                    <a:pt x="471" y="1017"/>
                  </a:lnTo>
                  <a:lnTo>
                    <a:pt x="339" y="1224"/>
                  </a:lnTo>
                  <a:lnTo>
                    <a:pt x="226" y="1431"/>
                  </a:lnTo>
                  <a:lnTo>
                    <a:pt x="132" y="1656"/>
                  </a:lnTo>
                  <a:lnTo>
                    <a:pt x="76" y="1882"/>
                  </a:lnTo>
                  <a:lnTo>
                    <a:pt x="19" y="2108"/>
                  </a:lnTo>
                  <a:lnTo>
                    <a:pt x="0" y="2353"/>
                  </a:lnTo>
                  <a:lnTo>
                    <a:pt x="0" y="2616"/>
                  </a:lnTo>
                  <a:lnTo>
                    <a:pt x="38" y="2861"/>
                  </a:lnTo>
                  <a:lnTo>
                    <a:pt x="95" y="3105"/>
                  </a:lnTo>
                  <a:lnTo>
                    <a:pt x="170" y="3350"/>
                  </a:lnTo>
                  <a:lnTo>
                    <a:pt x="264" y="3576"/>
                  </a:lnTo>
                  <a:lnTo>
                    <a:pt x="377" y="3783"/>
                  </a:lnTo>
                  <a:lnTo>
                    <a:pt x="527" y="3971"/>
                  </a:lnTo>
                  <a:lnTo>
                    <a:pt x="678" y="4159"/>
                  </a:lnTo>
                  <a:lnTo>
                    <a:pt x="847" y="4328"/>
                  </a:lnTo>
                  <a:lnTo>
                    <a:pt x="1035" y="4460"/>
                  </a:lnTo>
                  <a:lnTo>
                    <a:pt x="1224" y="4592"/>
                  </a:lnTo>
                  <a:lnTo>
                    <a:pt x="1449" y="4705"/>
                  </a:lnTo>
                  <a:lnTo>
                    <a:pt x="1656" y="4799"/>
                  </a:lnTo>
                  <a:lnTo>
                    <a:pt x="1901" y="4874"/>
                  </a:lnTo>
                  <a:lnTo>
                    <a:pt x="2127" y="4912"/>
                  </a:lnTo>
                  <a:lnTo>
                    <a:pt x="2371" y="4930"/>
                  </a:lnTo>
                  <a:lnTo>
                    <a:pt x="2616" y="4930"/>
                  </a:lnTo>
                  <a:lnTo>
                    <a:pt x="2879" y="4893"/>
                  </a:lnTo>
                  <a:lnTo>
                    <a:pt x="3124" y="4855"/>
                  </a:lnTo>
                  <a:lnTo>
                    <a:pt x="3350" y="4780"/>
                  </a:lnTo>
                  <a:lnTo>
                    <a:pt x="3575" y="4667"/>
                  </a:lnTo>
                  <a:lnTo>
                    <a:pt x="3801" y="4554"/>
                  </a:lnTo>
                  <a:lnTo>
                    <a:pt x="3989" y="4422"/>
                  </a:lnTo>
                  <a:lnTo>
                    <a:pt x="4178" y="4272"/>
                  </a:lnTo>
                  <a:lnTo>
                    <a:pt x="4328" y="4084"/>
                  </a:lnTo>
                  <a:lnTo>
                    <a:pt x="4479" y="3914"/>
                  </a:lnTo>
                  <a:lnTo>
                    <a:pt x="4610" y="3707"/>
                  </a:lnTo>
                  <a:lnTo>
                    <a:pt x="4723" y="3500"/>
                  </a:lnTo>
                  <a:lnTo>
                    <a:pt x="4817" y="3275"/>
                  </a:lnTo>
                  <a:lnTo>
                    <a:pt x="4874" y="3049"/>
                  </a:lnTo>
                  <a:lnTo>
                    <a:pt x="4930" y="2804"/>
                  </a:lnTo>
                  <a:lnTo>
                    <a:pt x="4949" y="2560"/>
                  </a:lnTo>
                  <a:lnTo>
                    <a:pt x="4949" y="2315"/>
                  </a:lnTo>
                  <a:lnTo>
                    <a:pt x="4911" y="2070"/>
                  </a:lnTo>
                  <a:lnTo>
                    <a:pt x="4855" y="1826"/>
                  </a:lnTo>
                  <a:lnTo>
                    <a:pt x="4780" y="1581"/>
                  </a:lnTo>
                  <a:lnTo>
                    <a:pt x="4686" y="1355"/>
                  </a:lnTo>
                  <a:lnTo>
                    <a:pt x="4573" y="1148"/>
                  </a:lnTo>
                  <a:lnTo>
                    <a:pt x="4441" y="941"/>
                  </a:lnTo>
                  <a:lnTo>
                    <a:pt x="4272" y="772"/>
                  </a:lnTo>
                  <a:lnTo>
                    <a:pt x="4102" y="603"/>
                  </a:lnTo>
                  <a:lnTo>
                    <a:pt x="3914" y="452"/>
                  </a:lnTo>
                  <a:lnTo>
                    <a:pt x="3726" y="321"/>
                  </a:lnTo>
                  <a:lnTo>
                    <a:pt x="3519" y="208"/>
                  </a:lnTo>
                  <a:lnTo>
                    <a:pt x="3293" y="132"/>
                  </a:lnTo>
                  <a:lnTo>
                    <a:pt x="3067" y="57"/>
                  </a:lnTo>
                  <a:lnTo>
                    <a:pt x="2823" y="20"/>
                  </a:lnTo>
                  <a:lnTo>
                    <a:pt x="2578" y="1"/>
                  </a:ln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8411" name="Google Shape;8411;p41"/>
            <p:cNvSpPr/>
            <p:nvPr/>
          </p:nvSpPr>
          <p:spPr>
            <a:xfrm>
              <a:off x="5329250" y="258425"/>
              <a:ext cx="72000" cy="72000"/>
            </a:xfrm>
            <a:custGeom>
              <a:avLst/>
              <a:gdLst/>
              <a:ahLst/>
              <a:cxnLst/>
              <a:rect l="l" t="t" r="r" b="b"/>
              <a:pathLst>
                <a:path w="2880" h="2880" extrusionOk="0">
                  <a:moveTo>
                    <a:pt x="1355" y="1"/>
                  </a:moveTo>
                  <a:lnTo>
                    <a:pt x="1205" y="19"/>
                  </a:lnTo>
                  <a:lnTo>
                    <a:pt x="1073" y="57"/>
                  </a:lnTo>
                  <a:lnTo>
                    <a:pt x="923" y="95"/>
                  </a:lnTo>
                  <a:lnTo>
                    <a:pt x="791" y="151"/>
                  </a:lnTo>
                  <a:lnTo>
                    <a:pt x="678" y="226"/>
                  </a:lnTo>
                  <a:lnTo>
                    <a:pt x="565" y="302"/>
                  </a:lnTo>
                  <a:lnTo>
                    <a:pt x="452" y="396"/>
                  </a:lnTo>
                  <a:lnTo>
                    <a:pt x="358" y="490"/>
                  </a:lnTo>
                  <a:lnTo>
                    <a:pt x="283" y="603"/>
                  </a:lnTo>
                  <a:lnTo>
                    <a:pt x="208" y="716"/>
                  </a:lnTo>
                  <a:lnTo>
                    <a:pt x="132" y="847"/>
                  </a:lnTo>
                  <a:lnTo>
                    <a:pt x="76" y="960"/>
                  </a:lnTo>
                  <a:lnTo>
                    <a:pt x="38" y="1111"/>
                  </a:lnTo>
                  <a:lnTo>
                    <a:pt x="20" y="1242"/>
                  </a:lnTo>
                  <a:lnTo>
                    <a:pt x="1" y="1374"/>
                  </a:lnTo>
                  <a:lnTo>
                    <a:pt x="1" y="1525"/>
                  </a:lnTo>
                  <a:lnTo>
                    <a:pt x="20" y="1675"/>
                  </a:lnTo>
                  <a:lnTo>
                    <a:pt x="57" y="1826"/>
                  </a:lnTo>
                  <a:lnTo>
                    <a:pt x="95" y="1957"/>
                  </a:lnTo>
                  <a:lnTo>
                    <a:pt x="151" y="2089"/>
                  </a:lnTo>
                  <a:lnTo>
                    <a:pt x="226" y="2202"/>
                  </a:lnTo>
                  <a:lnTo>
                    <a:pt x="302" y="2315"/>
                  </a:lnTo>
                  <a:lnTo>
                    <a:pt x="396" y="2428"/>
                  </a:lnTo>
                  <a:lnTo>
                    <a:pt x="490" y="2522"/>
                  </a:lnTo>
                  <a:lnTo>
                    <a:pt x="603" y="2616"/>
                  </a:lnTo>
                  <a:lnTo>
                    <a:pt x="716" y="2691"/>
                  </a:lnTo>
                  <a:lnTo>
                    <a:pt x="847" y="2748"/>
                  </a:lnTo>
                  <a:lnTo>
                    <a:pt x="979" y="2804"/>
                  </a:lnTo>
                  <a:lnTo>
                    <a:pt x="1111" y="2842"/>
                  </a:lnTo>
                  <a:lnTo>
                    <a:pt x="1243" y="2861"/>
                  </a:lnTo>
                  <a:lnTo>
                    <a:pt x="1393" y="2879"/>
                  </a:lnTo>
                  <a:lnTo>
                    <a:pt x="1525" y="2879"/>
                  </a:lnTo>
                  <a:lnTo>
                    <a:pt x="1675" y="2861"/>
                  </a:lnTo>
                  <a:lnTo>
                    <a:pt x="1826" y="2823"/>
                  </a:lnTo>
                  <a:lnTo>
                    <a:pt x="1958" y="2785"/>
                  </a:lnTo>
                  <a:lnTo>
                    <a:pt x="2089" y="2729"/>
                  </a:lnTo>
                  <a:lnTo>
                    <a:pt x="2202" y="2654"/>
                  </a:lnTo>
                  <a:lnTo>
                    <a:pt x="2334" y="2578"/>
                  </a:lnTo>
                  <a:lnTo>
                    <a:pt x="2428" y="2484"/>
                  </a:lnTo>
                  <a:lnTo>
                    <a:pt x="2522" y="2390"/>
                  </a:lnTo>
                  <a:lnTo>
                    <a:pt x="2616" y="2277"/>
                  </a:lnTo>
                  <a:lnTo>
                    <a:pt x="2691" y="2164"/>
                  </a:lnTo>
                  <a:lnTo>
                    <a:pt x="2748" y="2051"/>
                  </a:lnTo>
                  <a:lnTo>
                    <a:pt x="2804" y="1920"/>
                  </a:lnTo>
                  <a:lnTo>
                    <a:pt x="2842" y="1788"/>
                  </a:lnTo>
                  <a:lnTo>
                    <a:pt x="2861" y="1637"/>
                  </a:lnTo>
                  <a:lnTo>
                    <a:pt x="2879" y="1506"/>
                  </a:lnTo>
                  <a:lnTo>
                    <a:pt x="2879" y="1355"/>
                  </a:lnTo>
                  <a:lnTo>
                    <a:pt x="2861" y="1205"/>
                  </a:lnTo>
                  <a:lnTo>
                    <a:pt x="2842" y="1073"/>
                  </a:lnTo>
                  <a:lnTo>
                    <a:pt x="2785" y="922"/>
                  </a:lnTo>
                  <a:lnTo>
                    <a:pt x="2729" y="791"/>
                  </a:lnTo>
                  <a:lnTo>
                    <a:pt x="2654" y="678"/>
                  </a:lnTo>
                  <a:lnTo>
                    <a:pt x="2578" y="565"/>
                  </a:lnTo>
                  <a:lnTo>
                    <a:pt x="2484" y="452"/>
                  </a:lnTo>
                  <a:lnTo>
                    <a:pt x="2390" y="358"/>
                  </a:lnTo>
                  <a:lnTo>
                    <a:pt x="2277" y="264"/>
                  </a:lnTo>
                  <a:lnTo>
                    <a:pt x="2164" y="189"/>
                  </a:lnTo>
                  <a:lnTo>
                    <a:pt x="2052" y="132"/>
                  </a:lnTo>
                  <a:lnTo>
                    <a:pt x="1920" y="76"/>
                  </a:lnTo>
                  <a:lnTo>
                    <a:pt x="1788" y="38"/>
                  </a:lnTo>
                  <a:lnTo>
                    <a:pt x="1638" y="19"/>
                  </a:lnTo>
                  <a:lnTo>
                    <a:pt x="1506"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8412" name="Google Shape;8412;p41"/>
            <p:cNvSpPr/>
            <p:nvPr/>
          </p:nvSpPr>
          <p:spPr>
            <a:xfrm>
              <a:off x="5083700" y="619675"/>
              <a:ext cx="72475" cy="72950"/>
            </a:xfrm>
            <a:custGeom>
              <a:avLst/>
              <a:gdLst/>
              <a:ahLst/>
              <a:cxnLst/>
              <a:rect l="l" t="t" r="r" b="b"/>
              <a:pathLst>
                <a:path w="2899" h="2918" extrusionOk="0">
                  <a:moveTo>
                    <a:pt x="1506" y="1"/>
                  </a:moveTo>
                  <a:lnTo>
                    <a:pt x="1374" y="20"/>
                  </a:lnTo>
                  <a:lnTo>
                    <a:pt x="1224" y="20"/>
                  </a:lnTo>
                  <a:lnTo>
                    <a:pt x="1073" y="57"/>
                  </a:lnTo>
                  <a:lnTo>
                    <a:pt x="942" y="95"/>
                  </a:lnTo>
                  <a:lnTo>
                    <a:pt x="810" y="170"/>
                  </a:lnTo>
                  <a:lnTo>
                    <a:pt x="678" y="227"/>
                  </a:lnTo>
                  <a:lnTo>
                    <a:pt x="565" y="321"/>
                  </a:lnTo>
                  <a:lnTo>
                    <a:pt x="453" y="396"/>
                  </a:lnTo>
                  <a:lnTo>
                    <a:pt x="358" y="509"/>
                  </a:lnTo>
                  <a:lnTo>
                    <a:pt x="283" y="622"/>
                  </a:lnTo>
                  <a:lnTo>
                    <a:pt x="189" y="735"/>
                  </a:lnTo>
                  <a:lnTo>
                    <a:pt x="133" y="848"/>
                  </a:lnTo>
                  <a:lnTo>
                    <a:pt x="76" y="979"/>
                  </a:lnTo>
                  <a:lnTo>
                    <a:pt x="39" y="1111"/>
                  </a:lnTo>
                  <a:lnTo>
                    <a:pt x="20" y="1262"/>
                  </a:lnTo>
                  <a:lnTo>
                    <a:pt x="1" y="1393"/>
                  </a:lnTo>
                  <a:lnTo>
                    <a:pt x="1" y="1544"/>
                  </a:lnTo>
                  <a:lnTo>
                    <a:pt x="20" y="1694"/>
                  </a:lnTo>
                  <a:lnTo>
                    <a:pt x="57" y="1845"/>
                  </a:lnTo>
                  <a:lnTo>
                    <a:pt x="95" y="1977"/>
                  </a:lnTo>
                  <a:lnTo>
                    <a:pt x="151" y="2108"/>
                  </a:lnTo>
                  <a:lnTo>
                    <a:pt x="227" y="2240"/>
                  </a:lnTo>
                  <a:lnTo>
                    <a:pt x="302" y="2353"/>
                  </a:lnTo>
                  <a:lnTo>
                    <a:pt x="396" y="2466"/>
                  </a:lnTo>
                  <a:lnTo>
                    <a:pt x="490" y="2560"/>
                  </a:lnTo>
                  <a:lnTo>
                    <a:pt x="603" y="2635"/>
                  </a:lnTo>
                  <a:lnTo>
                    <a:pt x="716" y="2710"/>
                  </a:lnTo>
                  <a:lnTo>
                    <a:pt x="848" y="2786"/>
                  </a:lnTo>
                  <a:lnTo>
                    <a:pt x="979" y="2842"/>
                  </a:lnTo>
                  <a:lnTo>
                    <a:pt x="1111" y="2880"/>
                  </a:lnTo>
                  <a:lnTo>
                    <a:pt x="1243" y="2899"/>
                  </a:lnTo>
                  <a:lnTo>
                    <a:pt x="1393" y="2917"/>
                  </a:lnTo>
                  <a:lnTo>
                    <a:pt x="1544" y="2917"/>
                  </a:lnTo>
                  <a:lnTo>
                    <a:pt x="1694" y="2899"/>
                  </a:lnTo>
                  <a:lnTo>
                    <a:pt x="1826" y="2861"/>
                  </a:lnTo>
                  <a:lnTo>
                    <a:pt x="1977" y="2823"/>
                  </a:lnTo>
                  <a:lnTo>
                    <a:pt x="2108" y="2767"/>
                  </a:lnTo>
                  <a:lnTo>
                    <a:pt x="2221" y="2692"/>
                  </a:lnTo>
                  <a:lnTo>
                    <a:pt x="2334" y="2616"/>
                  </a:lnTo>
                  <a:lnTo>
                    <a:pt x="2447" y="2522"/>
                  </a:lnTo>
                  <a:lnTo>
                    <a:pt x="2541" y="2409"/>
                  </a:lnTo>
                  <a:lnTo>
                    <a:pt x="2635" y="2315"/>
                  </a:lnTo>
                  <a:lnTo>
                    <a:pt x="2710" y="2184"/>
                  </a:lnTo>
                  <a:lnTo>
                    <a:pt x="2767" y="2071"/>
                  </a:lnTo>
                  <a:lnTo>
                    <a:pt x="2823" y="1939"/>
                  </a:lnTo>
                  <a:lnTo>
                    <a:pt x="2861" y="1807"/>
                  </a:lnTo>
                  <a:lnTo>
                    <a:pt x="2899" y="1657"/>
                  </a:lnTo>
                  <a:lnTo>
                    <a:pt x="2899" y="1525"/>
                  </a:lnTo>
                  <a:lnTo>
                    <a:pt x="2899" y="1375"/>
                  </a:lnTo>
                  <a:lnTo>
                    <a:pt x="2880" y="1224"/>
                  </a:lnTo>
                  <a:lnTo>
                    <a:pt x="2861" y="1073"/>
                  </a:lnTo>
                  <a:lnTo>
                    <a:pt x="2804" y="942"/>
                  </a:lnTo>
                  <a:lnTo>
                    <a:pt x="2748" y="810"/>
                  </a:lnTo>
                  <a:lnTo>
                    <a:pt x="2692" y="678"/>
                  </a:lnTo>
                  <a:lnTo>
                    <a:pt x="2597" y="565"/>
                  </a:lnTo>
                  <a:lnTo>
                    <a:pt x="2503" y="471"/>
                  </a:lnTo>
                  <a:lnTo>
                    <a:pt x="2409" y="377"/>
                  </a:lnTo>
                  <a:lnTo>
                    <a:pt x="2296" y="283"/>
                  </a:lnTo>
                  <a:lnTo>
                    <a:pt x="2184" y="208"/>
                  </a:lnTo>
                  <a:lnTo>
                    <a:pt x="2052" y="133"/>
                  </a:lnTo>
                  <a:lnTo>
                    <a:pt x="1939" y="95"/>
                  </a:lnTo>
                  <a:lnTo>
                    <a:pt x="1788" y="57"/>
                  </a:lnTo>
                  <a:lnTo>
                    <a:pt x="1657" y="20"/>
                  </a:lnTo>
                  <a:lnTo>
                    <a:pt x="1506"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8413" name="Google Shape;8413;p41"/>
            <p:cNvSpPr/>
            <p:nvPr/>
          </p:nvSpPr>
          <p:spPr>
            <a:xfrm>
              <a:off x="5526825" y="506325"/>
              <a:ext cx="72450" cy="72450"/>
            </a:xfrm>
            <a:custGeom>
              <a:avLst/>
              <a:gdLst/>
              <a:ahLst/>
              <a:cxnLst/>
              <a:rect l="l" t="t" r="r" b="b"/>
              <a:pathLst>
                <a:path w="2898" h="2898" extrusionOk="0">
                  <a:moveTo>
                    <a:pt x="1355" y="0"/>
                  </a:moveTo>
                  <a:lnTo>
                    <a:pt x="1204" y="19"/>
                  </a:lnTo>
                  <a:lnTo>
                    <a:pt x="1073" y="38"/>
                  </a:lnTo>
                  <a:lnTo>
                    <a:pt x="922" y="94"/>
                  </a:lnTo>
                  <a:lnTo>
                    <a:pt x="790" y="151"/>
                  </a:lnTo>
                  <a:lnTo>
                    <a:pt x="678" y="207"/>
                  </a:lnTo>
                  <a:lnTo>
                    <a:pt x="565" y="301"/>
                  </a:lnTo>
                  <a:lnTo>
                    <a:pt x="452" y="396"/>
                  </a:lnTo>
                  <a:lnTo>
                    <a:pt x="358" y="490"/>
                  </a:lnTo>
                  <a:lnTo>
                    <a:pt x="264" y="602"/>
                  </a:lnTo>
                  <a:lnTo>
                    <a:pt x="188" y="715"/>
                  </a:lnTo>
                  <a:lnTo>
                    <a:pt x="132" y="828"/>
                  </a:lnTo>
                  <a:lnTo>
                    <a:pt x="75" y="960"/>
                  </a:lnTo>
                  <a:lnTo>
                    <a:pt x="38" y="1111"/>
                  </a:lnTo>
                  <a:lnTo>
                    <a:pt x="0" y="1242"/>
                  </a:lnTo>
                  <a:lnTo>
                    <a:pt x="0" y="1393"/>
                  </a:lnTo>
                  <a:lnTo>
                    <a:pt x="0" y="1524"/>
                  </a:lnTo>
                  <a:lnTo>
                    <a:pt x="19" y="1675"/>
                  </a:lnTo>
                  <a:lnTo>
                    <a:pt x="38" y="1826"/>
                  </a:lnTo>
                  <a:lnTo>
                    <a:pt x="94" y="1957"/>
                  </a:lnTo>
                  <a:lnTo>
                    <a:pt x="151" y="2089"/>
                  </a:lnTo>
                  <a:lnTo>
                    <a:pt x="226" y="2221"/>
                  </a:lnTo>
                  <a:lnTo>
                    <a:pt x="301" y="2334"/>
                  </a:lnTo>
                  <a:lnTo>
                    <a:pt x="395" y="2446"/>
                  </a:lnTo>
                  <a:lnTo>
                    <a:pt x="489" y="2540"/>
                  </a:lnTo>
                  <a:lnTo>
                    <a:pt x="602" y="2616"/>
                  </a:lnTo>
                  <a:lnTo>
                    <a:pt x="715" y="2691"/>
                  </a:lnTo>
                  <a:lnTo>
                    <a:pt x="847" y="2766"/>
                  </a:lnTo>
                  <a:lnTo>
                    <a:pt x="979" y="2823"/>
                  </a:lnTo>
                  <a:lnTo>
                    <a:pt x="1110" y="2860"/>
                  </a:lnTo>
                  <a:lnTo>
                    <a:pt x="1242" y="2879"/>
                  </a:lnTo>
                  <a:lnTo>
                    <a:pt x="1393" y="2898"/>
                  </a:lnTo>
                  <a:lnTo>
                    <a:pt x="1524" y="2898"/>
                  </a:lnTo>
                  <a:lnTo>
                    <a:pt x="1675" y="2879"/>
                  </a:lnTo>
                  <a:lnTo>
                    <a:pt x="1825" y="2842"/>
                  </a:lnTo>
                  <a:lnTo>
                    <a:pt x="1957" y="2804"/>
                  </a:lnTo>
                  <a:lnTo>
                    <a:pt x="2089" y="2747"/>
                  </a:lnTo>
                  <a:lnTo>
                    <a:pt x="2220" y="2672"/>
                  </a:lnTo>
                  <a:lnTo>
                    <a:pt x="2333" y="2597"/>
                  </a:lnTo>
                  <a:lnTo>
                    <a:pt x="2446" y="2503"/>
                  </a:lnTo>
                  <a:lnTo>
                    <a:pt x="2540" y="2409"/>
                  </a:lnTo>
                  <a:lnTo>
                    <a:pt x="2634" y="2296"/>
                  </a:lnTo>
                  <a:lnTo>
                    <a:pt x="2710" y="2183"/>
                  </a:lnTo>
                  <a:lnTo>
                    <a:pt x="2766" y="2051"/>
                  </a:lnTo>
                  <a:lnTo>
                    <a:pt x="2823" y="1920"/>
                  </a:lnTo>
                  <a:lnTo>
                    <a:pt x="2860" y="1788"/>
                  </a:lnTo>
                  <a:lnTo>
                    <a:pt x="2879" y="1656"/>
                  </a:lnTo>
                  <a:lnTo>
                    <a:pt x="2898" y="1506"/>
                  </a:lnTo>
                  <a:lnTo>
                    <a:pt x="2898" y="1355"/>
                  </a:lnTo>
                  <a:lnTo>
                    <a:pt x="2879" y="1205"/>
                  </a:lnTo>
                  <a:lnTo>
                    <a:pt x="2841" y="1073"/>
                  </a:lnTo>
                  <a:lnTo>
                    <a:pt x="2804" y="922"/>
                  </a:lnTo>
                  <a:lnTo>
                    <a:pt x="2747" y="791"/>
                  </a:lnTo>
                  <a:lnTo>
                    <a:pt x="2672" y="678"/>
                  </a:lnTo>
                  <a:lnTo>
                    <a:pt x="2597" y="565"/>
                  </a:lnTo>
                  <a:lnTo>
                    <a:pt x="2503" y="452"/>
                  </a:lnTo>
                  <a:lnTo>
                    <a:pt x="2409" y="358"/>
                  </a:lnTo>
                  <a:lnTo>
                    <a:pt x="2296" y="264"/>
                  </a:lnTo>
                  <a:lnTo>
                    <a:pt x="2183" y="189"/>
                  </a:lnTo>
                  <a:lnTo>
                    <a:pt x="2051" y="132"/>
                  </a:lnTo>
                  <a:lnTo>
                    <a:pt x="1919" y="76"/>
                  </a:lnTo>
                  <a:lnTo>
                    <a:pt x="1788" y="38"/>
                  </a:lnTo>
                  <a:lnTo>
                    <a:pt x="1656" y="0"/>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grpSp>
      <p:sp>
        <p:nvSpPr>
          <p:cNvPr id="8442" name="Google Shape;8442;p41"/>
          <p:cNvSpPr/>
          <p:nvPr/>
        </p:nvSpPr>
        <p:spPr>
          <a:xfrm>
            <a:off x="1554435" y="369034"/>
            <a:ext cx="434667" cy="649167"/>
          </a:xfrm>
          <a:custGeom>
            <a:avLst/>
            <a:gdLst/>
            <a:ahLst/>
            <a:cxnLst/>
            <a:rect l="l" t="t" r="r" b="b"/>
            <a:pathLst>
              <a:path w="13040" h="19475" extrusionOk="0">
                <a:moveTo>
                  <a:pt x="13040" y="0"/>
                </a:moveTo>
                <a:lnTo>
                  <a:pt x="2315" y="11120"/>
                </a:lnTo>
                <a:lnTo>
                  <a:pt x="6454" y="11215"/>
                </a:lnTo>
                <a:lnTo>
                  <a:pt x="0" y="19475"/>
                </a:lnTo>
                <a:lnTo>
                  <a:pt x="10594" y="10293"/>
                </a:lnTo>
                <a:lnTo>
                  <a:pt x="6736" y="9164"/>
                </a:lnTo>
                <a:lnTo>
                  <a:pt x="13040" y="0"/>
                </a:ln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8443" name="Google Shape;8443;p41"/>
          <p:cNvSpPr/>
          <p:nvPr/>
        </p:nvSpPr>
        <p:spPr>
          <a:xfrm flipH="1">
            <a:off x="10199021" y="6533417"/>
            <a:ext cx="434667" cy="649167"/>
          </a:xfrm>
          <a:custGeom>
            <a:avLst/>
            <a:gdLst/>
            <a:ahLst/>
            <a:cxnLst/>
            <a:rect l="l" t="t" r="r" b="b"/>
            <a:pathLst>
              <a:path w="13040" h="19475" extrusionOk="0">
                <a:moveTo>
                  <a:pt x="13040" y="0"/>
                </a:moveTo>
                <a:lnTo>
                  <a:pt x="2315" y="11120"/>
                </a:lnTo>
                <a:lnTo>
                  <a:pt x="6454" y="11215"/>
                </a:lnTo>
                <a:lnTo>
                  <a:pt x="0" y="19475"/>
                </a:lnTo>
                <a:lnTo>
                  <a:pt x="10594" y="10293"/>
                </a:lnTo>
                <a:lnTo>
                  <a:pt x="6736" y="9164"/>
                </a:lnTo>
                <a:lnTo>
                  <a:pt x="13040" y="0"/>
                </a:lnTo>
                <a:close/>
              </a:path>
            </a:pathLst>
          </a:custGeom>
          <a:solidFill>
            <a:schemeClr val="accent6"/>
          </a:solidFill>
          <a:ln>
            <a:noFill/>
          </a:ln>
        </p:spPr>
        <p:txBody>
          <a:bodyPr spcFirstLastPara="1" wrap="square" lIns="121900" tIns="121900" rIns="121900" bIns="121900" anchor="ctr" anchorCtr="0">
            <a:noAutofit/>
          </a:bodyPr>
          <a:lstStyle/>
          <a:p>
            <a:endParaRPr sz="2400"/>
          </a:p>
        </p:txBody>
      </p:sp>
      <p:grpSp>
        <p:nvGrpSpPr>
          <p:cNvPr id="8414" name="Google Shape;8414;p41"/>
          <p:cNvGrpSpPr/>
          <p:nvPr/>
        </p:nvGrpSpPr>
        <p:grpSpPr>
          <a:xfrm>
            <a:off x="11024200" y="5501401"/>
            <a:ext cx="876867" cy="1010433"/>
            <a:chOff x="1381575" y="2568425"/>
            <a:chExt cx="657650" cy="757825"/>
          </a:xfrm>
        </p:grpSpPr>
        <p:sp>
          <p:nvSpPr>
            <p:cNvPr id="8415" name="Google Shape;8415;p41"/>
            <p:cNvSpPr/>
            <p:nvPr/>
          </p:nvSpPr>
          <p:spPr>
            <a:xfrm>
              <a:off x="1381575" y="2735425"/>
              <a:ext cx="517925" cy="590825"/>
            </a:xfrm>
            <a:custGeom>
              <a:avLst/>
              <a:gdLst/>
              <a:ahLst/>
              <a:cxnLst/>
              <a:rect l="l" t="t" r="r" b="b"/>
              <a:pathLst>
                <a:path w="20717" h="23633" extrusionOk="0">
                  <a:moveTo>
                    <a:pt x="14357" y="0"/>
                  </a:moveTo>
                  <a:lnTo>
                    <a:pt x="14263" y="19"/>
                  </a:lnTo>
                  <a:lnTo>
                    <a:pt x="14207" y="76"/>
                  </a:lnTo>
                  <a:lnTo>
                    <a:pt x="13529" y="1054"/>
                  </a:lnTo>
                  <a:lnTo>
                    <a:pt x="13473" y="1148"/>
                  </a:lnTo>
                  <a:lnTo>
                    <a:pt x="13435" y="1223"/>
                  </a:lnTo>
                  <a:lnTo>
                    <a:pt x="13416" y="1317"/>
                  </a:lnTo>
                  <a:lnTo>
                    <a:pt x="13416" y="1412"/>
                  </a:lnTo>
                  <a:lnTo>
                    <a:pt x="13416" y="1506"/>
                  </a:lnTo>
                  <a:lnTo>
                    <a:pt x="13435" y="1600"/>
                  </a:lnTo>
                  <a:lnTo>
                    <a:pt x="13473" y="1694"/>
                  </a:lnTo>
                  <a:lnTo>
                    <a:pt x="13529" y="1769"/>
                  </a:lnTo>
                  <a:lnTo>
                    <a:pt x="13812" y="2145"/>
                  </a:lnTo>
                  <a:lnTo>
                    <a:pt x="14000" y="2390"/>
                  </a:lnTo>
                  <a:lnTo>
                    <a:pt x="14226" y="2635"/>
                  </a:lnTo>
                  <a:lnTo>
                    <a:pt x="11761" y="6228"/>
                  </a:lnTo>
                  <a:lnTo>
                    <a:pt x="11403" y="6115"/>
                  </a:lnTo>
                  <a:lnTo>
                    <a:pt x="11065" y="6021"/>
                  </a:lnTo>
                  <a:lnTo>
                    <a:pt x="10707" y="5946"/>
                  </a:lnTo>
                  <a:lnTo>
                    <a:pt x="10350" y="5890"/>
                  </a:lnTo>
                  <a:lnTo>
                    <a:pt x="9992" y="5833"/>
                  </a:lnTo>
                  <a:lnTo>
                    <a:pt x="9653" y="5796"/>
                  </a:lnTo>
                  <a:lnTo>
                    <a:pt x="9296" y="5777"/>
                  </a:lnTo>
                  <a:lnTo>
                    <a:pt x="8581" y="5777"/>
                  </a:lnTo>
                  <a:lnTo>
                    <a:pt x="8223" y="5814"/>
                  </a:lnTo>
                  <a:lnTo>
                    <a:pt x="7866" y="5833"/>
                  </a:lnTo>
                  <a:lnTo>
                    <a:pt x="7527" y="5890"/>
                  </a:lnTo>
                  <a:lnTo>
                    <a:pt x="7170" y="5946"/>
                  </a:lnTo>
                  <a:lnTo>
                    <a:pt x="6831" y="6021"/>
                  </a:lnTo>
                  <a:lnTo>
                    <a:pt x="6492" y="6115"/>
                  </a:lnTo>
                  <a:lnTo>
                    <a:pt x="6154" y="6228"/>
                  </a:lnTo>
                  <a:lnTo>
                    <a:pt x="5815" y="6341"/>
                  </a:lnTo>
                  <a:lnTo>
                    <a:pt x="5476" y="6473"/>
                  </a:lnTo>
                  <a:lnTo>
                    <a:pt x="5156" y="6623"/>
                  </a:lnTo>
                  <a:lnTo>
                    <a:pt x="4837" y="6774"/>
                  </a:lnTo>
                  <a:lnTo>
                    <a:pt x="4517" y="6943"/>
                  </a:lnTo>
                  <a:lnTo>
                    <a:pt x="4216" y="7131"/>
                  </a:lnTo>
                  <a:lnTo>
                    <a:pt x="3915" y="7320"/>
                  </a:lnTo>
                  <a:lnTo>
                    <a:pt x="3614" y="7527"/>
                  </a:lnTo>
                  <a:lnTo>
                    <a:pt x="3331" y="7752"/>
                  </a:lnTo>
                  <a:lnTo>
                    <a:pt x="3049" y="7978"/>
                  </a:lnTo>
                  <a:lnTo>
                    <a:pt x="2786" y="8242"/>
                  </a:lnTo>
                  <a:lnTo>
                    <a:pt x="2522" y="8486"/>
                  </a:lnTo>
                  <a:lnTo>
                    <a:pt x="2278" y="8768"/>
                  </a:lnTo>
                  <a:lnTo>
                    <a:pt x="2033" y="9051"/>
                  </a:lnTo>
                  <a:lnTo>
                    <a:pt x="1788" y="9352"/>
                  </a:lnTo>
                  <a:lnTo>
                    <a:pt x="1581" y="9653"/>
                  </a:lnTo>
                  <a:lnTo>
                    <a:pt x="1318" y="10048"/>
                  </a:lnTo>
                  <a:lnTo>
                    <a:pt x="1092" y="10443"/>
                  </a:lnTo>
                  <a:lnTo>
                    <a:pt x="885" y="10838"/>
                  </a:lnTo>
                  <a:lnTo>
                    <a:pt x="697" y="11233"/>
                  </a:lnTo>
                  <a:lnTo>
                    <a:pt x="547" y="11647"/>
                  </a:lnTo>
                  <a:lnTo>
                    <a:pt x="396" y="12080"/>
                  </a:lnTo>
                  <a:lnTo>
                    <a:pt x="283" y="12494"/>
                  </a:lnTo>
                  <a:lnTo>
                    <a:pt x="189" y="12927"/>
                  </a:lnTo>
                  <a:lnTo>
                    <a:pt x="114" y="13341"/>
                  </a:lnTo>
                  <a:lnTo>
                    <a:pt x="57" y="13773"/>
                  </a:lnTo>
                  <a:lnTo>
                    <a:pt x="20" y="14206"/>
                  </a:lnTo>
                  <a:lnTo>
                    <a:pt x="1" y="14639"/>
                  </a:lnTo>
                  <a:lnTo>
                    <a:pt x="20" y="15072"/>
                  </a:lnTo>
                  <a:lnTo>
                    <a:pt x="39" y="15486"/>
                  </a:lnTo>
                  <a:lnTo>
                    <a:pt x="95" y="15918"/>
                  </a:lnTo>
                  <a:lnTo>
                    <a:pt x="151" y="16332"/>
                  </a:lnTo>
                  <a:lnTo>
                    <a:pt x="246" y="16765"/>
                  </a:lnTo>
                  <a:lnTo>
                    <a:pt x="358" y="17179"/>
                  </a:lnTo>
                  <a:lnTo>
                    <a:pt x="490" y="17574"/>
                  </a:lnTo>
                  <a:lnTo>
                    <a:pt x="641" y="17988"/>
                  </a:lnTo>
                  <a:lnTo>
                    <a:pt x="810" y="18383"/>
                  </a:lnTo>
                  <a:lnTo>
                    <a:pt x="979" y="18778"/>
                  </a:lnTo>
                  <a:lnTo>
                    <a:pt x="1186" y="19155"/>
                  </a:lnTo>
                  <a:lnTo>
                    <a:pt x="1412" y="19531"/>
                  </a:lnTo>
                  <a:lnTo>
                    <a:pt x="1657" y="19888"/>
                  </a:lnTo>
                  <a:lnTo>
                    <a:pt x="1920" y="20227"/>
                  </a:lnTo>
                  <a:lnTo>
                    <a:pt x="2202" y="20566"/>
                  </a:lnTo>
                  <a:lnTo>
                    <a:pt x="2503" y="20905"/>
                  </a:lnTo>
                  <a:lnTo>
                    <a:pt x="2823" y="21206"/>
                  </a:lnTo>
                  <a:lnTo>
                    <a:pt x="3162" y="21507"/>
                  </a:lnTo>
                  <a:lnTo>
                    <a:pt x="3519" y="21789"/>
                  </a:lnTo>
                  <a:lnTo>
                    <a:pt x="3896" y="22071"/>
                  </a:lnTo>
                  <a:lnTo>
                    <a:pt x="4272" y="22316"/>
                  </a:lnTo>
                  <a:lnTo>
                    <a:pt x="4667" y="22542"/>
                  </a:lnTo>
                  <a:lnTo>
                    <a:pt x="5062" y="22748"/>
                  </a:lnTo>
                  <a:lnTo>
                    <a:pt x="5476" y="22937"/>
                  </a:lnTo>
                  <a:lnTo>
                    <a:pt x="5890" y="23106"/>
                  </a:lnTo>
                  <a:lnTo>
                    <a:pt x="6304" y="23238"/>
                  </a:lnTo>
                  <a:lnTo>
                    <a:pt x="6718" y="23351"/>
                  </a:lnTo>
                  <a:lnTo>
                    <a:pt x="7151" y="23445"/>
                  </a:lnTo>
                  <a:lnTo>
                    <a:pt x="7584" y="23539"/>
                  </a:lnTo>
                  <a:lnTo>
                    <a:pt x="7998" y="23576"/>
                  </a:lnTo>
                  <a:lnTo>
                    <a:pt x="8430" y="23614"/>
                  </a:lnTo>
                  <a:lnTo>
                    <a:pt x="8863" y="23633"/>
                  </a:lnTo>
                  <a:lnTo>
                    <a:pt x="9296" y="23633"/>
                  </a:lnTo>
                  <a:lnTo>
                    <a:pt x="9729" y="23595"/>
                  </a:lnTo>
                  <a:lnTo>
                    <a:pt x="10143" y="23558"/>
                  </a:lnTo>
                  <a:lnTo>
                    <a:pt x="10575" y="23482"/>
                  </a:lnTo>
                  <a:lnTo>
                    <a:pt x="10989" y="23388"/>
                  </a:lnTo>
                  <a:lnTo>
                    <a:pt x="11403" y="23275"/>
                  </a:lnTo>
                  <a:lnTo>
                    <a:pt x="11817" y="23162"/>
                  </a:lnTo>
                  <a:lnTo>
                    <a:pt x="12212" y="23012"/>
                  </a:lnTo>
                  <a:lnTo>
                    <a:pt x="12607" y="22843"/>
                  </a:lnTo>
                  <a:lnTo>
                    <a:pt x="13003" y="22654"/>
                  </a:lnTo>
                  <a:lnTo>
                    <a:pt x="13379" y="22447"/>
                  </a:lnTo>
                  <a:lnTo>
                    <a:pt x="13755" y="22222"/>
                  </a:lnTo>
                  <a:lnTo>
                    <a:pt x="14113" y="21977"/>
                  </a:lnTo>
                  <a:lnTo>
                    <a:pt x="14470" y="21714"/>
                  </a:lnTo>
                  <a:lnTo>
                    <a:pt x="14809" y="21431"/>
                  </a:lnTo>
                  <a:lnTo>
                    <a:pt x="15129" y="21130"/>
                  </a:lnTo>
                  <a:lnTo>
                    <a:pt x="15449" y="20810"/>
                  </a:lnTo>
                  <a:lnTo>
                    <a:pt x="15750" y="20472"/>
                  </a:lnTo>
                  <a:lnTo>
                    <a:pt x="16032" y="20133"/>
                  </a:lnTo>
                  <a:lnTo>
                    <a:pt x="16295" y="19757"/>
                  </a:lnTo>
                  <a:lnTo>
                    <a:pt x="16502" y="19437"/>
                  </a:lnTo>
                  <a:lnTo>
                    <a:pt x="16709" y="19117"/>
                  </a:lnTo>
                  <a:lnTo>
                    <a:pt x="16879" y="18778"/>
                  </a:lnTo>
                  <a:lnTo>
                    <a:pt x="17048" y="18459"/>
                  </a:lnTo>
                  <a:lnTo>
                    <a:pt x="17198" y="18120"/>
                  </a:lnTo>
                  <a:lnTo>
                    <a:pt x="17330" y="17781"/>
                  </a:lnTo>
                  <a:lnTo>
                    <a:pt x="17443" y="17424"/>
                  </a:lnTo>
                  <a:lnTo>
                    <a:pt x="17537" y="17085"/>
                  </a:lnTo>
                  <a:lnTo>
                    <a:pt x="17631" y="16727"/>
                  </a:lnTo>
                  <a:lnTo>
                    <a:pt x="17706" y="16370"/>
                  </a:lnTo>
                  <a:lnTo>
                    <a:pt x="17763" y="16031"/>
                  </a:lnTo>
                  <a:lnTo>
                    <a:pt x="17819" y="15674"/>
                  </a:lnTo>
                  <a:lnTo>
                    <a:pt x="17838" y="15316"/>
                  </a:lnTo>
                  <a:lnTo>
                    <a:pt x="17857" y="14959"/>
                  </a:lnTo>
                  <a:lnTo>
                    <a:pt x="17857" y="14601"/>
                  </a:lnTo>
                  <a:lnTo>
                    <a:pt x="17857" y="14244"/>
                  </a:lnTo>
                  <a:lnTo>
                    <a:pt x="17819" y="13905"/>
                  </a:lnTo>
                  <a:lnTo>
                    <a:pt x="17782" y="13548"/>
                  </a:lnTo>
                  <a:lnTo>
                    <a:pt x="17744" y="13190"/>
                  </a:lnTo>
                  <a:lnTo>
                    <a:pt x="17669" y="12851"/>
                  </a:lnTo>
                  <a:lnTo>
                    <a:pt x="17594" y="12513"/>
                  </a:lnTo>
                  <a:lnTo>
                    <a:pt x="17499" y="12155"/>
                  </a:lnTo>
                  <a:lnTo>
                    <a:pt x="17387" y="11817"/>
                  </a:lnTo>
                  <a:lnTo>
                    <a:pt x="17274" y="11497"/>
                  </a:lnTo>
                  <a:lnTo>
                    <a:pt x="17142" y="11158"/>
                  </a:lnTo>
                  <a:lnTo>
                    <a:pt x="16991" y="10838"/>
                  </a:lnTo>
                  <a:lnTo>
                    <a:pt x="16822" y="10518"/>
                  </a:lnTo>
                  <a:lnTo>
                    <a:pt x="16653" y="10198"/>
                  </a:lnTo>
                  <a:lnTo>
                    <a:pt x="16465" y="9897"/>
                  </a:lnTo>
                  <a:lnTo>
                    <a:pt x="16258" y="9596"/>
                  </a:lnTo>
                  <a:lnTo>
                    <a:pt x="16051" y="9314"/>
                  </a:lnTo>
                  <a:lnTo>
                    <a:pt x="15825" y="9032"/>
                  </a:lnTo>
                  <a:lnTo>
                    <a:pt x="18271" y="5457"/>
                  </a:lnTo>
                  <a:lnTo>
                    <a:pt x="18835" y="5683"/>
                  </a:lnTo>
                  <a:lnTo>
                    <a:pt x="19249" y="5833"/>
                  </a:lnTo>
                  <a:lnTo>
                    <a:pt x="19362" y="5852"/>
                  </a:lnTo>
                  <a:lnTo>
                    <a:pt x="19550" y="5852"/>
                  </a:lnTo>
                  <a:lnTo>
                    <a:pt x="19644" y="5814"/>
                  </a:lnTo>
                  <a:lnTo>
                    <a:pt x="19739" y="5777"/>
                  </a:lnTo>
                  <a:lnTo>
                    <a:pt x="19833" y="5720"/>
                  </a:lnTo>
                  <a:lnTo>
                    <a:pt x="19908" y="5664"/>
                  </a:lnTo>
                  <a:lnTo>
                    <a:pt x="19964" y="5589"/>
                  </a:lnTo>
                  <a:lnTo>
                    <a:pt x="20698" y="4516"/>
                  </a:lnTo>
                  <a:lnTo>
                    <a:pt x="20717" y="4441"/>
                  </a:lnTo>
                  <a:lnTo>
                    <a:pt x="20717" y="4347"/>
                  </a:lnTo>
                  <a:lnTo>
                    <a:pt x="20661" y="4234"/>
                  </a:lnTo>
                  <a:lnTo>
                    <a:pt x="20604" y="4102"/>
                  </a:lnTo>
                  <a:lnTo>
                    <a:pt x="20491" y="3970"/>
                  </a:lnTo>
                  <a:lnTo>
                    <a:pt x="20378" y="3801"/>
                  </a:lnTo>
                  <a:lnTo>
                    <a:pt x="20040" y="3444"/>
                  </a:lnTo>
                  <a:lnTo>
                    <a:pt x="19607" y="3030"/>
                  </a:lnTo>
                  <a:lnTo>
                    <a:pt x="19099" y="2597"/>
                  </a:lnTo>
                  <a:lnTo>
                    <a:pt x="18516" y="2145"/>
                  </a:lnTo>
                  <a:lnTo>
                    <a:pt x="17857" y="1694"/>
                  </a:lnTo>
                  <a:lnTo>
                    <a:pt x="17198" y="1261"/>
                  </a:lnTo>
                  <a:lnTo>
                    <a:pt x="16559" y="866"/>
                  </a:lnTo>
                  <a:lnTo>
                    <a:pt x="15975" y="546"/>
                  </a:lnTo>
                  <a:lnTo>
                    <a:pt x="15449" y="301"/>
                  </a:lnTo>
                  <a:lnTo>
                    <a:pt x="14997" y="113"/>
                  </a:lnTo>
                  <a:lnTo>
                    <a:pt x="14790" y="57"/>
                  </a:lnTo>
                  <a:lnTo>
                    <a:pt x="14621" y="19"/>
                  </a:lnTo>
                  <a:lnTo>
                    <a:pt x="14470" y="0"/>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8416" name="Google Shape;8416;p41"/>
            <p:cNvSpPr/>
            <p:nvPr/>
          </p:nvSpPr>
          <p:spPr>
            <a:xfrm>
              <a:off x="1381575" y="2735425"/>
              <a:ext cx="517925" cy="590825"/>
            </a:xfrm>
            <a:custGeom>
              <a:avLst/>
              <a:gdLst/>
              <a:ahLst/>
              <a:cxnLst/>
              <a:rect l="l" t="t" r="r" b="b"/>
              <a:pathLst>
                <a:path w="20717" h="23633" fill="none" extrusionOk="0">
                  <a:moveTo>
                    <a:pt x="16295" y="19757"/>
                  </a:moveTo>
                  <a:lnTo>
                    <a:pt x="16295" y="19757"/>
                  </a:lnTo>
                  <a:lnTo>
                    <a:pt x="16032" y="20133"/>
                  </a:lnTo>
                  <a:lnTo>
                    <a:pt x="15750" y="20472"/>
                  </a:lnTo>
                  <a:lnTo>
                    <a:pt x="15449" y="20810"/>
                  </a:lnTo>
                  <a:lnTo>
                    <a:pt x="15129" y="21130"/>
                  </a:lnTo>
                  <a:lnTo>
                    <a:pt x="14809" y="21431"/>
                  </a:lnTo>
                  <a:lnTo>
                    <a:pt x="14470" y="21714"/>
                  </a:lnTo>
                  <a:lnTo>
                    <a:pt x="14113" y="21977"/>
                  </a:lnTo>
                  <a:lnTo>
                    <a:pt x="13755" y="22222"/>
                  </a:lnTo>
                  <a:lnTo>
                    <a:pt x="13379" y="22447"/>
                  </a:lnTo>
                  <a:lnTo>
                    <a:pt x="13003" y="22654"/>
                  </a:lnTo>
                  <a:lnTo>
                    <a:pt x="12607" y="22843"/>
                  </a:lnTo>
                  <a:lnTo>
                    <a:pt x="12212" y="23012"/>
                  </a:lnTo>
                  <a:lnTo>
                    <a:pt x="11817" y="23162"/>
                  </a:lnTo>
                  <a:lnTo>
                    <a:pt x="11403" y="23275"/>
                  </a:lnTo>
                  <a:lnTo>
                    <a:pt x="10989" y="23388"/>
                  </a:lnTo>
                  <a:lnTo>
                    <a:pt x="10575" y="23482"/>
                  </a:lnTo>
                  <a:lnTo>
                    <a:pt x="10143" y="23558"/>
                  </a:lnTo>
                  <a:lnTo>
                    <a:pt x="9729" y="23595"/>
                  </a:lnTo>
                  <a:lnTo>
                    <a:pt x="9296" y="23633"/>
                  </a:lnTo>
                  <a:lnTo>
                    <a:pt x="8863" y="23633"/>
                  </a:lnTo>
                  <a:lnTo>
                    <a:pt x="8430" y="23614"/>
                  </a:lnTo>
                  <a:lnTo>
                    <a:pt x="7998" y="23576"/>
                  </a:lnTo>
                  <a:lnTo>
                    <a:pt x="7584" y="23539"/>
                  </a:lnTo>
                  <a:lnTo>
                    <a:pt x="7151" y="23445"/>
                  </a:lnTo>
                  <a:lnTo>
                    <a:pt x="6718" y="23351"/>
                  </a:lnTo>
                  <a:lnTo>
                    <a:pt x="6304" y="23238"/>
                  </a:lnTo>
                  <a:lnTo>
                    <a:pt x="5890" y="23106"/>
                  </a:lnTo>
                  <a:lnTo>
                    <a:pt x="5476" y="22937"/>
                  </a:lnTo>
                  <a:lnTo>
                    <a:pt x="5062" y="22748"/>
                  </a:lnTo>
                  <a:lnTo>
                    <a:pt x="4667" y="22542"/>
                  </a:lnTo>
                  <a:lnTo>
                    <a:pt x="4272" y="22316"/>
                  </a:lnTo>
                  <a:lnTo>
                    <a:pt x="3896" y="22071"/>
                  </a:lnTo>
                  <a:lnTo>
                    <a:pt x="3896" y="22071"/>
                  </a:lnTo>
                  <a:lnTo>
                    <a:pt x="3519" y="21789"/>
                  </a:lnTo>
                  <a:lnTo>
                    <a:pt x="3162" y="21507"/>
                  </a:lnTo>
                  <a:lnTo>
                    <a:pt x="2823" y="21206"/>
                  </a:lnTo>
                  <a:lnTo>
                    <a:pt x="2503" y="20905"/>
                  </a:lnTo>
                  <a:lnTo>
                    <a:pt x="2202" y="20566"/>
                  </a:lnTo>
                  <a:lnTo>
                    <a:pt x="1920" y="20227"/>
                  </a:lnTo>
                  <a:lnTo>
                    <a:pt x="1657" y="19888"/>
                  </a:lnTo>
                  <a:lnTo>
                    <a:pt x="1412" y="19531"/>
                  </a:lnTo>
                  <a:lnTo>
                    <a:pt x="1186" y="19155"/>
                  </a:lnTo>
                  <a:lnTo>
                    <a:pt x="979" y="18778"/>
                  </a:lnTo>
                  <a:lnTo>
                    <a:pt x="810" y="18383"/>
                  </a:lnTo>
                  <a:lnTo>
                    <a:pt x="641" y="17988"/>
                  </a:lnTo>
                  <a:lnTo>
                    <a:pt x="490" y="17574"/>
                  </a:lnTo>
                  <a:lnTo>
                    <a:pt x="358" y="17179"/>
                  </a:lnTo>
                  <a:lnTo>
                    <a:pt x="246" y="16765"/>
                  </a:lnTo>
                  <a:lnTo>
                    <a:pt x="151" y="16332"/>
                  </a:lnTo>
                  <a:lnTo>
                    <a:pt x="95" y="15918"/>
                  </a:lnTo>
                  <a:lnTo>
                    <a:pt x="39" y="15486"/>
                  </a:lnTo>
                  <a:lnTo>
                    <a:pt x="20" y="15072"/>
                  </a:lnTo>
                  <a:lnTo>
                    <a:pt x="1" y="14639"/>
                  </a:lnTo>
                  <a:lnTo>
                    <a:pt x="20" y="14206"/>
                  </a:lnTo>
                  <a:lnTo>
                    <a:pt x="57" y="13773"/>
                  </a:lnTo>
                  <a:lnTo>
                    <a:pt x="114" y="13341"/>
                  </a:lnTo>
                  <a:lnTo>
                    <a:pt x="189" y="12927"/>
                  </a:lnTo>
                  <a:lnTo>
                    <a:pt x="283" y="12494"/>
                  </a:lnTo>
                  <a:lnTo>
                    <a:pt x="396" y="12080"/>
                  </a:lnTo>
                  <a:lnTo>
                    <a:pt x="547" y="11647"/>
                  </a:lnTo>
                  <a:lnTo>
                    <a:pt x="697" y="11233"/>
                  </a:lnTo>
                  <a:lnTo>
                    <a:pt x="885" y="10838"/>
                  </a:lnTo>
                  <a:lnTo>
                    <a:pt x="1092" y="10443"/>
                  </a:lnTo>
                  <a:lnTo>
                    <a:pt x="1318" y="10048"/>
                  </a:lnTo>
                  <a:lnTo>
                    <a:pt x="1581" y="9653"/>
                  </a:lnTo>
                  <a:lnTo>
                    <a:pt x="1581" y="9653"/>
                  </a:lnTo>
                  <a:lnTo>
                    <a:pt x="1788" y="9352"/>
                  </a:lnTo>
                  <a:lnTo>
                    <a:pt x="2033" y="9051"/>
                  </a:lnTo>
                  <a:lnTo>
                    <a:pt x="2278" y="8768"/>
                  </a:lnTo>
                  <a:lnTo>
                    <a:pt x="2522" y="8486"/>
                  </a:lnTo>
                  <a:lnTo>
                    <a:pt x="2786" y="8242"/>
                  </a:lnTo>
                  <a:lnTo>
                    <a:pt x="3049" y="7978"/>
                  </a:lnTo>
                  <a:lnTo>
                    <a:pt x="3331" y="7752"/>
                  </a:lnTo>
                  <a:lnTo>
                    <a:pt x="3614" y="7527"/>
                  </a:lnTo>
                  <a:lnTo>
                    <a:pt x="3915" y="7320"/>
                  </a:lnTo>
                  <a:lnTo>
                    <a:pt x="4216" y="7131"/>
                  </a:lnTo>
                  <a:lnTo>
                    <a:pt x="4517" y="6943"/>
                  </a:lnTo>
                  <a:lnTo>
                    <a:pt x="4837" y="6774"/>
                  </a:lnTo>
                  <a:lnTo>
                    <a:pt x="5156" y="6623"/>
                  </a:lnTo>
                  <a:lnTo>
                    <a:pt x="5476" y="6473"/>
                  </a:lnTo>
                  <a:lnTo>
                    <a:pt x="5815" y="6341"/>
                  </a:lnTo>
                  <a:lnTo>
                    <a:pt x="6154" y="6228"/>
                  </a:lnTo>
                  <a:lnTo>
                    <a:pt x="6492" y="6115"/>
                  </a:lnTo>
                  <a:lnTo>
                    <a:pt x="6831" y="6021"/>
                  </a:lnTo>
                  <a:lnTo>
                    <a:pt x="7170" y="5946"/>
                  </a:lnTo>
                  <a:lnTo>
                    <a:pt x="7527" y="5890"/>
                  </a:lnTo>
                  <a:lnTo>
                    <a:pt x="7866" y="5833"/>
                  </a:lnTo>
                  <a:lnTo>
                    <a:pt x="8223" y="5814"/>
                  </a:lnTo>
                  <a:lnTo>
                    <a:pt x="8581" y="5777"/>
                  </a:lnTo>
                  <a:lnTo>
                    <a:pt x="8938" y="5777"/>
                  </a:lnTo>
                  <a:lnTo>
                    <a:pt x="9296" y="5777"/>
                  </a:lnTo>
                  <a:lnTo>
                    <a:pt x="9653" y="5796"/>
                  </a:lnTo>
                  <a:lnTo>
                    <a:pt x="9992" y="5833"/>
                  </a:lnTo>
                  <a:lnTo>
                    <a:pt x="10350" y="5890"/>
                  </a:lnTo>
                  <a:lnTo>
                    <a:pt x="10707" y="5946"/>
                  </a:lnTo>
                  <a:lnTo>
                    <a:pt x="11065" y="6021"/>
                  </a:lnTo>
                  <a:lnTo>
                    <a:pt x="11403" y="6115"/>
                  </a:lnTo>
                  <a:lnTo>
                    <a:pt x="11761" y="6228"/>
                  </a:lnTo>
                  <a:lnTo>
                    <a:pt x="14226" y="2635"/>
                  </a:lnTo>
                  <a:lnTo>
                    <a:pt x="14226" y="2635"/>
                  </a:lnTo>
                  <a:lnTo>
                    <a:pt x="14000" y="2390"/>
                  </a:lnTo>
                  <a:lnTo>
                    <a:pt x="13812" y="2145"/>
                  </a:lnTo>
                  <a:lnTo>
                    <a:pt x="13529" y="1769"/>
                  </a:lnTo>
                  <a:lnTo>
                    <a:pt x="13529" y="1769"/>
                  </a:lnTo>
                  <a:lnTo>
                    <a:pt x="13473" y="1694"/>
                  </a:lnTo>
                  <a:lnTo>
                    <a:pt x="13435" y="1600"/>
                  </a:lnTo>
                  <a:lnTo>
                    <a:pt x="13416" y="1506"/>
                  </a:lnTo>
                  <a:lnTo>
                    <a:pt x="13416" y="1412"/>
                  </a:lnTo>
                  <a:lnTo>
                    <a:pt x="13416" y="1317"/>
                  </a:lnTo>
                  <a:lnTo>
                    <a:pt x="13435" y="1223"/>
                  </a:lnTo>
                  <a:lnTo>
                    <a:pt x="13473" y="1148"/>
                  </a:lnTo>
                  <a:lnTo>
                    <a:pt x="13529" y="1054"/>
                  </a:lnTo>
                  <a:lnTo>
                    <a:pt x="14207" y="76"/>
                  </a:lnTo>
                  <a:lnTo>
                    <a:pt x="14207" y="76"/>
                  </a:lnTo>
                  <a:lnTo>
                    <a:pt x="14263" y="19"/>
                  </a:lnTo>
                  <a:lnTo>
                    <a:pt x="14357" y="0"/>
                  </a:lnTo>
                  <a:lnTo>
                    <a:pt x="14470" y="0"/>
                  </a:lnTo>
                  <a:lnTo>
                    <a:pt x="14621" y="19"/>
                  </a:lnTo>
                  <a:lnTo>
                    <a:pt x="14790" y="57"/>
                  </a:lnTo>
                  <a:lnTo>
                    <a:pt x="14997" y="113"/>
                  </a:lnTo>
                  <a:lnTo>
                    <a:pt x="15449" y="301"/>
                  </a:lnTo>
                  <a:lnTo>
                    <a:pt x="15975" y="546"/>
                  </a:lnTo>
                  <a:lnTo>
                    <a:pt x="16559" y="866"/>
                  </a:lnTo>
                  <a:lnTo>
                    <a:pt x="17198" y="1261"/>
                  </a:lnTo>
                  <a:lnTo>
                    <a:pt x="17857" y="1694"/>
                  </a:lnTo>
                  <a:lnTo>
                    <a:pt x="17857" y="1694"/>
                  </a:lnTo>
                  <a:lnTo>
                    <a:pt x="18516" y="2145"/>
                  </a:lnTo>
                  <a:lnTo>
                    <a:pt x="19099" y="2597"/>
                  </a:lnTo>
                  <a:lnTo>
                    <a:pt x="19607" y="3030"/>
                  </a:lnTo>
                  <a:lnTo>
                    <a:pt x="20040" y="3444"/>
                  </a:lnTo>
                  <a:lnTo>
                    <a:pt x="20378" y="3801"/>
                  </a:lnTo>
                  <a:lnTo>
                    <a:pt x="20491" y="3970"/>
                  </a:lnTo>
                  <a:lnTo>
                    <a:pt x="20604" y="4102"/>
                  </a:lnTo>
                  <a:lnTo>
                    <a:pt x="20661" y="4234"/>
                  </a:lnTo>
                  <a:lnTo>
                    <a:pt x="20717" y="4347"/>
                  </a:lnTo>
                  <a:lnTo>
                    <a:pt x="20717" y="4441"/>
                  </a:lnTo>
                  <a:lnTo>
                    <a:pt x="20698" y="4516"/>
                  </a:lnTo>
                  <a:lnTo>
                    <a:pt x="19964" y="5589"/>
                  </a:lnTo>
                  <a:lnTo>
                    <a:pt x="19964" y="5589"/>
                  </a:lnTo>
                  <a:lnTo>
                    <a:pt x="19908" y="5664"/>
                  </a:lnTo>
                  <a:lnTo>
                    <a:pt x="19833" y="5720"/>
                  </a:lnTo>
                  <a:lnTo>
                    <a:pt x="19739" y="5777"/>
                  </a:lnTo>
                  <a:lnTo>
                    <a:pt x="19644" y="5814"/>
                  </a:lnTo>
                  <a:lnTo>
                    <a:pt x="19550" y="5852"/>
                  </a:lnTo>
                  <a:lnTo>
                    <a:pt x="19456" y="5852"/>
                  </a:lnTo>
                  <a:lnTo>
                    <a:pt x="19362" y="5852"/>
                  </a:lnTo>
                  <a:lnTo>
                    <a:pt x="19249" y="5833"/>
                  </a:lnTo>
                  <a:lnTo>
                    <a:pt x="19249" y="5833"/>
                  </a:lnTo>
                  <a:lnTo>
                    <a:pt x="18835" y="5683"/>
                  </a:lnTo>
                  <a:lnTo>
                    <a:pt x="18271" y="5457"/>
                  </a:lnTo>
                  <a:lnTo>
                    <a:pt x="15825" y="9032"/>
                  </a:lnTo>
                  <a:lnTo>
                    <a:pt x="15825" y="9032"/>
                  </a:lnTo>
                  <a:lnTo>
                    <a:pt x="16051" y="9314"/>
                  </a:lnTo>
                  <a:lnTo>
                    <a:pt x="16258" y="9596"/>
                  </a:lnTo>
                  <a:lnTo>
                    <a:pt x="16465" y="9897"/>
                  </a:lnTo>
                  <a:lnTo>
                    <a:pt x="16653" y="10198"/>
                  </a:lnTo>
                  <a:lnTo>
                    <a:pt x="16822" y="10518"/>
                  </a:lnTo>
                  <a:lnTo>
                    <a:pt x="16991" y="10838"/>
                  </a:lnTo>
                  <a:lnTo>
                    <a:pt x="17142" y="11158"/>
                  </a:lnTo>
                  <a:lnTo>
                    <a:pt x="17274" y="11497"/>
                  </a:lnTo>
                  <a:lnTo>
                    <a:pt x="17387" y="11817"/>
                  </a:lnTo>
                  <a:lnTo>
                    <a:pt x="17499" y="12155"/>
                  </a:lnTo>
                  <a:lnTo>
                    <a:pt x="17594" y="12513"/>
                  </a:lnTo>
                  <a:lnTo>
                    <a:pt x="17669" y="12851"/>
                  </a:lnTo>
                  <a:lnTo>
                    <a:pt x="17744" y="13190"/>
                  </a:lnTo>
                  <a:lnTo>
                    <a:pt x="17782" y="13548"/>
                  </a:lnTo>
                  <a:lnTo>
                    <a:pt x="17819" y="13905"/>
                  </a:lnTo>
                  <a:lnTo>
                    <a:pt x="17857" y="14244"/>
                  </a:lnTo>
                  <a:lnTo>
                    <a:pt x="17857" y="14601"/>
                  </a:lnTo>
                  <a:lnTo>
                    <a:pt x="17857" y="14959"/>
                  </a:lnTo>
                  <a:lnTo>
                    <a:pt x="17838" y="15316"/>
                  </a:lnTo>
                  <a:lnTo>
                    <a:pt x="17819" y="15674"/>
                  </a:lnTo>
                  <a:lnTo>
                    <a:pt x="17763" y="16031"/>
                  </a:lnTo>
                  <a:lnTo>
                    <a:pt x="17706" y="16370"/>
                  </a:lnTo>
                  <a:lnTo>
                    <a:pt x="17631" y="16727"/>
                  </a:lnTo>
                  <a:lnTo>
                    <a:pt x="17537" y="17085"/>
                  </a:lnTo>
                  <a:lnTo>
                    <a:pt x="17443" y="17424"/>
                  </a:lnTo>
                  <a:lnTo>
                    <a:pt x="17330" y="17781"/>
                  </a:lnTo>
                  <a:lnTo>
                    <a:pt x="17198" y="18120"/>
                  </a:lnTo>
                  <a:lnTo>
                    <a:pt x="17048" y="18459"/>
                  </a:lnTo>
                  <a:lnTo>
                    <a:pt x="16879" y="18778"/>
                  </a:lnTo>
                  <a:lnTo>
                    <a:pt x="16709" y="19117"/>
                  </a:lnTo>
                  <a:lnTo>
                    <a:pt x="16502" y="19437"/>
                  </a:lnTo>
                  <a:lnTo>
                    <a:pt x="16295" y="19757"/>
                  </a:lnTo>
                </a:path>
              </a:pathLst>
            </a:custGeom>
            <a:noFill/>
            <a:ln>
              <a:noFill/>
            </a:ln>
          </p:spPr>
          <p:txBody>
            <a:bodyPr spcFirstLastPara="1" wrap="square" lIns="121900" tIns="121900" rIns="121900" bIns="121900" anchor="ctr" anchorCtr="0">
              <a:noAutofit/>
            </a:bodyPr>
            <a:lstStyle/>
            <a:p>
              <a:endParaRPr sz="2400"/>
            </a:p>
          </p:txBody>
        </p:sp>
        <p:sp>
          <p:nvSpPr>
            <p:cNvPr id="8417" name="Google Shape;8417;p41"/>
            <p:cNvSpPr/>
            <p:nvPr/>
          </p:nvSpPr>
          <p:spPr>
            <a:xfrm>
              <a:off x="1784700" y="2583950"/>
              <a:ext cx="114800" cy="114800"/>
            </a:xfrm>
            <a:custGeom>
              <a:avLst/>
              <a:gdLst/>
              <a:ahLst/>
              <a:cxnLst/>
              <a:rect l="l" t="t" r="r" b="b"/>
              <a:pathLst>
                <a:path w="4592" h="4592" extrusionOk="0">
                  <a:moveTo>
                    <a:pt x="2296" y="1"/>
                  </a:moveTo>
                  <a:lnTo>
                    <a:pt x="2052" y="20"/>
                  </a:lnTo>
                  <a:lnTo>
                    <a:pt x="1826" y="57"/>
                  </a:lnTo>
                  <a:lnTo>
                    <a:pt x="1581" y="114"/>
                  </a:lnTo>
                  <a:lnTo>
                    <a:pt x="1356" y="208"/>
                  </a:lnTo>
                  <a:lnTo>
                    <a:pt x="1149" y="302"/>
                  </a:lnTo>
                  <a:lnTo>
                    <a:pt x="942" y="433"/>
                  </a:lnTo>
                  <a:lnTo>
                    <a:pt x="754" y="603"/>
                  </a:lnTo>
                  <a:lnTo>
                    <a:pt x="565" y="772"/>
                  </a:lnTo>
                  <a:lnTo>
                    <a:pt x="434" y="960"/>
                  </a:lnTo>
                  <a:lnTo>
                    <a:pt x="302" y="1148"/>
                  </a:lnTo>
                  <a:lnTo>
                    <a:pt x="189" y="1355"/>
                  </a:lnTo>
                  <a:lnTo>
                    <a:pt x="114" y="1562"/>
                  </a:lnTo>
                  <a:lnTo>
                    <a:pt x="57" y="1788"/>
                  </a:lnTo>
                  <a:lnTo>
                    <a:pt x="20" y="1995"/>
                  </a:lnTo>
                  <a:lnTo>
                    <a:pt x="1" y="2221"/>
                  </a:lnTo>
                  <a:lnTo>
                    <a:pt x="1" y="2447"/>
                  </a:lnTo>
                  <a:lnTo>
                    <a:pt x="20" y="2654"/>
                  </a:lnTo>
                  <a:lnTo>
                    <a:pt x="76" y="2879"/>
                  </a:lnTo>
                  <a:lnTo>
                    <a:pt x="133" y="3086"/>
                  </a:lnTo>
                  <a:lnTo>
                    <a:pt x="227" y="3293"/>
                  </a:lnTo>
                  <a:lnTo>
                    <a:pt x="321" y="3482"/>
                  </a:lnTo>
                  <a:lnTo>
                    <a:pt x="453" y="3670"/>
                  </a:lnTo>
                  <a:lnTo>
                    <a:pt x="603" y="3858"/>
                  </a:lnTo>
                  <a:lnTo>
                    <a:pt x="772" y="4027"/>
                  </a:lnTo>
                  <a:lnTo>
                    <a:pt x="942" y="4159"/>
                  </a:lnTo>
                  <a:lnTo>
                    <a:pt x="1111" y="4272"/>
                  </a:lnTo>
                  <a:lnTo>
                    <a:pt x="1299" y="4366"/>
                  </a:lnTo>
                  <a:lnTo>
                    <a:pt x="1487" y="4460"/>
                  </a:lnTo>
                  <a:lnTo>
                    <a:pt x="1694" y="4516"/>
                  </a:lnTo>
                  <a:lnTo>
                    <a:pt x="1883" y="4554"/>
                  </a:lnTo>
                  <a:lnTo>
                    <a:pt x="2089" y="4592"/>
                  </a:lnTo>
                  <a:lnTo>
                    <a:pt x="2522" y="4592"/>
                  </a:lnTo>
                  <a:lnTo>
                    <a:pt x="2767" y="4554"/>
                  </a:lnTo>
                  <a:lnTo>
                    <a:pt x="2993" y="4479"/>
                  </a:lnTo>
                  <a:lnTo>
                    <a:pt x="3218" y="4404"/>
                  </a:lnTo>
                  <a:lnTo>
                    <a:pt x="3425" y="4291"/>
                  </a:lnTo>
                  <a:lnTo>
                    <a:pt x="3632" y="4159"/>
                  </a:lnTo>
                  <a:lnTo>
                    <a:pt x="3839" y="4008"/>
                  </a:lnTo>
                  <a:lnTo>
                    <a:pt x="4009" y="3820"/>
                  </a:lnTo>
                  <a:lnTo>
                    <a:pt x="4159" y="3632"/>
                  </a:lnTo>
                  <a:lnTo>
                    <a:pt x="4291" y="3444"/>
                  </a:lnTo>
                  <a:lnTo>
                    <a:pt x="4385" y="3237"/>
                  </a:lnTo>
                  <a:lnTo>
                    <a:pt x="4460" y="3030"/>
                  </a:lnTo>
                  <a:lnTo>
                    <a:pt x="4536" y="2823"/>
                  </a:lnTo>
                  <a:lnTo>
                    <a:pt x="4573" y="2597"/>
                  </a:lnTo>
                  <a:lnTo>
                    <a:pt x="4592" y="2371"/>
                  </a:lnTo>
                  <a:lnTo>
                    <a:pt x="4573" y="2164"/>
                  </a:lnTo>
                  <a:lnTo>
                    <a:pt x="4554" y="1939"/>
                  </a:lnTo>
                  <a:lnTo>
                    <a:pt x="4517" y="1732"/>
                  </a:lnTo>
                  <a:lnTo>
                    <a:pt x="4441" y="1506"/>
                  </a:lnTo>
                  <a:lnTo>
                    <a:pt x="4366" y="1299"/>
                  </a:lnTo>
                  <a:lnTo>
                    <a:pt x="4253" y="1111"/>
                  </a:lnTo>
                  <a:lnTo>
                    <a:pt x="4122" y="923"/>
                  </a:lnTo>
                  <a:lnTo>
                    <a:pt x="3971" y="753"/>
                  </a:lnTo>
                  <a:lnTo>
                    <a:pt x="3821" y="584"/>
                  </a:lnTo>
                  <a:lnTo>
                    <a:pt x="3651" y="452"/>
                  </a:lnTo>
                  <a:lnTo>
                    <a:pt x="3463" y="321"/>
                  </a:lnTo>
                  <a:lnTo>
                    <a:pt x="3275" y="226"/>
                  </a:lnTo>
                  <a:lnTo>
                    <a:pt x="3087" y="151"/>
                  </a:lnTo>
                  <a:lnTo>
                    <a:pt x="2899" y="95"/>
                  </a:lnTo>
                  <a:lnTo>
                    <a:pt x="2692" y="38"/>
                  </a:lnTo>
                  <a:lnTo>
                    <a:pt x="2503" y="20"/>
                  </a:lnTo>
                  <a:lnTo>
                    <a:pt x="2296"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8418" name="Google Shape;8418;p41"/>
            <p:cNvSpPr/>
            <p:nvPr/>
          </p:nvSpPr>
          <p:spPr>
            <a:xfrm>
              <a:off x="1784700" y="2583950"/>
              <a:ext cx="114800" cy="114800"/>
            </a:xfrm>
            <a:custGeom>
              <a:avLst/>
              <a:gdLst/>
              <a:ahLst/>
              <a:cxnLst/>
              <a:rect l="l" t="t" r="r" b="b"/>
              <a:pathLst>
                <a:path w="4592" h="4592" fill="none" extrusionOk="0">
                  <a:moveTo>
                    <a:pt x="2296" y="1"/>
                  </a:moveTo>
                  <a:lnTo>
                    <a:pt x="2296" y="1"/>
                  </a:lnTo>
                  <a:lnTo>
                    <a:pt x="2052" y="20"/>
                  </a:lnTo>
                  <a:lnTo>
                    <a:pt x="1826" y="57"/>
                  </a:lnTo>
                  <a:lnTo>
                    <a:pt x="1581" y="114"/>
                  </a:lnTo>
                  <a:lnTo>
                    <a:pt x="1356" y="208"/>
                  </a:lnTo>
                  <a:lnTo>
                    <a:pt x="1149" y="302"/>
                  </a:lnTo>
                  <a:lnTo>
                    <a:pt x="942" y="433"/>
                  </a:lnTo>
                  <a:lnTo>
                    <a:pt x="754" y="603"/>
                  </a:lnTo>
                  <a:lnTo>
                    <a:pt x="565" y="772"/>
                  </a:lnTo>
                  <a:lnTo>
                    <a:pt x="565" y="772"/>
                  </a:lnTo>
                  <a:lnTo>
                    <a:pt x="434" y="960"/>
                  </a:lnTo>
                  <a:lnTo>
                    <a:pt x="302" y="1148"/>
                  </a:lnTo>
                  <a:lnTo>
                    <a:pt x="189" y="1355"/>
                  </a:lnTo>
                  <a:lnTo>
                    <a:pt x="114" y="1562"/>
                  </a:lnTo>
                  <a:lnTo>
                    <a:pt x="57" y="1788"/>
                  </a:lnTo>
                  <a:lnTo>
                    <a:pt x="20" y="1995"/>
                  </a:lnTo>
                  <a:lnTo>
                    <a:pt x="1" y="2221"/>
                  </a:lnTo>
                  <a:lnTo>
                    <a:pt x="1" y="2447"/>
                  </a:lnTo>
                  <a:lnTo>
                    <a:pt x="20" y="2654"/>
                  </a:lnTo>
                  <a:lnTo>
                    <a:pt x="76" y="2879"/>
                  </a:lnTo>
                  <a:lnTo>
                    <a:pt x="133" y="3086"/>
                  </a:lnTo>
                  <a:lnTo>
                    <a:pt x="227" y="3293"/>
                  </a:lnTo>
                  <a:lnTo>
                    <a:pt x="321" y="3482"/>
                  </a:lnTo>
                  <a:lnTo>
                    <a:pt x="453" y="3670"/>
                  </a:lnTo>
                  <a:lnTo>
                    <a:pt x="603" y="3858"/>
                  </a:lnTo>
                  <a:lnTo>
                    <a:pt x="772" y="4027"/>
                  </a:lnTo>
                  <a:lnTo>
                    <a:pt x="772" y="4027"/>
                  </a:lnTo>
                  <a:lnTo>
                    <a:pt x="942" y="4159"/>
                  </a:lnTo>
                  <a:lnTo>
                    <a:pt x="1111" y="4272"/>
                  </a:lnTo>
                  <a:lnTo>
                    <a:pt x="1299" y="4366"/>
                  </a:lnTo>
                  <a:lnTo>
                    <a:pt x="1487" y="4460"/>
                  </a:lnTo>
                  <a:lnTo>
                    <a:pt x="1694" y="4516"/>
                  </a:lnTo>
                  <a:lnTo>
                    <a:pt x="1883" y="4554"/>
                  </a:lnTo>
                  <a:lnTo>
                    <a:pt x="2089" y="4592"/>
                  </a:lnTo>
                  <a:lnTo>
                    <a:pt x="2296" y="4592"/>
                  </a:lnTo>
                  <a:lnTo>
                    <a:pt x="2296" y="4592"/>
                  </a:lnTo>
                  <a:lnTo>
                    <a:pt x="2522" y="4592"/>
                  </a:lnTo>
                  <a:lnTo>
                    <a:pt x="2767" y="4554"/>
                  </a:lnTo>
                  <a:lnTo>
                    <a:pt x="2993" y="4479"/>
                  </a:lnTo>
                  <a:lnTo>
                    <a:pt x="3218" y="4404"/>
                  </a:lnTo>
                  <a:lnTo>
                    <a:pt x="3425" y="4291"/>
                  </a:lnTo>
                  <a:lnTo>
                    <a:pt x="3632" y="4159"/>
                  </a:lnTo>
                  <a:lnTo>
                    <a:pt x="3839" y="4008"/>
                  </a:lnTo>
                  <a:lnTo>
                    <a:pt x="4009" y="3820"/>
                  </a:lnTo>
                  <a:lnTo>
                    <a:pt x="4009" y="3820"/>
                  </a:lnTo>
                  <a:lnTo>
                    <a:pt x="4159" y="3632"/>
                  </a:lnTo>
                  <a:lnTo>
                    <a:pt x="4291" y="3444"/>
                  </a:lnTo>
                  <a:lnTo>
                    <a:pt x="4385" y="3237"/>
                  </a:lnTo>
                  <a:lnTo>
                    <a:pt x="4460" y="3030"/>
                  </a:lnTo>
                  <a:lnTo>
                    <a:pt x="4536" y="2823"/>
                  </a:lnTo>
                  <a:lnTo>
                    <a:pt x="4573" y="2597"/>
                  </a:lnTo>
                  <a:lnTo>
                    <a:pt x="4592" y="2371"/>
                  </a:lnTo>
                  <a:lnTo>
                    <a:pt x="4573" y="2164"/>
                  </a:lnTo>
                  <a:lnTo>
                    <a:pt x="4554" y="1939"/>
                  </a:lnTo>
                  <a:lnTo>
                    <a:pt x="4517" y="1732"/>
                  </a:lnTo>
                  <a:lnTo>
                    <a:pt x="4441" y="1506"/>
                  </a:lnTo>
                  <a:lnTo>
                    <a:pt x="4366" y="1299"/>
                  </a:lnTo>
                  <a:lnTo>
                    <a:pt x="4253" y="1111"/>
                  </a:lnTo>
                  <a:lnTo>
                    <a:pt x="4122" y="923"/>
                  </a:lnTo>
                  <a:lnTo>
                    <a:pt x="3971" y="753"/>
                  </a:lnTo>
                  <a:lnTo>
                    <a:pt x="3821" y="584"/>
                  </a:lnTo>
                  <a:lnTo>
                    <a:pt x="3821" y="584"/>
                  </a:lnTo>
                  <a:lnTo>
                    <a:pt x="3651" y="452"/>
                  </a:lnTo>
                  <a:lnTo>
                    <a:pt x="3463" y="321"/>
                  </a:lnTo>
                  <a:lnTo>
                    <a:pt x="3275" y="226"/>
                  </a:lnTo>
                  <a:lnTo>
                    <a:pt x="3087" y="151"/>
                  </a:lnTo>
                  <a:lnTo>
                    <a:pt x="2899" y="95"/>
                  </a:lnTo>
                  <a:lnTo>
                    <a:pt x="2692" y="38"/>
                  </a:lnTo>
                  <a:lnTo>
                    <a:pt x="2503" y="20"/>
                  </a:lnTo>
                  <a:lnTo>
                    <a:pt x="2296" y="1"/>
                  </a:lnTo>
                </a:path>
              </a:pathLst>
            </a:custGeom>
            <a:noFill/>
            <a:ln>
              <a:noFill/>
            </a:ln>
          </p:spPr>
          <p:txBody>
            <a:bodyPr spcFirstLastPara="1" wrap="square" lIns="121900" tIns="121900" rIns="121900" bIns="121900" anchor="ctr" anchorCtr="0">
              <a:noAutofit/>
            </a:bodyPr>
            <a:lstStyle/>
            <a:p>
              <a:endParaRPr sz="2400"/>
            </a:p>
          </p:txBody>
        </p:sp>
        <p:sp>
          <p:nvSpPr>
            <p:cNvPr id="8419" name="Google Shape;8419;p41"/>
            <p:cNvSpPr/>
            <p:nvPr/>
          </p:nvSpPr>
          <p:spPr>
            <a:xfrm>
              <a:off x="1885850" y="2717550"/>
              <a:ext cx="61175" cy="61175"/>
            </a:xfrm>
            <a:custGeom>
              <a:avLst/>
              <a:gdLst/>
              <a:ahLst/>
              <a:cxnLst/>
              <a:rect l="l" t="t" r="r" b="b"/>
              <a:pathLst>
                <a:path w="2447" h="2447" extrusionOk="0">
                  <a:moveTo>
                    <a:pt x="1092" y="0"/>
                  </a:moveTo>
                  <a:lnTo>
                    <a:pt x="960" y="19"/>
                  </a:lnTo>
                  <a:lnTo>
                    <a:pt x="847" y="57"/>
                  </a:lnTo>
                  <a:lnTo>
                    <a:pt x="734" y="94"/>
                  </a:lnTo>
                  <a:lnTo>
                    <a:pt x="602" y="170"/>
                  </a:lnTo>
                  <a:lnTo>
                    <a:pt x="508" y="226"/>
                  </a:lnTo>
                  <a:lnTo>
                    <a:pt x="395" y="320"/>
                  </a:lnTo>
                  <a:lnTo>
                    <a:pt x="301" y="414"/>
                  </a:lnTo>
                  <a:lnTo>
                    <a:pt x="226" y="508"/>
                  </a:lnTo>
                  <a:lnTo>
                    <a:pt x="151" y="621"/>
                  </a:lnTo>
                  <a:lnTo>
                    <a:pt x="94" y="715"/>
                  </a:lnTo>
                  <a:lnTo>
                    <a:pt x="57" y="828"/>
                  </a:lnTo>
                  <a:lnTo>
                    <a:pt x="19" y="941"/>
                  </a:lnTo>
                  <a:lnTo>
                    <a:pt x="0" y="1073"/>
                  </a:lnTo>
                  <a:lnTo>
                    <a:pt x="0" y="1186"/>
                  </a:lnTo>
                  <a:lnTo>
                    <a:pt x="0" y="1299"/>
                  </a:lnTo>
                  <a:lnTo>
                    <a:pt x="0" y="1412"/>
                  </a:lnTo>
                  <a:lnTo>
                    <a:pt x="38" y="1543"/>
                  </a:lnTo>
                  <a:lnTo>
                    <a:pt x="76" y="1656"/>
                  </a:lnTo>
                  <a:lnTo>
                    <a:pt x="113" y="1750"/>
                  </a:lnTo>
                  <a:lnTo>
                    <a:pt x="170" y="1863"/>
                  </a:lnTo>
                  <a:lnTo>
                    <a:pt x="245" y="1957"/>
                  </a:lnTo>
                  <a:lnTo>
                    <a:pt x="320" y="2051"/>
                  </a:lnTo>
                  <a:lnTo>
                    <a:pt x="414" y="2145"/>
                  </a:lnTo>
                  <a:lnTo>
                    <a:pt x="584" y="2277"/>
                  </a:lnTo>
                  <a:lnTo>
                    <a:pt x="791" y="2371"/>
                  </a:lnTo>
                  <a:lnTo>
                    <a:pt x="998" y="2428"/>
                  </a:lnTo>
                  <a:lnTo>
                    <a:pt x="1223" y="2446"/>
                  </a:lnTo>
                  <a:lnTo>
                    <a:pt x="1355" y="2446"/>
                  </a:lnTo>
                  <a:lnTo>
                    <a:pt x="1468" y="2428"/>
                  </a:lnTo>
                  <a:lnTo>
                    <a:pt x="1600" y="2390"/>
                  </a:lnTo>
                  <a:lnTo>
                    <a:pt x="1713" y="2352"/>
                  </a:lnTo>
                  <a:lnTo>
                    <a:pt x="1825" y="2296"/>
                  </a:lnTo>
                  <a:lnTo>
                    <a:pt x="1938" y="2221"/>
                  </a:lnTo>
                  <a:lnTo>
                    <a:pt x="2051" y="2145"/>
                  </a:lnTo>
                  <a:lnTo>
                    <a:pt x="2145" y="2032"/>
                  </a:lnTo>
                  <a:lnTo>
                    <a:pt x="2221" y="1938"/>
                  </a:lnTo>
                  <a:lnTo>
                    <a:pt x="2277" y="1844"/>
                  </a:lnTo>
                  <a:lnTo>
                    <a:pt x="2333" y="1731"/>
                  </a:lnTo>
                  <a:lnTo>
                    <a:pt x="2390" y="1618"/>
                  </a:lnTo>
                  <a:lnTo>
                    <a:pt x="2409" y="1506"/>
                  </a:lnTo>
                  <a:lnTo>
                    <a:pt x="2446" y="1393"/>
                  </a:lnTo>
                  <a:lnTo>
                    <a:pt x="2446" y="1148"/>
                  </a:lnTo>
                  <a:lnTo>
                    <a:pt x="2409" y="922"/>
                  </a:lnTo>
                  <a:lnTo>
                    <a:pt x="2371" y="809"/>
                  </a:lnTo>
                  <a:lnTo>
                    <a:pt x="2333" y="697"/>
                  </a:lnTo>
                  <a:lnTo>
                    <a:pt x="2277" y="584"/>
                  </a:lnTo>
                  <a:lnTo>
                    <a:pt x="2202" y="490"/>
                  </a:lnTo>
                  <a:lnTo>
                    <a:pt x="2126" y="395"/>
                  </a:lnTo>
                  <a:lnTo>
                    <a:pt x="2032" y="301"/>
                  </a:lnTo>
                  <a:lnTo>
                    <a:pt x="1844" y="170"/>
                  </a:lnTo>
                  <a:lnTo>
                    <a:pt x="1656" y="76"/>
                  </a:lnTo>
                  <a:lnTo>
                    <a:pt x="1430" y="19"/>
                  </a:lnTo>
                  <a:lnTo>
                    <a:pt x="1223"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8420" name="Google Shape;8420;p41"/>
            <p:cNvSpPr/>
            <p:nvPr/>
          </p:nvSpPr>
          <p:spPr>
            <a:xfrm>
              <a:off x="1885850" y="2717550"/>
              <a:ext cx="61175" cy="61175"/>
            </a:xfrm>
            <a:custGeom>
              <a:avLst/>
              <a:gdLst/>
              <a:ahLst/>
              <a:cxnLst/>
              <a:rect l="l" t="t" r="r" b="b"/>
              <a:pathLst>
                <a:path w="2447" h="2447" fill="none" extrusionOk="0">
                  <a:moveTo>
                    <a:pt x="1223" y="0"/>
                  </a:moveTo>
                  <a:lnTo>
                    <a:pt x="1223" y="0"/>
                  </a:lnTo>
                  <a:lnTo>
                    <a:pt x="1092" y="0"/>
                  </a:lnTo>
                  <a:lnTo>
                    <a:pt x="960" y="19"/>
                  </a:lnTo>
                  <a:lnTo>
                    <a:pt x="847" y="57"/>
                  </a:lnTo>
                  <a:lnTo>
                    <a:pt x="734" y="94"/>
                  </a:lnTo>
                  <a:lnTo>
                    <a:pt x="602" y="170"/>
                  </a:lnTo>
                  <a:lnTo>
                    <a:pt x="508" y="226"/>
                  </a:lnTo>
                  <a:lnTo>
                    <a:pt x="395" y="320"/>
                  </a:lnTo>
                  <a:lnTo>
                    <a:pt x="301" y="414"/>
                  </a:lnTo>
                  <a:lnTo>
                    <a:pt x="301" y="414"/>
                  </a:lnTo>
                  <a:lnTo>
                    <a:pt x="226" y="508"/>
                  </a:lnTo>
                  <a:lnTo>
                    <a:pt x="151" y="621"/>
                  </a:lnTo>
                  <a:lnTo>
                    <a:pt x="94" y="715"/>
                  </a:lnTo>
                  <a:lnTo>
                    <a:pt x="57" y="828"/>
                  </a:lnTo>
                  <a:lnTo>
                    <a:pt x="19" y="941"/>
                  </a:lnTo>
                  <a:lnTo>
                    <a:pt x="0" y="1073"/>
                  </a:lnTo>
                  <a:lnTo>
                    <a:pt x="0" y="1186"/>
                  </a:lnTo>
                  <a:lnTo>
                    <a:pt x="0" y="1299"/>
                  </a:lnTo>
                  <a:lnTo>
                    <a:pt x="0" y="1412"/>
                  </a:lnTo>
                  <a:lnTo>
                    <a:pt x="38" y="1543"/>
                  </a:lnTo>
                  <a:lnTo>
                    <a:pt x="76" y="1656"/>
                  </a:lnTo>
                  <a:lnTo>
                    <a:pt x="113" y="1750"/>
                  </a:lnTo>
                  <a:lnTo>
                    <a:pt x="170" y="1863"/>
                  </a:lnTo>
                  <a:lnTo>
                    <a:pt x="245" y="1957"/>
                  </a:lnTo>
                  <a:lnTo>
                    <a:pt x="320" y="2051"/>
                  </a:lnTo>
                  <a:lnTo>
                    <a:pt x="414" y="2145"/>
                  </a:lnTo>
                  <a:lnTo>
                    <a:pt x="414" y="2145"/>
                  </a:lnTo>
                  <a:lnTo>
                    <a:pt x="584" y="2277"/>
                  </a:lnTo>
                  <a:lnTo>
                    <a:pt x="791" y="2371"/>
                  </a:lnTo>
                  <a:lnTo>
                    <a:pt x="998" y="2428"/>
                  </a:lnTo>
                  <a:lnTo>
                    <a:pt x="1223" y="2446"/>
                  </a:lnTo>
                  <a:lnTo>
                    <a:pt x="1223" y="2446"/>
                  </a:lnTo>
                  <a:lnTo>
                    <a:pt x="1355" y="2446"/>
                  </a:lnTo>
                  <a:lnTo>
                    <a:pt x="1468" y="2428"/>
                  </a:lnTo>
                  <a:lnTo>
                    <a:pt x="1600" y="2390"/>
                  </a:lnTo>
                  <a:lnTo>
                    <a:pt x="1713" y="2352"/>
                  </a:lnTo>
                  <a:lnTo>
                    <a:pt x="1825" y="2296"/>
                  </a:lnTo>
                  <a:lnTo>
                    <a:pt x="1938" y="2221"/>
                  </a:lnTo>
                  <a:lnTo>
                    <a:pt x="2051" y="2145"/>
                  </a:lnTo>
                  <a:lnTo>
                    <a:pt x="2145" y="2032"/>
                  </a:lnTo>
                  <a:lnTo>
                    <a:pt x="2145" y="2032"/>
                  </a:lnTo>
                  <a:lnTo>
                    <a:pt x="2221" y="1938"/>
                  </a:lnTo>
                  <a:lnTo>
                    <a:pt x="2277" y="1844"/>
                  </a:lnTo>
                  <a:lnTo>
                    <a:pt x="2333" y="1731"/>
                  </a:lnTo>
                  <a:lnTo>
                    <a:pt x="2390" y="1618"/>
                  </a:lnTo>
                  <a:lnTo>
                    <a:pt x="2409" y="1506"/>
                  </a:lnTo>
                  <a:lnTo>
                    <a:pt x="2446" y="1393"/>
                  </a:lnTo>
                  <a:lnTo>
                    <a:pt x="2446" y="1148"/>
                  </a:lnTo>
                  <a:lnTo>
                    <a:pt x="2409" y="922"/>
                  </a:lnTo>
                  <a:lnTo>
                    <a:pt x="2371" y="809"/>
                  </a:lnTo>
                  <a:lnTo>
                    <a:pt x="2333" y="697"/>
                  </a:lnTo>
                  <a:lnTo>
                    <a:pt x="2277" y="584"/>
                  </a:lnTo>
                  <a:lnTo>
                    <a:pt x="2202" y="490"/>
                  </a:lnTo>
                  <a:lnTo>
                    <a:pt x="2126" y="395"/>
                  </a:lnTo>
                  <a:lnTo>
                    <a:pt x="2032" y="301"/>
                  </a:lnTo>
                  <a:lnTo>
                    <a:pt x="2032" y="301"/>
                  </a:lnTo>
                  <a:lnTo>
                    <a:pt x="1844" y="170"/>
                  </a:lnTo>
                  <a:lnTo>
                    <a:pt x="1656" y="76"/>
                  </a:lnTo>
                  <a:lnTo>
                    <a:pt x="1430" y="19"/>
                  </a:lnTo>
                  <a:lnTo>
                    <a:pt x="1223" y="0"/>
                  </a:lnTo>
                </a:path>
              </a:pathLst>
            </a:custGeom>
            <a:noFill/>
            <a:ln>
              <a:noFill/>
            </a:ln>
          </p:spPr>
          <p:txBody>
            <a:bodyPr spcFirstLastPara="1" wrap="square" lIns="121900" tIns="121900" rIns="121900" bIns="121900" anchor="ctr" anchorCtr="0">
              <a:noAutofit/>
            </a:bodyPr>
            <a:lstStyle/>
            <a:p>
              <a:endParaRPr sz="2400"/>
            </a:p>
          </p:txBody>
        </p:sp>
        <p:sp>
          <p:nvSpPr>
            <p:cNvPr id="8421" name="Google Shape;8421;p41"/>
            <p:cNvSpPr/>
            <p:nvPr/>
          </p:nvSpPr>
          <p:spPr>
            <a:xfrm>
              <a:off x="1952175" y="2568425"/>
              <a:ext cx="87050" cy="87525"/>
            </a:xfrm>
            <a:custGeom>
              <a:avLst/>
              <a:gdLst/>
              <a:ahLst/>
              <a:cxnLst/>
              <a:rect l="l" t="t" r="r" b="b"/>
              <a:pathLst>
                <a:path w="3482" h="3501" extrusionOk="0">
                  <a:moveTo>
                    <a:pt x="1731" y="1"/>
                  </a:moveTo>
                  <a:lnTo>
                    <a:pt x="1562" y="20"/>
                  </a:lnTo>
                  <a:lnTo>
                    <a:pt x="1374" y="38"/>
                  </a:lnTo>
                  <a:lnTo>
                    <a:pt x="1204" y="95"/>
                  </a:lnTo>
                  <a:lnTo>
                    <a:pt x="1035" y="151"/>
                  </a:lnTo>
                  <a:lnTo>
                    <a:pt x="866" y="245"/>
                  </a:lnTo>
                  <a:lnTo>
                    <a:pt x="715" y="339"/>
                  </a:lnTo>
                  <a:lnTo>
                    <a:pt x="565" y="452"/>
                  </a:lnTo>
                  <a:lnTo>
                    <a:pt x="433" y="603"/>
                  </a:lnTo>
                  <a:lnTo>
                    <a:pt x="320" y="735"/>
                  </a:lnTo>
                  <a:lnTo>
                    <a:pt x="226" y="885"/>
                  </a:lnTo>
                  <a:lnTo>
                    <a:pt x="151" y="1036"/>
                  </a:lnTo>
                  <a:lnTo>
                    <a:pt x="76" y="1205"/>
                  </a:lnTo>
                  <a:lnTo>
                    <a:pt x="38" y="1356"/>
                  </a:lnTo>
                  <a:lnTo>
                    <a:pt x="0" y="1525"/>
                  </a:lnTo>
                  <a:lnTo>
                    <a:pt x="0" y="1694"/>
                  </a:lnTo>
                  <a:lnTo>
                    <a:pt x="0" y="1864"/>
                  </a:lnTo>
                  <a:lnTo>
                    <a:pt x="19" y="2033"/>
                  </a:lnTo>
                  <a:lnTo>
                    <a:pt x="57" y="2183"/>
                  </a:lnTo>
                  <a:lnTo>
                    <a:pt x="94" y="2353"/>
                  </a:lnTo>
                  <a:lnTo>
                    <a:pt x="170" y="2503"/>
                  </a:lnTo>
                  <a:lnTo>
                    <a:pt x="245" y="2654"/>
                  </a:lnTo>
                  <a:lnTo>
                    <a:pt x="339" y="2804"/>
                  </a:lnTo>
                  <a:lnTo>
                    <a:pt x="452" y="2936"/>
                  </a:lnTo>
                  <a:lnTo>
                    <a:pt x="584" y="3068"/>
                  </a:lnTo>
                  <a:lnTo>
                    <a:pt x="715" y="3162"/>
                  </a:lnTo>
                  <a:lnTo>
                    <a:pt x="847" y="3256"/>
                  </a:lnTo>
                  <a:lnTo>
                    <a:pt x="979" y="3331"/>
                  </a:lnTo>
                  <a:lnTo>
                    <a:pt x="1129" y="3388"/>
                  </a:lnTo>
                  <a:lnTo>
                    <a:pt x="1280" y="3444"/>
                  </a:lnTo>
                  <a:lnTo>
                    <a:pt x="1430" y="3482"/>
                  </a:lnTo>
                  <a:lnTo>
                    <a:pt x="1581" y="3500"/>
                  </a:lnTo>
                  <a:lnTo>
                    <a:pt x="1919" y="3500"/>
                  </a:lnTo>
                  <a:lnTo>
                    <a:pt x="2089" y="3463"/>
                  </a:lnTo>
                  <a:lnTo>
                    <a:pt x="2277" y="3425"/>
                  </a:lnTo>
                  <a:lnTo>
                    <a:pt x="2446" y="3350"/>
                  </a:lnTo>
                  <a:lnTo>
                    <a:pt x="2616" y="3275"/>
                  </a:lnTo>
                  <a:lnTo>
                    <a:pt x="2766" y="3162"/>
                  </a:lnTo>
                  <a:lnTo>
                    <a:pt x="2917" y="3049"/>
                  </a:lnTo>
                  <a:lnTo>
                    <a:pt x="3048" y="2917"/>
                  </a:lnTo>
                  <a:lnTo>
                    <a:pt x="3161" y="2767"/>
                  </a:lnTo>
                  <a:lnTo>
                    <a:pt x="3255" y="2616"/>
                  </a:lnTo>
                  <a:lnTo>
                    <a:pt x="3331" y="2466"/>
                  </a:lnTo>
                  <a:lnTo>
                    <a:pt x="3387" y="2315"/>
                  </a:lnTo>
                  <a:lnTo>
                    <a:pt x="3444" y="2146"/>
                  </a:lnTo>
                  <a:lnTo>
                    <a:pt x="3462" y="1976"/>
                  </a:lnTo>
                  <a:lnTo>
                    <a:pt x="3481" y="1807"/>
                  </a:lnTo>
                  <a:lnTo>
                    <a:pt x="3481" y="1657"/>
                  </a:lnTo>
                  <a:lnTo>
                    <a:pt x="3462" y="1487"/>
                  </a:lnTo>
                  <a:lnTo>
                    <a:pt x="3425" y="1318"/>
                  </a:lnTo>
                  <a:lnTo>
                    <a:pt x="3368" y="1149"/>
                  </a:lnTo>
                  <a:lnTo>
                    <a:pt x="3312" y="998"/>
                  </a:lnTo>
                  <a:lnTo>
                    <a:pt x="3237" y="847"/>
                  </a:lnTo>
                  <a:lnTo>
                    <a:pt x="3143" y="716"/>
                  </a:lnTo>
                  <a:lnTo>
                    <a:pt x="3030" y="565"/>
                  </a:lnTo>
                  <a:lnTo>
                    <a:pt x="2898" y="452"/>
                  </a:lnTo>
                  <a:lnTo>
                    <a:pt x="2766" y="339"/>
                  </a:lnTo>
                  <a:lnTo>
                    <a:pt x="2634" y="264"/>
                  </a:lnTo>
                  <a:lnTo>
                    <a:pt x="2484" y="189"/>
                  </a:lnTo>
                  <a:lnTo>
                    <a:pt x="2352" y="114"/>
                  </a:lnTo>
                  <a:lnTo>
                    <a:pt x="2202" y="76"/>
                  </a:lnTo>
                  <a:lnTo>
                    <a:pt x="2051" y="38"/>
                  </a:lnTo>
                  <a:lnTo>
                    <a:pt x="1901" y="20"/>
                  </a:lnTo>
                  <a:lnTo>
                    <a:pt x="1731"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8422" name="Google Shape;8422;p41"/>
            <p:cNvSpPr/>
            <p:nvPr/>
          </p:nvSpPr>
          <p:spPr>
            <a:xfrm>
              <a:off x="1952175" y="2568425"/>
              <a:ext cx="87050" cy="87525"/>
            </a:xfrm>
            <a:custGeom>
              <a:avLst/>
              <a:gdLst/>
              <a:ahLst/>
              <a:cxnLst/>
              <a:rect l="l" t="t" r="r" b="b"/>
              <a:pathLst>
                <a:path w="3482" h="3501" fill="none" extrusionOk="0">
                  <a:moveTo>
                    <a:pt x="1731" y="1"/>
                  </a:moveTo>
                  <a:lnTo>
                    <a:pt x="1731" y="1"/>
                  </a:lnTo>
                  <a:lnTo>
                    <a:pt x="1562" y="20"/>
                  </a:lnTo>
                  <a:lnTo>
                    <a:pt x="1374" y="38"/>
                  </a:lnTo>
                  <a:lnTo>
                    <a:pt x="1204" y="95"/>
                  </a:lnTo>
                  <a:lnTo>
                    <a:pt x="1035" y="151"/>
                  </a:lnTo>
                  <a:lnTo>
                    <a:pt x="866" y="245"/>
                  </a:lnTo>
                  <a:lnTo>
                    <a:pt x="715" y="339"/>
                  </a:lnTo>
                  <a:lnTo>
                    <a:pt x="565" y="452"/>
                  </a:lnTo>
                  <a:lnTo>
                    <a:pt x="433" y="603"/>
                  </a:lnTo>
                  <a:lnTo>
                    <a:pt x="433" y="603"/>
                  </a:lnTo>
                  <a:lnTo>
                    <a:pt x="320" y="735"/>
                  </a:lnTo>
                  <a:lnTo>
                    <a:pt x="226" y="885"/>
                  </a:lnTo>
                  <a:lnTo>
                    <a:pt x="151" y="1036"/>
                  </a:lnTo>
                  <a:lnTo>
                    <a:pt x="76" y="1205"/>
                  </a:lnTo>
                  <a:lnTo>
                    <a:pt x="38" y="1356"/>
                  </a:lnTo>
                  <a:lnTo>
                    <a:pt x="0" y="1525"/>
                  </a:lnTo>
                  <a:lnTo>
                    <a:pt x="0" y="1694"/>
                  </a:lnTo>
                  <a:lnTo>
                    <a:pt x="0" y="1864"/>
                  </a:lnTo>
                  <a:lnTo>
                    <a:pt x="19" y="2033"/>
                  </a:lnTo>
                  <a:lnTo>
                    <a:pt x="57" y="2183"/>
                  </a:lnTo>
                  <a:lnTo>
                    <a:pt x="94" y="2353"/>
                  </a:lnTo>
                  <a:lnTo>
                    <a:pt x="170" y="2503"/>
                  </a:lnTo>
                  <a:lnTo>
                    <a:pt x="245" y="2654"/>
                  </a:lnTo>
                  <a:lnTo>
                    <a:pt x="339" y="2804"/>
                  </a:lnTo>
                  <a:lnTo>
                    <a:pt x="452" y="2936"/>
                  </a:lnTo>
                  <a:lnTo>
                    <a:pt x="584" y="3068"/>
                  </a:lnTo>
                  <a:lnTo>
                    <a:pt x="584" y="3068"/>
                  </a:lnTo>
                  <a:lnTo>
                    <a:pt x="715" y="3162"/>
                  </a:lnTo>
                  <a:lnTo>
                    <a:pt x="847" y="3256"/>
                  </a:lnTo>
                  <a:lnTo>
                    <a:pt x="979" y="3331"/>
                  </a:lnTo>
                  <a:lnTo>
                    <a:pt x="1129" y="3388"/>
                  </a:lnTo>
                  <a:lnTo>
                    <a:pt x="1280" y="3444"/>
                  </a:lnTo>
                  <a:lnTo>
                    <a:pt x="1430" y="3482"/>
                  </a:lnTo>
                  <a:lnTo>
                    <a:pt x="1581" y="3500"/>
                  </a:lnTo>
                  <a:lnTo>
                    <a:pt x="1731" y="3500"/>
                  </a:lnTo>
                  <a:lnTo>
                    <a:pt x="1731" y="3500"/>
                  </a:lnTo>
                  <a:lnTo>
                    <a:pt x="1919" y="3500"/>
                  </a:lnTo>
                  <a:lnTo>
                    <a:pt x="2089" y="3463"/>
                  </a:lnTo>
                  <a:lnTo>
                    <a:pt x="2277" y="3425"/>
                  </a:lnTo>
                  <a:lnTo>
                    <a:pt x="2446" y="3350"/>
                  </a:lnTo>
                  <a:lnTo>
                    <a:pt x="2616" y="3275"/>
                  </a:lnTo>
                  <a:lnTo>
                    <a:pt x="2766" y="3162"/>
                  </a:lnTo>
                  <a:lnTo>
                    <a:pt x="2917" y="3049"/>
                  </a:lnTo>
                  <a:lnTo>
                    <a:pt x="3048" y="2917"/>
                  </a:lnTo>
                  <a:lnTo>
                    <a:pt x="3048" y="2917"/>
                  </a:lnTo>
                  <a:lnTo>
                    <a:pt x="3161" y="2767"/>
                  </a:lnTo>
                  <a:lnTo>
                    <a:pt x="3255" y="2616"/>
                  </a:lnTo>
                  <a:lnTo>
                    <a:pt x="3331" y="2466"/>
                  </a:lnTo>
                  <a:lnTo>
                    <a:pt x="3387" y="2315"/>
                  </a:lnTo>
                  <a:lnTo>
                    <a:pt x="3444" y="2146"/>
                  </a:lnTo>
                  <a:lnTo>
                    <a:pt x="3462" y="1976"/>
                  </a:lnTo>
                  <a:lnTo>
                    <a:pt x="3481" y="1807"/>
                  </a:lnTo>
                  <a:lnTo>
                    <a:pt x="3481" y="1657"/>
                  </a:lnTo>
                  <a:lnTo>
                    <a:pt x="3462" y="1487"/>
                  </a:lnTo>
                  <a:lnTo>
                    <a:pt x="3425" y="1318"/>
                  </a:lnTo>
                  <a:lnTo>
                    <a:pt x="3368" y="1149"/>
                  </a:lnTo>
                  <a:lnTo>
                    <a:pt x="3312" y="998"/>
                  </a:lnTo>
                  <a:lnTo>
                    <a:pt x="3237" y="847"/>
                  </a:lnTo>
                  <a:lnTo>
                    <a:pt x="3143" y="716"/>
                  </a:lnTo>
                  <a:lnTo>
                    <a:pt x="3030" y="565"/>
                  </a:lnTo>
                  <a:lnTo>
                    <a:pt x="2898" y="452"/>
                  </a:lnTo>
                  <a:lnTo>
                    <a:pt x="2898" y="452"/>
                  </a:lnTo>
                  <a:lnTo>
                    <a:pt x="2766" y="339"/>
                  </a:lnTo>
                  <a:lnTo>
                    <a:pt x="2634" y="264"/>
                  </a:lnTo>
                  <a:lnTo>
                    <a:pt x="2484" y="189"/>
                  </a:lnTo>
                  <a:lnTo>
                    <a:pt x="2352" y="114"/>
                  </a:lnTo>
                  <a:lnTo>
                    <a:pt x="2202" y="76"/>
                  </a:lnTo>
                  <a:lnTo>
                    <a:pt x="2051" y="38"/>
                  </a:lnTo>
                  <a:lnTo>
                    <a:pt x="1901" y="20"/>
                  </a:lnTo>
                  <a:lnTo>
                    <a:pt x="1731" y="1"/>
                  </a:lnTo>
                </a:path>
              </a:pathLst>
            </a:custGeom>
            <a:noFill/>
            <a:ln>
              <a:noFill/>
            </a:ln>
          </p:spPr>
          <p:txBody>
            <a:bodyPr spcFirstLastPara="1" wrap="square" lIns="121900" tIns="121900" rIns="121900" bIns="121900" anchor="ctr" anchorCtr="0">
              <a:noAutofit/>
            </a:bodyPr>
            <a:lstStyle/>
            <a:p>
              <a:endParaRPr sz="2400"/>
            </a:p>
          </p:txBody>
        </p:sp>
        <p:sp>
          <p:nvSpPr>
            <p:cNvPr id="8423" name="Google Shape;8423;p41"/>
            <p:cNvSpPr/>
            <p:nvPr/>
          </p:nvSpPr>
          <p:spPr>
            <a:xfrm>
              <a:off x="1768250" y="2753775"/>
              <a:ext cx="103500" cy="71975"/>
            </a:xfrm>
            <a:custGeom>
              <a:avLst/>
              <a:gdLst/>
              <a:ahLst/>
              <a:cxnLst/>
              <a:rect l="l" t="t" r="r" b="b"/>
              <a:pathLst>
                <a:path w="4140" h="2879" extrusionOk="0">
                  <a:moveTo>
                    <a:pt x="38" y="0"/>
                  </a:moveTo>
                  <a:lnTo>
                    <a:pt x="0" y="19"/>
                  </a:lnTo>
                  <a:lnTo>
                    <a:pt x="0" y="57"/>
                  </a:lnTo>
                  <a:lnTo>
                    <a:pt x="0" y="113"/>
                  </a:lnTo>
                  <a:lnTo>
                    <a:pt x="76" y="264"/>
                  </a:lnTo>
                  <a:lnTo>
                    <a:pt x="245" y="433"/>
                  </a:lnTo>
                  <a:lnTo>
                    <a:pt x="452" y="659"/>
                  </a:lnTo>
                  <a:lnTo>
                    <a:pt x="734" y="903"/>
                  </a:lnTo>
                  <a:lnTo>
                    <a:pt x="1073" y="1167"/>
                  </a:lnTo>
                  <a:lnTo>
                    <a:pt x="1449" y="1449"/>
                  </a:lnTo>
                  <a:lnTo>
                    <a:pt x="1844" y="1750"/>
                  </a:lnTo>
                  <a:lnTo>
                    <a:pt x="2221" y="1995"/>
                  </a:lnTo>
                  <a:lnTo>
                    <a:pt x="2559" y="2202"/>
                  </a:lnTo>
                  <a:lnTo>
                    <a:pt x="2898" y="2409"/>
                  </a:lnTo>
                  <a:lnTo>
                    <a:pt x="3199" y="2578"/>
                  </a:lnTo>
                  <a:lnTo>
                    <a:pt x="3481" y="2710"/>
                  </a:lnTo>
                  <a:lnTo>
                    <a:pt x="3707" y="2804"/>
                  </a:lnTo>
                  <a:lnTo>
                    <a:pt x="3895" y="2860"/>
                  </a:lnTo>
                  <a:lnTo>
                    <a:pt x="4027" y="2879"/>
                  </a:lnTo>
                  <a:lnTo>
                    <a:pt x="4083" y="2879"/>
                  </a:lnTo>
                  <a:lnTo>
                    <a:pt x="4121" y="2860"/>
                  </a:lnTo>
                  <a:lnTo>
                    <a:pt x="4140" y="2804"/>
                  </a:lnTo>
                  <a:lnTo>
                    <a:pt x="4121" y="2766"/>
                  </a:lnTo>
                  <a:lnTo>
                    <a:pt x="4046" y="2616"/>
                  </a:lnTo>
                  <a:lnTo>
                    <a:pt x="3895" y="2446"/>
                  </a:lnTo>
                  <a:lnTo>
                    <a:pt x="3669" y="2220"/>
                  </a:lnTo>
                  <a:lnTo>
                    <a:pt x="3387" y="1976"/>
                  </a:lnTo>
                  <a:lnTo>
                    <a:pt x="3067" y="1712"/>
                  </a:lnTo>
                  <a:lnTo>
                    <a:pt x="2691" y="1430"/>
                  </a:lnTo>
                  <a:lnTo>
                    <a:pt x="2277" y="1129"/>
                  </a:lnTo>
                  <a:lnTo>
                    <a:pt x="1901" y="884"/>
                  </a:lnTo>
                  <a:lnTo>
                    <a:pt x="1562" y="678"/>
                  </a:lnTo>
                  <a:lnTo>
                    <a:pt x="1223" y="471"/>
                  </a:lnTo>
                  <a:lnTo>
                    <a:pt x="922" y="301"/>
                  </a:lnTo>
                  <a:lnTo>
                    <a:pt x="659" y="169"/>
                  </a:lnTo>
                  <a:lnTo>
                    <a:pt x="414" y="75"/>
                  </a:lnTo>
                  <a:lnTo>
                    <a:pt x="226" y="19"/>
                  </a:lnTo>
                  <a:lnTo>
                    <a:pt x="94" y="0"/>
                  </a:lnTo>
                  <a:close/>
                </a:path>
              </a:pathLst>
            </a:custGeom>
            <a:solidFill>
              <a:srgbClr val="42487E">
                <a:alpha val="15080"/>
              </a:srgbClr>
            </a:solidFill>
            <a:ln>
              <a:noFill/>
            </a:ln>
          </p:spPr>
          <p:txBody>
            <a:bodyPr spcFirstLastPara="1" wrap="square" lIns="121900" tIns="121900" rIns="121900" bIns="121900" anchor="ctr" anchorCtr="0">
              <a:noAutofit/>
            </a:bodyPr>
            <a:lstStyle/>
            <a:p>
              <a:endParaRPr sz="2400"/>
            </a:p>
          </p:txBody>
        </p:sp>
        <p:sp>
          <p:nvSpPr>
            <p:cNvPr id="8424" name="Google Shape;8424;p41"/>
            <p:cNvSpPr/>
            <p:nvPr/>
          </p:nvSpPr>
          <p:spPr>
            <a:xfrm>
              <a:off x="1721200" y="2801275"/>
              <a:ext cx="16025" cy="23075"/>
            </a:xfrm>
            <a:custGeom>
              <a:avLst/>
              <a:gdLst/>
              <a:ahLst/>
              <a:cxnLst/>
              <a:rect l="l" t="t" r="r" b="b"/>
              <a:pathLst>
                <a:path w="641" h="923" extrusionOk="0">
                  <a:moveTo>
                    <a:pt x="641" y="1"/>
                  </a:moveTo>
                  <a:lnTo>
                    <a:pt x="1" y="922"/>
                  </a:lnTo>
                  <a:lnTo>
                    <a:pt x="1" y="922"/>
                  </a:lnTo>
                  <a:lnTo>
                    <a:pt x="1" y="922"/>
                  </a:lnTo>
                  <a:lnTo>
                    <a:pt x="641" y="1"/>
                  </a:lnTo>
                  <a:lnTo>
                    <a:pt x="641" y="1"/>
                  </a:lnTo>
                  <a:close/>
                </a:path>
              </a:pathLst>
            </a:custGeom>
            <a:solidFill>
              <a:srgbClr val="F3EDFD"/>
            </a:solidFill>
            <a:ln>
              <a:noFill/>
            </a:ln>
          </p:spPr>
          <p:txBody>
            <a:bodyPr spcFirstLastPara="1" wrap="square" lIns="121900" tIns="121900" rIns="121900" bIns="121900" anchor="ctr" anchorCtr="0">
              <a:noAutofit/>
            </a:bodyPr>
            <a:lstStyle/>
            <a:p>
              <a:endParaRPr sz="2400"/>
            </a:p>
          </p:txBody>
        </p:sp>
        <p:sp>
          <p:nvSpPr>
            <p:cNvPr id="8425" name="Google Shape;8425;p41"/>
            <p:cNvSpPr/>
            <p:nvPr/>
          </p:nvSpPr>
          <p:spPr>
            <a:xfrm>
              <a:off x="1721200" y="2801275"/>
              <a:ext cx="16025" cy="23075"/>
            </a:xfrm>
            <a:custGeom>
              <a:avLst/>
              <a:gdLst/>
              <a:ahLst/>
              <a:cxnLst/>
              <a:rect l="l" t="t" r="r" b="b"/>
              <a:pathLst>
                <a:path w="641" h="923" fill="none" extrusionOk="0">
                  <a:moveTo>
                    <a:pt x="641" y="1"/>
                  </a:moveTo>
                  <a:lnTo>
                    <a:pt x="1" y="922"/>
                  </a:lnTo>
                  <a:lnTo>
                    <a:pt x="1" y="922"/>
                  </a:lnTo>
                  <a:lnTo>
                    <a:pt x="1" y="922"/>
                  </a:lnTo>
                  <a:lnTo>
                    <a:pt x="641" y="1"/>
                  </a:lnTo>
                  <a:lnTo>
                    <a:pt x="641" y="1"/>
                  </a:lnTo>
                </a:path>
              </a:pathLst>
            </a:custGeom>
            <a:noFill/>
            <a:ln>
              <a:noFill/>
            </a:ln>
          </p:spPr>
          <p:txBody>
            <a:bodyPr spcFirstLastPara="1" wrap="square" lIns="121900" tIns="121900" rIns="121900" bIns="121900" anchor="ctr" anchorCtr="0">
              <a:noAutofit/>
            </a:bodyPr>
            <a:lstStyle/>
            <a:p>
              <a:endParaRPr sz="2400"/>
            </a:p>
          </p:txBody>
        </p:sp>
        <p:sp>
          <p:nvSpPr>
            <p:cNvPr id="8426" name="Google Shape;8426;p41"/>
            <p:cNvSpPr/>
            <p:nvPr/>
          </p:nvSpPr>
          <p:spPr>
            <a:xfrm>
              <a:off x="1721200" y="2801275"/>
              <a:ext cx="117150" cy="78100"/>
            </a:xfrm>
            <a:custGeom>
              <a:avLst/>
              <a:gdLst/>
              <a:ahLst/>
              <a:cxnLst/>
              <a:rect l="l" t="t" r="r" b="b"/>
              <a:pathLst>
                <a:path w="4686" h="3124" extrusionOk="0">
                  <a:moveTo>
                    <a:pt x="641" y="1"/>
                  </a:moveTo>
                  <a:lnTo>
                    <a:pt x="1" y="922"/>
                  </a:lnTo>
                  <a:lnTo>
                    <a:pt x="509" y="1280"/>
                  </a:lnTo>
                  <a:lnTo>
                    <a:pt x="1055" y="1637"/>
                  </a:lnTo>
                  <a:lnTo>
                    <a:pt x="1732" y="2033"/>
                  </a:lnTo>
                  <a:lnTo>
                    <a:pt x="2466" y="2428"/>
                  </a:lnTo>
                  <a:lnTo>
                    <a:pt x="2842" y="2616"/>
                  </a:lnTo>
                  <a:lnTo>
                    <a:pt x="3199" y="2785"/>
                  </a:lnTo>
                  <a:lnTo>
                    <a:pt x="3557" y="2936"/>
                  </a:lnTo>
                  <a:lnTo>
                    <a:pt x="3896" y="3030"/>
                  </a:lnTo>
                  <a:lnTo>
                    <a:pt x="4197" y="3105"/>
                  </a:lnTo>
                  <a:lnTo>
                    <a:pt x="4347" y="3124"/>
                  </a:lnTo>
                  <a:lnTo>
                    <a:pt x="4479" y="3124"/>
                  </a:lnTo>
                  <a:lnTo>
                    <a:pt x="4686" y="2823"/>
                  </a:lnTo>
                  <a:lnTo>
                    <a:pt x="4328" y="2635"/>
                  </a:lnTo>
                  <a:lnTo>
                    <a:pt x="3914" y="2409"/>
                  </a:lnTo>
                  <a:lnTo>
                    <a:pt x="3369" y="2089"/>
                  </a:lnTo>
                  <a:lnTo>
                    <a:pt x="2748" y="1694"/>
                  </a:lnTo>
                  <a:lnTo>
                    <a:pt x="2071" y="1205"/>
                  </a:lnTo>
                  <a:lnTo>
                    <a:pt x="1713" y="941"/>
                  </a:lnTo>
                  <a:lnTo>
                    <a:pt x="1356" y="640"/>
                  </a:lnTo>
                  <a:lnTo>
                    <a:pt x="998" y="320"/>
                  </a:lnTo>
                  <a:lnTo>
                    <a:pt x="641" y="1"/>
                  </a:lnTo>
                  <a:close/>
                </a:path>
              </a:pathLst>
            </a:custGeom>
            <a:solidFill>
              <a:srgbClr val="42487E">
                <a:alpha val="15080"/>
              </a:srgbClr>
            </a:solidFill>
            <a:ln>
              <a:noFill/>
            </a:ln>
          </p:spPr>
          <p:txBody>
            <a:bodyPr spcFirstLastPara="1" wrap="square" lIns="121900" tIns="121900" rIns="121900" bIns="121900" anchor="ctr" anchorCtr="0">
              <a:noAutofit/>
            </a:bodyPr>
            <a:lstStyle/>
            <a:p>
              <a:endParaRPr sz="2400"/>
            </a:p>
          </p:txBody>
        </p:sp>
        <p:sp>
          <p:nvSpPr>
            <p:cNvPr id="8427" name="Google Shape;8427;p41"/>
            <p:cNvSpPr/>
            <p:nvPr/>
          </p:nvSpPr>
          <p:spPr>
            <a:xfrm>
              <a:off x="1721200" y="2801275"/>
              <a:ext cx="117150" cy="78100"/>
            </a:xfrm>
            <a:custGeom>
              <a:avLst/>
              <a:gdLst/>
              <a:ahLst/>
              <a:cxnLst/>
              <a:rect l="l" t="t" r="r" b="b"/>
              <a:pathLst>
                <a:path w="4686" h="3124" fill="none" extrusionOk="0">
                  <a:moveTo>
                    <a:pt x="641" y="1"/>
                  </a:moveTo>
                  <a:lnTo>
                    <a:pt x="641" y="1"/>
                  </a:lnTo>
                  <a:lnTo>
                    <a:pt x="641" y="1"/>
                  </a:lnTo>
                  <a:lnTo>
                    <a:pt x="1" y="922"/>
                  </a:lnTo>
                  <a:lnTo>
                    <a:pt x="1" y="922"/>
                  </a:lnTo>
                  <a:lnTo>
                    <a:pt x="509" y="1280"/>
                  </a:lnTo>
                  <a:lnTo>
                    <a:pt x="1055" y="1637"/>
                  </a:lnTo>
                  <a:lnTo>
                    <a:pt x="1732" y="2033"/>
                  </a:lnTo>
                  <a:lnTo>
                    <a:pt x="2466" y="2428"/>
                  </a:lnTo>
                  <a:lnTo>
                    <a:pt x="2842" y="2616"/>
                  </a:lnTo>
                  <a:lnTo>
                    <a:pt x="3199" y="2785"/>
                  </a:lnTo>
                  <a:lnTo>
                    <a:pt x="3557" y="2936"/>
                  </a:lnTo>
                  <a:lnTo>
                    <a:pt x="3896" y="3030"/>
                  </a:lnTo>
                  <a:lnTo>
                    <a:pt x="4197" y="3105"/>
                  </a:lnTo>
                  <a:lnTo>
                    <a:pt x="4347" y="3124"/>
                  </a:lnTo>
                  <a:lnTo>
                    <a:pt x="4479" y="3124"/>
                  </a:lnTo>
                  <a:lnTo>
                    <a:pt x="4479" y="3124"/>
                  </a:lnTo>
                  <a:lnTo>
                    <a:pt x="4479" y="3124"/>
                  </a:lnTo>
                  <a:lnTo>
                    <a:pt x="4686" y="2823"/>
                  </a:lnTo>
                  <a:lnTo>
                    <a:pt x="4686" y="2823"/>
                  </a:lnTo>
                  <a:lnTo>
                    <a:pt x="4328" y="2635"/>
                  </a:lnTo>
                  <a:lnTo>
                    <a:pt x="3914" y="2409"/>
                  </a:lnTo>
                  <a:lnTo>
                    <a:pt x="3369" y="2089"/>
                  </a:lnTo>
                  <a:lnTo>
                    <a:pt x="2748" y="1694"/>
                  </a:lnTo>
                  <a:lnTo>
                    <a:pt x="2071" y="1205"/>
                  </a:lnTo>
                  <a:lnTo>
                    <a:pt x="1713" y="941"/>
                  </a:lnTo>
                  <a:lnTo>
                    <a:pt x="1356" y="640"/>
                  </a:lnTo>
                  <a:lnTo>
                    <a:pt x="998" y="320"/>
                  </a:lnTo>
                  <a:lnTo>
                    <a:pt x="641" y="1"/>
                  </a:lnTo>
                </a:path>
              </a:pathLst>
            </a:custGeom>
            <a:noFill/>
            <a:ln>
              <a:noFill/>
            </a:ln>
          </p:spPr>
          <p:txBody>
            <a:bodyPr spcFirstLastPara="1" wrap="square" lIns="121900" tIns="121900" rIns="121900" bIns="121900" anchor="ctr" anchorCtr="0">
              <a:noAutofit/>
            </a:bodyPr>
            <a:lstStyle/>
            <a:p>
              <a:endParaRPr sz="2400"/>
            </a:p>
          </p:txBody>
        </p:sp>
        <p:sp>
          <p:nvSpPr>
            <p:cNvPr id="8428" name="Google Shape;8428;p41"/>
            <p:cNvSpPr/>
            <p:nvPr/>
          </p:nvSpPr>
          <p:spPr>
            <a:xfrm>
              <a:off x="1419700" y="2968725"/>
              <a:ext cx="352325" cy="322250"/>
            </a:xfrm>
            <a:custGeom>
              <a:avLst/>
              <a:gdLst/>
              <a:ahLst/>
              <a:cxnLst/>
              <a:rect l="l" t="t" r="r" b="b"/>
              <a:pathLst>
                <a:path w="14093" h="12890" extrusionOk="0">
                  <a:moveTo>
                    <a:pt x="2822" y="1"/>
                  </a:moveTo>
                  <a:lnTo>
                    <a:pt x="2728" y="20"/>
                  </a:lnTo>
                  <a:lnTo>
                    <a:pt x="2709" y="39"/>
                  </a:lnTo>
                  <a:lnTo>
                    <a:pt x="2314" y="377"/>
                  </a:lnTo>
                  <a:lnTo>
                    <a:pt x="1938" y="754"/>
                  </a:lnTo>
                  <a:lnTo>
                    <a:pt x="1581" y="1149"/>
                  </a:lnTo>
                  <a:lnTo>
                    <a:pt x="1261" y="1600"/>
                  </a:lnTo>
                  <a:lnTo>
                    <a:pt x="1054" y="1901"/>
                  </a:lnTo>
                  <a:lnTo>
                    <a:pt x="866" y="2221"/>
                  </a:lnTo>
                  <a:lnTo>
                    <a:pt x="715" y="2541"/>
                  </a:lnTo>
                  <a:lnTo>
                    <a:pt x="565" y="2880"/>
                  </a:lnTo>
                  <a:lnTo>
                    <a:pt x="433" y="3200"/>
                  </a:lnTo>
                  <a:lnTo>
                    <a:pt x="320" y="3538"/>
                  </a:lnTo>
                  <a:lnTo>
                    <a:pt x="226" y="3877"/>
                  </a:lnTo>
                  <a:lnTo>
                    <a:pt x="132" y="4234"/>
                  </a:lnTo>
                  <a:lnTo>
                    <a:pt x="75" y="4573"/>
                  </a:lnTo>
                  <a:lnTo>
                    <a:pt x="38" y="4912"/>
                  </a:lnTo>
                  <a:lnTo>
                    <a:pt x="0" y="5269"/>
                  </a:lnTo>
                  <a:lnTo>
                    <a:pt x="0" y="5608"/>
                  </a:lnTo>
                  <a:lnTo>
                    <a:pt x="0" y="5965"/>
                  </a:lnTo>
                  <a:lnTo>
                    <a:pt x="19" y="6304"/>
                  </a:lnTo>
                  <a:lnTo>
                    <a:pt x="56" y="6643"/>
                  </a:lnTo>
                  <a:lnTo>
                    <a:pt x="113" y="7000"/>
                  </a:lnTo>
                  <a:lnTo>
                    <a:pt x="188" y="7339"/>
                  </a:lnTo>
                  <a:lnTo>
                    <a:pt x="282" y="7659"/>
                  </a:lnTo>
                  <a:lnTo>
                    <a:pt x="376" y="7998"/>
                  </a:lnTo>
                  <a:lnTo>
                    <a:pt x="508" y="8317"/>
                  </a:lnTo>
                  <a:lnTo>
                    <a:pt x="640" y="8637"/>
                  </a:lnTo>
                  <a:lnTo>
                    <a:pt x="790" y="8957"/>
                  </a:lnTo>
                  <a:lnTo>
                    <a:pt x="960" y="9258"/>
                  </a:lnTo>
                  <a:lnTo>
                    <a:pt x="1129" y="9559"/>
                  </a:lnTo>
                  <a:lnTo>
                    <a:pt x="1336" y="9860"/>
                  </a:lnTo>
                  <a:lnTo>
                    <a:pt x="1543" y="10143"/>
                  </a:lnTo>
                  <a:lnTo>
                    <a:pt x="1769" y="10406"/>
                  </a:lnTo>
                  <a:lnTo>
                    <a:pt x="2013" y="10669"/>
                  </a:lnTo>
                  <a:lnTo>
                    <a:pt x="2277" y="10933"/>
                  </a:lnTo>
                  <a:lnTo>
                    <a:pt x="2540" y="11177"/>
                  </a:lnTo>
                  <a:lnTo>
                    <a:pt x="2822" y="11403"/>
                  </a:lnTo>
                  <a:lnTo>
                    <a:pt x="3123" y="11610"/>
                  </a:lnTo>
                  <a:lnTo>
                    <a:pt x="3443" y="11817"/>
                  </a:lnTo>
                  <a:lnTo>
                    <a:pt x="3763" y="12005"/>
                  </a:lnTo>
                  <a:lnTo>
                    <a:pt x="4083" y="12175"/>
                  </a:lnTo>
                  <a:lnTo>
                    <a:pt x="4403" y="12325"/>
                  </a:lnTo>
                  <a:lnTo>
                    <a:pt x="4742" y="12457"/>
                  </a:lnTo>
                  <a:lnTo>
                    <a:pt x="5080" y="12570"/>
                  </a:lnTo>
                  <a:lnTo>
                    <a:pt x="5419" y="12664"/>
                  </a:lnTo>
                  <a:lnTo>
                    <a:pt x="5758" y="12739"/>
                  </a:lnTo>
                  <a:lnTo>
                    <a:pt x="6115" y="12796"/>
                  </a:lnTo>
                  <a:lnTo>
                    <a:pt x="6454" y="12852"/>
                  </a:lnTo>
                  <a:lnTo>
                    <a:pt x="6811" y="12871"/>
                  </a:lnTo>
                  <a:lnTo>
                    <a:pt x="7150" y="12890"/>
                  </a:lnTo>
                  <a:lnTo>
                    <a:pt x="7489" y="12871"/>
                  </a:lnTo>
                  <a:lnTo>
                    <a:pt x="7846" y="12852"/>
                  </a:lnTo>
                  <a:lnTo>
                    <a:pt x="8185" y="12814"/>
                  </a:lnTo>
                  <a:lnTo>
                    <a:pt x="8524" y="12758"/>
                  </a:lnTo>
                  <a:lnTo>
                    <a:pt x="8862" y="12683"/>
                  </a:lnTo>
                  <a:lnTo>
                    <a:pt x="9201" y="12607"/>
                  </a:lnTo>
                  <a:lnTo>
                    <a:pt x="9540" y="12495"/>
                  </a:lnTo>
                  <a:lnTo>
                    <a:pt x="9859" y="12382"/>
                  </a:lnTo>
                  <a:lnTo>
                    <a:pt x="10179" y="12250"/>
                  </a:lnTo>
                  <a:lnTo>
                    <a:pt x="10499" y="12099"/>
                  </a:lnTo>
                  <a:lnTo>
                    <a:pt x="10800" y="11930"/>
                  </a:lnTo>
                  <a:lnTo>
                    <a:pt x="11101" y="11742"/>
                  </a:lnTo>
                  <a:lnTo>
                    <a:pt x="11383" y="11554"/>
                  </a:lnTo>
                  <a:lnTo>
                    <a:pt x="11666" y="11328"/>
                  </a:lnTo>
                  <a:lnTo>
                    <a:pt x="11948" y="11102"/>
                  </a:lnTo>
                  <a:lnTo>
                    <a:pt x="12211" y="10858"/>
                  </a:lnTo>
                  <a:lnTo>
                    <a:pt x="12475" y="10613"/>
                  </a:lnTo>
                  <a:lnTo>
                    <a:pt x="12701" y="10331"/>
                  </a:lnTo>
                  <a:lnTo>
                    <a:pt x="12945" y="10048"/>
                  </a:lnTo>
                  <a:lnTo>
                    <a:pt x="13152" y="9747"/>
                  </a:lnTo>
                  <a:lnTo>
                    <a:pt x="13434" y="9296"/>
                  </a:lnTo>
                  <a:lnTo>
                    <a:pt x="13679" y="8844"/>
                  </a:lnTo>
                  <a:lnTo>
                    <a:pt x="13905" y="8374"/>
                  </a:lnTo>
                  <a:lnTo>
                    <a:pt x="14074" y="7885"/>
                  </a:lnTo>
                  <a:lnTo>
                    <a:pt x="14093" y="7847"/>
                  </a:lnTo>
                  <a:lnTo>
                    <a:pt x="14093" y="7809"/>
                  </a:lnTo>
                  <a:lnTo>
                    <a:pt x="14093" y="7753"/>
                  </a:lnTo>
                  <a:lnTo>
                    <a:pt x="14036" y="7659"/>
                  </a:lnTo>
                  <a:lnTo>
                    <a:pt x="13961" y="7546"/>
                  </a:lnTo>
                  <a:lnTo>
                    <a:pt x="13679" y="7245"/>
                  </a:lnTo>
                  <a:lnTo>
                    <a:pt x="13265" y="6869"/>
                  </a:lnTo>
                  <a:lnTo>
                    <a:pt x="12738" y="6417"/>
                  </a:lnTo>
                  <a:lnTo>
                    <a:pt x="12098" y="5890"/>
                  </a:lnTo>
                  <a:lnTo>
                    <a:pt x="11365" y="5326"/>
                  </a:lnTo>
                  <a:lnTo>
                    <a:pt x="10556" y="4724"/>
                  </a:lnTo>
                  <a:lnTo>
                    <a:pt x="9671" y="4084"/>
                  </a:lnTo>
                  <a:lnTo>
                    <a:pt x="8730" y="3444"/>
                  </a:lnTo>
                  <a:lnTo>
                    <a:pt x="7489" y="2597"/>
                  </a:lnTo>
                  <a:lnTo>
                    <a:pt x="7357" y="2522"/>
                  </a:lnTo>
                  <a:lnTo>
                    <a:pt x="7225" y="2428"/>
                  </a:lnTo>
                  <a:lnTo>
                    <a:pt x="7094" y="2334"/>
                  </a:lnTo>
                  <a:lnTo>
                    <a:pt x="6830" y="2165"/>
                  </a:lnTo>
                  <a:lnTo>
                    <a:pt x="5833" y="1544"/>
                  </a:lnTo>
                  <a:lnTo>
                    <a:pt x="5588" y="1393"/>
                  </a:lnTo>
                  <a:lnTo>
                    <a:pt x="5250" y="1205"/>
                  </a:lnTo>
                  <a:lnTo>
                    <a:pt x="4422" y="716"/>
                  </a:lnTo>
                  <a:lnTo>
                    <a:pt x="3744" y="358"/>
                  </a:lnTo>
                  <a:lnTo>
                    <a:pt x="3707" y="340"/>
                  </a:lnTo>
                  <a:lnTo>
                    <a:pt x="3556" y="264"/>
                  </a:lnTo>
                  <a:lnTo>
                    <a:pt x="3481" y="246"/>
                  </a:lnTo>
                  <a:lnTo>
                    <a:pt x="3387" y="189"/>
                  </a:lnTo>
                  <a:lnTo>
                    <a:pt x="3349" y="170"/>
                  </a:lnTo>
                  <a:lnTo>
                    <a:pt x="3123" y="95"/>
                  </a:lnTo>
                  <a:lnTo>
                    <a:pt x="2954" y="39"/>
                  </a:lnTo>
                  <a:lnTo>
                    <a:pt x="2822"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8429" name="Google Shape;8429;p41"/>
            <p:cNvSpPr/>
            <p:nvPr/>
          </p:nvSpPr>
          <p:spPr>
            <a:xfrm>
              <a:off x="1419700" y="2968725"/>
              <a:ext cx="352325" cy="322250"/>
            </a:xfrm>
            <a:custGeom>
              <a:avLst/>
              <a:gdLst/>
              <a:ahLst/>
              <a:cxnLst/>
              <a:rect l="l" t="t" r="r" b="b"/>
              <a:pathLst>
                <a:path w="14093" h="12890" fill="none" extrusionOk="0">
                  <a:moveTo>
                    <a:pt x="13152" y="9747"/>
                  </a:moveTo>
                  <a:lnTo>
                    <a:pt x="13152" y="9747"/>
                  </a:lnTo>
                  <a:lnTo>
                    <a:pt x="12945" y="10048"/>
                  </a:lnTo>
                  <a:lnTo>
                    <a:pt x="12701" y="10331"/>
                  </a:lnTo>
                  <a:lnTo>
                    <a:pt x="12475" y="10613"/>
                  </a:lnTo>
                  <a:lnTo>
                    <a:pt x="12211" y="10858"/>
                  </a:lnTo>
                  <a:lnTo>
                    <a:pt x="11948" y="11102"/>
                  </a:lnTo>
                  <a:lnTo>
                    <a:pt x="11666" y="11328"/>
                  </a:lnTo>
                  <a:lnTo>
                    <a:pt x="11383" y="11554"/>
                  </a:lnTo>
                  <a:lnTo>
                    <a:pt x="11101" y="11742"/>
                  </a:lnTo>
                  <a:lnTo>
                    <a:pt x="10800" y="11930"/>
                  </a:lnTo>
                  <a:lnTo>
                    <a:pt x="10499" y="12099"/>
                  </a:lnTo>
                  <a:lnTo>
                    <a:pt x="10179" y="12250"/>
                  </a:lnTo>
                  <a:lnTo>
                    <a:pt x="9859" y="12382"/>
                  </a:lnTo>
                  <a:lnTo>
                    <a:pt x="9540" y="12495"/>
                  </a:lnTo>
                  <a:lnTo>
                    <a:pt x="9201" y="12607"/>
                  </a:lnTo>
                  <a:lnTo>
                    <a:pt x="8862" y="12683"/>
                  </a:lnTo>
                  <a:lnTo>
                    <a:pt x="8524" y="12758"/>
                  </a:lnTo>
                  <a:lnTo>
                    <a:pt x="8185" y="12814"/>
                  </a:lnTo>
                  <a:lnTo>
                    <a:pt x="7846" y="12852"/>
                  </a:lnTo>
                  <a:lnTo>
                    <a:pt x="7489" y="12871"/>
                  </a:lnTo>
                  <a:lnTo>
                    <a:pt x="7150" y="12890"/>
                  </a:lnTo>
                  <a:lnTo>
                    <a:pt x="6811" y="12871"/>
                  </a:lnTo>
                  <a:lnTo>
                    <a:pt x="6454" y="12852"/>
                  </a:lnTo>
                  <a:lnTo>
                    <a:pt x="6115" y="12796"/>
                  </a:lnTo>
                  <a:lnTo>
                    <a:pt x="5758" y="12739"/>
                  </a:lnTo>
                  <a:lnTo>
                    <a:pt x="5419" y="12664"/>
                  </a:lnTo>
                  <a:lnTo>
                    <a:pt x="5080" y="12570"/>
                  </a:lnTo>
                  <a:lnTo>
                    <a:pt x="4742" y="12457"/>
                  </a:lnTo>
                  <a:lnTo>
                    <a:pt x="4403" y="12325"/>
                  </a:lnTo>
                  <a:lnTo>
                    <a:pt x="4083" y="12175"/>
                  </a:lnTo>
                  <a:lnTo>
                    <a:pt x="3763" y="12005"/>
                  </a:lnTo>
                  <a:lnTo>
                    <a:pt x="3443" y="11817"/>
                  </a:lnTo>
                  <a:lnTo>
                    <a:pt x="3123" y="11610"/>
                  </a:lnTo>
                  <a:lnTo>
                    <a:pt x="3123" y="11610"/>
                  </a:lnTo>
                  <a:lnTo>
                    <a:pt x="2822" y="11403"/>
                  </a:lnTo>
                  <a:lnTo>
                    <a:pt x="2540" y="11177"/>
                  </a:lnTo>
                  <a:lnTo>
                    <a:pt x="2277" y="10933"/>
                  </a:lnTo>
                  <a:lnTo>
                    <a:pt x="2013" y="10669"/>
                  </a:lnTo>
                  <a:lnTo>
                    <a:pt x="1769" y="10406"/>
                  </a:lnTo>
                  <a:lnTo>
                    <a:pt x="1543" y="10143"/>
                  </a:lnTo>
                  <a:lnTo>
                    <a:pt x="1336" y="9860"/>
                  </a:lnTo>
                  <a:lnTo>
                    <a:pt x="1129" y="9559"/>
                  </a:lnTo>
                  <a:lnTo>
                    <a:pt x="960" y="9258"/>
                  </a:lnTo>
                  <a:lnTo>
                    <a:pt x="790" y="8957"/>
                  </a:lnTo>
                  <a:lnTo>
                    <a:pt x="640" y="8637"/>
                  </a:lnTo>
                  <a:lnTo>
                    <a:pt x="508" y="8317"/>
                  </a:lnTo>
                  <a:lnTo>
                    <a:pt x="376" y="7998"/>
                  </a:lnTo>
                  <a:lnTo>
                    <a:pt x="282" y="7659"/>
                  </a:lnTo>
                  <a:lnTo>
                    <a:pt x="188" y="7339"/>
                  </a:lnTo>
                  <a:lnTo>
                    <a:pt x="113" y="7000"/>
                  </a:lnTo>
                  <a:lnTo>
                    <a:pt x="56" y="6643"/>
                  </a:lnTo>
                  <a:lnTo>
                    <a:pt x="19" y="6304"/>
                  </a:lnTo>
                  <a:lnTo>
                    <a:pt x="0" y="5965"/>
                  </a:lnTo>
                  <a:lnTo>
                    <a:pt x="0" y="5608"/>
                  </a:lnTo>
                  <a:lnTo>
                    <a:pt x="0" y="5269"/>
                  </a:lnTo>
                  <a:lnTo>
                    <a:pt x="38" y="4912"/>
                  </a:lnTo>
                  <a:lnTo>
                    <a:pt x="75" y="4573"/>
                  </a:lnTo>
                  <a:lnTo>
                    <a:pt x="132" y="4234"/>
                  </a:lnTo>
                  <a:lnTo>
                    <a:pt x="226" y="3877"/>
                  </a:lnTo>
                  <a:lnTo>
                    <a:pt x="320" y="3538"/>
                  </a:lnTo>
                  <a:lnTo>
                    <a:pt x="433" y="3200"/>
                  </a:lnTo>
                  <a:lnTo>
                    <a:pt x="565" y="2880"/>
                  </a:lnTo>
                  <a:lnTo>
                    <a:pt x="715" y="2541"/>
                  </a:lnTo>
                  <a:lnTo>
                    <a:pt x="866" y="2221"/>
                  </a:lnTo>
                  <a:lnTo>
                    <a:pt x="1054" y="1901"/>
                  </a:lnTo>
                  <a:lnTo>
                    <a:pt x="1261" y="1600"/>
                  </a:lnTo>
                  <a:lnTo>
                    <a:pt x="1261" y="1600"/>
                  </a:lnTo>
                  <a:lnTo>
                    <a:pt x="1581" y="1149"/>
                  </a:lnTo>
                  <a:lnTo>
                    <a:pt x="1938" y="754"/>
                  </a:lnTo>
                  <a:lnTo>
                    <a:pt x="2314" y="377"/>
                  </a:lnTo>
                  <a:lnTo>
                    <a:pt x="2709" y="39"/>
                  </a:lnTo>
                  <a:lnTo>
                    <a:pt x="2709" y="39"/>
                  </a:lnTo>
                  <a:lnTo>
                    <a:pt x="2709" y="39"/>
                  </a:lnTo>
                  <a:lnTo>
                    <a:pt x="2728" y="20"/>
                  </a:lnTo>
                  <a:lnTo>
                    <a:pt x="2728" y="20"/>
                  </a:lnTo>
                  <a:lnTo>
                    <a:pt x="2822" y="1"/>
                  </a:lnTo>
                  <a:lnTo>
                    <a:pt x="2954" y="39"/>
                  </a:lnTo>
                  <a:lnTo>
                    <a:pt x="3123" y="95"/>
                  </a:lnTo>
                  <a:lnTo>
                    <a:pt x="3349" y="170"/>
                  </a:lnTo>
                  <a:lnTo>
                    <a:pt x="3349" y="170"/>
                  </a:lnTo>
                  <a:lnTo>
                    <a:pt x="3387" y="189"/>
                  </a:lnTo>
                  <a:lnTo>
                    <a:pt x="3387" y="189"/>
                  </a:lnTo>
                  <a:lnTo>
                    <a:pt x="3481" y="246"/>
                  </a:lnTo>
                  <a:lnTo>
                    <a:pt x="3481" y="246"/>
                  </a:lnTo>
                  <a:lnTo>
                    <a:pt x="3556" y="264"/>
                  </a:lnTo>
                  <a:lnTo>
                    <a:pt x="3556" y="264"/>
                  </a:lnTo>
                  <a:lnTo>
                    <a:pt x="3556" y="264"/>
                  </a:lnTo>
                  <a:lnTo>
                    <a:pt x="3707" y="340"/>
                  </a:lnTo>
                  <a:lnTo>
                    <a:pt x="3707" y="340"/>
                  </a:lnTo>
                  <a:lnTo>
                    <a:pt x="3744" y="358"/>
                  </a:lnTo>
                  <a:lnTo>
                    <a:pt x="3744" y="358"/>
                  </a:lnTo>
                  <a:lnTo>
                    <a:pt x="4422" y="716"/>
                  </a:lnTo>
                  <a:lnTo>
                    <a:pt x="5250" y="1205"/>
                  </a:lnTo>
                  <a:lnTo>
                    <a:pt x="5250" y="1205"/>
                  </a:lnTo>
                  <a:lnTo>
                    <a:pt x="5588" y="1393"/>
                  </a:lnTo>
                  <a:lnTo>
                    <a:pt x="5588" y="1393"/>
                  </a:lnTo>
                  <a:lnTo>
                    <a:pt x="5588" y="1393"/>
                  </a:lnTo>
                  <a:lnTo>
                    <a:pt x="5833" y="1544"/>
                  </a:lnTo>
                  <a:lnTo>
                    <a:pt x="5833" y="1544"/>
                  </a:lnTo>
                  <a:lnTo>
                    <a:pt x="6830" y="2165"/>
                  </a:lnTo>
                  <a:lnTo>
                    <a:pt x="6830" y="2165"/>
                  </a:lnTo>
                  <a:lnTo>
                    <a:pt x="7094" y="2334"/>
                  </a:lnTo>
                  <a:lnTo>
                    <a:pt x="7094" y="2334"/>
                  </a:lnTo>
                  <a:lnTo>
                    <a:pt x="7225" y="2428"/>
                  </a:lnTo>
                  <a:lnTo>
                    <a:pt x="7225" y="2428"/>
                  </a:lnTo>
                  <a:lnTo>
                    <a:pt x="7357" y="2522"/>
                  </a:lnTo>
                  <a:lnTo>
                    <a:pt x="7357" y="2522"/>
                  </a:lnTo>
                  <a:lnTo>
                    <a:pt x="7489" y="2597"/>
                  </a:lnTo>
                  <a:lnTo>
                    <a:pt x="7489" y="2597"/>
                  </a:lnTo>
                  <a:lnTo>
                    <a:pt x="8730" y="3444"/>
                  </a:lnTo>
                  <a:lnTo>
                    <a:pt x="8730" y="3444"/>
                  </a:lnTo>
                  <a:lnTo>
                    <a:pt x="9671" y="4084"/>
                  </a:lnTo>
                  <a:lnTo>
                    <a:pt x="9671" y="4084"/>
                  </a:lnTo>
                  <a:lnTo>
                    <a:pt x="10556" y="4724"/>
                  </a:lnTo>
                  <a:lnTo>
                    <a:pt x="11365" y="5326"/>
                  </a:lnTo>
                  <a:lnTo>
                    <a:pt x="12098" y="5890"/>
                  </a:lnTo>
                  <a:lnTo>
                    <a:pt x="12738" y="6417"/>
                  </a:lnTo>
                  <a:lnTo>
                    <a:pt x="13265" y="6869"/>
                  </a:lnTo>
                  <a:lnTo>
                    <a:pt x="13679" y="7245"/>
                  </a:lnTo>
                  <a:lnTo>
                    <a:pt x="13961" y="7546"/>
                  </a:lnTo>
                  <a:lnTo>
                    <a:pt x="14036" y="7659"/>
                  </a:lnTo>
                  <a:lnTo>
                    <a:pt x="14093" y="7753"/>
                  </a:lnTo>
                  <a:lnTo>
                    <a:pt x="14093" y="7753"/>
                  </a:lnTo>
                  <a:lnTo>
                    <a:pt x="14093" y="7809"/>
                  </a:lnTo>
                  <a:lnTo>
                    <a:pt x="14093" y="7809"/>
                  </a:lnTo>
                  <a:lnTo>
                    <a:pt x="14093" y="7847"/>
                  </a:lnTo>
                  <a:lnTo>
                    <a:pt x="14093" y="7847"/>
                  </a:lnTo>
                  <a:lnTo>
                    <a:pt x="14093" y="7847"/>
                  </a:lnTo>
                  <a:lnTo>
                    <a:pt x="14074" y="7885"/>
                  </a:lnTo>
                  <a:lnTo>
                    <a:pt x="14074" y="7885"/>
                  </a:lnTo>
                  <a:lnTo>
                    <a:pt x="13905" y="8374"/>
                  </a:lnTo>
                  <a:lnTo>
                    <a:pt x="13679" y="8844"/>
                  </a:lnTo>
                  <a:lnTo>
                    <a:pt x="13434" y="9296"/>
                  </a:lnTo>
                  <a:lnTo>
                    <a:pt x="13152" y="9747"/>
                  </a:lnTo>
                </a:path>
              </a:pathLst>
            </a:custGeom>
            <a:noFill/>
            <a:ln>
              <a:noFill/>
            </a:ln>
          </p:spPr>
          <p:txBody>
            <a:bodyPr spcFirstLastPara="1" wrap="square" lIns="121900" tIns="121900" rIns="121900" bIns="121900" anchor="ctr" anchorCtr="0">
              <a:noAutofit/>
            </a:bodyPr>
            <a:lstStyle/>
            <a:p>
              <a:endParaRPr sz="2400"/>
            </a:p>
          </p:txBody>
        </p:sp>
        <p:sp>
          <p:nvSpPr>
            <p:cNvPr id="8430" name="Google Shape;8430;p41"/>
            <p:cNvSpPr/>
            <p:nvPr/>
          </p:nvSpPr>
          <p:spPr>
            <a:xfrm>
              <a:off x="1444150" y="3083050"/>
              <a:ext cx="69175" cy="69175"/>
            </a:xfrm>
            <a:custGeom>
              <a:avLst/>
              <a:gdLst/>
              <a:ahLst/>
              <a:cxnLst/>
              <a:rect l="l" t="t" r="r" b="b"/>
              <a:pathLst>
                <a:path w="2767" h="2767" extrusionOk="0">
                  <a:moveTo>
                    <a:pt x="1299" y="0"/>
                  </a:moveTo>
                  <a:lnTo>
                    <a:pt x="1167" y="19"/>
                  </a:lnTo>
                  <a:lnTo>
                    <a:pt x="1035" y="38"/>
                  </a:lnTo>
                  <a:lnTo>
                    <a:pt x="904" y="94"/>
                  </a:lnTo>
                  <a:lnTo>
                    <a:pt x="791" y="132"/>
                  </a:lnTo>
                  <a:lnTo>
                    <a:pt x="659" y="207"/>
                  </a:lnTo>
                  <a:lnTo>
                    <a:pt x="546" y="282"/>
                  </a:lnTo>
                  <a:lnTo>
                    <a:pt x="452" y="376"/>
                  </a:lnTo>
                  <a:lnTo>
                    <a:pt x="339" y="471"/>
                  </a:lnTo>
                  <a:lnTo>
                    <a:pt x="264" y="583"/>
                  </a:lnTo>
                  <a:lnTo>
                    <a:pt x="189" y="696"/>
                  </a:lnTo>
                  <a:lnTo>
                    <a:pt x="113" y="809"/>
                  </a:lnTo>
                  <a:lnTo>
                    <a:pt x="76" y="941"/>
                  </a:lnTo>
                  <a:lnTo>
                    <a:pt x="38" y="1073"/>
                  </a:lnTo>
                  <a:lnTo>
                    <a:pt x="19" y="1204"/>
                  </a:lnTo>
                  <a:lnTo>
                    <a:pt x="0" y="1336"/>
                  </a:lnTo>
                  <a:lnTo>
                    <a:pt x="0" y="1468"/>
                  </a:lnTo>
                  <a:lnTo>
                    <a:pt x="19" y="1599"/>
                  </a:lnTo>
                  <a:lnTo>
                    <a:pt x="38" y="1731"/>
                  </a:lnTo>
                  <a:lnTo>
                    <a:pt x="76" y="1863"/>
                  </a:lnTo>
                  <a:lnTo>
                    <a:pt x="132" y="1976"/>
                  </a:lnTo>
                  <a:lnTo>
                    <a:pt x="189" y="2107"/>
                  </a:lnTo>
                  <a:lnTo>
                    <a:pt x="283" y="2220"/>
                  </a:lnTo>
                  <a:lnTo>
                    <a:pt x="358" y="2314"/>
                  </a:lnTo>
                  <a:lnTo>
                    <a:pt x="471" y="2427"/>
                  </a:lnTo>
                  <a:lnTo>
                    <a:pt x="584" y="2503"/>
                  </a:lnTo>
                  <a:lnTo>
                    <a:pt x="697" y="2578"/>
                  </a:lnTo>
                  <a:lnTo>
                    <a:pt x="810" y="2653"/>
                  </a:lnTo>
                  <a:lnTo>
                    <a:pt x="941" y="2691"/>
                  </a:lnTo>
                  <a:lnTo>
                    <a:pt x="1073" y="2728"/>
                  </a:lnTo>
                  <a:lnTo>
                    <a:pt x="1205" y="2747"/>
                  </a:lnTo>
                  <a:lnTo>
                    <a:pt x="1336" y="2766"/>
                  </a:lnTo>
                  <a:lnTo>
                    <a:pt x="1468" y="2766"/>
                  </a:lnTo>
                  <a:lnTo>
                    <a:pt x="1600" y="2747"/>
                  </a:lnTo>
                  <a:lnTo>
                    <a:pt x="1731" y="2728"/>
                  </a:lnTo>
                  <a:lnTo>
                    <a:pt x="1844" y="2691"/>
                  </a:lnTo>
                  <a:lnTo>
                    <a:pt x="1976" y="2634"/>
                  </a:lnTo>
                  <a:lnTo>
                    <a:pt x="2089" y="2559"/>
                  </a:lnTo>
                  <a:lnTo>
                    <a:pt x="2202" y="2484"/>
                  </a:lnTo>
                  <a:lnTo>
                    <a:pt x="2315" y="2409"/>
                  </a:lnTo>
                  <a:lnTo>
                    <a:pt x="2409" y="2296"/>
                  </a:lnTo>
                  <a:lnTo>
                    <a:pt x="2503" y="2183"/>
                  </a:lnTo>
                  <a:lnTo>
                    <a:pt x="2578" y="2070"/>
                  </a:lnTo>
                  <a:lnTo>
                    <a:pt x="2635" y="1957"/>
                  </a:lnTo>
                  <a:lnTo>
                    <a:pt x="2691" y="1825"/>
                  </a:lnTo>
                  <a:lnTo>
                    <a:pt x="2729" y="1694"/>
                  </a:lnTo>
                  <a:lnTo>
                    <a:pt x="2748" y="1562"/>
                  </a:lnTo>
                  <a:lnTo>
                    <a:pt x="2766" y="1430"/>
                  </a:lnTo>
                  <a:lnTo>
                    <a:pt x="2766" y="1298"/>
                  </a:lnTo>
                  <a:lnTo>
                    <a:pt x="2748" y="1167"/>
                  </a:lnTo>
                  <a:lnTo>
                    <a:pt x="2710" y="1035"/>
                  </a:lnTo>
                  <a:lnTo>
                    <a:pt x="2672" y="903"/>
                  </a:lnTo>
                  <a:lnTo>
                    <a:pt x="2635" y="790"/>
                  </a:lnTo>
                  <a:lnTo>
                    <a:pt x="2559" y="659"/>
                  </a:lnTo>
                  <a:lnTo>
                    <a:pt x="2484" y="546"/>
                  </a:lnTo>
                  <a:lnTo>
                    <a:pt x="2390" y="452"/>
                  </a:lnTo>
                  <a:lnTo>
                    <a:pt x="2296" y="358"/>
                  </a:lnTo>
                  <a:lnTo>
                    <a:pt x="2183" y="264"/>
                  </a:lnTo>
                  <a:lnTo>
                    <a:pt x="2070" y="188"/>
                  </a:lnTo>
                  <a:lnTo>
                    <a:pt x="1938" y="132"/>
                  </a:lnTo>
                  <a:lnTo>
                    <a:pt x="1826" y="75"/>
                  </a:lnTo>
                  <a:lnTo>
                    <a:pt x="1694" y="38"/>
                  </a:lnTo>
                  <a:lnTo>
                    <a:pt x="1562" y="19"/>
                  </a:lnTo>
                  <a:lnTo>
                    <a:pt x="1430" y="0"/>
                  </a:lnTo>
                  <a:close/>
                </a:path>
              </a:pathLst>
            </a:custGeom>
            <a:solidFill>
              <a:srgbClr val="42487E">
                <a:alpha val="15080"/>
              </a:srgbClr>
            </a:solidFill>
            <a:ln>
              <a:noFill/>
            </a:ln>
          </p:spPr>
          <p:txBody>
            <a:bodyPr spcFirstLastPara="1" wrap="square" lIns="121900" tIns="121900" rIns="121900" bIns="121900" anchor="ctr" anchorCtr="0">
              <a:noAutofit/>
            </a:bodyPr>
            <a:lstStyle/>
            <a:p>
              <a:endParaRPr sz="2400"/>
            </a:p>
          </p:txBody>
        </p:sp>
        <p:sp>
          <p:nvSpPr>
            <p:cNvPr id="8431" name="Google Shape;8431;p41"/>
            <p:cNvSpPr/>
            <p:nvPr/>
          </p:nvSpPr>
          <p:spPr>
            <a:xfrm>
              <a:off x="1532575" y="3207225"/>
              <a:ext cx="68700" cy="69175"/>
            </a:xfrm>
            <a:custGeom>
              <a:avLst/>
              <a:gdLst/>
              <a:ahLst/>
              <a:cxnLst/>
              <a:rect l="l" t="t" r="r" b="b"/>
              <a:pathLst>
                <a:path w="2748" h="2767" extrusionOk="0">
                  <a:moveTo>
                    <a:pt x="1280" y="0"/>
                  </a:moveTo>
                  <a:lnTo>
                    <a:pt x="1149" y="19"/>
                  </a:lnTo>
                  <a:lnTo>
                    <a:pt x="1036" y="38"/>
                  </a:lnTo>
                  <a:lnTo>
                    <a:pt x="904" y="95"/>
                  </a:lnTo>
                  <a:lnTo>
                    <a:pt x="772" y="132"/>
                  </a:lnTo>
                  <a:lnTo>
                    <a:pt x="659" y="207"/>
                  </a:lnTo>
                  <a:lnTo>
                    <a:pt x="546" y="283"/>
                  </a:lnTo>
                  <a:lnTo>
                    <a:pt x="434" y="377"/>
                  </a:lnTo>
                  <a:lnTo>
                    <a:pt x="339" y="471"/>
                  </a:lnTo>
                  <a:lnTo>
                    <a:pt x="245" y="584"/>
                  </a:lnTo>
                  <a:lnTo>
                    <a:pt x="170" y="697"/>
                  </a:lnTo>
                  <a:lnTo>
                    <a:pt x="114" y="810"/>
                  </a:lnTo>
                  <a:lnTo>
                    <a:pt x="57" y="941"/>
                  </a:lnTo>
                  <a:lnTo>
                    <a:pt x="20" y="1073"/>
                  </a:lnTo>
                  <a:lnTo>
                    <a:pt x="1" y="1205"/>
                  </a:lnTo>
                  <a:lnTo>
                    <a:pt x="1" y="1336"/>
                  </a:lnTo>
                  <a:lnTo>
                    <a:pt x="1" y="1468"/>
                  </a:lnTo>
                  <a:lnTo>
                    <a:pt x="1" y="1600"/>
                  </a:lnTo>
                  <a:lnTo>
                    <a:pt x="38" y="1731"/>
                  </a:lnTo>
                  <a:lnTo>
                    <a:pt x="76" y="1863"/>
                  </a:lnTo>
                  <a:lnTo>
                    <a:pt x="132" y="1976"/>
                  </a:lnTo>
                  <a:lnTo>
                    <a:pt x="189" y="2108"/>
                  </a:lnTo>
                  <a:lnTo>
                    <a:pt x="264" y="2221"/>
                  </a:lnTo>
                  <a:lnTo>
                    <a:pt x="358" y="2315"/>
                  </a:lnTo>
                  <a:lnTo>
                    <a:pt x="452" y="2428"/>
                  </a:lnTo>
                  <a:lnTo>
                    <a:pt x="565" y="2503"/>
                  </a:lnTo>
                  <a:lnTo>
                    <a:pt x="678" y="2578"/>
                  </a:lnTo>
                  <a:lnTo>
                    <a:pt x="810" y="2635"/>
                  </a:lnTo>
                  <a:lnTo>
                    <a:pt x="942" y="2691"/>
                  </a:lnTo>
                  <a:lnTo>
                    <a:pt x="1054" y="2729"/>
                  </a:lnTo>
                  <a:lnTo>
                    <a:pt x="1186" y="2748"/>
                  </a:lnTo>
                  <a:lnTo>
                    <a:pt x="1318" y="2766"/>
                  </a:lnTo>
                  <a:lnTo>
                    <a:pt x="1450" y="2766"/>
                  </a:lnTo>
                  <a:lnTo>
                    <a:pt x="1581" y="2748"/>
                  </a:lnTo>
                  <a:lnTo>
                    <a:pt x="1713" y="2729"/>
                  </a:lnTo>
                  <a:lnTo>
                    <a:pt x="1845" y="2672"/>
                  </a:lnTo>
                  <a:lnTo>
                    <a:pt x="1976" y="2635"/>
                  </a:lnTo>
                  <a:lnTo>
                    <a:pt x="2089" y="2559"/>
                  </a:lnTo>
                  <a:lnTo>
                    <a:pt x="2202" y="2484"/>
                  </a:lnTo>
                  <a:lnTo>
                    <a:pt x="2315" y="2409"/>
                  </a:lnTo>
                  <a:lnTo>
                    <a:pt x="2409" y="2296"/>
                  </a:lnTo>
                  <a:lnTo>
                    <a:pt x="2503" y="2183"/>
                  </a:lnTo>
                  <a:lnTo>
                    <a:pt x="2579" y="2070"/>
                  </a:lnTo>
                  <a:lnTo>
                    <a:pt x="2635" y="1957"/>
                  </a:lnTo>
                  <a:lnTo>
                    <a:pt x="2691" y="1826"/>
                  </a:lnTo>
                  <a:lnTo>
                    <a:pt x="2729" y="1694"/>
                  </a:lnTo>
                  <a:lnTo>
                    <a:pt x="2748" y="1562"/>
                  </a:lnTo>
                  <a:lnTo>
                    <a:pt x="2748" y="1430"/>
                  </a:lnTo>
                  <a:lnTo>
                    <a:pt x="2748" y="1299"/>
                  </a:lnTo>
                  <a:lnTo>
                    <a:pt x="2729" y="1167"/>
                  </a:lnTo>
                  <a:lnTo>
                    <a:pt x="2710" y="1035"/>
                  </a:lnTo>
                  <a:lnTo>
                    <a:pt x="2673" y="904"/>
                  </a:lnTo>
                  <a:lnTo>
                    <a:pt x="2616" y="791"/>
                  </a:lnTo>
                  <a:lnTo>
                    <a:pt x="2560" y="659"/>
                  </a:lnTo>
                  <a:lnTo>
                    <a:pt x="2484" y="546"/>
                  </a:lnTo>
                  <a:lnTo>
                    <a:pt x="2390" y="452"/>
                  </a:lnTo>
                  <a:lnTo>
                    <a:pt x="2296" y="358"/>
                  </a:lnTo>
                  <a:lnTo>
                    <a:pt x="2183" y="264"/>
                  </a:lnTo>
                  <a:lnTo>
                    <a:pt x="2070" y="189"/>
                  </a:lnTo>
                  <a:lnTo>
                    <a:pt x="1939" y="132"/>
                  </a:lnTo>
                  <a:lnTo>
                    <a:pt x="1807" y="76"/>
                  </a:lnTo>
                  <a:lnTo>
                    <a:pt x="1694" y="38"/>
                  </a:lnTo>
                  <a:lnTo>
                    <a:pt x="1562" y="19"/>
                  </a:lnTo>
                  <a:lnTo>
                    <a:pt x="1431" y="0"/>
                  </a:lnTo>
                  <a:close/>
                </a:path>
              </a:pathLst>
            </a:custGeom>
            <a:solidFill>
              <a:srgbClr val="42487E">
                <a:alpha val="15080"/>
              </a:srgbClr>
            </a:solidFill>
            <a:ln>
              <a:noFill/>
            </a:ln>
          </p:spPr>
          <p:txBody>
            <a:bodyPr spcFirstLastPara="1" wrap="square" lIns="121900" tIns="121900" rIns="121900" bIns="121900" anchor="ctr" anchorCtr="0">
              <a:noAutofit/>
            </a:bodyPr>
            <a:lstStyle/>
            <a:p>
              <a:endParaRPr sz="2400"/>
            </a:p>
          </p:txBody>
        </p:sp>
        <p:sp>
          <p:nvSpPr>
            <p:cNvPr id="8432" name="Google Shape;8432;p41"/>
            <p:cNvSpPr/>
            <p:nvPr/>
          </p:nvSpPr>
          <p:spPr>
            <a:xfrm>
              <a:off x="1537750" y="3146550"/>
              <a:ext cx="37200" cy="36700"/>
            </a:xfrm>
            <a:custGeom>
              <a:avLst/>
              <a:gdLst/>
              <a:ahLst/>
              <a:cxnLst/>
              <a:rect l="l" t="t" r="r" b="b"/>
              <a:pathLst>
                <a:path w="1488" h="1468" extrusionOk="0">
                  <a:moveTo>
                    <a:pt x="697" y="0"/>
                  </a:moveTo>
                  <a:lnTo>
                    <a:pt x="565" y="19"/>
                  </a:lnTo>
                  <a:lnTo>
                    <a:pt x="434" y="75"/>
                  </a:lnTo>
                  <a:lnTo>
                    <a:pt x="302" y="151"/>
                  </a:lnTo>
                  <a:lnTo>
                    <a:pt x="189" y="245"/>
                  </a:lnTo>
                  <a:lnTo>
                    <a:pt x="95" y="358"/>
                  </a:lnTo>
                  <a:lnTo>
                    <a:pt x="38" y="508"/>
                  </a:lnTo>
                  <a:lnTo>
                    <a:pt x="20" y="640"/>
                  </a:lnTo>
                  <a:lnTo>
                    <a:pt x="1" y="772"/>
                  </a:lnTo>
                  <a:lnTo>
                    <a:pt x="38" y="922"/>
                  </a:lnTo>
                  <a:lnTo>
                    <a:pt x="76" y="1054"/>
                  </a:lnTo>
                  <a:lnTo>
                    <a:pt x="151" y="1186"/>
                  </a:lnTo>
                  <a:lnTo>
                    <a:pt x="264" y="1280"/>
                  </a:lnTo>
                  <a:lnTo>
                    <a:pt x="377" y="1374"/>
                  </a:lnTo>
                  <a:lnTo>
                    <a:pt x="509" y="1430"/>
                  </a:lnTo>
                  <a:lnTo>
                    <a:pt x="640" y="1468"/>
                  </a:lnTo>
                  <a:lnTo>
                    <a:pt x="791" y="1468"/>
                  </a:lnTo>
                  <a:lnTo>
                    <a:pt x="923" y="1449"/>
                  </a:lnTo>
                  <a:lnTo>
                    <a:pt x="1054" y="1393"/>
                  </a:lnTo>
                  <a:lnTo>
                    <a:pt x="1186" y="1317"/>
                  </a:lnTo>
                  <a:lnTo>
                    <a:pt x="1299" y="1223"/>
                  </a:lnTo>
                  <a:lnTo>
                    <a:pt x="1393" y="1110"/>
                  </a:lnTo>
                  <a:lnTo>
                    <a:pt x="1450" y="979"/>
                  </a:lnTo>
                  <a:lnTo>
                    <a:pt x="1468" y="828"/>
                  </a:lnTo>
                  <a:lnTo>
                    <a:pt x="1487" y="696"/>
                  </a:lnTo>
                  <a:lnTo>
                    <a:pt x="1468" y="546"/>
                  </a:lnTo>
                  <a:lnTo>
                    <a:pt x="1412" y="414"/>
                  </a:lnTo>
                  <a:lnTo>
                    <a:pt x="1337" y="282"/>
                  </a:lnTo>
                  <a:lnTo>
                    <a:pt x="1243" y="188"/>
                  </a:lnTo>
                  <a:lnTo>
                    <a:pt x="1111" y="94"/>
                  </a:lnTo>
                  <a:lnTo>
                    <a:pt x="979" y="38"/>
                  </a:lnTo>
                  <a:lnTo>
                    <a:pt x="847" y="0"/>
                  </a:lnTo>
                  <a:close/>
                </a:path>
              </a:pathLst>
            </a:custGeom>
            <a:solidFill>
              <a:srgbClr val="42487E">
                <a:alpha val="15080"/>
              </a:srgbClr>
            </a:solidFill>
            <a:ln>
              <a:noFill/>
            </a:ln>
          </p:spPr>
          <p:txBody>
            <a:bodyPr spcFirstLastPara="1" wrap="square" lIns="121900" tIns="121900" rIns="121900" bIns="121900" anchor="ctr" anchorCtr="0">
              <a:noAutofit/>
            </a:bodyPr>
            <a:lstStyle/>
            <a:p>
              <a:endParaRPr sz="2400"/>
            </a:p>
          </p:txBody>
        </p:sp>
        <p:sp>
          <p:nvSpPr>
            <p:cNvPr id="8433" name="Google Shape;8433;p41"/>
            <p:cNvSpPr/>
            <p:nvPr/>
          </p:nvSpPr>
          <p:spPr>
            <a:xfrm>
              <a:off x="1527875" y="3050575"/>
              <a:ext cx="36725" cy="37200"/>
            </a:xfrm>
            <a:custGeom>
              <a:avLst/>
              <a:gdLst/>
              <a:ahLst/>
              <a:cxnLst/>
              <a:rect l="l" t="t" r="r" b="b"/>
              <a:pathLst>
                <a:path w="1469" h="1488" extrusionOk="0">
                  <a:moveTo>
                    <a:pt x="678" y="1"/>
                  </a:moveTo>
                  <a:lnTo>
                    <a:pt x="546" y="38"/>
                  </a:lnTo>
                  <a:lnTo>
                    <a:pt x="415" y="76"/>
                  </a:lnTo>
                  <a:lnTo>
                    <a:pt x="283" y="151"/>
                  </a:lnTo>
                  <a:lnTo>
                    <a:pt x="170" y="264"/>
                  </a:lnTo>
                  <a:lnTo>
                    <a:pt x="95" y="377"/>
                  </a:lnTo>
                  <a:lnTo>
                    <a:pt x="38" y="509"/>
                  </a:lnTo>
                  <a:lnTo>
                    <a:pt x="1" y="641"/>
                  </a:lnTo>
                  <a:lnTo>
                    <a:pt x="1" y="791"/>
                  </a:lnTo>
                  <a:lnTo>
                    <a:pt x="19" y="923"/>
                  </a:lnTo>
                  <a:lnTo>
                    <a:pt x="57" y="1073"/>
                  </a:lnTo>
                  <a:lnTo>
                    <a:pt x="132" y="1186"/>
                  </a:lnTo>
                  <a:lnTo>
                    <a:pt x="245" y="1299"/>
                  </a:lnTo>
                  <a:lnTo>
                    <a:pt x="358" y="1393"/>
                  </a:lnTo>
                  <a:lnTo>
                    <a:pt x="490" y="1450"/>
                  </a:lnTo>
                  <a:lnTo>
                    <a:pt x="640" y="1487"/>
                  </a:lnTo>
                  <a:lnTo>
                    <a:pt x="772" y="1487"/>
                  </a:lnTo>
                  <a:lnTo>
                    <a:pt x="923" y="1468"/>
                  </a:lnTo>
                  <a:lnTo>
                    <a:pt x="1054" y="1412"/>
                  </a:lnTo>
                  <a:lnTo>
                    <a:pt x="1167" y="1337"/>
                  </a:lnTo>
                  <a:lnTo>
                    <a:pt x="1280" y="1243"/>
                  </a:lnTo>
                  <a:lnTo>
                    <a:pt x="1374" y="1111"/>
                  </a:lnTo>
                  <a:lnTo>
                    <a:pt x="1431" y="979"/>
                  </a:lnTo>
                  <a:lnTo>
                    <a:pt x="1468" y="848"/>
                  </a:lnTo>
                  <a:lnTo>
                    <a:pt x="1468" y="697"/>
                  </a:lnTo>
                  <a:lnTo>
                    <a:pt x="1449" y="565"/>
                  </a:lnTo>
                  <a:lnTo>
                    <a:pt x="1393" y="434"/>
                  </a:lnTo>
                  <a:lnTo>
                    <a:pt x="1318" y="302"/>
                  </a:lnTo>
                  <a:lnTo>
                    <a:pt x="1224" y="189"/>
                  </a:lnTo>
                  <a:lnTo>
                    <a:pt x="1092" y="114"/>
                  </a:lnTo>
                  <a:lnTo>
                    <a:pt x="960" y="38"/>
                  </a:lnTo>
                  <a:lnTo>
                    <a:pt x="829" y="20"/>
                  </a:lnTo>
                  <a:lnTo>
                    <a:pt x="678" y="1"/>
                  </a:lnTo>
                  <a:close/>
                </a:path>
              </a:pathLst>
            </a:custGeom>
            <a:solidFill>
              <a:srgbClr val="42487E">
                <a:alpha val="15080"/>
              </a:srgbClr>
            </a:solidFill>
            <a:ln>
              <a:noFill/>
            </a:ln>
          </p:spPr>
          <p:txBody>
            <a:bodyPr spcFirstLastPara="1" wrap="square" lIns="121900" tIns="121900" rIns="121900" bIns="121900" anchor="ctr" anchorCtr="0">
              <a:noAutofit/>
            </a:bodyPr>
            <a:lstStyle/>
            <a:p>
              <a:endParaRPr sz="2400"/>
            </a:p>
          </p:txBody>
        </p:sp>
        <p:sp>
          <p:nvSpPr>
            <p:cNvPr id="8434" name="Google Shape;8434;p41"/>
            <p:cNvSpPr/>
            <p:nvPr/>
          </p:nvSpPr>
          <p:spPr>
            <a:xfrm>
              <a:off x="1628075" y="3151250"/>
              <a:ext cx="68700" cy="69175"/>
            </a:xfrm>
            <a:custGeom>
              <a:avLst/>
              <a:gdLst/>
              <a:ahLst/>
              <a:cxnLst/>
              <a:rect l="l" t="t" r="r" b="b"/>
              <a:pathLst>
                <a:path w="2748" h="2767" extrusionOk="0">
                  <a:moveTo>
                    <a:pt x="1299" y="0"/>
                  </a:moveTo>
                  <a:lnTo>
                    <a:pt x="1167" y="19"/>
                  </a:lnTo>
                  <a:lnTo>
                    <a:pt x="1035" y="57"/>
                  </a:lnTo>
                  <a:lnTo>
                    <a:pt x="903" y="94"/>
                  </a:lnTo>
                  <a:lnTo>
                    <a:pt x="772" y="132"/>
                  </a:lnTo>
                  <a:lnTo>
                    <a:pt x="659" y="207"/>
                  </a:lnTo>
                  <a:lnTo>
                    <a:pt x="546" y="283"/>
                  </a:lnTo>
                  <a:lnTo>
                    <a:pt x="433" y="377"/>
                  </a:lnTo>
                  <a:lnTo>
                    <a:pt x="339" y="471"/>
                  </a:lnTo>
                  <a:lnTo>
                    <a:pt x="245" y="584"/>
                  </a:lnTo>
                  <a:lnTo>
                    <a:pt x="170" y="697"/>
                  </a:lnTo>
                  <a:lnTo>
                    <a:pt x="113" y="828"/>
                  </a:lnTo>
                  <a:lnTo>
                    <a:pt x="57" y="941"/>
                  </a:lnTo>
                  <a:lnTo>
                    <a:pt x="19" y="1073"/>
                  </a:lnTo>
                  <a:lnTo>
                    <a:pt x="0" y="1205"/>
                  </a:lnTo>
                  <a:lnTo>
                    <a:pt x="0" y="1336"/>
                  </a:lnTo>
                  <a:lnTo>
                    <a:pt x="0" y="1468"/>
                  </a:lnTo>
                  <a:lnTo>
                    <a:pt x="19" y="1600"/>
                  </a:lnTo>
                  <a:lnTo>
                    <a:pt x="38" y="1731"/>
                  </a:lnTo>
                  <a:lnTo>
                    <a:pt x="76" y="1863"/>
                  </a:lnTo>
                  <a:lnTo>
                    <a:pt x="132" y="1976"/>
                  </a:lnTo>
                  <a:lnTo>
                    <a:pt x="189" y="2108"/>
                  </a:lnTo>
                  <a:lnTo>
                    <a:pt x="264" y="2221"/>
                  </a:lnTo>
                  <a:lnTo>
                    <a:pt x="358" y="2315"/>
                  </a:lnTo>
                  <a:lnTo>
                    <a:pt x="452" y="2428"/>
                  </a:lnTo>
                  <a:lnTo>
                    <a:pt x="565" y="2503"/>
                  </a:lnTo>
                  <a:lnTo>
                    <a:pt x="678" y="2578"/>
                  </a:lnTo>
                  <a:lnTo>
                    <a:pt x="809" y="2653"/>
                  </a:lnTo>
                  <a:lnTo>
                    <a:pt x="941" y="2691"/>
                  </a:lnTo>
                  <a:lnTo>
                    <a:pt x="1054" y="2729"/>
                  </a:lnTo>
                  <a:lnTo>
                    <a:pt x="1186" y="2766"/>
                  </a:lnTo>
                  <a:lnTo>
                    <a:pt x="1468" y="2766"/>
                  </a:lnTo>
                  <a:lnTo>
                    <a:pt x="1600" y="2747"/>
                  </a:lnTo>
                  <a:lnTo>
                    <a:pt x="1713" y="2729"/>
                  </a:lnTo>
                  <a:lnTo>
                    <a:pt x="1844" y="2691"/>
                  </a:lnTo>
                  <a:lnTo>
                    <a:pt x="1976" y="2635"/>
                  </a:lnTo>
                  <a:lnTo>
                    <a:pt x="2089" y="2578"/>
                  </a:lnTo>
                  <a:lnTo>
                    <a:pt x="2202" y="2484"/>
                  </a:lnTo>
                  <a:lnTo>
                    <a:pt x="2315" y="2409"/>
                  </a:lnTo>
                  <a:lnTo>
                    <a:pt x="2409" y="2296"/>
                  </a:lnTo>
                  <a:lnTo>
                    <a:pt x="2503" y="2183"/>
                  </a:lnTo>
                  <a:lnTo>
                    <a:pt x="2578" y="2070"/>
                  </a:lnTo>
                  <a:lnTo>
                    <a:pt x="2635" y="1957"/>
                  </a:lnTo>
                  <a:lnTo>
                    <a:pt x="2691" y="1826"/>
                  </a:lnTo>
                  <a:lnTo>
                    <a:pt x="2729" y="1694"/>
                  </a:lnTo>
                  <a:lnTo>
                    <a:pt x="2747" y="1562"/>
                  </a:lnTo>
                  <a:lnTo>
                    <a:pt x="2747" y="1430"/>
                  </a:lnTo>
                  <a:lnTo>
                    <a:pt x="2747" y="1299"/>
                  </a:lnTo>
                  <a:lnTo>
                    <a:pt x="2747" y="1167"/>
                  </a:lnTo>
                  <a:lnTo>
                    <a:pt x="2710" y="1035"/>
                  </a:lnTo>
                  <a:lnTo>
                    <a:pt x="2672" y="922"/>
                  </a:lnTo>
                  <a:lnTo>
                    <a:pt x="2616" y="791"/>
                  </a:lnTo>
                  <a:lnTo>
                    <a:pt x="2559" y="678"/>
                  </a:lnTo>
                  <a:lnTo>
                    <a:pt x="2484" y="565"/>
                  </a:lnTo>
                  <a:lnTo>
                    <a:pt x="2390" y="452"/>
                  </a:lnTo>
                  <a:lnTo>
                    <a:pt x="2296" y="358"/>
                  </a:lnTo>
                  <a:lnTo>
                    <a:pt x="2183" y="264"/>
                  </a:lnTo>
                  <a:lnTo>
                    <a:pt x="2070" y="189"/>
                  </a:lnTo>
                  <a:lnTo>
                    <a:pt x="1938" y="132"/>
                  </a:lnTo>
                  <a:lnTo>
                    <a:pt x="1807" y="76"/>
                  </a:lnTo>
                  <a:lnTo>
                    <a:pt x="1694" y="38"/>
                  </a:lnTo>
                  <a:lnTo>
                    <a:pt x="1562" y="19"/>
                  </a:lnTo>
                  <a:lnTo>
                    <a:pt x="1430" y="0"/>
                  </a:lnTo>
                  <a:close/>
                </a:path>
              </a:pathLst>
            </a:custGeom>
            <a:solidFill>
              <a:srgbClr val="42487E">
                <a:alpha val="15080"/>
              </a:srgbClr>
            </a:solidFill>
            <a:ln>
              <a:noFill/>
            </a:ln>
          </p:spPr>
          <p:txBody>
            <a:bodyPr spcFirstLastPara="1" wrap="square" lIns="121900" tIns="121900" rIns="121900" bIns="121900" anchor="ctr" anchorCtr="0">
              <a:noAutofit/>
            </a:bodyPr>
            <a:lstStyle/>
            <a:p>
              <a:endParaRPr sz="2400"/>
            </a:p>
          </p:txBody>
        </p:sp>
        <p:sp>
          <p:nvSpPr>
            <p:cNvPr id="8435" name="Google Shape;8435;p41"/>
            <p:cNvSpPr/>
            <p:nvPr/>
          </p:nvSpPr>
          <p:spPr>
            <a:xfrm>
              <a:off x="1486950" y="2968725"/>
              <a:ext cx="285075" cy="196650"/>
            </a:xfrm>
            <a:custGeom>
              <a:avLst/>
              <a:gdLst/>
              <a:ahLst/>
              <a:cxnLst/>
              <a:rect l="l" t="t" r="r" b="b"/>
              <a:pathLst>
                <a:path w="11403" h="7866" extrusionOk="0">
                  <a:moveTo>
                    <a:pt x="132" y="1"/>
                  </a:moveTo>
                  <a:lnTo>
                    <a:pt x="38" y="20"/>
                  </a:lnTo>
                  <a:lnTo>
                    <a:pt x="19" y="39"/>
                  </a:lnTo>
                  <a:lnTo>
                    <a:pt x="1" y="76"/>
                  </a:lnTo>
                  <a:lnTo>
                    <a:pt x="1" y="114"/>
                  </a:lnTo>
                  <a:lnTo>
                    <a:pt x="57" y="227"/>
                  </a:lnTo>
                  <a:lnTo>
                    <a:pt x="170" y="358"/>
                  </a:lnTo>
                  <a:lnTo>
                    <a:pt x="321" y="547"/>
                  </a:lnTo>
                  <a:lnTo>
                    <a:pt x="528" y="754"/>
                  </a:lnTo>
                  <a:lnTo>
                    <a:pt x="791" y="979"/>
                  </a:lnTo>
                  <a:lnTo>
                    <a:pt x="1431" y="1544"/>
                  </a:lnTo>
                  <a:lnTo>
                    <a:pt x="2240" y="2184"/>
                  </a:lnTo>
                  <a:lnTo>
                    <a:pt x="3162" y="2880"/>
                  </a:lnTo>
                  <a:lnTo>
                    <a:pt x="4215" y="3651"/>
                  </a:lnTo>
                  <a:lnTo>
                    <a:pt x="5363" y="4441"/>
                  </a:lnTo>
                  <a:lnTo>
                    <a:pt x="6473" y="5194"/>
                  </a:lnTo>
                  <a:lnTo>
                    <a:pt x="7527" y="5871"/>
                  </a:lnTo>
                  <a:lnTo>
                    <a:pt x="8487" y="6473"/>
                  </a:lnTo>
                  <a:lnTo>
                    <a:pt x="9352" y="6982"/>
                  </a:lnTo>
                  <a:lnTo>
                    <a:pt x="10086" y="7395"/>
                  </a:lnTo>
                  <a:lnTo>
                    <a:pt x="10688" y="7678"/>
                  </a:lnTo>
                  <a:lnTo>
                    <a:pt x="10933" y="7772"/>
                  </a:lnTo>
                  <a:lnTo>
                    <a:pt x="11121" y="7847"/>
                  </a:lnTo>
                  <a:lnTo>
                    <a:pt x="11271" y="7866"/>
                  </a:lnTo>
                  <a:lnTo>
                    <a:pt x="11365" y="7866"/>
                  </a:lnTo>
                  <a:lnTo>
                    <a:pt x="11403" y="7847"/>
                  </a:lnTo>
                  <a:lnTo>
                    <a:pt x="11403" y="7809"/>
                  </a:lnTo>
                  <a:lnTo>
                    <a:pt x="11403" y="7753"/>
                  </a:lnTo>
                  <a:lnTo>
                    <a:pt x="11346" y="7659"/>
                  </a:lnTo>
                  <a:lnTo>
                    <a:pt x="11271" y="7546"/>
                  </a:lnTo>
                  <a:lnTo>
                    <a:pt x="10989" y="7245"/>
                  </a:lnTo>
                  <a:lnTo>
                    <a:pt x="10575" y="6869"/>
                  </a:lnTo>
                  <a:lnTo>
                    <a:pt x="10048" y="6417"/>
                  </a:lnTo>
                  <a:lnTo>
                    <a:pt x="9408" y="5890"/>
                  </a:lnTo>
                  <a:lnTo>
                    <a:pt x="8675" y="5326"/>
                  </a:lnTo>
                  <a:lnTo>
                    <a:pt x="7866" y="4724"/>
                  </a:lnTo>
                  <a:lnTo>
                    <a:pt x="6981" y="4084"/>
                  </a:lnTo>
                  <a:lnTo>
                    <a:pt x="6040" y="3444"/>
                  </a:lnTo>
                  <a:lnTo>
                    <a:pt x="4799" y="2597"/>
                  </a:lnTo>
                  <a:lnTo>
                    <a:pt x="4667" y="2522"/>
                  </a:lnTo>
                  <a:lnTo>
                    <a:pt x="4535" y="2428"/>
                  </a:lnTo>
                  <a:lnTo>
                    <a:pt x="4404" y="2334"/>
                  </a:lnTo>
                  <a:lnTo>
                    <a:pt x="4140" y="2165"/>
                  </a:lnTo>
                  <a:lnTo>
                    <a:pt x="3143" y="1544"/>
                  </a:lnTo>
                  <a:lnTo>
                    <a:pt x="2898" y="1393"/>
                  </a:lnTo>
                  <a:lnTo>
                    <a:pt x="2560" y="1205"/>
                  </a:lnTo>
                  <a:lnTo>
                    <a:pt x="1732" y="716"/>
                  </a:lnTo>
                  <a:lnTo>
                    <a:pt x="1054" y="358"/>
                  </a:lnTo>
                  <a:lnTo>
                    <a:pt x="1017" y="340"/>
                  </a:lnTo>
                  <a:lnTo>
                    <a:pt x="866" y="264"/>
                  </a:lnTo>
                  <a:lnTo>
                    <a:pt x="791" y="246"/>
                  </a:lnTo>
                  <a:lnTo>
                    <a:pt x="697" y="189"/>
                  </a:lnTo>
                  <a:lnTo>
                    <a:pt x="659" y="170"/>
                  </a:lnTo>
                  <a:lnTo>
                    <a:pt x="433" y="95"/>
                  </a:lnTo>
                  <a:lnTo>
                    <a:pt x="264" y="39"/>
                  </a:lnTo>
                  <a:lnTo>
                    <a:pt x="132" y="1"/>
                  </a:lnTo>
                  <a:close/>
                </a:path>
              </a:pathLst>
            </a:custGeom>
            <a:solidFill>
              <a:srgbClr val="42487E">
                <a:alpha val="15080"/>
              </a:srgbClr>
            </a:solidFill>
            <a:ln>
              <a:noFill/>
            </a:ln>
          </p:spPr>
          <p:txBody>
            <a:bodyPr spcFirstLastPara="1" wrap="square" lIns="121900" tIns="121900" rIns="121900" bIns="121900" anchor="ctr" anchorCtr="0">
              <a:noAutofit/>
            </a:bodyPr>
            <a:lstStyle/>
            <a:p>
              <a:endParaRPr sz="2400"/>
            </a:p>
          </p:txBody>
        </p:sp>
        <p:sp>
          <p:nvSpPr>
            <p:cNvPr id="8436" name="Google Shape;8436;p41"/>
            <p:cNvSpPr/>
            <p:nvPr/>
          </p:nvSpPr>
          <p:spPr>
            <a:xfrm>
              <a:off x="1590900" y="2966375"/>
              <a:ext cx="195725" cy="324600"/>
            </a:xfrm>
            <a:custGeom>
              <a:avLst/>
              <a:gdLst/>
              <a:ahLst/>
              <a:cxnLst/>
              <a:rect l="l" t="t" r="r" b="b"/>
              <a:pathLst>
                <a:path w="7829" h="12984" extrusionOk="0">
                  <a:moveTo>
                    <a:pt x="1" y="12965"/>
                  </a:moveTo>
                  <a:lnTo>
                    <a:pt x="358" y="12984"/>
                  </a:lnTo>
                  <a:lnTo>
                    <a:pt x="428" y="12981"/>
                  </a:lnTo>
                  <a:lnTo>
                    <a:pt x="428" y="12981"/>
                  </a:lnTo>
                  <a:lnTo>
                    <a:pt x="1" y="12965"/>
                  </a:lnTo>
                  <a:close/>
                  <a:moveTo>
                    <a:pt x="5363" y="1"/>
                  </a:moveTo>
                  <a:lnTo>
                    <a:pt x="5570" y="490"/>
                  </a:lnTo>
                  <a:lnTo>
                    <a:pt x="5740" y="979"/>
                  </a:lnTo>
                  <a:lnTo>
                    <a:pt x="5890" y="1450"/>
                  </a:lnTo>
                  <a:lnTo>
                    <a:pt x="6022" y="1920"/>
                  </a:lnTo>
                  <a:lnTo>
                    <a:pt x="6116" y="2372"/>
                  </a:lnTo>
                  <a:lnTo>
                    <a:pt x="6210" y="2804"/>
                  </a:lnTo>
                  <a:lnTo>
                    <a:pt x="6267" y="3237"/>
                  </a:lnTo>
                  <a:lnTo>
                    <a:pt x="6323" y="3651"/>
                  </a:lnTo>
                  <a:lnTo>
                    <a:pt x="6342" y="4065"/>
                  </a:lnTo>
                  <a:lnTo>
                    <a:pt x="6342" y="4460"/>
                  </a:lnTo>
                  <a:lnTo>
                    <a:pt x="6342" y="4855"/>
                  </a:lnTo>
                  <a:lnTo>
                    <a:pt x="6304" y="5232"/>
                  </a:lnTo>
                  <a:lnTo>
                    <a:pt x="6267" y="5608"/>
                  </a:lnTo>
                  <a:lnTo>
                    <a:pt x="6210" y="5965"/>
                  </a:lnTo>
                  <a:lnTo>
                    <a:pt x="6135" y="6304"/>
                  </a:lnTo>
                  <a:lnTo>
                    <a:pt x="6060" y="6643"/>
                  </a:lnTo>
                  <a:lnTo>
                    <a:pt x="6530" y="7057"/>
                  </a:lnTo>
                  <a:lnTo>
                    <a:pt x="6887" y="7395"/>
                  </a:lnTo>
                  <a:lnTo>
                    <a:pt x="7113" y="7659"/>
                  </a:lnTo>
                  <a:lnTo>
                    <a:pt x="7188" y="7772"/>
                  </a:lnTo>
                  <a:lnTo>
                    <a:pt x="7245" y="7847"/>
                  </a:lnTo>
                  <a:lnTo>
                    <a:pt x="7245" y="7903"/>
                  </a:lnTo>
                  <a:lnTo>
                    <a:pt x="7245" y="7941"/>
                  </a:lnTo>
                  <a:lnTo>
                    <a:pt x="7226" y="7979"/>
                  </a:lnTo>
                  <a:lnTo>
                    <a:pt x="7057" y="8468"/>
                  </a:lnTo>
                  <a:lnTo>
                    <a:pt x="6831" y="8938"/>
                  </a:lnTo>
                  <a:lnTo>
                    <a:pt x="6586" y="9390"/>
                  </a:lnTo>
                  <a:lnTo>
                    <a:pt x="6304" y="9841"/>
                  </a:lnTo>
                  <a:lnTo>
                    <a:pt x="6041" y="10218"/>
                  </a:lnTo>
                  <a:lnTo>
                    <a:pt x="5740" y="10556"/>
                  </a:lnTo>
                  <a:lnTo>
                    <a:pt x="5439" y="10895"/>
                  </a:lnTo>
                  <a:lnTo>
                    <a:pt x="5119" y="11196"/>
                  </a:lnTo>
                  <a:lnTo>
                    <a:pt x="4761" y="11478"/>
                  </a:lnTo>
                  <a:lnTo>
                    <a:pt x="4423" y="11723"/>
                  </a:lnTo>
                  <a:lnTo>
                    <a:pt x="4046" y="11968"/>
                  </a:lnTo>
                  <a:lnTo>
                    <a:pt x="3670" y="12175"/>
                  </a:lnTo>
                  <a:lnTo>
                    <a:pt x="3275" y="12363"/>
                  </a:lnTo>
                  <a:lnTo>
                    <a:pt x="2880" y="12532"/>
                  </a:lnTo>
                  <a:lnTo>
                    <a:pt x="2466" y="12664"/>
                  </a:lnTo>
                  <a:lnTo>
                    <a:pt x="2052" y="12777"/>
                  </a:lnTo>
                  <a:lnTo>
                    <a:pt x="1638" y="12871"/>
                  </a:lnTo>
                  <a:lnTo>
                    <a:pt x="1205" y="12927"/>
                  </a:lnTo>
                  <a:lnTo>
                    <a:pt x="791" y="12965"/>
                  </a:lnTo>
                  <a:lnTo>
                    <a:pt x="428" y="12981"/>
                  </a:lnTo>
                  <a:lnTo>
                    <a:pt x="428" y="12981"/>
                  </a:lnTo>
                  <a:lnTo>
                    <a:pt x="509" y="12984"/>
                  </a:lnTo>
                  <a:lnTo>
                    <a:pt x="848" y="12984"/>
                  </a:lnTo>
                  <a:lnTo>
                    <a:pt x="1186" y="12946"/>
                  </a:lnTo>
                  <a:lnTo>
                    <a:pt x="1525" y="12908"/>
                  </a:lnTo>
                  <a:lnTo>
                    <a:pt x="1864" y="12852"/>
                  </a:lnTo>
                  <a:lnTo>
                    <a:pt x="2184" y="12777"/>
                  </a:lnTo>
                  <a:lnTo>
                    <a:pt x="2503" y="12701"/>
                  </a:lnTo>
                  <a:lnTo>
                    <a:pt x="2823" y="12589"/>
                  </a:lnTo>
                  <a:lnTo>
                    <a:pt x="3124" y="12476"/>
                  </a:lnTo>
                  <a:lnTo>
                    <a:pt x="3425" y="12344"/>
                  </a:lnTo>
                  <a:lnTo>
                    <a:pt x="3726" y="12193"/>
                  </a:lnTo>
                  <a:lnTo>
                    <a:pt x="4009" y="12043"/>
                  </a:lnTo>
                  <a:lnTo>
                    <a:pt x="4291" y="11874"/>
                  </a:lnTo>
                  <a:lnTo>
                    <a:pt x="4554" y="11685"/>
                  </a:lnTo>
                  <a:lnTo>
                    <a:pt x="4818" y="11497"/>
                  </a:lnTo>
                  <a:lnTo>
                    <a:pt x="5062" y="11290"/>
                  </a:lnTo>
                  <a:lnTo>
                    <a:pt x="5307" y="11083"/>
                  </a:lnTo>
                  <a:lnTo>
                    <a:pt x="5533" y="10857"/>
                  </a:lnTo>
                  <a:lnTo>
                    <a:pt x="5758" y="10613"/>
                  </a:lnTo>
                  <a:lnTo>
                    <a:pt x="5984" y="10368"/>
                  </a:lnTo>
                  <a:lnTo>
                    <a:pt x="6172" y="10105"/>
                  </a:lnTo>
                  <a:lnTo>
                    <a:pt x="6379" y="9841"/>
                  </a:lnTo>
                  <a:lnTo>
                    <a:pt x="6568" y="9559"/>
                  </a:lnTo>
                  <a:lnTo>
                    <a:pt x="6737" y="9277"/>
                  </a:lnTo>
                  <a:lnTo>
                    <a:pt x="6887" y="8995"/>
                  </a:lnTo>
                  <a:lnTo>
                    <a:pt x="7038" y="8694"/>
                  </a:lnTo>
                  <a:lnTo>
                    <a:pt x="7188" y="8374"/>
                  </a:lnTo>
                  <a:lnTo>
                    <a:pt x="7301" y="8073"/>
                  </a:lnTo>
                  <a:lnTo>
                    <a:pt x="7414" y="7753"/>
                  </a:lnTo>
                  <a:lnTo>
                    <a:pt x="7527" y="7414"/>
                  </a:lnTo>
                  <a:lnTo>
                    <a:pt x="7621" y="7076"/>
                  </a:lnTo>
                  <a:lnTo>
                    <a:pt x="7696" y="6737"/>
                  </a:lnTo>
                  <a:lnTo>
                    <a:pt x="7753" y="6398"/>
                  </a:lnTo>
                  <a:lnTo>
                    <a:pt x="7791" y="6041"/>
                  </a:lnTo>
                  <a:lnTo>
                    <a:pt x="7828" y="5702"/>
                  </a:lnTo>
                  <a:lnTo>
                    <a:pt x="7828" y="5344"/>
                  </a:lnTo>
                  <a:lnTo>
                    <a:pt x="7828" y="5025"/>
                  </a:lnTo>
                  <a:lnTo>
                    <a:pt x="7809" y="4705"/>
                  </a:lnTo>
                  <a:lnTo>
                    <a:pt x="7753" y="4385"/>
                  </a:lnTo>
                  <a:lnTo>
                    <a:pt x="7715" y="4065"/>
                  </a:lnTo>
                  <a:lnTo>
                    <a:pt x="7640" y="3783"/>
                  </a:lnTo>
                  <a:lnTo>
                    <a:pt x="7565" y="3482"/>
                  </a:lnTo>
                  <a:lnTo>
                    <a:pt x="7471" y="3218"/>
                  </a:lnTo>
                  <a:lnTo>
                    <a:pt x="7377" y="2936"/>
                  </a:lnTo>
                  <a:lnTo>
                    <a:pt x="7264" y="2673"/>
                  </a:lnTo>
                  <a:lnTo>
                    <a:pt x="7038" y="2202"/>
                  </a:lnTo>
                  <a:lnTo>
                    <a:pt x="6793" y="1751"/>
                  </a:lnTo>
                  <a:lnTo>
                    <a:pt x="6530" y="1356"/>
                  </a:lnTo>
                  <a:lnTo>
                    <a:pt x="6285" y="998"/>
                  </a:lnTo>
                  <a:lnTo>
                    <a:pt x="6041" y="697"/>
                  </a:lnTo>
                  <a:lnTo>
                    <a:pt x="5834" y="452"/>
                  </a:lnTo>
                  <a:lnTo>
                    <a:pt x="5495" y="114"/>
                  </a:lnTo>
                  <a:lnTo>
                    <a:pt x="5363" y="1"/>
                  </a:lnTo>
                  <a:close/>
                </a:path>
              </a:pathLst>
            </a:custGeom>
            <a:solidFill>
              <a:srgbClr val="42487E">
                <a:alpha val="15080"/>
              </a:srgbClr>
            </a:solidFill>
            <a:ln>
              <a:noFill/>
            </a:ln>
          </p:spPr>
          <p:txBody>
            <a:bodyPr spcFirstLastPara="1" wrap="square" lIns="121900" tIns="121900" rIns="121900" bIns="121900" anchor="ctr" anchorCtr="0">
              <a:noAutofit/>
            </a:bodyPr>
            <a:lstStyle/>
            <a:p>
              <a:endParaRPr sz="2400"/>
            </a:p>
          </p:txBody>
        </p:sp>
        <p:sp>
          <p:nvSpPr>
            <p:cNvPr id="8437" name="Google Shape;8437;p41"/>
            <p:cNvSpPr/>
            <p:nvPr/>
          </p:nvSpPr>
          <p:spPr>
            <a:xfrm>
              <a:off x="1590900" y="2966375"/>
              <a:ext cx="195725" cy="324600"/>
            </a:xfrm>
            <a:custGeom>
              <a:avLst/>
              <a:gdLst/>
              <a:ahLst/>
              <a:cxnLst/>
              <a:rect l="l" t="t" r="r" b="b"/>
              <a:pathLst>
                <a:path w="7829" h="12984" fill="none" extrusionOk="0">
                  <a:moveTo>
                    <a:pt x="5363" y="1"/>
                  </a:moveTo>
                  <a:lnTo>
                    <a:pt x="5363" y="1"/>
                  </a:lnTo>
                  <a:lnTo>
                    <a:pt x="5570" y="490"/>
                  </a:lnTo>
                  <a:lnTo>
                    <a:pt x="5740" y="979"/>
                  </a:lnTo>
                  <a:lnTo>
                    <a:pt x="5890" y="1450"/>
                  </a:lnTo>
                  <a:lnTo>
                    <a:pt x="6022" y="1920"/>
                  </a:lnTo>
                  <a:lnTo>
                    <a:pt x="6116" y="2372"/>
                  </a:lnTo>
                  <a:lnTo>
                    <a:pt x="6210" y="2804"/>
                  </a:lnTo>
                  <a:lnTo>
                    <a:pt x="6267" y="3237"/>
                  </a:lnTo>
                  <a:lnTo>
                    <a:pt x="6323" y="3651"/>
                  </a:lnTo>
                  <a:lnTo>
                    <a:pt x="6342" y="4065"/>
                  </a:lnTo>
                  <a:lnTo>
                    <a:pt x="6342" y="4460"/>
                  </a:lnTo>
                  <a:lnTo>
                    <a:pt x="6342" y="4855"/>
                  </a:lnTo>
                  <a:lnTo>
                    <a:pt x="6304" y="5232"/>
                  </a:lnTo>
                  <a:lnTo>
                    <a:pt x="6267" y="5608"/>
                  </a:lnTo>
                  <a:lnTo>
                    <a:pt x="6210" y="5965"/>
                  </a:lnTo>
                  <a:lnTo>
                    <a:pt x="6135" y="6304"/>
                  </a:lnTo>
                  <a:lnTo>
                    <a:pt x="6060" y="6643"/>
                  </a:lnTo>
                  <a:lnTo>
                    <a:pt x="6060" y="6643"/>
                  </a:lnTo>
                  <a:lnTo>
                    <a:pt x="6530" y="7057"/>
                  </a:lnTo>
                  <a:lnTo>
                    <a:pt x="6887" y="7395"/>
                  </a:lnTo>
                  <a:lnTo>
                    <a:pt x="7113" y="7659"/>
                  </a:lnTo>
                  <a:lnTo>
                    <a:pt x="7188" y="7772"/>
                  </a:lnTo>
                  <a:lnTo>
                    <a:pt x="7245" y="7847"/>
                  </a:lnTo>
                  <a:lnTo>
                    <a:pt x="7245" y="7847"/>
                  </a:lnTo>
                  <a:lnTo>
                    <a:pt x="7245" y="7903"/>
                  </a:lnTo>
                  <a:lnTo>
                    <a:pt x="7245" y="7903"/>
                  </a:lnTo>
                  <a:lnTo>
                    <a:pt x="7245" y="7903"/>
                  </a:lnTo>
                  <a:lnTo>
                    <a:pt x="7245" y="7903"/>
                  </a:lnTo>
                  <a:lnTo>
                    <a:pt x="7245" y="7941"/>
                  </a:lnTo>
                  <a:lnTo>
                    <a:pt x="7245" y="7941"/>
                  </a:lnTo>
                  <a:lnTo>
                    <a:pt x="7245" y="7941"/>
                  </a:lnTo>
                  <a:lnTo>
                    <a:pt x="7226" y="7979"/>
                  </a:lnTo>
                  <a:lnTo>
                    <a:pt x="7226" y="7979"/>
                  </a:lnTo>
                  <a:lnTo>
                    <a:pt x="7057" y="8468"/>
                  </a:lnTo>
                  <a:lnTo>
                    <a:pt x="6831" y="8938"/>
                  </a:lnTo>
                  <a:lnTo>
                    <a:pt x="6586" y="9390"/>
                  </a:lnTo>
                  <a:lnTo>
                    <a:pt x="6304" y="9841"/>
                  </a:lnTo>
                  <a:lnTo>
                    <a:pt x="6304" y="9841"/>
                  </a:lnTo>
                  <a:lnTo>
                    <a:pt x="6041" y="10218"/>
                  </a:lnTo>
                  <a:lnTo>
                    <a:pt x="5740" y="10556"/>
                  </a:lnTo>
                  <a:lnTo>
                    <a:pt x="5439" y="10895"/>
                  </a:lnTo>
                  <a:lnTo>
                    <a:pt x="5119" y="11196"/>
                  </a:lnTo>
                  <a:lnTo>
                    <a:pt x="4761" y="11478"/>
                  </a:lnTo>
                  <a:lnTo>
                    <a:pt x="4423" y="11723"/>
                  </a:lnTo>
                  <a:lnTo>
                    <a:pt x="4046" y="11968"/>
                  </a:lnTo>
                  <a:lnTo>
                    <a:pt x="3670" y="12175"/>
                  </a:lnTo>
                  <a:lnTo>
                    <a:pt x="3275" y="12363"/>
                  </a:lnTo>
                  <a:lnTo>
                    <a:pt x="2880" y="12532"/>
                  </a:lnTo>
                  <a:lnTo>
                    <a:pt x="2466" y="12664"/>
                  </a:lnTo>
                  <a:lnTo>
                    <a:pt x="2052" y="12777"/>
                  </a:lnTo>
                  <a:lnTo>
                    <a:pt x="1638" y="12871"/>
                  </a:lnTo>
                  <a:lnTo>
                    <a:pt x="1205" y="12927"/>
                  </a:lnTo>
                  <a:lnTo>
                    <a:pt x="791" y="12965"/>
                  </a:lnTo>
                  <a:lnTo>
                    <a:pt x="358" y="12984"/>
                  </a:lnTo>
                  <a:lnTo>
                    <a:pt x="358" y="12984"/>
                  </a:lnTo>
                  <a:lnTo>
                    <a:pt x="1" y="12965"/>
                  </a:lnTo>
                  <a:lnTo>
                    <a:pt x="1" y="12965"/>
                  </a:lnTo>
                  <a:lnTo>
                    <a:pt x="509" y="12984"/>
                  </a:lnTo>
                  <a:lnTo>
                    <a:pt x="509" y="12984"/>
                  </a:lnTo>
                  <a:lnTo>
                    <a:pt x="848" y="12984"/>
                  </a:lnTo>
                  <a:lnTo>
                    <a:pt x="1186" y="12946"/>
                  </a:lnTo>
                  <a:lnTo>
                    <a:pt x="1525" y="12908"/>
                  </a:lnTo>
                  <a:lnTo>
                    <a:pt x="1864" y="12852"/>
                  </a:lnTo>
                  <a:lnTo>
                    <a:pt x="2184" y="12777"/>
                  </a:lnTo>
                  <a:lnTo>
                    <a:pt x="2503" y="12701"/>
                  </a:lnTo>
                  <a:lnTo>
                    <a:pt x="2823" y="12589"/>
                  </a:lnTo>
                  <a:lnTo>
                    <a:pt x="3124" y="12476"/>
                  </a:lnTo>
                  <a:lnTo>
                    <a:pt x="3425" y="12344"/>
                  </a:lnTo>
                  <a:lnTo>
                    <a:pt x="3726" y="12193"/>
                  </a:lnTo>
                  <a:lnTo>
                    <a:pt x="4009" y="12043"/>
                  </a:lnTo>
                  <a:lnTo>
                    <a:pt x="4291" y="11874"/>
                  </a:lnTo>
                  <a:lnTo>
                    <a:pt x="4554" y="11685"/>
                  </a:lnTo>
                  <a:lnTo>
                    <a:pt x="4818" y="11497"/>
                  </a:lnTo>
                  <a:lnTo>
                    <a:pt x="5062" y="11290"/>
                  </a:lnTo>
                  <a:lnTo>
                    <a:pt x="5307" y="11083"/>
                  </a:lnTo>
                  <a:lnTo>
                    <a:pt x="5533" y="10857"/>
                  </a:lnTo>
                  <a:lnTo>
                    <a:pt x="5758" y="10613"/>
                  </a:lnTo>
                  <a:lnTo>
                    <a:pt x="5984" y="10368"/>
                  </a:lnTo>
                  <a:lnTo>
                    <a:pt x="6172" y="10105"/>
                  </a:lnTo>
                  <a:lnTo>
                    <a:pt x="6379" y="9841"/>
                  </a:lnTo>
                  <a:lnTo>
                    <a:pt x="6568" y="9559"/>
                  </a:lnTo>
                  <a:lnTo>
                    <a:pt x="6737" y="9277"/>
                  </a:lnTo>
                  <a:lnTo>
                    <a:pt x="6887" y="8995"/>
                  </a:lnTo>
                  <a:lnTo>
                    <a:pt x="7038" y="8694"/>
                  </a:lnTo>
                  <a:lnTo>
                    <a:pt x="7188" y="8374"/>
                  </a:lnTo>
                  <a:lnTo>
                    <a:pt x="7301" y="8073"/>
                  </a:lnTo>
                  <a:lnTo>
                    <a:pt x="7414" y="7753"/>
                  </a:lnTo>
                  <a:lnTo>
                    <a:pt x="7527" y="7414"/>
                  </a:lnTo>
                  <a:lnTo>
                    <a:pt x="7621" y="7076"/>
                  </a:lnTo>
                  <a:lnTo>
                    <a:pt x="7696" y="6737"/>
                  </a:lnTo>
                  <a:lnTo>
                    <a:pt x="7753" y="6398"/>
                  </a:lnTo>
                  <a:lnTo>
                    <a:pt x="7753" y="6398"/>
                  </a:lnTo>
                  <a:lnTo>
                    <a:pt x="7791" y="6041"/>
                  </a:lnTo>
                  <a:lnTo>
                    <a:pt x="7828" y="5702"/>
                  </a:lnTo>
                  <a:lnTo>
                    <a:pt x="7828" y="5344"/>
                  </a:lnTo>
                  <a:lnTo>
                    <a:pt x="7828" y="5025"/>
                  </a:lnTo>
                  <a:lnTo>
                    <a:pt x="7809" y="4705"/>
                  </a:lnTo>
                  <a:lnTo>
                    <a:pt x="7753" y="4385"/>
                  </a:lnTo>
                  <a:lnTo>
                    <a:pt x="7715" y="4065"/>
                  </a:lnTo>
                  <a:lnTo>
                    <a:pt x="7640" y="3783"/>
                  </a:lnTo>
                  <a:lnTo>
                    <a:pt x="7565" y="3482"/>
                  </a:lnTo>
                  <a:lnTo>
                    <a:pt x="7471" y="3218"/>
                  </a:lnTo>
                  <a:lnTo>
                    <a:pt x="7377" y="2936"/>
                  </a:lnTo>
                  <a:lnTo>
                    <a:pt x="7264" y="2673"/>
                  </a:lnTo>
                  <a:lnTo>
                    <a:pt x="7038" y="2202"/>
                  </a:lnTo>
                  <a:lnTo>
                    <a:pt x="6793" y="1751"/>
                  </a:lnTo>
                  <a:lnTo>
                    <a:pt x="6530" y="1356"/>
                  </a:lnTo>
                  <a:lnTo>
                    <a:pt x="6285" y="998"/>
                  </a:lnTo>
                  <a:lnTo>
                    <a:pt x="6041" y="697"/>
                  </a:lnTo>
                  <a:lnTo>
                    <a:pt x="5834" y="452"/>
                  </a:lnTo>
                  <a:lnTo>
                    <a:pt x="5495" y="114"/>
                  </a:lnTo>
                  <a:lnTo>
                    <a:pt x="5363" y="1"/>
                  </a:lnTo>
                </a:path>
              </a:pathLst>
            </a:custGeom>
            <a:noFill/>
            <a:ln>
              <a:noFill/>
            </a:ln>
          </p:spPr>
          <p:txBody>
            <a:bodyPr spcFirstLastPara="1" wrap="square" lIns="121900" tIns="121900" rIns="121900" bIns="121900" anchor="ctr" anchorCtr="0">
              <a:noAutofit/>
            </a:bodyPr>
            <a:lstStyle/>
            <a:p>
              <a:endParaRPr sz="2400"/>
            </a:p>
          </p:txBody>
        </p:sp>
        <p:sp>
          <p:nvSpPr>
            <p:cNvPr id="8438" name="Google Shape;8438;p41"/>
            <p:cNvSpPr/>
            <p:nvPr/>
          </p:nvSpPr>
          <p:spPr>
            <a:xfrm>
              <a:off x="1590900" y="3151725"/>
              <a:ext cx="181125" cy="139250"/>
            </a:xfrm>
            <a:custGeom>
              <a:avLst/>
              <a:gdLst/>
              <a:ahLst/>
              <a:cxnLst/>
              <a:rect l="l" t="t" r="r" b="b"/>
              <a:pathLst>
                <a:path w="7245" h="5570" extrusionOk="0">
                  <a:moveTo>
                    <a:pt x="5796" y="0"/>
                  </a:moveTo>
                  <a:lnTo>
                    <a:pt x="5646" y="358"/>
                  </a:lnTo>
                  <a:lnTo>
                    <a:pt x="5476" y="715"/>
                  </a:lnTo>
                  <a:lnTo>
                    <a:pt x="5307" y="1054"/>
                  </a:lnTo>
                  <a:lnTo>
                    <a:pt x="5119" y="1374"/>
                  </a:lnTo>
                  <a:lnTo>
                    <a:pt x="4912" y="1694"/>
                  </a:lnTo>
                  <a:lnTo>
                    <a:pt x="4705" y="1976"/>
                  </a:lnTo>
                  <a:lnTo>
                    <a:pt x="4479" y="2277"/>
                  </a:lnTo>
                  <a:lnTo>
                    <a:pt x="4253" y="2540"/>
                  </a:lnTo>
                  <a:lnTo>
                    <a:pt x="4009" y="2804"/>
                  </a:lnTo>
                  <a:lnTo>
                    <a:pt x="3783" y="3048"/>
                  </a:lnTo>
                  <a:lnTo>
                    <a:pt x="3294" y="3500"/>
                  </a:lnTo>
                  <a:lnTo>
                    <a:pt x="2804" y="3914"/>
                  </a:lnTo>
                  <a:lnTo>
                    <a:pt x="2315" y="4271"/>
                  </a:lnTo>
                  <a:lnTo>
                    <a:pt x="1864" y="4572"/>
                  </a:lnTo>
                  <a:lnTo>
                    <a:pt x="1431" y="4836"/>
                  </a:lnTo>
                  <a:lnTo>
                    <a:pt x="1036" y="5062"/>
                  </a:lnTo>
                  <a:lnTo>
                    <a:pt x="678" y="5250"/>
                  </a:lnTo>
                  <a:lnTo>
                    <a:pt x="170" y="5476"/>
                  </a:lnTo>
                  <a:lnTo>
                    <a:pt x="1" y="5551"/>
                  </a:lnTo>
                  <a:lnTo>
                    <a:pt x="358" y="5570"/>
                  </a:lnTo>
                  <a:lnTo>
                    <a:pt x="791" y="5551"/>
                  </a:lnTo>
                  <a:lnTo>
                    <a:pt x="1205" y="5513"/>
                  </a:lnTo>
                  <a:lnTo>
                    <a:pt x="1638" y="5457"/>
                  </a:lnTo>
                  <a:lnTo>
                    <a:pt x="2052" y="5363"/>
                  </a:lnTo>
                  <a:lnTo>
                    <a:pt x="2466" y="5250"/>
                  </a:lnTo>
                  <a:lnTo>
                    <a:pt x="2880" y="5118"/>
                  </a:lnTo>
                  <a:lnTo>
                    <a:pt x="3275" y="4949"/>
                  </a:lnTo>
                  <a:lnTo>
                    <a:pt x="3670" y="4761"/>
                  </a:lnTo>
                  <a:lnTo>
                    <a:pt x="4046" y="4554"/>
                  </a:lnTo>
                  <a:lnTo>
                    <a:pt x="4423" y="4309"/>
                  </a:lnTo>
                  <a:lnTo>
                    <a:pt x="4761" y="4064"/>
                  </a:lnTo>
                  <a:lnTo>
                    <a:pt x="5119" y="3782"/>
                  </a:lnTo>
                  <a:lnTo>
                    <a:pt x="5439" y="3481"/>
                  </a:lnTo>
                  <a:lnTo>
                    <a:pt x="5740" y="3142"/>
                  </a:lnTo>
                  <a:lnTo>
                    <a:pt x="6041" y="2804"/>
                  </a:lnTo>
                  <a:lnTo>
                    <a:pt x="6304" y="2427"/>
                  </a:lnTo>
                  <a:lnTo>
                    <a:pt x="6586" y="1976"/>
                  </a:lnTo>
                  <a:lnTo>
                    <a:pt x="6831" y="1524"/>
                  </a:lnTo>
                  <a:lnTo>
                    <a:pt x="7057" y="1054"/>
                  </a:lnTo>
                  <a:lnTo>
                    <a:pt x="7226" y="565"/>
                  </a:lnTo>
                  <a:lnTo>
                    <a:pt x="7245" y="527"/>
                  </a:lnTo>
                  <a:lnTo>
                    <a:pt x="7245" y="527"/>
                  </a:lnTo>
                  <a:lnTo>
                    <a:pt x="7207" y="546"/>
                  </a:lnTo>
                  <a:lnTo>
                    <a:pt x="7151" y="565"/>
                  </a:lnTo>
                  <a:lnTo>
                    <a:pt x="7057" y="546"/>
                  </a:lnTo>
                  <a:lnTo>
                    <a:pt x="6944" y="527"/>
                  </a:lnTo>
                  <a:lnTo>
                    <a:pt x="6662" y="414"/>
                  </a:lnTo>
                  <a:lnTo>
                    <a:pt x="6267" y="245"/>
                  </a:lnTo>
                  <a:lnTo>
                    <a:pt x="5796" y="0"/>
                  </a:lnTo>
                  <a:close/>
                </a:path>
              </a:pathLst>
            </a:custGeom>
            <a:solidFill>
              <a:srgbClr val="42487E">
                <a:alpha val="15080"/>
              </a:srgbClr>
            </a:solidFill>
            <a:ln>
              <a:noFill/>
            </a:ln>
          </p:spPr>
          <p:txBody>
            <a:bodyPr spcFirstLastPara="1" wrap="square" lIns="121900" tIns="121900" rIns="121900" bIns="121900" anchor="ctr" anchorCtr="0">
              <a:noAutofit/>
            </a:bodyPr>
            <a:lstStyle/>
            <a:p>
              <a:endParaRPr sz="2400"/>
            </a:p>
          </p:txBody>
        </p:sp>
        <p:sp>
          <p:nvSpPr>
            <p:cNvPr id="8439" name="Google Shape;8439;p41"/>
            <p:cNvSpPr/>
            <p:nvPr/>
          </p:nvSpPr>
          <p:spPr>
            <a:xfrm>
              <a:off x="1590900" y="3151725"/>
              <a:ext cx="181125" cy="139250"/>
            </a:xfrm>
            <a:custGeom>
              <a:avLst/>
              <a:gdLst/>
              <a:ahLst/>
              <a:cxnLst/>
              <a:rect l="l" t="t" r="r" b="b"/>
              <a:pathLst>
                <a:path w="7245" h="5570" fill="none" extrusionOk="0">
                  <a:moveTo>
                    <a:pt x="5796" y="0"/>
                  </a:moveTo>
                  <a:lnTo>
                    <a:pt x="5796" y="0"/>
                  </a:lnTo>
                  <a:lnTo>
                    <a:pt x="5646" y="358"/>
                  </a:lnTo>
                  <a:lnTo>
                    <a:pt x="5476" y="715"/>
                  </a:lnTo>
                  <a:lnTo>
                    <a:pt x="5307" y="1054"/>
                  </a:lnTo>
                  <a:lnTo>
                    <a:pt x="5119" y="1374"/>
                  </a:lnTo>
                  <a:lnTo>
                    <a:pt x="4912" y="1694"/>
                  </a:lnTo>
                  <a:lnTo>
                    <a:pt x="4705" y="1976"/>
                  </a:lnTo>
                  <a:lnTo>
                    <a:pt x="4479" y="2277"/>
                  </a:lnTo>
                  <a:lnTo>
                    <a:pt x="4253" y="2540"/>
                  </a:lnTo>
                  <a:lnTo>
                    <a:pt x="4009" y="2804"/>
                  </a:lnTo>
                  <a:lnTo>
                    <a:pt x="3783" y="3048"/>
                  </a:lnTo>
                  <a:lnTo>
                    <a:pt x="3294" y="3500"/>
                  </a:lnTo>
                  <a:lnTo>
                    <a:pt x="2804" y="3914"/>
                  </a:lnTo>
                  <a:lnTo>
                    <a:pt x="2315" y="4271"/>
                  </a:lnTo>
                  <a:lnTo>
                    <a:pt x="1864" y="4572"/>
                  </a:lnTo>
                  <a:lnTo>
                    <a:pt x="1431" y="4836"/>
                  </a:lnTo>
                  <a:lnTo>
                    <a:pt x="1036" y="5062"/>
                  </a:lnTo>
                  <a:lnTo>
                    <a:pt x="678" y="5250"/>
                  </a:lnTo>
                  <a:lnTo>
                    <a:pt x="170" y="5476"/>
                  </a:lnTo>
                  <a:lnTo>
                    <a:pt x="1" y="5551"/>
                  </a:lnTo>
                  <a:lnTo>
                    <a:pt x="1" y="5551"/>
                  </a:lnTo>
                  <a:lnTo>
                    <a:pt x="1" y="5551"/>
                  </a:lnTo>
                  <a:lnTo>
                    <a:pt x="1" y="5551"/>
                  </a:lnTo>
                  <a:lnTo>
                    <a:pt x="358" y="5570"/>
                  </a:lnTo>
                  <a:lnTo>
                    <a:pt x="358" y="5570"/>
                  </a:lnTo>
                  <a:lnTo>
                    <a:pt x="791" y="5551"/>
                  </a:lnTo>
                  <a:lnTo>
                    <a:pt x="1205" y="5513"/>
                  </a:lnTo>
                  <a:lnTo>
                    <a:pt x="1638" y="5457"/>
                  </a:lnTo>
                  <a:lnTo>
                    <a:pt x="2052" y="5363"/>
                  </a:lnTo>
                  <a:lnTo>
                    <a:pt x="2466" y="5250"/>
                  </a:lnTo>
                  <a:lnTo>
                    <a:pt x="2880" y="5118"/>
                  </a:lnTo>
                  <a:lnTo>
                    <a:pt x="3275" y="4949"/>
                  </a:lnTo>
                  <a:lnTo>
                    <a:pt x="3670" y="4761"/>
                  </a:lnTo>
                  <a:lnTo>
                    <a:pt x="4046" y="4554"/>
                  </a:lnTo>
                  <a:lnTo>
                    <a:pt x="4423" y="4309"/>
                  </a:lnTo>
                  <a:lnTo>
                    <a:pt x="4761" y="4064"/>
                  </a:lnTo>
                  <a:lnTo>
                    <a:pt x="5119" y="3782"/>
                  </a:lnTo>
                  <a:lnTo>
                    <a:pt x="5439" y="3481"/>
                  </a:lnTo>
                  <a:lnTo>
                    <a:pt x="5740" y="3142"/>
                  </a:lnTo>
                  <a:lnTo>
                    <a:pt x="6041" y="2804"/>
                  </a:lnTo>
                  <a:lnTo>
                    <a:pt x="6304" y="2427"/>
                  </a:lnTo>
                  <a:lnTo>
                    <a:pt x="6304" y="2427"/>
                  </a:lnTo>
                  <a:lnTo>
                    <a:pt x="6586" y="1976"/>
                  </a:lnTo>
                  <a:lnTo>
                    <a:pt x="6831" y="1524"/>
                  </a:lnTo>
                  <a:lnTo>
                    <a:pt x="7057" y="1054"/>
                  </a:lnTo>
                  <a:lnTo>
                    <a:pt x="7226" y="565"/>
                  </a:lnTo>
                  <a:lnTo>
                    <a:pt x="7226" y="565"/>
                  </a:lnTo>
                  <a:lnTo>
                    <a:pt x="7245" y="527"/>
                  </a:lnTo>
                  <a:lnTo>
                    <a:pt x="7245" y="527"/>
                  </a:lnTo>
                  <a:lnTo>
                    <a:pt x="7245" y="527"/>
                  </a:lnTo>
                  <a:lnTo>
                    <a:pt x="7245" y="489"/>
                  </a:lnTo>
                  <a:lnTo>
                    <a:pt x="7245" y="489"/>
                  </a:lnTo>
                  <a:lnTo>
                    <a:pt x="7245" y="489"/>
                  </a:lnTo>
                  <a:lnTo>
                    <a:pt x="7245" y="489"/>
                  </a:lnTo>
                  <a:lnTo>
                    <a:pt x="7245" y="489"/>
                  </a:lnTo>
                  <a:lnTo>
                    <a:pt x="7245" y="489"/>
                  </a:lnTo>
                  <a:lnTo>
                    <a:pt x="7245" y="527"/>
                  </a:lnTo>
                  <a:lnTo>
                    <a:pt x="7245" y="527"/>
                  </a:lnTo>
                  <a:lnTo>
                    <a:pt x="7245" y="527"/>
                  </a:lnTo>
                  <a:lnTo>
                    <a:pt x="7207" y="546"/>
                  </a:lnTo>
                  <a:lnTo>
                    <a:pt x="7207" y="546"/>
                  </a:lnTo>
                  <a:lnTo>
                    <a:pt x="7151" y="565"/>
                  </a:lnTo>
                  <a:lnTo>
                    <a:pt x="7151" y="565"/>
                  </a:lnTo>
                  <a:lnTo>
                    <a:pt x="7057" y="546"/>
                  </a:lnTo>
                  <a:lnTo>
                    <a:pt x="6944" y="527"/>
                  </a:lnTo>
                  <a:lnTo>
                    <a:pt x="6662" y="414"/>
                  </a:lnTo>
                  <a:lnTo>
                    <a:pt x="6267" y="245"/>
                  </a:lnTo>
                  <a:lnTo>
                    <a:pt x="5796" y="0"/>
                  </a:lnTo>
                </a:path>
              </a:pathLst>
            </a:custGeom>
            <a:noFill/>
            <a:ln>
              <a:noFill/>
            </a:ln>
          </p:spPr>
          <p:txBody>
            <a:bodyPr spcFirstLastPara="1" wrap="square" lIns="121900" tIns="121900" rIns="121900" bIns="121900" anchor="ctr" anchorCtr="0">
              <a:noAutofit/>
            </a:bodyPr>
            <a:lstStyle/>
            <a:p>
              <a:endParaRPr sz="2400"/>
            </a:p>
          </p:txBody>
        </p:sp>
        <p:sp>
          <p:nvSpPr>
            <p:cNvPr id="8440" name="Google Shape;8440;p41"/>
            <p:cNvSpPr/>
            <p:nvPr/>
          </p:nvSpPr>
          <p:spPr>
            <a:xfrm>
              <a:off x="1735800" y="3132425"/>
              <a:ext cx="36225" cy="33425"/>
            </a:xfrm>
            <a:custGeom>
              <a:avLst/>
              <a:gdLst/>
              <a:ahLst/>
              <a:cxnLst/>
              <a:rect l="l" t="t" r="r" b="b"/>
              <a:pathLst>
                <a:path w="1449" h="1337" extrusionOk="0">
                  <a:moveTo>
                    <a:pt x="264" y="1"/>
                  </a:moveTo>
                  <a:lnTo>
                    <a:pt x="151" y="396"/>
                  </a:lnTo>
                  <a:lnTo>
                    <a:pt x="0" y="772"/>
                  </a:lnTo>
                  <a:lnTo>
                    <a:pt x="471" y="1017"/>
                  </a:lnTo>
                  <a:lnTo>
                    <a:pt x="866" y="1186"/>
                  </a:lnTo>
                  <a:lnTo>
                    <a:pt x="1148" y="1299"/>
                  </a:lnTo>
                  <a:lnTo>
                    <a:pt x="1261" y="1318"/>
                  </a:lnTo>
                  <a:lnTo>
                    <a:pt x="1355" y="1337"/>
                  </a:lnTo>
                  <a:lnTo>
                    <a:pt x="1411" y="1318"/>
                  </a:lnTo>
                  <a:lnTo>
                    <a:pt x="1449" y="1299"/>
                  </a:lnTo>
                  <a:lnTo>
                    <a:pt x="1449" y="1261"/>
                  </a:lnTo>
                  <a:lnTo>
                    <a:pt x="1449" y="1205"/>
                  </a:lnTo>
                  <a:lnTo>
                    <a:pt x="1392" y="1130"/>
                  </a:lnTo>
                  <a:lnTo>
                    <a:pt x="1317" y="1017"/>
                  </a:lnTo>
                  <a:lnTo>
                    <a:pt x="1091" y="753"/>
                  </a:lnTo>
                  <a:lnTo>
                    <a:pt x="734" y="415"/>
                  </a:lnTo>
                  <a:lnTo>
                    <a:pt x="264" y="1"/>
                  </a:lnTo>
                  <a:close/>
                </a:path>
              </a:pathLst>
            </a:custGeom>
            <a:solidFill>
              <a:srgbClr val="42487E">
                <a:alpha val="15080"/>
              </a:srgbClr>
            </a:solidFill>
            <a:ln>
              <a:noFill/>
            </a:ln>
          </p:spPr>
          <p:txBody>
            <a:bodyPr spcFirstLastPara="1" wrap="square" lIns="121900" tIns="121900" rIns="121900" bIns="121900" anchor="ctr" anchorCtr="0">
              <a:noAutofit/>
            </a:bodyPr>
            <a:lstStyle/>
            <a:p>
              <a:endParaRPr sz="2400"/>
            </a:p>
          </p:txBody>
        </p:sp>
        <p:sp>
          <p:nvSpPr>
            <p:cNvPr id="8441" name="Google Shape;8441;p41"/>
            <p:cNvSpPr/>
            <p:nvPr/>
          </p:nvSpPr>
          <p:spPr>
            <a:xfrm>
              <a:off x="1735800" y="3132425"/>
              <a:ext cx="36225" cy="33425"/>
            </a:xfrm>
            <a:custGeom>
              <a:avLst/>
              <a:gdLst/>
              <a:ahLst/>
              <a:cxnLst/>
              <a:rect l="l" t="t" r="r" b="b"/>
              <a:pathLst>
                <a:path w="1449" h="1337" fill="none" extrusionOk="0">
                  <a:moveTo>
                    <a:pt x="264" y="1"/>
                  </a:moveTo>
                  <a:lnTo>
                    <a:pt x="264" y="1"/>
                  </a:lnTo>
                  <a:lnTo>
                    <a:pt x="151" y="396"/>
                  </a:lnTo>
                  <a:lnTo>
                    <a:pt x="0" y="772"/>
                  </a:lnTo>
                  <a:lnTo>
                    <a:pt x="0" y="772"/>
                  </a:lnTo>
                  <a:lnTo>
                    <a:pt x="471" y="1017"/>
                  </a:lnTo>
                  <a:lnTo>
                    <a:pt x="866" y="1186"/>
                  </a:lnTo>
                  <a:lnTo>
                    <a:pt x="1148" y="1299"/>
                  </a:lnTo>
                  <a:lnTo>
                    <a:pt x="1261" y="1318"/>
                  </a:lnTo>
                  <a:lnTo>
                    <a:pt x="1355" y="1337"/>
                  </a:lnTo>
                  <a:lnTo>
                    <a:pt x="1355" y="1337"/>
                  </a:lnTo>
                  <a:lnTo>
                    <a:pt x="1411" y="1318"/>
                  </a:lnTo>
                  <a:lnTo>
                    <a:pt x="1411" y="1318"/>
                  </a:lnTo>
                  <a:lnTo>
                    <a:pt x="1449" y="1299"/>
                  </a:lnTo>
                  <a:lnTo>
                    <a:pt x="1449" y="1299"/>
                  </a:lnTo>
                  <a:lnTo>
                    <a:pt x="1449" y="1299"/>
                  </a:lnTo>
                  <a:lnTo>
                    <a:pt x="1449" y="1261"/>
                  </a:lnTo>
                  <a:lnTo>
                    <a:pt x="1449" y="1261"/>
                  </a:lnTo>
                  <a:lnTo>
                    <a:pt x="1449" y="1261"/>
                  </a:lnTo>
                  <a:lnTo>
                    <a:pt x="1449" y="1261"/>
                  </a:lnTo>
                  <a:lnTo>
                    <a:pt x="1449" y="1205"/>
                  </a:lnTo>
                  <a:lnTo>
                    <a:pt x="1449" y="1205"/>
                  </a:lnTo>
                  <a:lnTo>
                    <a:pt x="1392" y="1130"/>
                  </a:lnTo>
                  <a:lnTo>
                    <a:pt x="1317" y="1017"/>
                  </a:lnTo>
                  <a:lnTo>
                    <a:pt x="1091" y="753"/>
                  </a:lnTo>
                  <a:lnTo>
                    <a:pt x="734" y="415"/>
                  </a:lnTo>
                  <a:lnTo>
                    <a:pt x="264" y="1"/>
                  </a:lnTo>
                </a:path>
              </a:pathLst>
            </a:custGeom>
            <a:noFill/>
            <a:ln>
              <a:noFill/>
            </a:ln>
          </p:spPr>
          <p:txBody>
            <a:bodyPr spcFirstLastPara="1" wrap="square" lIns="121900" tIns="121900" rIns="121900" bIns="121900" anchor="ctr" anchorCtr="0">
              <a:noAutofit/>
            </a:bodyPr>
            <a:lstStyle/>
            <a:p>
              <a:endParaRPr sz="2400"/>
            </a:p>
          </p:txBody>
        </p:sp>
      </p:grpSp>
      <p:sp>
        <p:nvSpPr>
          <p:cNvPr id="14" name="TextBox 13">
            <a:extLst>
              <a:ext uri="{FF2B5EF4-FFF2-40B4-BE49-F238E27FC236}">
                <a16:creationId xmlns:a16="http://schemas.microsoft.com/office/drawing/2014/main" id="{A70EC4E5-5B60-F590-B8D4-FA4D2130994C}"/>
              </a:ext>
            </a:extLst>
          </p:cNvPr>
          <p:cNvSpPr txBox="1"/>
          <p:nvPr/>
        </p:nvSpPr>
        <p:spPr>
          <a:xfrm>
            <a:off x="794534" y="2247790"/>
            <a:ext cx="10838700" cy="2554930"/>
          </a:xfrm>
          <a:prstGeom prst="rect">
            <a:avLst/>
          </a:prstGeom>
          <a:noFill/>
        </p:spPr>
        <p:txBody>
          <a:bodyPr wrap="square" rtlCol="0">
            <a:spAutoFit/>
          </a:bodyPr>
          <a:lstStyle/>
          <a:p>
            <a:r>
              <a:rPr lang="vi-VN" sz="2667" dirty="0" smtClean="0">
                <a:latin typeface="Times New Roman" panose="02020603050405020304" pitchFamily="18" charset="0"/>
                <a:cs typeface="Times New Roman" panose="02020603050405020304" pitchFamily="18" charset="0"/>
              </a:rPr>
              <a:t>-   M</a:t>
            </a:r>
            <a:r>
              <a:rPr lang="en-US" sz="2667" dirty="0" err="1" smtClean="0">
                <a:latin typeface="Times New Roman" panose="02020603050405020304" pitchFamily="18" charset="0"/>
                <a:cs typeface="Times New Roman" panose="02020603050405020304" pitchFamily="18" charset="0"/>
              </a:rPr>
              <a:t>ỗi</a:t>
            </a:r>
            <a:r>
              <a:rPr lang="en-US" sz="2667" dirty="0" smtClean="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nhóm</a:t>
            </a:r>
            <a:r>
              <a:rPr lang="en-US" sz="2667" dirty="0">
                <a:latin typeface="Times New Roman" panose="02020603050405020304" pitchFamily="18" charset="0"/>
                <a:cs typeface="Times New Roman" panose="02020603050405020304" pitchFamily="18" charset="0"/>
              </a:rPr>
              <a:t> 1 PHT </a:t>
            </a:r>
            <a:r>
              <a:rPr lang="en-US" sz="2667" dirty="0" err="1">
                <a:latin typeface="Times New Roman" panose="02020603050405020304" pitchFamily="18" charset="0"/>
                <a:cs typeface="Times New Roman" panose="02020603050405020304" pitchFamily="18" charset="0"/>
              </a:rPr>
              <a:t>và</a:t>
            </a:r>
            <a:r>
              <a:rPr lang="en-US" sz="2667" dirty="0">
                <a:latin typeface="Times New Roman" panose="02020603050405020304" pitchFamily="18" charset="0"/>
                <a:cs typeface="Times New Roman" panose="02020603050405020304" pitchFamily="18" charset="0"/>
              </a:rPr>
              <a:t> 1 </a:t>
            </a:r>
            <a:r>
              <a:rPr lang="en-US" sz="2667" dirty="0" err="1">
                <a:latin typeface="Times New Roman" panose="02020603050405020304" pitchFamily="18" charset="0"/>
                <a:cs typeface="Times New Roman" panose="02020603050405020304" pitchFamily="18" charset="0"/>
              </a:rPr>
              <a:t>bộ</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mảnh</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ghép</a:t>
            </a:r>
            <a:r>
              <a:rPr lang="en-US" sz="2667" dirty="0">
                <a:latin typeface="Times New Roman" panose="02020603050405020304" pitchFamily="18" charset="0"/>
                <a:cs typeface="Times New Roman" panose="02020603050405020304" pitchFamily="18" charset="0"/>
              </a:rPr>
              <a:t> (10 </a:t>
            </a:r>
            <a:r>
              <a:rPr lang="en-US" sz="2667" dirty="0" err="1">
                <a:latin typeface="Times New Roman" panose="02020603050405020304" pitchFamily="18" charset="0"/>
                <a:cs typeface="Times New Roman" panose="02020603050405020304" pitchFamily="18" charset="0"/>
              </a:rPr>
              <a:t>mảnh</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ghép</a:t>
            </a:r>
            <a:r>
              <a:rPr lang="en-US" sz="2667" dirty="0">
                <a:latin typeface="Times New Roman" panose="02020603050405020304" pitchFamily="18" charset="0"/>
                <a:cs typeface="Times New Roman" panose="02020603050405020304" pitchFamily="18" charset="0"/>
              </a:rPr>
              <a:t>). </a:t>
            </a:r>
          </a:p>
          <a:p>
            <a:pPr marL="457200" indent="-457200">
              <a:buFontTx/>
              <a:buChar char="-"/>
            </a:pPr>
            <a:r>
              <a:rPr lang="en-US" sz="2667" dirty="0" err="1" smtClean="0">
                <a:latin typeface="Times New Roman" panose="02020603050405020304" pitchFamily="18" charset="0"/>
                <a:cs typeface="Times New Roman" panose="02020603050405020304" pitchFamily="18" charset="0"/>
              </a:rPr>
              <a:t>Các</a:t>
            </a:r>
            <a:r>
              <a:rPr lang="en-US" sz="2667" dirty="0" smtClean="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nhóm</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có</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nhiệm</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vụ</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nghiên</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cứu</a:t>
            </a:r>
            <a:r>
              <a:rPr lang="en-US" sz="2667" dirty="0">
                <a:latin typeface="Times New Roman" panose="02020603050405020304" pitchFamily="18" charset="0"/>
                <a:cs typeface="Times New Roman" panose="02020603050405020304" pitchFamily="18" charset="0"/>
              </a:rPr>
              <a:t> </a:t>
            </a:r>
            <a:r>
              <a:rPr lang="vi-VN" sz="2600" dirty="0">
                <a:latin typeface="+mj-lt"/>
              </a:rPr>
              <a:t>thông </a:t>
            </a:r>
            <a:r>
              <a:rPr lang="vi-VN" sz="2600" dirty="0" smtClean="0">
                <a:latin typeface="+mj-lt"/>
              </a:rPr>
              <a:t>tin</a:t>
            </a:r>
            <a:r>
              <a:rPr lang="en-US" sz="2600" dirty="0" smtClean="0">
                <a:latin typeface="+mj-lt"/>
              </a:rPr>
              <a:t> </a:t>
            </a:r>
            <a:r>
              <a:rPr lang="en-US" sz="2600" dirty="0" smtClean="0">
                <a:latin typeface="Times New Roman" panose="02020603050405020304" pitchFamily="18" charset="0"/>
                <a:cs typeface="Times New Roman" panose="02020603050405020304" pitchFamily="18" charset="0"/>
              </a:rPr>
              <a:t>(</a:t>
            </a:r>
            <a:r>
              <a:rPr lang="en-US" sz="2600" dirty="0" err="1">
                <a:latin typeface="Times New Roman" panose="02020603050405020304" pitchFamily="18" charset="0"/>
                <a:cs typeface="Times New Roman" panose="02020603050405020304" pitchFamily="18" charset="0"/>
              </a:rPr>
              <a:t>Tr</a:t>
            </a:r>
            <a:r>
              <a:rPr lang="vi-VN" sz="2600" dirty="0">
                <a:latin typeface="Times New Roman" panose="02020603050405020304" pitchFamily="18" charset="0"/>
                <a:cs typeface="Times New Roman" panose="02020603050405020304" pitchFamily="18" charset="0"/>
              </a:rPr>
              <a:t> 97</a:t>
            </a:r>
            <a:r>
              <a:rPr lang="en-US" sz="2600" dirty="0">
                <a:latin typeface="Times New Roman" panose="02020603050405020304" pitchFamily="18" charset="0"/>
                <a:cs typeface="Times New Roman" panose="02020603050405020304" pitchFamily="18" charset="0"/>
              </a:rPr>
              <a:t>-</a:t>
            </a:r>
            <a:r>
              <a:rPr lang="en-US" sz="2600" dirty="0" err="1">
                <a:latin typeface="Times New Roman" panose="02020603050405020304" pitchFamily="18" charset="0"/>
                <a:cs typeface="Times New Roman" panose="02020603050405020304" pitchFamily="18" charset="0"/>
              </a:rPr>
              <a:t>sgk</a:t>
            </a:r>
            <a:r>
              <a:rPr lang="en-US" sz="2600" dirty="0">
                <a:latin typeface="Times New Roman" panose="02020603050405020304" pitchFamily="18" charset="0"/>
                <a:cs typeface="Times New Roman" panose="02020603050405020304" pitchFamily="18" charset="0"/>
              </a:rPr>
              <a:t> KHTN</a:t>
            </a:r>
            <a:r>
              <a:rPr lang="vi-VN" sz="2600" dirty="0">
                <a:latin typeface="Times New Roman" panose="02020603050405020304" pitchFamily="18" charset="0"/>
                <a:cs typeface="Times New Roman" panose="02020603050405020304" pitchFamily="18" charset="0"/>
              </a:rPr>
              <a:t>9</a:t>
            </a:r>
            <a:r>
              <a:rPr lang="en-US" sz="2600" dirty="0" smtClean="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thảo</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luận</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và</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tìm</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ra</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những</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mảnh</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ghép</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phù</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hợp</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Và</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thực</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hiện</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trả</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lời</a:t>
            </a:r>
            <a:r>
              <a:rPr lang="en-US" sz="2667" dirty="0">
                <a:latin typeface="Times New Roman" panose="02020603050405020304" pitchFamily="18" charset="0"/>
                <a:cs typeface="Times New Roman" panose="02020603050405020304" pitchFamily="18" charset="0"/>
              </a:rPr>
              <a:t> 2 </a:t>
            </a:r>
            <a:r>
              <a:rPr lang="en-US" sz="2667" dirty="0" err="1">
                <a:latin typeface="Times New Roman" panose="02020603050405020304" pitchFamily="18" charset="0"/>
                <a:cs typeface="Times New Roman" panose="02020603050405020304" pitchFamily="18" charset="0"/>
              </a:rPr>
              <a:t>câu</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hỏi</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trong</a:t>
            </a:r>
            <a:r>
              <a:rPr lang="en-US" sz="2667" dirty="0">
                <a:latin typeface="Times New Roman" panose="02020603050405020304" pitchFamily="18" charset="0"/>
                <a:cs typeface="Times New Roman" panose="02020603050405020304" pitchFamily="18" charset="0"/>
              </a:rPr>
              <a:t> PHT1</a:t>
            </a:r>
            <a:r>
              <a:rPr lang="en-US" sz="2667" dirty="0" smtClean="0">
                <a:latin typeface="Times New Roman" panose="02020603050405020304" pitchFamily="18" charset="0"/>
                <a:cs typeface="Times New Roman" panose="02020603050405020304" pitchFamily="18" charset="0"/>
              </a:rPr>
              <a:t>.</a:t>
            </a:r>
            <a:endParaRPr lang="vi-VN" sz="2667" dirty="0" smtClean="0">
              <a:latin typeface="Times New Roman" panose="02020603050405020304" pitchFamily="18" charset="0"/>
              <a:cs typeface="Times New Roman" panose="02020603050405020304" pitchFamily="18" charset="0"/>
            </a:endParaRPr>
          </a:p>
          <a:p>
            <a:pPr marL="457200" indent="-457200">
              <a:buFontTx/>
              <a:buChar char="-"/>
            </a:pPr>
            <a:r>
              <a:rPr lang="en-US" sz="2667" dirty="0" smtClean="0">
                <a:latin typeface="Times New Roman" panose="02020603050405020304" pitchFamily="18" charset="0"/>
                <a:cs typeface="Times New Roman" panose="02020603050405020304" pitchFamily="18" charset="0"/>
              </a:rPr>
              <a:t> </a:t>
            </a:r>
            <a:r>
              <a:rPr lang="en-US" sz="2667" dirty="0">
                <a:latin typeface="Times New Roman" panose="02020603050405020304" pitchFamily="18" charset="0"/>
                <a:cs typeface="Times New Roman" panose="02020603050405020304" pitchFamily="18" charset="0"/>
              </a:rPr>
              <a:t>(</a:t>
            </a:r>
            <a:r>
              <a:rPr lang="en-US" sz="2667" dirty="0" err="1">
                <a:latin typeface="Times New Roman" panose="02020603050405020304" pitchFamily="18" charset="0"/>
                <a:cs typeface="Times New Roman" panose="02020603050405020304" pitchFamily="18" charset="0"/>
              </a:rPr>
              <a:t>Thời</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gian</a:t>
            </a:r>
            <a:r>
              <a:rPr lang="en-US" sz="2667" dirty="0">
                <a:latin typeface="Times New Roman" panose="02020603050405020304" pitchFamily="18" charset="0"/>
                <a:cs typeface="Times New Roman" panose="02020603050405020304" pitchFamily="18" charset="0"/>
              </a:rPr>
              <a:t> 7 </a:t>
            </a:r>
            <a:r>
              <a:rPr lang="en-US" sz="2667" dirty="0" err="1">
                <a:latin typeface="Times New Roman" panose="02020603050405020304" pitchFamily="18" charset="0"/>
                <a:cs typeface="Times New Roman" panose="02020603050405020304" pitchFamily="18" charset="0"/>
              </a:rPr>
              <a:t>phút</a:t>
            </a:r>
            <a:r>
              <a:rPr lang="en-US" sz="2667" dirty="0">
                <a:latin typeface="Times New Roman" panose="02020603050405020304" pitchFamily="18" charset="0"/>
                <a:cs typeface="Times New Roman" panose="02020603050405020304" pitchFamily="18" charset="0"/>
              </a:rPr>
              <a:t>)</a:t>
            </a:r>
          </a:p>
          <a:p>
            <a:endParaRPr lang="en-US" sz="2667" dirty="0">
              <a:latin typeface="Times New Roman" panose="02020603050405020304" pitchFamily="18" charset="0"/>
              <a:cs typeface="Times New Roman" panose="02020603050405020304" pitchFamily="18" charset="0"/>
            </a:endParaRPr>
          </a:p>
        </p:txBody>
      </p:sp>
      <p:graphicFrame>
        <p:nvGraphicFramePr>
          <p:cNvPr id="4" name="!!10">
            <a:extLst>
              <a:ext uri="{FF2B5EF4-FFF2-40B4-BE49-F238E27FC236}">
                <a16:creationId xmlns:a16="http://schemas.microsoft.com/office/drawing/2014/main" id="{BFE6C673-FD8E-7301-8DC4-4787386E69EC}"/>
              </a:ext>
            </a:extLst>
          </p:cNvPr>
          <p:cNvGraphicFramePr>
            <a:graphicFrameLocks noGrp="1"/>
          </p:cNvGraphicFramePr>
          <p:nvPr/>
        </p:nvGraphicFramePr>
        <p:xfrm>
          <a:off x="2881684" y="-2855004"/>
          <a:ext cx="5283426" cy="1792557"/>
        </p:xfrm>
        <a:graphic>
          <a:graphicData uri="http://schemas.openxmlformats.org/drawingml/2006/table">
            <a:tbl>
              <a:tblPr firstRow="1" bandRow="1">
                <a:tableStyleId>{F5AB1C69-6EDB-4FF4-983F-18BD219EF322}</a:tableStyleId>
              </a:tblPr>
              <a:tblGrid>
                <a:gridCol w="1345143">
                  <a:extLst>
                    <a:ext uri="{9D8B030D-6E8A-4147-A177-3AD203B41FA5}">
                      <a16:colId xmlns:a16="http://schemas.microsoft.com/office/drawing/2014/main" val="29555560"/>
                    </a:ext>
                  </a:extLst>
                </a:gridCol>
                <a:gridCol w="1296571">
                  <a:extLst>
                    <a:ext uri="{9D8B030D-6E8A-4147-A177-3AD203B41FA5}">
                      <a16:colId xmlns:a16="http://schemas.microsoft.com/office/drawing/2014/main" val="2619607357"/>
                    </a:ext>
                  </a:extLst>
                </a:gridCol>
                <a:gridCol w="1320856">
                  <a:extLst>
                    <a:ext uri="{9D8B030D-6E8A-4147-A177-3AD203B41FA5}">
                      <a16:colId xmlns:a16="http://schemas.microsoft.com/office/drawing/2014/main" val="2337463058"/>
                    </a:ext>
                  </a:extLst>
                </a:gridCol>
                <a:gridCol w="1320856">
                  <a:extLst>
                    <a:ext uri="{9D8B030D-6E8A-4147-A177-3AD203B41FA5}">
                      <a16:colId xmlns:a16="http://schemas.microsoft.com/office/drawing/2014/main" val="616896440"/>
                    </a:ext>
                  </a:extLst>
                </a:gridCol>
              </a:tblGrid>
              <a:tr h="241583">
                <a:tc rowSpan="2">
                  <a:txBody>
                    <a:bodyPr/>
                    <a:lstStyle/>
                    <a:p>
                      <a:pPr algn="ctr"/>
                      <a:r>
                        <a:rPr lang="en-US" sz="700">
                          <a:latin typeface="Times New Roman" panose="02020603050405020304" pitchFamily="18" charset="0"/>
                          <a:cs typeface="Times New Roman" panose="02020603050405020304" pitchFamily="18" charset="0"/>
                        </a:rPr>
                        <a:t>Tên acid</a:t>
                      </a:r>
                    </a:p>
                  </a:txBody>
                  <a:tcPr marL="57191" marR="57191" marT="28596" marB="28596" anchor="ctr"/>
                </a:tc>
                <a:tc rowSpan="2">
                  <a:txBody>
                    <a:bodyPr/>
                    <a:lstStyle/>
                    <a:p>
                      <a:pPr algn="ctr"/>
                      <a:r>
                        <a:rPr lang="en-US" sz="700">
                          <a:latin typeface="Times New Roman" panose="02020603050405020304" pitchFamily="18" charset="0"/>
                          <a:cs typeface="Times New Roman" panose="02020603050405020304" pitchFamily="18" charset="0"/>
                        </a:rPr>
                        <a:t>Công thức </a:t>
                      </a:r>
                    </a:p>
                    <a:p>
                      <a:pPr algn="ctr"/>
                      <a:r>
                        <a:rPr lang="en-US" sz="700">
                          <a:latin typeface="Times New Roman" panose="02020603050405020304" pitchFamily="18" charset="0"/>
                          <a:cs typeface="Times New Roman" panose="02020603050405020304" pitchFamily="18" charset="0"/>
                        </a:rPr>
                        <a:t>hoá học</a:t>
                      </a:r>
                    </a:p>
                  </a:txBody>
                  <a:tcPr marL="57191" marR="57191" marT="28596" marB="28596" anchor="ctr"/>
                </a:tc>
                <a:tc gridSpan="2">
                  <a:txBody>
                    <a:bodyPr/>
                    <a:lstStyle/>
                    <a:p>
                      <a:pPr algn="ctr"/>
                      <a:r>
                        <a:rPr lang="en-US" sz="700">
                          <a:latin typeface="Times New Roman" panose="02020603050405020304" pitchFamily="18" charset="0"/>
                          <a:cs typeface="Times New Roman" panose="02020603050405020304" pitchFamily="18" charset="0"/>
                        </a:rPr>
                        <a:t>Dạng tồn tại trong dung dịch</a:t>
                      </a:r>
                    </a:p>
                  </a:txBody>
                  <a:tcPr marL="57191" marR="57191" marT="28596" marB="28596" anchor="ctr"/>
                </a:tc>
                <a:tc hMerge="1">
                  <a:txBody>
                    <a:bodyPr/>
                    <a:lstStyle/>
                    <a:p>
                      <a:endParaRPr lang="en-US"/>
                    </a:p>
                  </a:txBody>
                  <a:tcPr/>
                </a:tc>
                <a:extLst>
                  <a:ext uri="{0D108BD9-81ED-4DB2-BD59-A6C34878D82A}">
                    <a16:rowId xmlns:a16="http://schemas.microsoft.com/office/drawing/2014/main" val="2630651936"/>
                  </a:ext>
                </a:extLst>
              </a:tr>
              <a:tr h="386451">
                <a:tc vMerge="1">
                  <a:txBody>
                    <a:bodyPr/>
                    <a:lstStyle/>
                    <a:p>
                      <a:endParaRPr lang="en-US"/>
                    </a:p>
                  </a:txBody>
                  <a:tcPr/>
                </a:tc>
                <a:tc vMerge="1">
                  <a:txBody>
                    <a:bodyPr/>
                    <a:lstStyle/>
                    <a:p>
                      <a:endParaRPr lang="en-US"/>
                    </a:p>
                  </a:txBody>
                  <a:tcPr/>
                </a:tc>
                <a:tc>
                  <a:txBody>
                    <a:bodyPr/>
                    <a:lstStyle/>
                    <a:p>
                      <a:pPr algn="ctr"/>
                      <a:r>
                        <a:rPr lang="en-US" sz="700">
                          <a:latin typeface="Times New Roman" panose="02020603050405020304" pitchFamily="18" charset="0"/>
                          <a:cs typeface="Times New Roman" panose="02020603050405020304" pitchFamily="18" charset="0"/>
                        </a:rPr>
                        <a:t>Catinon (ion dương</a:t>
                      </a:r>
                    </a:p>
                  </a:txBody>
                  <a:tcPr marL="57191" marR="57191" marT="28596" marB="28596" anchor="ctr"/>
                </a:tc>
                <a:tc>
                  <a:txBody>
                    <a:bodyPr/>
                    <a:lstStyle/>
                    <a:p>
                      <a:pPr algn="ctr"/>
                      <a:r>
                        <a:rPr lang="en-US" sz="700">
                          <a:latin typeface="Times New Roman" panose="02020603050405020304" pitchFamily="18" charset="0"/>
                          <a:cs typeface="Times New Roman" panose="02020603050405020304" pitchFamily="18" charset="0"/>
                        </a:rPr>
                        <a:t>Anion (ion âm)</a:t>
                      </a:r>
                      <a:br>
                        <a:rPr lang="en-US" sz="700">
                          <a:latin typeface="Times New Roman" panose="02020603050405020304" pitchFamily="18" charset="0"/>
                          <a:cs typeface="Times New Roman" panose="02020603050405020304" pitchFamily="18" charset="0"/>
                        </a:rPr>
                      </a:br>
                      <a:r>
                        <a:rPr lang="en-US" sz="700">
                          <a:latin typeface="Times New Roman" panose="02020603050405020304" pitchFamily="18" charset="0"/>
                          <a:cs typeface="Times New Roman" panose="02020603050405020304" pitchFamily="18" charset="0"/>
                        </a:rPr>
                        <a:t>gốc acid</a:t>
                      </a:r>
                    </a:p>
                  </a:txBody>
                  <a:tcPr marL="57191" marR="57191" marT="28596" marB="28596" anchor="ctr"/>
                </a:tc>
                <a:extLst>
                  <a:ext uri="{0D108BD9-81ED-4DB2-BD59-A6C34878D82A}">
                    <a16:rowId xmlns:a16="http://schemas.microsoft.com/office/drawing/2014/main" val="2703514797"/>
                  </a:ext>
                </a:extLst>
              </a:tr>
              <a:tr h="340329">
                <a:tc>
                  <a:txBody>
                    <a:bodyPr/>
                    <a:lstStyle/>
                    <a:p>
                      <a:pPr algn="l"/>
                      <a:r>
                        <a:rPr lang="en-US" sz="700">
                          <a:latin typeface="Times New Roman" panose="02020603050405020304" pitchFamily="18" charset="0"/>
                          <a:cs typeface="Times New Roman" panose="02020603050405020304" pitchFamily="18" charset="0"/>
                        </a:rPr>
                        <a:t>Hydrochloric acid</a:t>
                      </a:r>
                    </a:p>
                  </a:txBody>
                  <a:tcPr marL="57191" marR="57191" marT="28596" marB="28596" anchor="ctr"/>
                </a:tc>
                <a:tc>
                  <a:txBody>
                    <a:bodyPr/>
                    <a:lstStyle/>
                    <a:p>
                      <a:pPr algn="ctr"/>
                      <a:endParaRPr lang="en-US" sz="700">
                        <a:latin typeface="Times New Roman" panose="02020603050405020304" pitchFamily="18" charset="0"/>
                        <a:cs typeface="Times New Roman" panose="02020603050405020304" pitchFamily="18" charset="0"/>
                      </a:endParaRPr>
                    </a:p>
                  </a:txBody>
                  <a:tcPr marL="57191" marR="57191" marT="28596" marB="28596" anchor="ctr"/>
                </a:tc>
                <a:tc>
                  <a:txBody>
                    <a:bodyPr/>
                    <a:lstStyle/>
                    <a:p>
                      <a:pPr algn="ctr"/>
                      <a:endParaRPr lang="en-US" sz="700">
                        <a:latin typeface="Times New Roman" panose="02020603050405020304" pitchFamily="18" charset="0"/>
                        <a:cs typeface="Times New Roman" panose="02020603050405020304" pitchFamily="18" charset="0"/>
                      </a:endParaRPr>
                    </a:p>
                  </a:txBody>
                  <a:tcPr marL="57191" marR="57191" marT="28596" marB="28596" anchor="ctr"/>
                </a:tc>
                <a:tc>
                  <a:txBody>
                    <a:bodyPr/>
                    <a:lstStyle/>
                    <a:p>
                      <a:pPr algn="ctr"/>
                      <a:endParaRPr lang="en-US" sz="700">
                        <a:latin typeface="Times New Roman" panose="02020603050405020304" pitchFamily="18" charset="0"/>
                        <a:cs typeface="Times New Roman" panose="02020603050405020304" pitchFamily="18" charset="0"/>
                      </a:endParaRPr>
                    </a:p>
                  </a:txBody>
                  <a:tcPr marL="57191" marR="57191" marT="28596" marB="28596" anchor="ctr"/>
                </a:tc>
                <a:extLst>
                  <a:ext uri="{0D108BD9-81ED-4DB2-BD59-A6C34878D82A}">
                    <a16:rowId xmlns:a16="http://schemas.microsoft.com/office/drawing/2014/main" val="4121229316"/>
                  </a:ext>
                </a:extLst>
              </a:tr>
              <a:tr h="419341">
                <a:tc>
                  <a:txBody>
                    <a:bodyPr/>
                    <a:lstStyle/>
                    <a:p>
                      <a:pPr algn="l"/>
                      <a:endParaRPr lang="en-US" sz="700">
                        <a:latin typeface="Times New Roman" panose="02020603050405020304" pitchFamily="18" charset="0"/>
                        <a:cs typeface="Times New Roman" panose="02020603050405020304" pitchFamily="18" charset="0"/>
                      </a:endParaRPr>
                    </a:p>
                  </a:txBody>
                  <a:tcPr marL="57191" marR="57191" marT="28596" marB="28596" anchor="ctr"/>
                </a:tc>
                <a:tc>
                  <a:txBody>
                    <a:bodyPr/>
                    <a:lstStyle/>
                    <a:p>
                      <a:pPr algn="ctr"/>
                      <a:r>
                        <a:rPr lang="en-US" sz="700">
                          <a:latin typeface="Times New Roman" panose="02020603050405020304" pitchFamily="18" charset="0"/>
                          <a:cs typeface="Times New Roman" panose="02020603050405020304" pitchFamily="18" charset="0"/>
                        </a:rPr>
                        <a:t>H</a:t>
                      </a:r>
                      <a:r>
                        <a:rPr lang="en-US" sz="700" baseline="-25000">
                          <a:latin typeface="Times New Roman" panose="02020603050405020304" pitchFamily="18" charset="0"/>
                          <a:cs typeface="Times New Roman" panose="02020603050405020304" pitchFamily="18" charset="0"/>
                        </a:rPr>
                        <a:t>2</a:t>
                      </a:r>
                      <a:r>
                        <a:rPr lang="en-US" sz="700" baseline="0">
                          <a:latin typeface="Times New Roman" panose="02020603050405020304" pitchFamily="18" charset="0"/>
                          <a:cs typeface="Times New Roman" panose="02020603050405020304" pitchFamily="18" charset="0"/>
                        </a:rPr>
                        <a:t>SO</a:t>
                      </a:r>
                      <a:r>
                        <a:rPr lang="en-US" sz="700" baseline="-25000">
                          <a:latin typeface="Times New Roman" panose="02020603050405020304" pitchFamily="18" charset="0"/>
                          <a:cs typeface="Times New Roman" panose="02020603050405020304" pitchFamily="18" charset="0"/>
                        </a:rPr>
                        <a:t>4</a:t>
                      </a:r>
                      <a:endParaRPr lang="en-US" sz="700">
                        <a:latin typeface="Times New Roman" panose="02020603050405020304" pitchFamily="18" charset="0"/>
                        <a:cs typeface="Times New Roman" panose="02020603050405020304" pitchFamily="18" charset="0"/>
                      </a:endParaRPr>
                    </a:p>
                  </a:txBody>
                  <a:tcPr marL="57191" marR="57191" marT="28596" marB="28596" anchor="ctr"/>
                </a:tc>
                <a:tc>
                  <a:txBody>
                    <a:bodyPr/>
                    <a:lstStyle/>
                    <a:p>
                      <a:pPr algn="ctr"/>
                      <a:endParaRPr lang="en-US" sz="700">
                        <a:latin typeface="Times New Roman" panose="02020603050405020304" pitchFamily="18" charset="0"/>
                        <a:cs typeface="Times New Roman" panose="02020603050405020304" pitchFamily="18" charset="0"/>
                      </a:endParaRPr>
                    </a:p>
                  </a:txBody>
                  <a:tcPr marL="57191" marR="57191" marT="28596" marB="28596" anchor="ctr"/>
                </a:tc>
                <a:tc>
                  <a:txBody>
                    <a:bodyPr/>
                    <a:lstStyle/>
                    <a:p>
                      <a:pPr algn="ctr"/>
                      <a:endParaRPr lang="en-US" sz="700">
                        <a:latin typeface="Times New Roman" panose="02020603050405020304" pitchFamily="18" charset="0"/>
                        <a:cs typeface="Times New Roman" panose="02020603050405020304" pitchFamily="18" charset="0"/>
                      </a:endParaRPr>
                    </a:p>
                  </a:txBody>
                  <a:tcPr marL="57191" marR="57191" marT="28596" marB="28596" anchor="ctr"/>
                </a:tc>
                <a:extLst>
                  <a:ext uri="{0D108BD9-81ED-4DB2-BD59-A6C34878D82A}">
                    <a16:rowId xmlns:a16="http://schemas.microsoft.com/office/drawing/2014/main" val="1294085925"/>
                  </a:ext>
                </a:extLst>
              </a:tr>
              <a:tr h="404853">
                <a:tc>
                  <a:txBody>
                    <a:bodyPr/>
                    <a:lstStyle/>
                    <a:p>
                      <a:pPr algn="l"/>
                      <a:r>
                        <a:rPr lang="en-US" sz="700" b="0" i="0" u="none" strike="noStrike" cap="none">
                          <a:solidFill>
                            <a:schemeClr val="dk1"/>
                          </a:solidFill>
                          <a:effectLst/>
                          <a:latin typeface="Times New Roman" panose="02020603050405020304" pitchFamily="18" charset="0"/>
                          <a:ea typeface="+mn-ea"/>
                          <a:cs typeface="Times New Roman" panose="02020603050405020304" pitchFamily="18" charset="0"/>
                          <a:sym typeface="Arial"/>
                        </a:rPr>
                        <a:t>Perchloric acid</a:t>
                      </a:r>
                      <a:endParaRPr lang="en-US" sz="700">
                        <a:latin typeface="Times New Roman" panose="02020603050405020304" pitchFamily="18" charset="0"/>
                        <a:cs typeface="Times New Roman" panose="02020603050405020304" pitchFamily="18" charset="0"/>
                      </a:endParaRPr>
                    </a:p>
                  </a:txBody>
                  <a:tcPr marL="57191" marR="57191" marT="28596" marB="28596" anchor="ctr"/>
                </a:tc>
                <a:tc>
                  <a:txBody>
                    <a:bodyPr/>
                    <a:lstStyle/>
                    <a:p>
                      <a:pPr algn="ctr"/>
                      <a:endParaRPr lang="en-US" sz="700">
                        <a:latin typeface="Times New Roman" panose="02020603050405020304" pitchFamily="18" charset="0"/>
                        <a:cs typeface="Times New Roman" panose="02020603050405020304" pitchFamily="18" charset="0"/>
                      </a:endParaRPr>
                    </a:p>
                  </a:txBody>
                  <a:tcPr marL="57191" marR="57191" marT="28596" marB="28596" anchor="ctr"/>
                </a:tc>
                <a:tc>
                  <a:txBody>
                    <a:bodyPr/>
                    <a:lstStyle/>
                    <a:p>
                      <a:pPr algn="ctr"/>
                      <a:endParaRPr lang="en-US" sz="700">
                        <a:latin typeface="Times New Roman" panose="02020603050405020304" pitchFamily="18" charset="0"/>
                        <a:cs typeface="Times New Roman" panose="02020603050405020304" pitchFamily="18" charset="0"/>
                      </a:endParaRPr>
                    </a:p>
                  </a:txBody>
                  <a:tcPr marL="57191" marR="57191" marT="28596" marB="28596"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700">
                          <a:latin typeface="Times New Roman" panose="02020603050405020304" pitchFamily="18" charset="0"/>
                          <a:cs typeface="Times New Roman" panose="02020603050405020304" pitchFamily="18" charset="0"/>
                        </a:rPr>
                        <a:t>ClO</a:t>
                      </a:r>
                      <a:r>
                        <a:rPr lang="en-US" sz="700" baseline="-25000">
                          <a:latin typeface="Times New Roman" panose="02020603050405020304" pitchFamily="18" charset="0"/>
                          <a:cs typeface="Times New Roman" panose="02020603050405020304" pitchFamily="18" charset="0"/>
                        </a:rPr>
                        <a:t>4</a:t>
                      </a:r>
                      <a:r>
                        <a:rPr lang="en-US" sz="700" b="1" baseline="30000">
                          <a:latin typeface="Times New Roman" panose="02020603050405020304" pitchFamily="18" charset="0"/>
                          <a:cs typeface="Times New Roman" panose="02020603050405020304" pitchFamily="18" charset="0"/>
                        </a:rPr>
                        <a:t>-</a:t>
                      </a:r>
                      <a:endParaRPr lang="en-US" sz="700" b="1">
                        <a:latin typeface="Times New Roman" panose="02020603050405020304" pitchFamily="18" charset="0"/>
                        <a:cs typeface="Times New Roman" panose="02020603050405020304" pitchFamily="18" charset="0"/>
                      </a:endParaRPr>
                    </a:p>
                  </a:txBody>
                  <a:tcPr marL="57191" marR="57191" marT="28596" marB="28596" anchor="ctr"/>
                </a:tc>
                <a:extLst>
                  <a:ext uri="{0D108BD9-81ED-4DB2-BD59-A6C34878D82A}">
                    <a16:rowId xmlns:a16="http://schemas.microsoft.com/office/drawing/2014/main" val="1638330131"/>
                  </a:ext>
                </a:extLst>
              </a:tr>
            </a:tbl>
          </a:graphicData>
        </a:graphic>
      </p:graphicFrame>
      <p:pic>
        <p:nvPicPr>
          <p:cNvPr id="23" name="Picture 22" descr="Neon laser lights aligned to form a triangle">
            <a:extLst>
              <a:ext uri="{FF2B5EF4-FFF2-40B4-BE49-F238E27FC236}">
                <a16:creationId xmlns:a16="http://schemas.microsoft.com/office/drawing/2014/main" id="{00AE722E-9B3F-6D0A-3BDB-B753D494BDDC}"/>
              </a:ext>
            </a:extLst>
          </p:cNvPr>
          <p:cNvPicPr>
            <a:picLocks noChangeAspect="1"/>
          </p:cNvPicPr>
          <p:nvPr/>
        </p:nvPicPr>
        <p:blipFill rotWithShape="1">
          <a:blip r:embed="rId3"/>
          <a:srcRect l="23759" t="72139" r="23942" b="19159"/>
          <a:stretch/>
        </p:blipFill>
        <p:spPr>
          <a:xfrm>
            <a:off x="1592261" y="1216366"/>
            <a:ext cx="8701548" cy="1025521"/>
          </a:xfrm>
          <a:custGeom>
            <a:avLst/>
            <a:gdLst/>
            <a:ahLst/>
            <a:cxnLst/>
            <a:rect l="l" t="t" r="r" b="b"/>
            <a:pathLst>
              <a:path w="6185898" h="643281">
                <a:moveTo>
                  <a:pt x="1938663" y="506806"/>
                </a:moveTo>
                <a:cubicBezTo>
                  <a:pt x="1926319" y="512293"/>
                  <a:pt x="1920147" y="522808"/>
                  <a:pt x="1920147" y="538353"/>
                </a:cubicBezTo>
                <a:cubicBezTo>
                  <a:pt x="1920147" y="545211"/>
                  <a:pt x="1921290" y="550583"/>
                  <a:pt x="1923576" y="554469"/>
                </a:cubicBezTo>
                <a:cubicBezTo>
                  <a:pt x="1925862" y="558356"/>
                  <a:pt x="1929748" y="561328"/>
                  <a:pt x="1935234" y="563385"/>
                </a:cubicBezTo>
                <a:cubicBezTo>
                  <a:pt x="1940721" y="565442"/>
                  <a:pt x="1948379" y="566700"/>
                  <a:pt x="1958209" y="567157"/>
                </a:cubicBezTo>
                <a:cubicBezTo>
                  <a:pt x="1968038" y="567614"/>
                  <a:pt x="1980497" y="567843"/>
                  <a:pt x="1995585" y="567843"/>
                </a:cubicBezTo>
                <a:cubicBezTo>
                  <a:pt x="2010672" y="567843"/>
                  <a:pt x="2021759" y="567614"/>
                  <a:pt x="2028846" y="567157"/>
                </a:cubicBezTo>
                <a:cubicBezTo>
                  <a:pt x="2035933" y="566700"/>
                  <a:pt x="2043133" y="565557"/>
                  <a:pt x="2050449" y="563728"/>
                </a:cubicBezTo>
                <a:cubicBezTo>
                  <a:pt x="2057764" y="561899"/>
                  <a:pt x="2062793" y="558927"/>
                  <a:pt x="2065536" y="554812"/>
                </a:cubicBezTo>
                <a:cubicBezTo>
                  <a:pt x="2068280" y="550698"/>
                  <a:pt x="2069651" y="545211"/>
                  <a:pt x="2069651" y="538353"/>
                </a:cubicBezTo>
                <a:cubicBezTo>
                  <a:pt x="2069651" y="525094"/>
                  <a:pt x="2064393" y="516865"/>
                  <a:pt x="2053878" y="513664"/>
                </a:cubicBezTo>
                <a:cubicBezTo>
                  <a:pt x="2043362" y="510464"/>
                  <a:pt x="2023931" y="508864"/>
                  <a:pt x="1995585" y="508864"/>
                </a:cubicBezTo>
                <a:cubicBezTo>
                  <a:pt x="1974554" y="508864"/>
                  <a:pt x="1955580" y="508178"/>
                  <a:pt x="1938663" y="506806"/>
                </a:cubicBezTo>
                <a:close/>
                <a:moveTo>
                  <a:pt x="5643152" y="353873"/>
                </a:moveTo>
                <a:cubicBezTo>
                  <a:pt x="5610876" y="353873"/>
                  <a:pt x="5594739" y="366446"/>
                  <a:pt x="5594739" y="391592"/>
                </a:cubicBezTo>
                <a:cubicBezTo>
                  <a:pt x="5596103" y="408051"/>
                  <a:pt x="5601898" y="418224"/>
                  <a:pt x="5612125" y="422110"/>
                </a:cubicBezTo>
                <a:cubicBezTo>
                  <a:pt x="5622352" y="425996"/>
                  <a:pt x="5635876" y="427711"/>
                  <a:pt x="5652700" y="427254"/>
                </a:cubicBezTo>
                <a:cubicBezTo>
                  <a:pt x="5661337" y="427254"/>
                  <a:pt x="5669176" y="426911"/>
                  <a:pt x="5676220" y="426225"/>
                </a:cubicBezTo>
                <a:cubicBezTo>
                  <a:pt x="5683264" y="425539"/>
                  <a:pt x="5689401" y="423825"/>
                  <a:pt x="5694630" y="421081"/>
                </a:cubicBezTo>
                <a:cubicBezTo>
                  <a:pt x="5699860" y="418338"/>
                  <a:pt x="5704065" y="414223"/>
                  <a:pt x="5707248" y="408737"/>
                </a:cubicBezTo>
                <a:cubicBezTo>
                  <a:pt x="5710430" y="403251"/>
                  <a:pt x="5712475" y="395935"/>
                  <a:pt x="5713382" y="386791"/>
                </a:cubicBezTo>
                <a:lnTo>
                  <a:pt x="5713382" y="353873"/>
                </a:lnTo>
                <a:close/>
                <a:moveTo>
                  <a:pt x="4385853" y="353873"/>
                </a:moveTo>
                <a:cubicBezTo>
                  <a:pt x="4353577" y="353873"/>
                  <a:pt x="4337439" y="366446"/>
                  <a:pt x="4337439" y="391592"/>
                </a:cubicBezTo>
                <a:cubicBezTo>
                  <a:pt x="4338804" y="408051"/>
                  <a:pt x="4344599" y="418224"/>
                  <a:pt x="4354825" y="422110"/>
                </a:cubicBezTo>
                <a:cubicBezTo>
                  <a:pt x="4365052" y="425996"/>
                  <a:pt x="4378577" y="427711"/>
                  <a:pt x="4395400" y="427254"/>
                </a:cubicBezTo>
                <a:cubicBezTo>
                  <a:pt x="4404037" y="427254"/>
                  <a:pt x="4411877" y="426911"/>
                  <a:pt x="4418921" y="426225"/>
                </a:cubicBezTo>
                <a:cubicBezTo>
                  <a:pt x="4425964" y="425539"/>
                  <a:pt x="4432101" y="423825"/>
                  <a:pt x="4437330" y="421081"/>
                </a:cubicBezTo>
                <a:cubicBezTo>
                  <a:pt x="4442560" y="418338"/>
                  <a:pt x="4446766" y="414223"/>
                  <a:pt x="4449948" y="408737"/>
                </a:cubicBezTo>
                <a:cubicBezTo>
                  <a:pt x="4453131" y="403251"/>
                  <a:pt x="4455175" y="395935"/>
                  <a:pt x="4456083" y="386791"/>
                </a:cubicBezTo>
                <a:lnTo>
                  <a:pt x="4456083" y="353873"/>
                </a:lnTo>
                <a:close/>
                <a:moveTo>
                  <a:pt x="709203" y="353873"/>
                </a:moveTo>
                <a:cubicBezTo>
                  <a:pt x="676927" y="353873"/>
                  <a:pt x="660789" y="366446"/>
                  <a:pt x="660789" y="391592"/>
                </a:cubicBezTo>
                <a:cubicBezTo>
                  <a:pt x="662154" y="408051"/>
                  <a:pt x="667949" y="418224"/>
                  <a:pt x="678175" y="422110"/>
                </a:cubicBezTo>
                <a:cubicBezTo>
                  <a:pt x="688402" y="425996"/>
                  <a:pt x="701927" y="427711"/>
                  <a:pt x="718750" y="427254"/>
                </a:cubicBezTo>
                <a:cubicBezTo>
                  <a:pt x="727387" y="427254"/>
                  <a:pt x="735227" y="426911"/>
                  <a:pt x="742271" y="426225"/>
                </a:cubicBezTo>
                <a:cubicBezTo>
                  <a:pt x="749315" y="425539"/>
                  <a:pt x="755451" y="423825"/>
                  <a:pt x="760680" y="421081"/>
                </a:cubicBezTo>
                <a:cubicBezTo>
                  <a:pt x="765910" y="418338"/>
                  <a:pt x="770116" y="414223"/>
                  <a:pt x="773298" y="408737"/>
                </a:cubicBezTo>
                <a:cubicBezTo>
                  <a:pt x="776481" y="403251"/>
                  <a:pt x="778526" y="395935"/>
                  <a:pt x="779433" y="386791"/>
                </a:cubicBezTo>
                <a:lnTo>
                  <a:pt x="779433" y="353873"/>
                </a:lnTo>
                <a:close/>
                <a:moveTo>
                  <a:pt x="6022678" y="227000"/>
                </a:moveTo>
                <a:cubicBezTo>
                  <a:pt x="5993417" y="227000"/>
                  <a:pt x="5973644" y="232372"/>
                  <a:pt x="5963356" y="243116"/>
                </a:cubicBezTo>
                <a:cubicBezTo>
                  <a:pt x="5953070" y="253861"/>
                  <a:pt x="5947926" y="271120"/>
                  <a:pt x="5947926" y="294894"/>
                </a:cubicBezTo>
                <a:lnTo>
                  <a:pt x="5947926" y="349758"/>
                </a:lnTo>
                <a:cubicBezTo>
                  <a:pt x="5947926" y="373533"/>
                  <a:pt x="5953070" y="390792"/>
                  <a:pt x="5963356" y="401536"/>
                </a:cubicBezTo>
                <a:cubicBezTo>
                  <a:pt x="5973644" y="412280"/>
                  <a:pt x="5993417" y="417652"/>
                  <a:pt x="6022678" y="417652"/>
                </a:cubicBezTo>
                <a:cubicBezTo>
                  <a:pt x="6037308" y="417652"/>
                  <a:pt x="6049310" y="416281"/>
                  <a:pt x="6058683" y="413538"/>
                </a:cubicBezTo>
                <a:cubicBezTo>
                  <a:pt x="6068055" y="410794"/>
                  <a:pt x="6075484" y="406680"/>
                  <a:pt x="6080971" y="401193"/>
                </a:cubicBezTo>
                <a:cubicBezTo>
                  <a:pt x="6086458" y="395707"/>
                  <a:pt x="6090343" y="388735"/>
                  <a:pt x="6092630" y="380276"/>
                </a:cubicBezTo>
                <a:cubicBezTo>
                  <a:pt x="6094916" y="371818"/>
                  <a:pt x="6096059" y="361645"/>
                  <a:pt x="6096059" y="349758"/>
                </a:cubicBezTo>
                <a:lnTo>
                  <a:pt x="6096059" y="294894"/>
                </a:lnTo>
                <a:cubicBezTo>
                  <a:pt x="6096059" y="283007"/>
                  <a:pt x="6094916" y="272834"/>
                  <a:pt x="6092630" y="264376"/>
                </a:cubicBezTo>
                <a:cubicBezTo>
                  <a:pt x="6090343" y="255918"/>
                  <a:pt x="6086458" y="248946"/>
                  <a:pt x="6080971" y="243459"/>
                </a:cubicBezTo>
                <a:cubicBezTo>
                  <a:pt x="6075484" y="237973"/>
                  <a:pt x="6068055" y="233858"/>
                  <a:pt x="6058683" y="231115"/>
                </a:cubicBezTo>
                <a:cubicBezTo>
                  <a:pt x="6049310" y="228372"/>
                  <a:pt x="6037308" y="227000"/>
                  <a:pt x="6022678" y="227000"/>
                </a:cubicBezTo>
                <a:close/>
                <a:moveTo>
                  <a:pt x="4041479" y="227000"/>
                </a:moveTo>
                <a:cubicBezTo>
                  <a:pt x="4012218" y="227000"/>
                  <a:pt x="3992444" y="232372"/>
                  <a:pt x="3982157" y="243116"/>
                </a:cubicBezTo>
                <a:cubicBezTo>
                  <a:pt x="3971870" y="253861"/>
                  <a:pt x="3966726" y="271120"/>
                  <a:pt x="3966726" y="294894"/>
                </a:cubicBezTo>
                <a:lnTo>
                  <a:pt x="3966726" y="349758"/>
                </a:lnTo>
                <a:cubicBezTo>
                  <a:pt x="3966726" y="373533"/>
                  <a:pt x="3971870" y="390792"/>
                  <a:pt x="3982157" y="401536"/>
                </a:cubicBezTo>
                <a:cubicBezTo>
                  <a:pt x="3992444" y="412280"/>
                  <a:pt x="4012218" y="417652"/>
                  <a:pt x="4041479" y="417652"/>
                </a:cubicBezTo>
                <a:cubicBezTo>
                  <a:pt x="4056109" y="417652"/>
                  <a:pt x="4068110" y="416281"/>
                  <a:pt x="4077483" y="413538"/>
                </a:cubicBezTo>
                <a:cubicBezTo>
                  <a:pt x="4086856" y="410794"/>
                  <a:pt x="4094285" y="406680"/>
                  <a:pt x="4099772" y="401193"/>
                </a:cubicBezTo>
                <a:cubicBezTo>
                  <a:pt x="4105258" y="395707"/>
                  <a:pt x="4109144" y="388735"/>
                  <a:pt x="4111430" y="380276"/>
                </a:cubicBezTo>
                <a:cubicBezTo>
                  <a:pt x="4113716" y="371818"/>
                  <a:pt x="4114859" y="361645"/>
                  <a:pt x="4114859" y="349758"/>
                </a:cubicBezTo>
                <a:lnTo>
                  <a:pt x="4114859" y="294894"/>
                </a:lnTo>
                <a:cubicBezTo>
                  <a:pt x="4114859" y="283007"/>
                  <a:pt x="4113716" y="272834"/>
                  <a:pt x="4111430" y="264376"/>
                </a:cubicBezTo>
                <a:cubicBezTo>
                  <a:pt x="4109144" y="255918"/>
                  <a:pt x="4105258" y="248946"/>
                  <a:pt x="4099772" y="243459"/>
                </a:cubicBezTo>
                <a:cubicBezTo>
                  <a:pt x="4094285" y="237973"/>
                  <a:pt x="4086856" y="233858"/>
                  <a:pt x="4077483" y="231115"/>
                </a:cubicBezTo>
                <a:cubicBezTo>
                  <a:pt x="4068110" y="228372"/>
                  <a:pt x="4056109" y="227000"/>
                  <a:pt x="4041479" y="227000"/>
                </a:cubicBezTo>
                <a:close/>
                <a:moveTo>
                  <a:pt x="3114544" y="227000"/>
                </a:moveTo>
                <a:cubicBezTo>
                  <a:pt x="3085418" y="227000"/>
                  <a:pt x="3065736" y="232372"/>
                  <a:pt x="3055495" y="243116"/>
                </a:cubicBezTo>
                <a:cubicBezTo>
                  <a:pt x="3045254" y="253861"/>
                  <a:pt x="3040134" y="271120"/>
                  <a:pt x="3040134" y="294894"/>
                </a:cubicBezTo>
                <a:lnTo>
                  <a:pt x="3040134" y="349758"/>
                </a:lnTo>
                <a:cubicBezTo>
                  <a:pt x="3040134" y="373533"/>
                  <a:pt x="3045254" y="390792"/>
                  <a:pt x="3055495" y="401536"/>
                </a:cubicBezTo>
                <a:cubicBezTo>
                  <a:pt x="3065736" y="412280"/>
                  <a:pt x="3085418" y="417652"/>
                  <a:pt x="3114544" y="417652"/>
                </a:cubicBezTo>
                <a:cubicBezTo>
                  <a:pt x="3129103" y="417652"/>
                  <a:pt x="3141047" y="416281"/>
                  <a:pt x="3150377" y="413538"/>
                </a:cubicBezTo>
                <a:cubicBezTo>
                  <a:pt x="3159706" y="410794"/>
                  <a:pt x="3167102" y="406680"/>
                  <a:pt x="3172563" y="401193"/>
                </a:cubicBezTo>
                <a:cubicBezTo>
                  <a:pt x="3178025" y="395707"/>
                  <a:pt x="3181893" y="388735"/>
                  <a:pt x="3184168" y="380276"/>
                </a:cubicBezTo>
                <a:cubicBezTo>
                  <a:pt x="3186443" y="371818"/>
                  <a:pt x="3187581" y="361645"/>
                  <a:pt x="3187581" y="349758"/>
                </a:cubicBezTo>
                <a:lnTo>
                  <a:pt x="3187581" y="294894"/>
                </a:lnTo>
                <a:cubicBezTo>
                  <a:pt x="3187581" y="282550"/>
                  <a:pt x="3186558" y="272149"/>
                  <a:pt x="3184511" y="263690"/>
                </a:cubicBezTo>
                <a:cubicBezTo>
                  <a:pt x="3182464" y="255232"/>
                  <a:pt x="3178711" y="248260"/>
                  <a:pt x="3173249" y="242773"/>
                </a:cubicBezTo>
                <a:cubicBezTo>
                  <a:pt x="3167788" y="237287"/>
                  <a:pt x="3160392" y="233287"/>
                  <a:pt x="3151062" y="230772"/>
                </a:cubicBezTo>
                <a:cubicBezTo>
                  <a:pt x="3141733" y="228257"/>
                  <a:pt x="3129560" y="227000"/>
                  <a:pt x="3114544" y="227000"/>
                </a:cubicBezTo>
                <a:close/>
                <a:moveTo>
                  <a:pt x="2748059" y="220142"/>
                </a:moveTo>
                <a:cubicBezTo>
                  <a:pt x="2703254" y="220142"/>
                  <a:pt x="2680851" y="237516"/>
                  <a:pt x="2680851" y="272263"/>
                </a:cubicBezTo>
                <a:lnTo>
                  <a:pt x="2680851" y="282550"/>
                </a:lnTo>
                <a:lnTo>
                  <a:pt x="2815954" y="282550"/>
                </a:lnTo>
                <a:lnTo>
                  <a:pt x="2815954" y="272263"/>
                </a:lnTo>
                <a:cubicBezTo>
                  <a:pt x="2815954" y="237516"/>
                  <a:pt x="2793322" y="220142"/>
                  <a:pt x="2748059" y="220142"/>
                </a:cubicBezTo>
                <a:close/>
                <a:moveTo>
                  <a:pt x="1995585" y="220142"/>
                </a:moveTo>
                <a:cubicBezTo>
                  <a:pt x="1970896" y="220142"/>
                  <a:pt x="1953865" y="224143"/>
                  <a:pt x="1944493" y="232144"/>
                </a:cubicBezTo>
                <a:cubicBezTo>
                  <a:pt x="1935120" y="240145"/>
                  <a:pt x="1930434" y="251917"/>
                  <a:pt x="1930434" y="267462"/>
                </a:cubicBezTo>
                <a:lnTo>
                  <a:pt x="1930434" y="271577"/>
                </a:lnTo>
                <a:cubicBezTo>
                  <a:pt x="1930434" y="288493"/>
                  <a:pt x="1935120" y="301066"/>
                  <a:pt x="1944493" y="309296"/>
                </a:cubicBezTo>
                <a:cubicBezTo>
                  <a:pt x="1953865" y="317526"/>
                  <a:pt x="1970896" y="321640"/>
                  <a:pt x="1995585" y="321640"/>
                </a:cubicBezTo>
                <a:cubicBezTo>
                  <a:pt x="2020274" y="321640"/>
                  <a:pt x="2037076" y="317526"/>
                  <a:pt x="2045991" y="309296"/>
                </a:cubicBezTo>
                <a:cubicBezTo>
                  <a:pt x="2054906" y="301066"/>
                  <a:pt x="2059364" y="288493"/>
                  <a:pt x="2059364" y="271577"/>
                </a:cubicBezTo>
                <a:lnTo>
                  <a:pt x="2059364" y="267462"/>
                </a:lnTo>
                <a:cubicBezTo>
                  <a:pt x="2059364" y="251917"/>
                  <a:pt x="2054793" y="240145"/>
                  <a:pt x="2045648" y="232144"/>
                </a:cubicBezTo>
                <a:cubicBezTo>
                  <a:pt x="2036504" y="224143"/>
                  <a:pt x="2019816" y="220142"/>
                  <a:pt x="1995585" y="220142"/>
                </a:cubicBezTo>
                <a:close/>
                <a:moveTo>
                  <a:pt x="6022678" y="142647"/>
                </a:moveTo>
                <a:cubicBezTo>
                  <a:pt x="6078914" y="142647"/>
                  <a:pt x="6120176" y="155220"/>
                  <a:pt x="6146466" y="180366"/>
                </a:cubicBezTo>
                <a:cubicBezTo>
                  <a:pt x="6172754" y="205512"/>
                  <a:pt x="6185898" y="243688"/>
                  <a:pt x="6185898" y="294894"/>
                </a:cubicBezTo>
                <a:lnTo>
                  <a:pt x="6185898" y="349758"/>
                </a:lnTo>
                <a:cubicBezTo>
                  <a:pt x="6185898" y="399593"/>
                  <a:pt x="6172182" y="437426"/>
                  <a:pt x="6144751" y="463258"/>
                </a:cubicBezTo>
                <a:cubicBezTo>
                  <a:pt x="6117319" y="489090"/>
                  <a:pt x="6076627" y="502006"/>
                  <a:pt x="6022678" y="502006"/>
                </a:cubicBezTo>
                <a:cubicBezTo>
                  <a:pt x="5966442" y="502006"/>
                  <a:pt x="5924952" y="489433"/>
                  <a:pt x="5898206" y="464287"/>
                </a:cubicBezTo>
                <a:cubicBezTo>
                  <a:pt x="5871460" y="439141"/>
                  <a:pt x="5858086" y="400965"/>
                  <a:pt x="5858086" y="349758"/>
                </a:cubicBezTo>
                <a:lnTo>
                  <a:pt x="5858086" y="294894"/>
                </a:lnTo>
                <a:cubicBezTo>
                  <a:pt x="5858086" y="245517"/>
                  <a:pt x="5872030" y="207798"/>
                  <a:pt x="5899920" y="181737"/>
                </a:cubicBezTo>
                <a:cubicBezTo>
                  <a:pt x="5927809" y="155677"/>
                  <a:pt x="5968728" y="142647"/>
                  <a:pt x="6022678" y="142647"/>
                </a:cubicBezTo>
                <a:close/>
                <a:moveTo>
                  <a:pt x="5636572" y="142647"/>
                </a:moveTo>
                <a:cubicBezTo>
                  <a:pt x="5690543" y="142647"/>
                  <a:pt x="5731812" y="151676"/>
                  <a:pt x="5760376" y="169736"/>
                </a:cubicBezTo>
                <a:cubicBezTo>
                  <a:pt x="5788940" y="187795"/>
                  <a:pt x="5803222" y="218085"/>
                  <a:pt x="5803222" y="260604"/>
                </a:cubicBezTo>
                <a:lnTo>
                  <a:pt x="5803222" y="391592"/>
                </a:lnTo>
                <a:cubicBezTo>
                  <a:pt x="5803222" y="428625"/>
                  <a:pt x="5791422" y="456286"/>
                  <a:pt x="5767824" y="474574"/>
                </a:cubicBezTo>
                <a:cubicBezTo>
                  <a:pt x="5744224" y="492862"/>
                  <a:pt x="5706302" y="502006"/>
                  <a:pt x="5654060" y="502006"/>
                </a:cubicBezTo>
                <a:cubicBezTo>
                  <a:pt x="5601818" y="502006"/>
                  <a:pt x="5563898" y="492976"/>
                  <a:pt x="5540298" y="474917"/>
                </a:cubicBezTo>
                <a:cubicBezTo>
                  <a:pt x="5516699" y="456857"/>
                  <a:pt x="5504899" y="429768"/>
                  <a:pt x="5504899" y="393649"/>
                </a:cubicBezTo>
                <a:cubicBezTo>
                  <a:pt x="5504899" y="322326"/>
                  <a:pt x="5551305" y="286665"/>
                  <a:pt x="5644116" y="286665"/>
                </a:cubicBezTo>
                <a:lnTo>
                  <a:pt x="5713382" y="286665"/>
                </a:lnTo>
                <a:lnTo>
                  <a:pt x="5713382" y="260604"/>
                </a:lnTo>
                <a:cubicBezTo>
                  <a:pt x="5713382" y="244145"/>
                  <a:pt x="5707438" y="233058"/>
                  <a:pt x="5695552" y="227343"/>
                </a:cubicBezTo>
                <a:cubicBezTo>
                  <a:pt x="5683664" y="221628"/>
                  <a:pt x="5665833" y="218770"/>
                  <a:pt x="5642060" y="218770"/>
                </a:cubicBezTo>
                <a:cubicBezTo>
                  <a:pt x="5622856" y="218770"/>
                  <a:pt x="5602969" y="220142"/>
                  <a:pt x="5582394" y="222885"/>
                </a:cubicBezTo>
                <a:cubicBezTo>
                  <a:pt x="5567307" y="225171"/>
                  <a:pt x="5557135" y="224143"/>
                  <a:pt x="5551876" y="219799"/>
                </a:cubicBezTo>
                <a:cubicBezTo>
                  <a:pt x="5546618" y="215456"/>
                  <a:pt x="5543990" y="205740"/>
                  <a:pt x="5543990" y="190653"/>
                </a:cubicBezTo>
                <a:lnTo>
                  <a:pt x="5543990" y="187909"/>
                </a:lnTo>
                <a:cubicBezTo>
                  <a:pt x="5543990" y="173279"/>
                  <a:pt x="5546504" y="163221"/>
                  <a:pt x="5551533" y="157734"/>
                </a:cubicBezTo>
                <a:cubicBezTo>
                  <a:pt x="5556563" y="152248"/>
                  <a:pt x="5566393" y="148362"/>
                  <a:pt x="5581022" y="146076"/>
                </a:cubicBezTo>
                <a:cubicBezTo>
                  <a:pt x="5589710" y="145161"/>
                  <a:pt x="5598625" y="144361"/>
                  <a:pt x="5607769" y="143675"/>
                </a:cubicBezTo>
                <a:cubicBezTo>
                  <a:pt x="5616912" y="142990"/>
                  <a:pt x="5626514" y="142647"/>
                  <a:pt x="5636572" y="142647"/>
                </a:cubicBezTo>
                <a:close/>
                <a:moveTo>
                  <a:pt x="4764007" y="142647"/>
                </a:moveTo>
                <a:cubicBezTo>
                  <a:pt x="4817957" y="142647"/>
                  <a:pt x="4857276" y="153962"/>
                  <a:pt x="4881964" y="176594"/>
                </a:cubicBezTo>
                <a:cubicBezTo>
                  <a:pt x="4906653" y="199225"/>
                  <a:pt x="4918997" y="234087"/>
                  <a:pt x="4918997" y="281178"/>
                </a:cubicBezTo>
                <a:lnTo>
                  <a:pt x="4918997" y="455371"/>
                </a:lnTo>
                <a:cubicBezTo>
                  <a:pt x="4918997" y="470916"/>
                  <a:pt x="4916482" y="481203"/>
                  <a:pt x="4911454" y="486232"/>
                </a:cubicBezTo>
                <a:cubicBezTo>
                  <a:pt x="4906424" y="491262"/>
                  <a:pt x="4896137" y="493776"/>
                  <a:pt x="4880593" y="493776"/>
                </a:cubicBezTo>
                <a:lnTo>
                  <a:pt x="4867563" y="493776"/>
                </a:lnTo>
                <a:cubicBezTo>
                  <a:pt x="4852017" y="493776"/>
                  <a:pt x="4841731" y="491262"/>
                  <a:pt x="4836702" y="486232"/>
                </a:cubicBezTo>
                <a:cubicBezTo>
                  <a:pt x="4831673" y="481203"/>
                  <a:pt x="4829158" y="470916"/>
                  <a:pt x="4829158" y="455371"/>
                </a:cubicBezTo>
                <a:lnTo>
                  <a:pt x="4829158" y="281178"/>
                </a:lnTo>
                <a:cubicBezTo>
                  <a:pt x="4829158" y="271577"/>
                  <a:pt x="4828243" y="263347"/>
                  <a:pt x="4826415" y="256489"/>
                </a:cubicBezTo>
                <a:cubicBezTo>
                  <a:pt x="4824586" y="249631"/>
                  <a:pt x="4821271" y="244031"/>
                  <a:pt x="4816471" y="239687"/>
                </a:cubicBezTo>
                <a:cubicBezTo>
                  <a:pt x="4811670" y="235344"/>
                  <a:pt x="4805040" y="232144"/>
                  <a:pt x="4796582" y="230086"/>
                </a:cubicBezTo>
                <a:cubicBezTo>
                  <a:pt x="4788124" y="228029"/>
                  <a:pt x="4777265" y="227000"/>
                  <a:pt x="4764007" y="227000"/>
                </a:cubicBezTo>
                <a:cubicBezTo>
                  <a:pt x="4737489" y="227000"/>
                  <a:pt x="4719773" y="231229"/>
                  <a:pt x="4710858" y="239687"/>
                </a:cubicBezTo>
                <a:cubicBezTo>
                  <a:pt x="4701942" y="248146"/>
                  <a:pt x="4697485" y="261976"/>
                  <a:pt x="4697485" y="281178"/>
                </a:cubicBezTo>
                <a:lnTo>
                  <a:pt x="4697485" y="455371"/>
                </a:lnTo>
                <a:cubicBezTo>
                  <a:pt x="4697485" y="470916"/>
                  <a:pt x="4694970" y="481203"/>
                  <a:pt x="4689941" y="486232"/>
                </a:cubicBezTo>
                <a:cubicBezTo>
                  <a:pt x="4684911" y="491262"/>
                  <a:pt x="4674624" y="493776"/>
                  <a:pt x="4659080" y="493776"/>
                </a:cubicBezTo>
                <a:lnTo>
                  <a:pt x="4646049" y="493776"/>
                </a:lnTo>
                <a:cubicBezTo>
                  <a:pt x="4630504" y="493776"/>
                  <a:pt x="4620217" y="491262"/>
                  <a:pt x="4615188" y="486232"/>
                </a:cubicBezTo>
                <a:cubicBezTo>
                  <a:pt x="4610159" y="481203"/>
                  <a:pt x="4607645" y="470916"/>
                  <a:pt x="4607645" y="455371"/>
                </a:cubicBezTo>
                <a:lnTo>
                  <a:pt x="4607645" y="281178"/>
                </a:lnTo>
                <a:cubicBezTo>
                  <a:pt x="4607645" y="235458"/>
                  <a:pt x="4620675" y="200940"/>
                  <a:pt x="4646735" y="177622"/>
                </a:cubicBezTo>
                <a:cubicBezTo>
                  <a:pt x="4672796" y="154305"/>
                  <a:pt x="4711886" y="142647"/>
                  <a:pt x="4764007" y="142647"/>
                </a:cubicBezTo>
                <a:close/>
                <a:moveTo>
                  <a:pt x="4379273" y="142647"/>
                </a:moveTo>
                <a:cubicBezTo>
                  <a:pt x="4433244" y="142647"/>
                  <a:pt x="4474512" y="151676"/>
                  <a:pt x="4503076" y="169736"/>
                </a:cubicBezTo>
                <a:cubicBezTo>
                  <a:pt x="4531640" y="187795"/>
                  <a:pt x="4545923" y="218085"/>
                  <a:pt x="4545923" y="260604"/>
                </a:cubicBezTo>
                <a:lnTo>
                  <a:pt x="4545923" y="391592"/>
                </a:lnTo>
                <a:cubicBezTo>
                  <a:pt x="4545923" y="428625"/>
                  <a:pt x="4534123" y="456286"/>
                  <a:pt x="4510524" y="474574"/>
                </a:cubicBezTo>
                <a:cubicBezTo>
                  <a:pt x="4486924" y="492862"/>
                  <a:pt x="4449003" y="502006"/>
                  <a:pt x="4396761" y="502006"/>
                </a:cubicBezTo>
                <a:cubicBezTo>
                  <a:pt x="4344519" y="502006"/>
                  <a:pt x="4306598" y="492976"/>
                  <a:pt x="4282999" y="474917"/>
                </a:cubicBezTo>
                <a:cubicBezTo>
                  <a:pt x="4259399" y="456857"/>
                  <a:pt x="4247599" y="429768"/>
                  <a:pt x="4247599" y="393649"/>
                </a:cubicBezTo>
                <a:cubicBezTo>
                  <a:pt x="4247599" y="322326"/>
                  <a:pt x="4294005" y="286665"/>
                  <a:pt x="4386817" y="286665"/>
                </a:cubicBezTo>
                <a:lnTo>
                  <a:pt x="4456083" y="286665"/>
                </a:lnTo>
                <a:lnTo>
                  <a:pt x="4456083" y="260604"/>
                </a:lnTo>
                <a:cubicBezTo>
                  <a:pt x="4456083" y="244145"/>
                  <a:pt x="4450139" y="233058"/>
                  <a:pt x="4438252" y="227343"/>
                </a:cubicBezTo>
                <a:cubicBezTo>
                  <a:pt x="4426365" y="221628"/>
                  <a:pt x="4408534" y="218770"/>
                  <a:pt x="4384760" y="218770"/>
                </a:cubicBezTo>
                <a:cubicBezTo>
                  <a:pt x="4365557" y="218770"/>
                  <a:pt x="4345669" y="220142"/>
                  <a:pt x="4325095" y="222885"/>
                </a:cubicBezTo>
                <a:cubicBezTo>
                  <a:pt x="4310007" y="225171"/>
                  <a:pt x="4299835" y="224143"/>
                  <a:pt x="4294577" y="219799"/>
                </a:cubicBezTo>
                <a:cubicBezTo>
                  <a:pt x="4289319" y="215456"/>
                  <a:pt x="4286690" y="205740"/>
                  <a:pt x="4286690" y="190653"/>
                </a:cubicBezTo>
                <a:lnTo>
                  <a:pt x="4286690" y="187909"/>
                </a:lnTo>
                <a:cubicBezTo>
                  <a:pt x="4286690" y="173279"/>
                  <a:pt x="4289205" y="163221"/>
                  <a:pt x="4294234" y="157734"/>
                </a:cubicBezTo>
                <a:cubicBezTo>
                  <a:pt x="4299263" y="152248"/>
                  <a:pt x="4309093" y="148362"/>
                  <a:pt x="4323723" y="146076"/>
                </a:cubicBezTo>
                <a:cubicBezTo>
                  <a:pt x="4332410" y="145161"/>
                  <a:pt x="4341325" y="144361"/>
                  <a:pt x="4350470" y="143675"/>
                </a:cubicBezTo>
                <a:cubicBezTo>
                  <a:pt x="4359613" y="142990"/>
                  <a:pt x="4369215" y="142647"/>
                  <a:pt x="4379273" y="142647"/>
                </a:cubicBezTo>
                <a:close/>
                <a:moveTo>
                  <a:pt x="4041479" y="142647"/>
                </a:moveTo>
                <a:cubicBezTo>
                  <a:pt x="4097714" y="142647"/>
                  <a:pt x="4138976" y="155220"/>
                  <a:pt x="4165266" y="180366"/>
                </a:cubicBezTo>
                <a:cubicBezTo>
                  <a:pt x="4191555" y="205512"/>
                  <a:pt x="4204699" y="243688"/>
                  <a:pt x="4204699" y="294894"/>
                </a:cubicBezTo>
                <a:lnTo>
                  <a:pt x="4204699" y="349758"/>
                </a:lnTo>
                <a:cubicBezTo>
                  <a:pt x="4204699" y="399593"/>
                  <a:pt x="4190983" y="437426"/>
                  <a:pt x="4163551" y="463258"/>
                </a:cubicBezTo>
                <a:cubicBezTo>
                  <a:pt x="4136119" y="489090"/>
                  <a:pt x="4095428" y="502006"/>
                  <a:pt x="4041479" y="502006"/>
                </a:cubicBezTo>
                <a:cubicBezTo>
                  <a:pt x="3985243" y="502006"/>
                  <a:pt x="3943752" y="489433"/>
                  <a:pt x="3917006" y="464287"/>
                </a:cubicBezTo>
                <a:cubicBezTo>
                  <a:pt x="3890260" y="439141"/>
                  <a:pt x="3876887" y="400965"/>
                  <a:pt x="3876887" y="349758"/>
                </a:cubicBezTo>
                <a:lnTo>
                  <a:pt x="3876887" y="294894"/>
                </a:lnTo>
                <a:cubicBezTo>
                  <a:pt x="3876887" y="245517"/>
                  <a:pt x="3890831" y="207798"/>
                  <a:pt x="3918720" y="181737"/>
                </a:cubicBezTo>
                <a:cubicBezTo>
                  <a:pt x="3946609" y="155677"/>
                  <a:pt x="3987529" y="142647"/>
                  <a:pt x="4041479" y="142647"/>
                </a:cubicBezTo>
                <a:close/>
                <a:moveTo>
                  <a:pt x="3113515" y="142647"/>
                </a:moveTo>
                <a:cubicBezTo>
                  <a:pt x="3222785" y="142647"/>
                  <a:pt x="3277421" y="192710"/>
                  <a:pt x="3277421" y="292837"/>
                </a:cubicBezTo>
                <a:lnTo>
                  <a:pt x="3277421" y="347701"/>
                </a:lnTo>
                <a:cubicBezTo>
                  <a:pt x="3277421" y="397536"/>
                  <a:pt x="3265226" y="435712"/>
                  <a:pt x="3240838" y="462229"/>
                </a:cubicBezTo>
                <a:cubicBezTo>
                  <a:pt x="3216449" y="488747"/>
                  <a:pt x="3180777" y="502006"/>
                  <a:pt x="3133821" y="502006"/>
                </a:cubicBezTo>
                <a:cubicBezTo>
                  <a:pt x="3090508" y="502006"/>
                  <a:pt x="3059279" y="488976"/>
                  <a:pt x="3040134" y="462915"/>
                </a:cubicBezTo>
                <a:lnTo>
                  <a:pt x="3040134" y="592531"/>
                </a:lnTo>
                <a:cubicBezTo>
                  <a:pt x="3040134" y="608076"/>
                  <a:pt x="3037600" y="618363"/>
                  <a:pt x="3032531" y="623392"/>
                </a:cubicBezTo>
                <a:cubicBezTo>
                  <a:pt x="3027463" y="628422"/>
                  <a:pt x="3017096" y="630936"/>
                  <a:pt x="3001429" y="630936"/>
                </a:cubicBezTo>
                <a:lnTo>
                  <a:pt x="2988999" y="630936"/>
                </a:lnTo>
                <a:cubicBezTo>
                  <a:pt x="2973333" y="630936"/>
                  <a:pt x="2962966" y="628422"/>
                  <a:pt x="2957897" y="623392"/>
                </a:cubicBezTo>
                <a:cubicBezTo>
                  <a:pt x="2952828" y="618363"/>
                  <a:pt x="2950294" y="608076"/>
                  <a:pt x="2950294" y="592531"/>
                </a:cubicBezTo>
                <a:lnTo>
                  <a:pt x="2950294" y="292837"/>
                </a:lnTo>
                <a:cubicBezTo>
                  <a:pt x="2950294" y="267234"/>
                  <a:pt x="2954181" y="245059"/>
                  <a:pt x="2961953" y="226314"/>
                </a:cubicBezTo>
                <a:cubicBezTo>
                  <a:pt x="2969725" y="207569"/>
                  <a:pt x="2980812" y="192024"/>
                  <a:pt x="2995214" y="179680"/>
                </a:cubicBezTo>
                <a:cubicBezTo>
                  <a:pt x="3009616" y="167335"/>
                  <a:pt x="3026761" y="158077"/>
                  <a:pt x="3046649" y="151905"/>
                </a:cubicBezTo>
                <a:cubicBezTo>
                  <a:pt x="3066538" y="145733"/>
                  <a:pt x="3088826" y="142647"/>
                  <a:pt x="3113515" y="142647"/>
                </a:cubicBezTo>
                <a:close/>
                <a:moveTo>
                  <a:pt x="2750803" y="142647"/>
                </a:moveTo>
                <a:cubicBezTo>
                  <a:pt x="2850930" y="142647"/>
                  <a:pt x="2900993" y="192024"/>
                  <a:pt x="2900993" y="290779"/>
                </a:cubicBezTo>
                <a:cubicBezTo>
                  <a:pt x="2900993" y="295809"/>
                  <a:pt x="2900879" y="300495"/>
                  <a:pt x="2900650" y="304838"/>
                </a:cubicBezTo>
                <a:cubicBezTo>
                  <a:pt x="2900421" y="309182"/>
                  <a:pt x="2900078" y="313411"/>
                  <a:pt x="2899622" y="317526"/>
                </a:cubicBezTo>
                <a:cubicBezTo>
                  <a:pt x="2898707" y="325298"/>
                  <a:pt x="2897450" y="331585"/>
                  <a:pt x="2895850" y="336385"/>
                </a:cubicBezTo>
                <a:cubicBezTo>
                  <a:pt x="2894249" y="341186"/>
                  <a:pt x="2891735" y="344958"/>
                  <a:pt x="2888306" y="347701"/>
                </a:cubicBezTo>
                <a:cubicBezTo>
                  <a:pt x="2884877" y="350444"/>
                  <a:pt x="2880533" y="352387"/>
                  <a:pt x="2875276" y="353530"/>
                </a:cubicBezTo>
                <a:cubicBezTo>
                  <a:pt x="2870018" y="354673"/>
                  <a:pt x="2863274" y="355245"/>
                  <a:pt x="2855045" y="355245"/>
                </a:cubicBezTo>
                <a:lnTo>
                  <a:pt x="2680851" y="355245"/>
                </a:lnTo>
                <a:lnTo>
                  <a:pt x="2680851" y="365532"/>
                </a:lnTo>
                <a:cubicBezTo>
                  <a:pt x="2680851" y="383362"/>
                  <a:pt x="2687938" y="396507"/>
                  <a:pt x="2702111" y="404965"/>
                </a:cubicBezTo>
                <a:cubicBezTo>
                  <a:pt x="2716284" y="413423"/>
                  <a:pt x="2739144" y="417652"/>
                  <a:pt x="2770691" y="417652"/>
                </a:cubicBezTo>
                <a:cubicBezTo>
                  <a:pt x="2794923" y="417652"/>
                  <a:pt x="2822583" y="414452"/>
                  <a:pt x="2853673" y="408051"/>
                </a:cubicBezTo>
                <a:cubicBezTo>
                  <a:pt x="2868304" y="404851"/>
                  <a:pt x="2878019" y="405537"/>
                  <a:pt x="2882819" y="410109"/>
                </a:cubicBezTo>
                <a:cubicBezTo>
                  <a:pt x="2887620" y="414681"/>
                  <a:pt x="2890020" y="424968"/>
                  <a:pt x="2890020" y="440970"/>
                </a:cubicBezTo>
                <a:lnTo>
                  <a:pt x="2890020" y="448513"/>
                </a:lnTo>
                <a:cubicBezTo>
                  <a:pt x="2890020" y="463601"/>
                  <a:pt x="2887734" y="473888"/>
                  <a:pt x="2883162" y="479374"/>
                </a:cubicBezTo>
                <a:cubicBezTo>
                  <a:pt x="2878590" y="484861"/>
                  <a:pt x="2868761" y="489433"/>
                  <a:pt x="2853673" y="493090"/>
                </a:cubicBezTo>
                <a:cubicBezTo>
                  <a:pt x="2831728" y="499034"/>
                  <a:pt x="2803838" y="502006"/>
                  <a:pt x="2770005" y="502006"/>
                </a:cubicBezTo>
                <a:cubicBezTo>
                  <a:pt x="2708283" y="502006"/>
                  <a:pt x="2663020" y="490119"/>
                  <a:pt x="2634217" y="466344"/>
                </a:cubicBezTo>
                <a:cubicBezTo>
                  <a:pt x="2605413" y="442570"/>
                  <a:pt x="2591012" y="404394"/>
                  <a:pt x="2591012" y="351816"/>
                </a:cubicBezTo>
                <a:lnTo>
                  <a:pt x="2591012" y="296952"/>
                </a:lnTo>
                <a:cubicBezTo>
                  <a:pt x="2591012" y="194082"/>
                  <a:pt x="2644275" y="142647"/>
                  <a:pt x="2750803" y="142647"/>
                </a:cubicBezTo>
                <a:close/>
                <a:moveTo>
                  <a:pt x="1087357" y="142647"/>
                </a:moveTo>
                <a:cubicBezTo>
                  <a:pt x="1141307" y="142647"/>
                  <a:pt x="1180626" y="153962"/>
                  <a:pt x="1205315" y="176594"/>
                </a:cubicBezTo>
                <a:cubicBezTo>
                  <a:pt x="1230003" y="199225"/>
                  <a:pt x="1242348" y="234087"/>
                  <a:pt x="1242348" y="281178"/>
                </a:cubicBezTo>
                <a:lnTo>
                  <a:pt x="1242348" y="455371"/>
                </a:lnTo>
                <a:cubicBezTo>
                  <a:pt x="1242348" y="470916"/>
                  <a:pt x="1239833" y="481203"/>
                  <a:pt x="1234804" y="486232"/>
                </a:cubicBezTo>
                <a:cubicBezTo>
                  <a:pt x="1229775" y="491262"/>
                  <a:pt x="1219488" y="493776"/>
                  <a:pt x="1203943" y="493776"/>
                </a:cubicBezTo>
                <a:lnTo>
                  <a:pt x="1190913" y="493776"/>
                </a:lnTo>
                <a:cubicBezTo>
                  <a:pt x="1175368" y="493776"/>
                  <a:pt x="1165081" y="491262"/>
                  <a:pt x="1160052" y="486232"/>
                </a:cubicBezTo>
                <a:cubicBezTo>
                  <a:pt x="1155023" y="481203"/>
                  <a:pt x="1152508" y="470916"/>
                  <a:pt x="1152508" y="455371"/>
                </a:cubicBezTo>
                <a:lnTo>
                  <a:pt x="1152508" y="281178"/>
                </a:lnTo>
                <a:cubicBezTo>
                  <a:pt x="1152508" y="271577"/>
                  <a:pt x="1151594" y="263347"/>
                  <a:pt x="1149765" y="256489"/>
                </a:cubicBezTo>
                <a:cubicBezTo>
                  <a:pt x="1147936" y="249631"/>
                  <a:pt x="1144621" y="244031"/>
                  <a:pt x="1139821" y="239687"/>
                </a:cubicBezTo>
                <a:cubicBezTo>
                  <a:pt x="1135020" y="235344"/>
                  <a:pt x="1128391" y="232144"/>
                  <a:pt x="1119932" y="230086"/>
                </a:cubicBezTo>
                <a:cubicBezTo>
                  <a:pt x="1111474" y="228029"/>
                  <a:pt x="1100616" y="227000"/>
                  <a:pt x="1087357" y="227000"/>
                </a:cubicBezTo>
                <a:cubicBezTo>
                  <a:pt x="1060839" y="227000"/>
                  <a:pt x="1043123" y="231229"/>
                  <a:pt x="1034207" y="239687"/>
                </a:cubicBezTo>
                <a:cubicBezTo>
                  <a:pt x="1025292" y="248146"/>
                  <a:pt x="1020834" y="261976"/>
                  <a:pt x="1020834" y="281178"/>
                </a:cubicBezTo>
                <a:lnTo>
                  <a:pt x="1020834" y="455371"/>
                </a:lnTo>
                <a:cubicBezTo>
                  <a:pt x="1020834" y="470916"/>
                  <a:pt x="1018320" y="481203"/>
                  <a:pt x="1013291" y="486232"/>
                </a:cubicBezTo>
                <a:cubicBezTo>
                  <a:pt x="1008261" y="491262"/>
                  <a:pt x="997974" y="493776"/>
                  <a:pt x="982429" y="493776"/>
                </a:cubicBezTo>
                <a:lnTo>
                  <a:pt x="969399" y="493776"/>
                </a:lnTo>
                <a:cubicBezTo>
                  <a:pt x="953855" y="493776"/>
                  <a:pt x="943567" y="491262"/>
                  <a:pt x="938538" y="486232"/>
                </a:cubicBezTo>
                <a:cubicBezTo>
                  <a:pt x="933509" y="481203"/>
                  <a:pt x="930995" y="470916"/>
                  <a:pt x="930995" y="455371"/>
                </a:cubicBezTo>
                <a:lnTo>
                  <a:pt x="930995" y="281178"/>
                </a:lnTo>
                <a:cubicBezTo>
                  <a:pt x="930995" y="235458"/>
                  <a:pt x="944025" y="200940"/>
                  <a:pt x="970085" y="177622"/>
                </a:cubicBezTo>
                <a:cubicBezTo>
                  <a:pt x="996146" y="154305"/>
                  <a:pt x="1035236" y="142647"/>
                  <a:pt x="1087357" y="142647"/>
                </a:cubicBezTo>
                <a:close/>
                <a:moveTo>
                  <a:pt x="702623" y="142647"/>
                </a:moveTo>
                <a:cubicBezTo>
                  <a:pt x="756594" y="142647"/>
                  <a:pt x="797862" y="151676"/>
                  <a:pt x="826426" y="169736"/>
                </a:cubicBezTo>
                <a:cubicBezTo>
                  <a:pt x="854991" y="187795"/>
                  <a:pt x="869272" y="218085"/>
                  <a:pt x="869272" y="260604"/>
                </a:cubicBezTo>
                <a:lnTo>
                  <a:pt x="869272" y="391592"/>
                </a:lnTo>
                <a:cubicBezTo>
                  <a:pt x="869272" y="428625"/>
                  <a:pt x="857473" y="456286"/>
                  <a:pt x="833873" y="474574"/>
                </a:cubicBezTo>
                <a:cubicBezTo>
                  <a:pt x="810274" y="492862"/>
                  <a:pt x="772353" y="502006"/>
                  <a:pt x="720111" y="502006"/>
                </a:cubicBezTo>
                <a:cubicBezTo>
                  <a:pt x="667869" y="502006"/>
                  <a:pt x="629948" y="492976"/>
                  <a:pt x="606349" y="474917"/>
                </a:cubicBezTo>
                <a:cubicBezTo>
                  <a:pt x="582749" y="456857"/>
                  <a:pt x="570950" y="429768"/>
                  <a:pt x="570950" y="393649"/>
                </a:cubicBezTo>
                <a:cubicBezTo>
                  <a:pt x="570950" y="322326"/>
                  <a:pt x="617355" y="286665"/>
                  <a:pt x="710167" y="286665"/>
                </a:cubicBezTo>
                <a:lnTo>
                  <a:pt x="779433" y="286665"/>
                </a:lnTo>
                <a:lnTo>
                  <a:pt x="779433" y="260604"/>
                </a:lnTo>
                <a:cubicBezTo>
                  <a:pt x="779433" y="244145"/>
                  <a:pt x="773489" y="233058"/>
                  <a:pt x="761602" y="227343"/>
                </a:cubicBezTo>
                <a:cubicBezTo>
                  <a:pt x="749715" y="221628"/>
                  <a:pt x="731884" y="218770"/>
                  <a:pt x="708110" y="218770"/>
                </a:cubicBezTo>
                <a:cubicBezTo>
                  <a:pt x="688907" y="218770"/>
                  <a:pt x="669019" y="220142"/>
                  <a:pt x="648445" y="222885"/>
                </a:cubicBezTo>
                <a:cubicBezTo>
                  <a:pt x="633357" y="225171"/>
                  <a:pt x="623185" y="224143"/>
                  <a:pt x="617927" y="219799"/>
                </a:cubicBezTo>
                <a:cubicBezTo>
                  <a:pt x="612669" y="215456"/>
                  <a:pt x="610040" y="205740"/>
                  <a:pt x="610040" y="190653"/>
                </a:cubicBezTo>
                <a:lnTo>
                  <a:pt x="610040" y="187909"/>
                </a:lnTo>
                <a:cubicBezTo>
                  <a:pt x="610040" y="173279"/>
                  <a:pt x="612555" y="163221"/>
                  <a:pt x="617584" y="157734"/>
                </a:cubicBezTo>
                <a:cubicBezTo>
                  <a:pt x="622613" y="152248"/>
                  <a:pt x="632443" y="148362"/>
                  <a:pt x="647073" y="146076"/>
                </a:cubicBezTo>
                <a:cubicBezTo>
                  <a:pt x="655760" y="145161"/>
                  <a:pt x="664676" y="144361"/>
                  <a:pt x="673820" y="143675"/>
                </a:cubicBezTo>
                <a:cubicBezTo>
                  <a:pt x="682964" y="142990"/>
                  <a:pt x="692565" y="142647"/>
                  <a:pt x="702623" y="142647"/>
                </a:cubicBezTo>
                <a:close/>
                <a:moveTo>
                  <a:pt x="2123143" y="110757"/>
                </a:moveTo>
                <a:cubicBezTo>
                  <a:pt x="2130459" y="110986"/>
                  <a:pt x="2138917" y="115900"/>
                  <a:pt x="2148518" y="125502"/>
                </a:cubicBezTo>
                <a:lnTo>
                  <a:pt x="2150576" y="127559"/>
                </a:lnTo>
                <a:cubicBezTo>
                  <a:pt x="2155605" y="132588"/>
                  <a:pt x="2159377" y="136932"/>
                  <a:pt x="2161892" y="140589"/>
                </a:cubicBezTo>
                <a:cubicBezTo>
                  <a:pt x="2164406" y="144247"/>
                  <a:pt x="2165777" y="147790"/>
                  <a:pt x="2166007" y="151219"/>
                </a:cubicBezTo>
                <a:cubicBezTo>
                  <a:pt x="2166235" y="154648"/>
                  <a:pt x="2165206" y="158306"/>
                  <a:pt x="2162920" y="162192"/>
                </a:cubicBezTo>
                <a:cubicBezTo>
                  <a:pt x="2160634" y="166078"/>
                  <a:pt x="2157205" y="170764"/>
                  <a:pt x="2152633" y="176251"/>
                </a:cubicBezTo>
                <a:lnTo>
                  <a:pt x="2127945" y="203683"/>
                </a:lnTo>
                <a:cubicBezTo>
                  <a:pt x="2142117" y="220599"/>
                  <a:pt x="2149204" y="241859"/>
                  <a:pt x="2149204" y="267462"/>
                </a:cubicBezTo>
                <a:lnTo>
                  <a:pt x="2149204" y="271577"/>
                </a:lnTo>
                <a:cubicBezTo>
                  <a:pt x="2149204" y="356616"/>
                  <a:pt x="2097997" y="399136"/>
                  <a:pt x="1995585" y="399136"/>
                </a:cubicBezTo>
                <a:cubicBezTo>
                  <a:pt x="1981869" y="399136"/>
                  <a:pt x="1970667" y="399364"/>
                  <a:pt x="1961981" y="399822"/>
                </a:cubicBezTo>
                <a:cubicBezTo>
                  <a:pt x="1953294" y="400279"/>
                  <a:pt x="1946550" y="401193"/>
                  <a:pt x="1941750" y="402565"/>
                </a:cubicBezTo>
                <a:cubicBezTo>
                  <a:pt x="1936949" y="403936"/>
                  <a:pt x="1933748" y="405765"/>
                  <a:pt x="1932148" y="408051"/>
                </a:cubicBezTo>
                <a:cubicBezTo>
                  <a:pt x="1930548" y="410337"/>
                  <a:pt x="1929748" y="413309"/>
                  <a:pt x="1929748" y="416967"/>
                </a:cubicBezTo>
                <a:cubicBezTo>
                  <a:pt x="1929748" y="420167"/>
                  <a:pt x="1930662" y="422796"/>
                  <a:pt x="1932491" y="424853"/>
                </a:cubicBezTo>
                <a:cubicBezTo>
                  <a:pt x="1934320" y="426911"/>
                  <a:pt x="1937635" y="428511"/>
                  <a:pt x="1942436" y="429654"/>
                </a:cubicBezTo>
                <a:cubicBezTo>
                  <a:pt x="1947236" y="430797"/>
                  <a:pt x="1953865" y="431597"/>
                  <a:pt x="1962323" y="432054"/>
                </a:cubicBezTo>
                <a:cubicBezTo>
                  <a:pt x="1970782" y="432511"/>
                  <a:pt x="1981869" y="432740"/>
                  <a:pt x="1995585" y="432740"/>
                </a:cubicBezTo>
                <a:cubicBezTo>
                  <a:pt x="2058221" y="432740"/>
                  <a:pt x="2101198" y="440284"/>
                  <a:pt x="2124515" y="455371"/>
                </a:cubicBezTo>
                <a:cubicBezTo>
                  <a:pt x="2147832" y="470459"/>
                  <a:pt x="2159491" y="497434"/>
                  <a:pt x="2159491" y="536296"/>
                </a:cubicBezTo>
                <a:cubicBezTo>
                  <a:pt x="2159491" y="576072"/>
                  <a:pt x="2147832" y="603733"/>
                  <a:pt x="2124515" y="619278"/>
                </a:cubicBezTo>
                <a:cubicBezTo>
                  <a:pt x="2100741" y="635280"/>
                  <a:pt x="2057764" y="643281"/>
                  <a:pt x="1995585" y="643281"/>
                </a:cubicBezTo>
                <a:cubicBezTo>
                  <a:pt x="1932491" y="643281"/>
                  <a:pt x="1889057" y="635965"/>
                  <a:pt x="1865283" y="621335"/>
                </a:cubicBezTo>
                <a:cubicBezTo>
                  <a:pt x="1841966" y="607162"/>
                  <a:pt x="1830307" y="584073"/>
                  <a:pt x="1830307" y="552069"/>
                </a:cubicBezTo>
                <a:cubicBezTo>
                  <a:pt x="1830307" y="522351"/>
                  <a:pt x="1841738" y="500634"/>
                  <a:pt x="1864597" y="486918"/>
                </a:cubicBezTo>
                <a:cubicBezTo>
                  <a:pt x="1848595" y="475945"/>
                  <a:pt x="1840594" y="459029"/>
                  <a:pt x="1840594" y="436169"/>
                </a:cubicBezTo>
                <a:cubicBezTo>
                  <a:pt x="1840594" y="405537"/>
                  <a:pt x="1858196" y="384277"/>
                  <a:pt x="1893401" y="372390"/>
                </a:cubicBezTo>
                <a:cubicBezTo>
                  <a:pt x="1858196" y="352273"/>
                  <a:pt x="1840594" y="318669"/>
                  <a:pt x="1840594" y="271577"/>
                </a:cubicBezTo>
                <a:lnTo>
                  <a:pt x="1840594" y="267462"/>
                </a:lnTo>
                <a:cubicBezTo>
                  <a:pt x="1840594" y="227686"/>
                  <a:pt x="1854081" y="196939"/>
                  <a:pt x="1881056" y="175222"/>
                </a:cubicBezTo>
                <a:cubicBezTo>
                  <a:pt x="1908031" y="153505"/>
                  <a:pt x="1946208" y="142647"/>
                  <a:pt x="1995585" y="142647"/>
                </a:cubicBezTo>
                <a:cubicBezTo>
                  <a:pt x="2017530" y="142647"/>
                  <a:pt x="2037647" y="145618"/>
                  <a:pt x="2055936" y="151562"/>
                </a:cubicBezTo>
                <a:lnTo>
                  <a:pt x="2095712" y="122758"/>
                </a:lnTo>
                <a:cubicBezTo>
                  <a:pt x="2106684" y="114529"/>
                  <a:pt x="2115828" y="110528"/>
                  <a:pt x="2123143" y="110757"/>
                </a:cubicBezTo>
                <a:close/>
                <a:moveTo>
                  <a:pt x="126399" y="43891"/>
                </a:moveTo>
                <a:cubicBezTo>
                  <a:pt x="158403" y="43891"/>
                  <a:pt x="182406" y="52464"/>
                  <a:pt x="198408" y="69609"/>
                </a:cubicBezTo>
                <a:cubicBezTo>
                  <a:pt x="214410" y="86754"/>
                  <a:pt x="224468" y="114757"/>
                  <a:pt x="228583" y="153619"/>
                </a:cubicBezTo>
                <a:lnTo>
                  <a:pt x="253958" y="395707"/>
                </a:lnTo>
                <a:cubicBezTo>
                  <a:pt x="254872" y="405765"/>
                  <a:pt x="256015" y="412052"/>
                  <a:pt x="257387" y="414566"/>
                </a:cubicBezTo>
                <a:cubicBezTo>
                  <a:pt x="258758" y="417081"/>
                  <a:pt x="261501" y="418338"/>
                  <a:pt x="265616" y="418338"/>
                </a:cubicBezTo>
                <a:cubicBezTo>
                  <a:pt x="269731" y="418338"/>
                  <a:pt x="272474" y="417081"/>
                  <a:pt x="273846" y="414566"/>
                </a:cubicBezTo>
                <a:cubicBezTo>
                  <a:pt x="275217" y="412052"/>
                  <a:pt x="276360" y="405765"/>
                  <a:pt x="277275" y="395707"/>
                </a:cubicBezTo>
                <a:lnTo>
                  <a:pt x="302649" y="153619"/>
                </a:lnTo>
                <a:cubicBezTo>
                  <a:pt x="306307" y="115215"/>
                  <a:pt x="316137" y="87325"/>
                  <a:pt x="332139" y="69952"/>
                </a:cubicBezTo>
                <a:cubicBezTo>
                  <a:pt x="348141" y="52578"/>
                  <a:pt x="372144" y="43891"/>
                  <a:pt x="404148" y="43891"/>
                </a:cubicBezTo>
                <a:cubicBezTo>
                  <a:pt x="439352" y="43891"/>
                  <a:pt x="464955" y="52693"/>
                  <a:pt x="480957" y="70295"/>
                </a:cubicBezTo>
                <a:cubicBezTo>
                  <a:pt x="496959" y="87897"/>
                  <a:pt x="506332" y="115672"/>
                  <a:pt x="509075" y="153619"/>
                </a:cubicBezTo>
                <a:lnTo>
                  <a:pt x="531021" y="454000"/>
                </a:lnTo>
                <a:cubicBezTo>
                  <a:pt x="531935" y="470002"/>
                  <a:pt x="529878" y="480632"/>
                  <a:pt x="524848" y="485890"/>
                </a:cubicBezTo>
                <a:cubicBezTo>
                  <a:pt x="519819" y="491147"/>
                  <a:pt x="509532" y="493776"/>
                  <a:pt x="493988" y="493776"/>
                </a:cubicBezTo>
                <a:lnTo>
                  <a:pt x="480272" y="493776"/>
                </a:lnTo>
                <a:cubicBezTo>
                  <a:pt x="464270" y="493776"/>
                  <a:pt x="453411" y="491033"/>
                  <a:pt x="447696" y="485547"/>
                </a:cubicBezTo>
                <a:cubicBezTo>
                  <a:pt x="441981" y="480060"/>
                  <a:pt x="438666" y="469545"/>
                  <a:pt x="437752" y="454000"/>
                </a:cubicBezTo>
                <a:lnTo>
                  <a:pt x="418549" y="160477"/>
                </a:lnTo>
                <a:cubicBezTo>
                  <a:pt x="417635" y="146304"/>
                  <a:pt x="416264" y="137046"/>
                  <a:pt x="414435" y="132703"/>
                </a:cubicBezTo>
                <a:cubicBezTo>
                  <a:pt x="412606" y="128359"/>
                  <a:pt x="408720" y="126187"/>
                  <a:pt x="402776" y="126187"/>
                </a:cubicBezTo>
                <a:cubicBezTo>
                  <a:pt x="397290" y="126187"/>
                  <a:pt x="393404" y="128359"/>
                  <a:pt x="391118" y="132703"/>
                </a:cubicBezTo>
                <a:cubicBezTo>
                  <a:pt x="388832" y="137046"/>
                  <a:pt x="386774" y="146304"/>
                  <a:pt x="384945" y="160477"/>
                </a:cubicBezTo>
                <a:lnTo>
                  <a:pt x="353399" y="412166"/>
                </a:lnTo>
                <a:cubicBezTo>
                  <a:pt x="349741" y="443256"/>
                  <a:pt x="341740" y="464744"/>
                  <a:pt x="329396" y="476631"/>
                </a:cubicBezTo>
                <a:cubicBezTo>
                  <a:pt x="317966" y="488061"/>
                  <a:pt x="296706" y="493776"/>
                  <a:pt x="265616" y="493776"/>
                </a:cubicBezTo>
                <a:cubicBezTo>
                  <a:pt x="239099" y="493776"/>
                  <a:pt x="218868" y="488061"/>
                  <a:pt x="204923" y="476631"/>
                </a:cubicBezTo>
                <a:cubicBezTo>
                  <a:pt x="190978" y="465201"/>
                  <a:pt x="181949" y="443713"/>
                  <a:pt x="177834" y="412166"/>
                </a:cubicBezTo>
                <a:lnTo>
                  <a:pt x="145601" y="160477"/>
                </a:lnTo>
                <a:cubicBezTo>
                  <a:pt x="143772" y="146304"/>
                  <a:pt x="141715" y="137046"/>
                  <a:pt x="139429" y="132703"/>
                </a:cubicBezTo>
                <a:cubicBezTo>
                  <a:pt x="137143" y="128359"/>
                  <a:pt x="133257" y="126187"/>
                  <a:pt x="127770" y="126187"/>
                </a:cubicBezTo>
                <a:cubicBezTo>
                  <a:pt x="122284" y="126187"/>
                  <a:pt x="118512" y="128359"/>
                  <a:pt x="116455" y="132703"/>
                </a:cubicBezTo>
                <a:cubicBezTo>
                  <a:pt x="114397" y="137046"/>
                  <a:pt x="112911" y="146304"/>
                  <a:pt x="111997" y="160477"/>
                </a:cubicBezTo>
                <a:lnTo>
                  <a:pt x="93480" y="454000"/>
                </a:lnTo>
                <a:cubicBezTo>
                  <a:pt x="92566" y="469545"/>
                  <a:pt x="89251" y="480060"/>
                  <a:pt x="83536" y="485547"/>
                </a:cubicBezTo>
                <a:cubicBezTo>
                  <a:pt x="77821" y="491033"/>
                  <a:pt x="66963" y="493776"/>
                  <a:pt x="50961" y="493776"/>
                </a:cubicBezTo>
                <a:lnTo>
                  <a:pt x="37245" y="493776"/>
                </a:lnTo>
                <a:cubicBezTo>
                  <a:pt x="21700" y="493776"/>
                  <a:pt x="11413" y="491147"/>
                  <a:pt x="6384" y="485890"/>
                </a:cubicBezTo>
                <a:cubicBezTo>
                  <a:pt x="1355" y="480632"/>
                  <a:pt x="-703" y="470002"/>
                  <a:pt x="212" y="454000"/>
                </a:cubicBezTo>
                <a:lnTo>
                  <a:pt x="22157" y="153619"/>
                </a:lnTo>
                <a:cubicBezTo>
                  <a:pt x="24900" y="116129"/>
                  <a:pt x="34387" y="88468"/>
                  <a:pt x="50618" y="70638"/>
                </a:cubicBezTo>
                <a:cubicBezTo>
                  <a:pt x="66849" y="52807"/>
                  <a:pt x="92109" y="43891"/>
                  <a:pt x="126399" y="43891"/>
                </a:cubicBezTo>
                <a:close/>
                <a:moveTo>
                  <a:pt x="5176782" y="13716"/>
                </a:moveTo>
                <a:lnTo>
                  <a:pt x="5189812" y="13716"/>
                </a:lnTo>
                <a:cubicBezTo>
                  <a:pt x="5205357" y="13716"/>
                  <a:pt x="5215644" y="16231"/>
                  <a:pt x="5220673" y="21260"/>
                </a:cubicBezTo>
                <a:cubicBezTo>
                  <a:pt x="5225703" y="26289"/>
                  <a:pt x="5228217" y="36576"/>
                  <a:pt x="5228217" y="52121"/>
                </a:cubicBezTo>
                <a:lnTo>
                  <a:pt x="5228217" y="181737"/>
                </a:lnTo>
                <a:cubicBezTo>
                  <a:pt x="5251991" y="155677"/>
                  <a:pt x="5286967" y="142647"/>
                  <a:pt x="5333144" y="142647"/>
                </a:cubicBezTo>
                <a:cubicBezTo>
                  <a:pt x="5365606" y="142647"/>
                  <a:pt x="5393038" y="151791"/>
                  <a:pt x="5415440" y="170079"/>
                </a:cubicBezTo>
                <a:cubicBezTo>
                  <a:pt x="5438301" y="188824"/>
                  <a:pt x="5449730" y="218999"/>
                  <a:pt x="5449730" y="260604"/>
                </a:cubicBezTo>
                <a:lnTo>
                  <a:pt x="5449730" y="455371"/>
                </a:lnTo>
                <a:cubicBezTo>
                  <a:pt x="5449730" y="470916"/>
                  <a:pt x="5447216" y="481203"/>
                  <a:pt x="5442186" y="486232"/>
                </a:cubicBezTo>
                <a:cubicBezTo>
                  <a:pt x="5437157" y="491262"/>
                  <a:pt x="5426871" y="493776"/>
                  <a:pt x="5411326" y="493776"/>
                </a:cubicBezTo>
                <a:lnTo>
                  <a:pt x="5398296" y="493776"/>
                </a:lnTo>
                <a:cubicBezTo>
                  <a:pt x="5382751" y="493776"/>
                  <a:pt x="5372464" y="491262"/>
                  <a:pt x="5367435" y="486232"/>
                </a:cubicBezTo>
                <a:cubicBezTo>
                  <a:pt x="5362405" y="481203"/>
                  <a:pt x="5359890" y="470916"/>
                  <a:pt x="5359890" y="455371"/>
                </a:cubicBezTo>
                <a:lnTo>
                  <a:pt x="5359890" y="276378"/>
                </a:lnTo>
                <a:cubicBezTo>
                  <a:pt x="5359890" y="258090"/>
                  <a:pt x="5355090" y="245288"/>
                  <a:pt x="5345489" y="237973"/>
                </a:cubicBezTo>
                <a:cubicBezTo>
                  <a:pt x="5335888" y="230658"/>
                  <a:pt x="5321486" y="227000"/>
                  <a:pt x="5302283" y="227000"/>
                </a:cubicBezTo>
                <a:cubicBezTo>
                  <a:pt x="5279423" y="227000"/>
                  <a:pt x="5261364" y="233058"/>
                  <a:pt x="5248105" y="245174"/>
                </a:cubicBezTo>
                <a:cubicBezTo>
                  <a:pt x="5234846" y="257290"/>
                  <a:pt x="5228217" y="278892"/>
                  <a:pt x="5228217" y="309982"/>
                </a:cubicBezTo>
                <a:lnTo>
                  <a:pt x="5228217" y="455371"/>
                </a:lnTo>
                <a:cubicBezTo>
                  <a:pt x="5228217" y="470916"/>
                  <a:pt x="5225703" y="481203"/>
                  <a:pt x="5220673" y="486232"/>
                </a:cubicBezTo>
                <a:cubicBezTo>
                  <a:pt x="5215644" y="491262"/>
                  <a:pt x="5205357" y="493776"/>
                  <a:pt x="5189812" y="493776"/>
                </a:cubicBezTo>
                <a:lnTo>
                  <a:pt x="5176782" y="493776"/>
                </a:lnTo>
                <a:cubicBezTo>
                  <a:pt x="5161237" y="493776"/>
                  <a:pt x="5150950" y="491262"/>
                  <a:pt x="5145921" y="486232"/>
                </a:cubicBezTo>
                <a:cubicBezTo>
                  <a:pt x="5140891" y="481203"/>
                  <a:pt x="5138377" y="470916"/>
                  <a:pt x="5138377" y="455371"/>
                </a:cubicBezTo>
                <a:lnTo>
                  <a:pt x="5138377" y="52121"/>
                </a:lnTo>
                <a:cubicBezTo>
                  <a:pt x="5138377" y="36576"/>
                  <a:pt x="5140891" y="26289"/>
                  <a:pt x="5145921" y="21260"/>
                </a:cubicBezTo>
                <a:cubicBezTo>
                  <a:pt x="5150950" y="16231"/>
                  <a:pt x="5161237" y="13716"/>
                  <a:pt x="5176782" y="13716"/>
                </a:cubicBezTo>
                <a:close/>
                <a:moveTo>
                  <a:pt x="3538482" y="13716"/>
                </a:moveTo>
                <a:lnTo>
                  <a:pt x="3551512" y="13716"/>
                </a:lnTo>
                <a:cubicBezTo>
                  <a:pt x="3567057" y="13716"/>
                  <a:pt x="3577344" y="16231"/>
                  <a:pt x="3582373" y="21260"/>
                </a:cubicBezTo>
                <a:cubicBezTo>
                  <a:pt x="3587402" y="26289"/>
                  <a:pt x="3589917" y="36576"/>
                  <a:pt x="3589917" y="52121"/>
                </a:cubicBezTo>
                <a:lnTo>
                  <a:pt x="3589917" y="181737"/>
                </a:lnTo>
                <a:cubicBezTo>
                  <a:pt x="3613692" y="155677"/>
                  <a:pt x="3648667" y="142647"/>
                  <a:pt x="3694845" y="142647"/>
                </a:cubicBezTo>
                <a:cubicBezTo>
                  <a:pt x="3727306" y="142647"/>
                  <a:pt x="3754738" y="151791"/>
                  <a:pt x="3777141" y="170079"/>
                </a:cubicBezTo>
                <a:cubicBezTo>
                  <a:pt x="3800001" y="188824"/>
                  <a:pt x="3811431" y="218999"/>
                  <a:pt x="3811431" y="260604"/>
                </a:cubicBezTo>
                <a:lnTo>
                  <a:pt x="3811431" y="455371"/>
                </a:lnTo>
                <a:cubicBezTo>
                  <a:pt x="3811431" y="470916"/>
                  <a:pt x="3808916" y="481203"/>
                  <a:pt x="3803887" y="486232"/>
                </a:cubicBezTo>
                <a:cubicBezTo>
                  <a:pt x="3798858" y="491262"/>
                  <a:pt x="3788571" y="493776"/>
                  <a:pt x="3773026" y="493776"/>
                </a:cubicBezTo>
                <a:lnTo>
                  <a:pt x="3759996" y="493776"/>
                </a:lnTo>
                <a:cubicBezTo>
                  <a:pt x="3744451" y="493776"/>
                  <a:pt x="3734164" y="491262"/>
                  <a:pt x="3729135" y="486232"/>
                </a:cubicBezTo>
                <a:cubicBezTo>
                  <a:pt x="3724105" y="481203"/>
                  <a:pt x="3721591" y="470916"/>
                  <a:pt x="3721591" y="455371"/>
                </a:cubicBezTo>
                <a:lnTo>
                  <a:pt x="3721591" y="276378"/>
                </a:lnTo>
                <a:cubicBezTo>
                  <a:pt x="3721591" y="258090"/>
                  <a:pt x="3716790" y="245288"/>
                  <a:pt x="3707189" y="237973"/>
                </a:cubicBezTo>
                <a:cubicBezTo>
                  <a:pt x="3697588" y="230658"/>
                  <a:pt x="3683186" y="227000"/>
                  <a:pt x="3663984" y="227000"/>
                </a:cubicBezTo>
                <a:cubicBezTo>
                  <a:pt x="3641124" y="227000"/>
                  <a:pt x="3623064" y="233058"/>
                  <a:pt x="3609805" y="245174"/>
                </a:cubicBezTo>
                <a:cubicBezTo>
                  <a:pt x="3596547" y="257290"/>
                  <a:pt x="3589917" y="278892"/>
                  <a:pt x="3589917" y="309982"/>
                </a:cubicBezTo>
                <a:lnTo>
                  <a:pt x="3589917" y="455371"/>
                </a:lnTo>
                <a:cubicBezTo>
                  <a:pt x="3589917" y="470916"/>
                  <a:pt x="3587402" y="481203"/>
                  <a:pt x="3582373" y="486232"/>
                </a:cubicBezTo>
                <a:cubicBezTo>
                  <a:pt x="3577344" y="491262"/>
                  <a:pt x="3567057" y="493776"/>
                  <a:pt x="3551512" y="493776"/>
                </a:cubicBezTo>
                <a:lnTo>
                  <a:pt x="3538482" y="493776"/>
                </a:lnTo>
                <a:cubicBezTo>
                  <a:pt x="3522937" y="493776"/>
                  <a:pt x="3512650" y="491262"/>
                  <a:pt x="3507621" y="486232"/>
                </a:cubicBezTo>
                <a:cubicBezTo>
                  <a:pt x="3502592" y="481203"/>
                  <a:pt x="3500078" y="470916"/>
                  <a:pt x="3500078" y="455371"/>
                </a:cubicBezTo>
                <a:lnTo>
                  <a:pt x="3500078" y="52121"/>
                </a:lnTo>
                <a:cubicBezTo>
                  <a:pt x="3500078" y="36576"/>
                  <a:pt x="3502592" y="26289"/>
                  <a:pt x="3507621" y="21260"/>
                </a:cubicBezTo>
                <a:cubicBezTo>
                  <a:pt x="3512650" y="16231"/>
                  <a:pt x="3522937" y="13716"/>
                  <a:pt x="3538482" y="13716"/>
                </a:cubicBezTo>
                <a:close/>
                <a:moveTo>
                  <a:pt x="2252607" y="13716"/>
                </a:moveTo>
                <a:lnTo>
                  <a:pt x="2265637" y="13716"/>
                </a:lnTo>
                <a:cubicBezTo>
                  <a:pt x="2281182" y="13716"/>
                  <a:pt x="2291469" y="16231"/>
                  <a:pt x="2296499" y="21260"/>
                </a:cubicBezTo>
                <a:cubicBezTo>
                  <a:pt x="2301528" y="26289"/>
                  <a:pt x="2304042" y="36576"/>
                  <a:pt x="2304042" y="52121"/>
                </a:cubicBezTo>
                <a:lnTo>
                  <a:pt x="2304042" y="181737"/>
                </a:lnTo>
                <a:cubicBezTo>
                  <a:pt x="2327817" y="155677"/>
                  <a:pt x="2362793" y="142647"/>
                  <a:pt x="2408969" y="142647"/>
                </a:cubicBezTo>
                <a:cubicBezTo>
                  <a:pt x="2441431" y="142647"/>
                  <a:pt x="2468864" y="151791"/>
                  <a:pt x="2491266" y="170079"/>
                </a:cubicBezTo>
                <a:cubicBezTo>
                  <a:pt x="2514126" y="188824"/>
                  <a:pt x="2525556" y="218999"/>
                  <a:pt x="2525556" y="260604"/>
                </a:cubicBezTo>
                <a:lnTo>
                  <a:pt x="2525556" y="455371"/>
                </a:lnTo>
                <a:cubicBezTo>
                  <a:pt x="2525556" y="470916"/>
                  <a:pt x="2523041" y="481203"/>
                  <a:pt x="2518012" y="486232"/>
                </a:cubicBezTo>
                <a:cubicBezTo>
                  <a:pt x="2512983" y="491262"/>
                  <a:pt x="2502696" y="493776"/>
                  <a:pt x="2487151" y="493776"/>
                </a:cubicBezTo>
                <a:lnTo>
                  <a:pt x="2474120" y="493776"/>
                </a:lnTo>
                <a:cubicBezTo>
                  <a:pt x="2458576" y="493776"/>
                  <a:pt x="2448289" y="491262"/>
                  <a:pt x="2443259" y="486232"/>
                </a:cubicBezTo>
                <a:cubicBezTo>
                  <a:pt x="2438230" y="481203"/>
                  <a:pt x="2435716" y="470916"/>
                  <a:pt x="2435716" y="455371"/>
                </a:cubicBezTo>
                <a:lnTo>
                  <a:pt x="2435716" y="276378"/>
                </a:lnTo>
                <a:cubicBezTo>
                  <a:pt x="2435716" y="258090"/>
                  <a:pt x="2430915" y="245288"/>
                  <a:pt x="2421314" y="237973"/>
                </a:cubicBezTo>
                <a:cubicBezTo>
                  <a:pt x="2411713" y="230658"/>
                  <a:pt x="2397311" y="227000"/>
                  <a:pt x="2378109" y="227000"/>
                </a:cubicBezTo>
                <a:cubicBezTo>
                  <a:pt x="2355249" y="227000"/>
                  <a:pt x="2337189" y="233058"/>
                  <a:pt x="2323930" y="245174"/>
                </a:cubicBezTo>
                <a:cubicBezTo>
                  <a:pt x="2310672" y="257290"/>
                  <a:pt x="2304042" y="278892"/>
                  <a:pt x="2304042" y="309982"/>
                </a:cubicBezTo>
                <a:lnTo>
                  <a:pt x="2304042" y="455371"/>
                </a:lnTo>
                <a:cubicBezTo>
                  <a:pt x="2304042" y="470916"/>
                  <a:pt x="2301528" y="481203"/>
                  <a:pt x="2296499" y="486232"/>
                </a:cubicBezTo>
                <a:cubicBezTo>
                  <a:pt x="2291469" y="491262"/>
                  <a:pt x="2281182" y="493776"/>
                  <a:pt x="2265637" y="493776"/>
                </a:cubicBezTo>
                <a:lnTo>
                  <a:pt x="2252607" y="493776"/>
                </a:lnTo>
                <a:cubicBezTo>
                  <a:pt x="2237063" y="493776"/>
                  <a:pt x="2226776" y="491262"/>
                  <a:pt x="2221746" y="486232"/>
                </a:cubicBezTo>
                <a:cubicBezTo>
                  <a:pt x="2216717" y="481203"/>
                  <a:pt x="2214202" y="470916"/>
                  <a:pt x="2214202" y="455371"/>
                </a:cubicBezTo>
                <a:lnTo>
                  <a:pt x="2214202" y="52121"/>
                </a:lnTo>
                <a:cubicBezTo>
                  <a:pt x="2214202" y="36576"/>
                  <a:pt x="2216717" y="26289"/>
                  <a:pt x="2221746" y="21260"/>
                </a:cubicBezTo>
                <a:cubicBezTo>
                  <a:pt x="2226776" y="16231"/>
                  <a:pt x="2237063" y="13716"/>
                  <a:pt x="2252607" y="13716"/>
                </a:cubicBezTo>
                <a:close/>
                <a:moveTo>
                  <a:pt x="1357258" y="13716"/>
                </a:moveTo>
                <a:lnTo>
                  <a:pt x="1370288" y="13716"/>
                </a:lnTo>
                <a:cubicBezTo>
                  <a:pt x="1385833" y="13716"/>
                  <a:pt x="1396119" y="16231"/>
                  <a:pt x="1401149" y="21260"/>
                </a:cubicBezTo>
                <a:cubicBezTo>
                  <a:pt x="1406178" y="26289"/>
                  <a:pt x="1408692" y="36576"/>
                  <a:pt x="1408692" y="52121"/>
                </a:cubicBezTo>
                <a:lnTo>
                  <a:pt x="1408692" y="181737"/>
                </a:lnTo>
                <a:cubicBezTo>
                  <a:pt x="1432467" y="155677"/>
                  <a:pt x="1467442" y="142647"/>
                  <a:pt x="1513620" y="142647"/>
                </a:cubicBezTo>
                <a:cubicBezTo>
                  <a:pt x="1546081" y="142647"/>
                  <a:pt x="1573513" y="151791"/>
                  <a:pt x="1595916" y="170079"/>
                </a:cubicBezTo>
                <a:cubicBezTo>
                  <a:pt x="1618776" y="188824"/>
                  <a:pt x="1630206" y="218999"/>
                  <a:pt x="1630206" y="260604"/>
                </a:cubicBezTo>
                <a:lnTo>
                  <a:pt x="1630206" y="455371"/>
                </a:lnTo>
                <a:cubicBezTo>
                  <a:pt x="1630206" y="470916"/>
                  <a:pt x="1627691" y="481203"/>
                  <a:pt x="1622662" y="486232"/>
                </a:cubicBezTo>
                <a:cubicBezTo>
                  <a:pt x="1617634" y="491262"/>
                  <a:pt x="1607346" y="493776"/>
                  <a:pt x="1591801" y="493776"/>
                </a:cubicBezTo>
                <a:lnTo>
                  <a:pt x="1578771" y="493776"/>
                </a:lnTo>
                <a:cubicBezTo>
                  <a:pt x="1563226" y="493776"/>
                  <a:pt x="1552939" y="491262"/>
                  <a:pt x="1547910" y="486232"/>
                </a:cubicBezTo>
                <a:cubicBezTo>
                  <a:pt x="1542881" y="481203"/>
                  <a:pt x="1540367" y="470916"/>
                  <a:pt x="1540367" y="455371"/>
                </a:cubicBezTo>
                <a:lnTo>
                  <a:pt x="1540367" y="276378"/>
                </a:lnTo>
                <a:cubicBezTo>
                  <a:pt x="1540367" y="258090"/>
                  <a:pt x="1535565" y="245288"/>
                  <a:pt x="1525964" y="237973"/>
                </a:cubicBezTo>
                <a:cubicBezTo>
                  <a:pt x="1516363" y="230658"/>
                  <a:pt x="1501962" y="227000"/>
                  <a:pt x="1482759" y="227000"/>
                </a:cubicBezTo>
                <a:cubicBezTo>
                  <a:pt x="1459899" y="227000"/>
                  <a:pt x="1441839" y="233058"/>
                  <a:pt x="1428581" y="245174"/>
                </a:cubicBezTo>
                <a:cubicBezTo>
                  <a:pt x="1415322" y="257290"/>
                  <a:pt x="1408692" y="278892"/>
                  <a:pt x="1408692" y="309982"/>
                </a:cubicBezTo>
                <a:lnTo>
                  <a:pt x="1408692" y="455371"/>
                </a:lnTo>
                <a:cubicBezTo>
                  <a:pt x="1408692" y="470916"/>
                  <a:pt x="1406178" y="481203"/>
                  <a:pt x="1401149" y="486232"/>
                </a:cubicBezTo>
                <a:cubicBezTo>
                  <a:pt x="1396120" y="491262"/>
                  <a:pt x="1385833" y="493776"/>
                  <a:pt x="1370288" y="493776"/>
                </a:cubicBezTo>
                <a:lnTo>
                  <a:pt x="1357258" y="493776"/>
                </a:lnTo>
                <a:cubicBezTo>
                  <a:pt x="1341713" y="493776"/>
                  <a:pt x="1331426" y="491262"/>
                  <a:pt x="1326396" y="486232"/>
                </a:cubicBezTo>
                <a:cubicBezTo>
                  <a:pt x="1321367" y="481203"/>
                  <a:pt x="1318853" y="470916"/>
                  <a:pt x="1318853" y="455371"/>
                </a:cubicBezTo>
                <a:lnTo>
                  <a:pt x="1318853" y="52121"/>
                </a:lnTo>
                <a:cubicBezTo>
                  <a:pt x="1318853" y="36576"/>
                  <a:pt x="1321367" y="26289"/>
                  <a:pt x="1326396" y="21260"/>
                </a:cubicBezTo>
                <a:cubicBezTo>
                  <a:pt x="1331426" y="16231"/>
                  <a:pt x="1341713" y="13716"/>
                  <a:pt x="1357258" y="13716"/>
                </a:cubicBezTo>
                <a:close/>
                <a:moveTo>
                  <a:pt x="4360757" y="10973"/>
                </a:moveTo>
                <a:lnTo>
                  <a:pt x="4375159" y="10973"/>
                </a:lnTo>
                <a:cubicBezTo>
                  <a:pt x="4390703" y="10973"/>
                  <a:pt x="4402362" y="13373"/>
                  <a:pt x="4410134" y="18174"/>
                </a:cubicBezTo>
                <a:cubicBezTo>
                  <a:pt x="4417907" y="22975"/>
                  <a:pt x="4424993" y="32690"/>
                  <a:pt x="4431394" y="47320"/>
                </a:cubicBezTo>
                <a:lnTo>
                  <a:pt x="4443053" y="74067"/>
                </a:lnTo>
                <a:cubicBezTo>
                  <a:pt x="4448539" y="85954"/>
                  <a:pt x="4450025" y="93955"/>
                  <a:pt x="4447510" y="98070"/>
                </a:cubicBezTo>
                <a:cubicBezTo>
                  <a:pt x="4444996" y="102184"/>
                  <a:pt x="4437109" y="104242"/>
                  <a:pt x="4423850" y="104242"/>
                </a:cubicBezTo>
                <a:lnTo>
                  <a:pt x="4414935" y="104242"/>
                </a:lnTo>
                <a:cubicBezTo>
                  <a:pt x="4401676" y="104242"/>
                  <a:pt x="4391732" y="102413"/>
                  <a:pt x="4385102" y="98755"/>
                </a:cubicBezTo>
                <a:cubicBezTo>
                  <a:pt x="4378473" y="95098"/>
                  <a:pt x="4371501" y="87783"/>
                  <a:pt x="4364186" y="76810"/>
                </a:cubicBezTo>
                <a:lnTo>
                  <a:pt x="4342926" y="43891"/>
                </a:lnTo>
                <a:cubicBezTo>
                  <a:pt x="4334239" y="31090"/>
                  <a:pt x="4331039" y="22403"/>
                  <a:pt x="4333324" y="17831"/>
                </a:cubicBezTo>
                <a:cubicBezTo>
                  <a:pt x="4335610" y="13259"/>
                  <a:pt x="4344755" y="10973"/>
                  <a:pt x="4360757" y="10973"/>
                </a:cubicBezTo>
                <a:close/>
                <a:moveTo>
                  <a:pt x="2779606" y="10973"/>
                </a:moveTo>
                <a:lnTo>
                  <a:pt x="2796751" y="10973"/>
                </a:lnTo>
                <a:cubicBezTo>
                  <a:pt x="2812296" y="10973"/>
                  <a:pt x="2821326" y="13259"/>
                  <a:pt x="2823841" y="17831"/>
                </a:cubicBezTo>
                <a:cubicBezTo>
                  <a:pt x="2826355" y="22403"/>
                  <a:pt x="2823041" y="31090"/>
                  <a:pt x="2813896" y="43891"/>
                </a:cubicBezTo>
                <a:lnTo>
                  <a:pt x="2791265" y="76810"/>
                </a:lnTo>
                <a:cubicBezTo>
                  <a:pt x="2783492" y="87783"/>
                  <a:pt x="2776178" y="95098"/>
                  <a:pt x="2769320" y="98755"/>
                </a:cubicBezTo>
                <a:cubicBezTo>
                  <a:pt x="2762462" y="102413"/>
                  <a:pt x="2752632" y="104242"/>
                  <a:pt x="2739830" y="104242"/>
                </a:cubicBezTo>
                <a:lnTo>
                  <a:pt x="2728857" y="104242"/>
                </a:lnTo>
                <a:cubicBezTo>
                  <a:pt x="2715598" y="104242"/>
                  <a:pt x="2707712" y="102184"/>
                  <a:pt x="2705197" y="98070"/>
                </a:cubicBezTo>
                <a:cubicBezTo>
                  <a:pt x="2702683" y="93955"/>
                  <a:pt x="2704169" y="85954"/>
                  <a:pt x="2709655" y="74067"/>
                </a:cubicBezTo>
                <a:lnTo>
                  <a:pt x="2722685" y="46635"/>
                </a:lnTo>
                <a:cubicBezTo>
                  <a:pt x="2729544" y="32461"/>
                  <a:pt x="2736744" y="22975"/>
                  <a:pt x="2744288" y="18174"/>
                </a:cubicBezTo>
                <a:cubicBezTo>
                  <a:pt x="2751832" y="13373"/>
                  <a:pt x="2763604" y="10973"/>
                  <a:pt x="2779606" y="10973"/>
                </a:cubicBezTo>
                <a:close/>
                <a:moveTo>
                  <a:pt x="5648231" y="0"/>
                </a:moveTo>
                <a:cubicBezTo>
                  <a:pt x="5665604" y="0"/>
                  <a:pt x="5678635" y="4229"/>
                  <a:pt x="5687322" y="12688"/>
                </a:cubicBezTo>
                <a:cubicBezTo>
                  <a:pt x="5696008" y="21146"/>
                  <a:pt x="5700352" y="31318"/>
                  <a:pt x="5700352" y="43206"/>
                </a:cubicBezTo>
                <a:cubicBezTo>
                  <a:pt x="5700352" y="52807"/>
                  <a:pt x="5697609" y="61722"/>
                  <a:pt x="5692122" y="69952"/>
                </a:cubicBezTo>
                <a:cubicBezTo>
                  <a:pt x="5689836" y="72695"/>
                  <a:pt x="5687894" y="75781"/>
                  <a:pt x="5686294" y="79210"/>
                </a:cubicBezTo>
                <a:cubicBezTo>
                  <a:pt x="5684693" y="82639"/>
                  <a:pt x="5683664" y="86640"/>
                  <a:pt x="5683207" y="91212"/>
                </a:cubicBezTo>
                <a:cubicBezTo>
                  <a:pt x="5682750" y="97612"/>
                  <a:pt x="5679435" y="101270"/>
                  <a:pt x="5673264" y="102184"/>
                </a:cubicBezTo>
                <a:cubicBezTo>
                  <a:pt x="5667091" y="103099"/>
                  <a:pt x="5660346" y="103556"/>
                  <a:pt x="5653032" y="103556"/>
                </a:cubicBezTo>
                <a:lnTo>
                  <a:pt x="5647546" y="103556"/>
                </a:lnTo>
                <a:cubicBezTo>
                  <a:pt x="5642974" y="103556"/>
                  <a:pt x="5639544" y="102756"/>
                  <a:pt x="5637258" y="101156"/>
                </a:cubicBezTo>
                <a:cubicBezTo>
                  <a:pt x="5634972" y="99556"/>
                  <a:pt x="5633372" y="97955"/>
                  <a:pt x="5632458" y="96355"/>
                </a:cubicBezTo>
                <a:cubicBezTo>
                  <a:pt x="5631543" y="94755"/>
                  <a:pt x="5630972" y="93155"/>
                  <a:pt x="5630744" y="91555"/>
                </a:cubicBezTo>
                <a:cubicBezTo>
                  <a:pt x="5630514" y="89954"/>
                  <a:pt x="5630401" y="89154"/>
                  <a:pt x="5630401" y="89154"/>
                </a:cubicBezTo>
                <a:cubicBezTo>
                  <a:pt x="5630401" y="84582"/>
                  <a:pt x="5631430" y="80467"/>
                  <a:pt x="5633486" y="76810"/>
                </a:cubicBezTo>
                <a:cubicBezTo>
                  <a:pt x="5635544" y="73152"/>
                  <a:pt x="5637716" y="70180"/>
                  <a:pt x="5640002" y="67894"/>
                </a:cubicBezTo>
                <a:cubicBezTo>
                  <a:pt x="5640916" y="66523"/>
                  <a:pt x="5641945" y="64923"/>
                  <a:pt x="5643088" y="63094"/>
                </a:cubicBezTo>
                <a:cubicBezTo>
                  <a:pt x="5644230" y="61265"/>
                  <a:pt x="5645031" y="59893"/>
                  <a:pt x="5645488" y="58979"/>
                </a:cubicBezTo>
                <a:cubicBezTo>
                  <a:pt x="5645488" y="55779"/>
                  <a:pt x="5644345" y="53035"/>
                  <a:pt x="5642060" y="50749"/>
                </a:cubicBezTo>
                <a:cubicBezTo>
                  <a:pt x="5639773" y="48463"/>
                  <a:pt x="5637030" y="47549"/>
                  <a:pt x="5633830" y="48006"/>
                </a:cubicBezTo>
                <a:cubicBezTo>
                  <a:pt x="5626057" y="48463"/>
                  <a:pt x="5621599" y="47435"/>
                  <a:pt x="5620456" y="44920"/>
                </a:cubicBezTo>
                <a:cubicBezTo>
                  <a:pt x="5619313" y="42406"/>
                  <a:pt x="5617827" y="38634"/>
                  <a:pt x="5615999" y="33604"/>
                </a:cubicBezTo>
                <a:cubicBezTo>
                  <a:pt x="5615542" y="32690"/>
                  <a:pt x="5615084" y="29947"/>
                  <a:pt x="5614628" y="25375"/>
                </a:cubicBezTo>
                <a:cubicBezTo>
                  <a:pt x="5614170" y="22174"/>
                  <a:pt x="5614056" y="18517"/>
                  <a:pt x="5614284" y="14402"/>
                </a:cubicBezTo>
                <a:cubicBezTo>
                  <a:pt x="5614513" y="10287"/>
                  <a:pt x="5617141" y="7087"/>
                  <a:pt x="5622171" y="4801"/>
                </a:cubicBezTo>
                <a:cubicBezTo>
                  <a:pt x="5628572" y="2515"/>
                  <a:pt x="5633600" y="1143"/>
                  <a:pt x="5637258" y="686"/>
                </a:cubicBezTo>
                <a:cubicBezTo>
                  <a:pt x="5640916" y="229"/>
                  <a:pt x="5644574" y="0"/>
                  <a:pt x="5648231" y="0"/>
                </a:cubicBezTo>
                <a:close/>
                <a:moveTo>
                  <a:pt x="714282" y="0"/>
                </a:moveTo>
                <a:cubicBezTo>
                  <a:pt x="731655" y="0"/>
                  <a:pt x="744686" y="4229"/>
                  <a:pt x="753372" y="12688"/>
                </a:cubicBezTo>
                <a:cubicBezTo>
                  <a:pt x="762059" y="21146"/>
                  <a:pt x="766402" y="31318"/>
                  <a:pt x="766402" y="43206"/>
                </a:cubicBezTo>
                <a:cubicBezTo>
                  <a:pt x="766402" y="52807"/>
                  <a:pt x="763659" y="61722"/>
                  <a:pt x="758173" y="69952"/>
                </a:cubicBezTo>
                <a:cubicBezTo>
                  <a:pt x="755887" y="72695"/>
                  <a:pt x="753944" y="75781"/>
                  <a:pt x="752344" y="79210"/>
                </a:cubicBezTo>
                <a:cubicBezTo>
                  <a:pt x="750744" y="82639"/>
                  <a:pt x="749715" y="86640"/>
                  <a:pt x="749258" y="91212"/>
                </a:cubicBezTo>
                <a:cubicBezTo>
                  <a:pt x="748800" y="97612"/>
                  <a:pt x="745486" y="101270"/>
                  <a:pt x="739313" y="102184"/>
                </a:cubicBezTo>
                <a:cubicBezTo>
                  <a:pt x="733141" y="103099"/>
                  <a:pt x="726398" y="103556"/>
                  <a:pt x="719082" y="103556"/>
                </a:cubicBezTo>
                <a:lnTo>
                  <a:pt x="713596" y="103556"/>
                </a:lnTo>
                <a:cubicBezTo>
                  <a:pt x="709024" y="103556"/>
                  <a:pt x="705595" y="102756"/>
                  <a:pt x="703309" y="101156"/>
                </a:cubicBezTo>
                <a:cubicBezTo>
                  <a:pt x="701023" y="99556"/>
                  <a:pt x="699423" y="97955"/>
                  <a:pt x="698508" y="96355"/>
                </a:cubicBezTo>
                <a:cubicBezTo>
                  <a:pt x="697594" y="94755"/>
                  <a:pt x="697022" y="93155"/>
                  <a:pt x="696794" y="91555"/>
                </a:cubicBezTo>
                <a:cubicBezTo>
                  <a:pt x="696565" y="89954"/>
                  <a:pt x="696451" y="89154"/>
                  <a:pt x="696451" y="89154"/>
                </a:cubicBezTo>
                <a:cubicBezTo>
                  <a:pt x="696451" y="84582"/>
                  <a:pt x="697480" y="80467"/>
                  <a:pt x="699537" y="76810"/>
                </a:cubicBezTo>
                <a:cubicBezTo>
                  <a:pt x="701595" y="73152"/>
                  <a:pt x="703766" y="70180"/>
                  <a:pt x="706052" y="67894"/>
                </a:cubicBezTo>
                <a:cubicBezTo>
                  <a:pt x="706967" y="66523"/>
                  <a:pt x="707995" y="64923"/>
                  <a:pt x="709138" y="63094"/>
                </a:cubicBezTo>
                <a:cubicBezTo>
                  <a:pt x="710281" y="61265"/>
                  <a:pt x="711081" y="59893"/>
                  <a:pt x="711539" y="58979"/>
                </a:cubicBezTo>
                <a:cubicBezTo>
                  <a:pt x="711539" y="55779"/>
                  <a:pt x="710396" y="53035"/>
                  <a:pt x="708110" y="50749"/>
                </a:cubicBezTo>
                <a:cubicBezTo>
                  <a:pt x="705824" y="48463"/>
                  <a:pt x="703080" y="47549"/>
                  <a:pt x="699880" y="48006"/>
                </a:cubicBezTo>
                <a:cubicBezTo>
                  <a:pt x="692108" y="48463"/>
                  <a:pt x="687650" y="47435"/>
                  <a:pt x="686507" y="44920"/>
                </a:cubicBezTo>
                <a:cubicBezTo>
                  <a:pt x="685364" y="42406"/>
                  <a:pt x="683878" y="38634"/>
                  <a:pt x="682049" y="33604"/>
                </a:cubicBezTo>
                <a:cubicBezTo>
                  <a:pt x="681592" y="32690"/>
                  <a:pt x="681135" y="29947"/>
                  <a:pt x="680678" y="25375"/>
                </a:cubicBezTo>
                <a:cubicBezTo>
                  <a:pt x="680220" y="22174"/>
                  <a:pt x="680106" y="18517"/>
                  <a:pt x="680335" y="14402"/>
                </a:cubicBezTo>
                <a:cubicBezTo>
                  <a:pt x="680563" y="10287"/>
                  <a:pt x="683192" y="7087"/>
                  <a:pt x="688221" y="4801"/>
                </a:cubicBezTo>
                <a:cubicBezTo>
                  <a:pt x="694622" y="2515"/>
                  <a:pt x="699651" y="1143"/>
                  <a:pt x="703309" y="686"/>
                </a:cubicBezTo>
                <a:cubicBezTo>
                  <a:pt x="706967" y="229"/>
                  <a:pt x="710624" y="0"/>
                  <a:pt x="714282" y="0"/>
                </a:cubicBezTo>
                <a:close/>
              </a:path>
            </a:pathLst>
          </a:custGeom>
          <a:ln w="19050">
            <a:solidFill>
              <a:srgbClr val="7030A0"/>
            </a:solidFill>
            <a:prstDash val="lgDashDotDot"/>
          </a:ln>
        </p:spPr>
      </p:pic>
    </p:spTree>
    <p:extLst>
      <p:ext uri="{BB962C8B-B14F-4D97-AF65-F5344CB8AC3E}">
        <p14:creationId xmlns:p14="http://schemas.microsoft.com/office/powerpoint/2010/main" val="379486648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p:nvPr/>
        </p:nvSpPr>
        <p:spPr>
          <a:xfrm>
            <a:off x="0" y="1487424"/>
            <a:ext cx="12106656" cy="3639312"/>
          </a:xfrm>
          <a:prstGeom prst="rect">
            <a:avLst/>
          </a:prstGeom>
          <a:solidFill>
            <a:schemeClr val="bg1"/>
          </a:solid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153725314"/>
              </p:ext>
            </p:extLst>
          </p:nvPr>
        </p:nvGraphicFramePr>
        <p:xfrm>
          <a:off x="182380" y="549892"/>
          <a:ext cx="11924276" cy="6063369"/>
        </p:xfrm>
        <a:graphic>
          <a:graphicData uri="http://schemas.openxmlformats.org/drawingml/2006/table">
            <a:tbl>
              <a:tblPr firstRow="1" firstCol="1" bandRow="1">
                <a:tableStyleId>{21E4AEA4-8DFA-4A89-87EB-49C32662AFE0}</a:tableStyleId>
              </a:tblPr>
              <a:tblGrid>
                <a:gridCol w="2577288">
                  <a:extLst>
                    <a:ext uri="{9D8B030D-6E8A-4147-A177-3AD203B41FA5}">
                      <a16:colId xmlns:a16="http://schemas.microsoft.com/office/drawing/2014/main" val="20000"/>
                    </a:ext>
                  </a:extLst>
                </a:gridCol>
                <a:gridCol w="2641663">
                  <a:extLst>
                    <a:ext uri="{9D8B030D-6E8A-4147-A177-3AD203B41FA5}">
                      <a16:colId xmlns:a16="http://schemas.microsoft.com/office/drawing/2014/main" val="20001"/>
                    </a:ext>
                  </a:extLst>
                </a:gridCol>
                <a:gridCol w="2192112">
                  <a:extLst>
                    <a:ext uri="{9D8B030D-6E8A-4147-A177-3AD203B41FA5}">
                      <a16:colId xmlns:a16="http://schemas.microsoft.com/office/drawing/2014/main" val="20002"/>
                    </a:ext>
                  </a:extLst>
                </a:gridCol>
                <a:gridCol w="2070328">
                  <a:extLst>
                    <a:ext uri="{9D8B030D-6E8A-4147-A177-3AD203B41FA5}">
                      <a16:colId xmlns:a16="http://schemas.microsoft.com/office/drawing/2014/main" val="20003"/>
                    </a:ext>
                  </a:extLst>
                </a:gridCol>
                <a:gridCol w="2442885">
                  <a:extLst>
                    <a:ext uri="{9D8B030D-6E8A-4147-A177-3AD203B41FA5}">
                      <a16:colId xmlns:a16="http://schemas.microsoft.com/office/drawing/2014/main" val="20004"/>
                    </a:ext>
                  </a:extLst>
                </a:gridCol>
              </a:tblGrid>
              <a:tr h="395744">
                <a:tc>
                  <a:txBody>
                    <a:bodyPr/>
                    <a:lstStyle/>
                    <a:p>
                      <a:pPr marL="0" marR="0" algn="ctr">
                        <a:lnSpc>
                          <a:spcPct val="107000"/>
                        </a:lnSpc>
                        <a:spcBef>
                          <a:spcPts val="0"/>
                        </a:spcBef>
                        <a:spcAft>
                          <a:spcPts val="0"/>
                        </a:spcAft>
                      </a:pPr>
                      <a:r>
                        <a:rPr lang="vi-VN" sz="2400" kern="100" dirty="0">
                          <a:effectLst/>
                          <a:latin typeface="+mj-lt"/>
                        </a:rPr>
                        <a:t>Hợp kim</a:t>
                      </a:r>
                      <a:endParaRPr lang="en-US" sz="2400" kern="100" dirty="0">
                        <a:solidFill>
                          <a:schemeClr val="tx1"/>
                        </a:solidFill>
                        <a:effectLst/>
                        <a:latin typeface="+mj-lt"/>
                        <a:ea typeface="Calibri" panose="020F0502020204030204" pitchFamily="34" charset="0"/>
                        <a:cs typeface="Times New Roman" panose="02020603050405020304" pitchFamily="18" charset="0"/>
                      </a:endParaRPr>
                    </a:p>
                  </a:txBody>
                  <a:tcPr marL="49980" marR="53220" marT="28230" marB="0"/>
                </a:tc>
                <a:tc>
                  <a:txBody>
                    <a:bodyPr/>
                    <a:lstStyle/>
                    <a:p>
                      <a:pPr marL="11430" marR="0" algn="l">
                        <a:lnSpc>
                          <a:spcPct val="107000"/>
                        </a:lnSpc>
                        <a:spcBef>
                          <a:spcPts val="0"/>
                        </a:spcBef>
                        <a:spcAft>
                          <a:spcPts val="0"/>
                        </a:spcAft>
                      </a:pPr>
                      <a:r>
                        <a:rPr lang="vi-VN" sz="2400" kern="100" dirty="0">
                          <a:effectLst/>
                          <a:latin typeface="+mj-lt"/>
                        </a:rPr>
                        <a:t>duralumin</a:t>
                      </a:r>
                      <a:endParaRPr lang="en-US" sz="2400" kern="100" dirty="0">
                        <a:solidFill>
                          <a:schemeClr val="tx1"/>
                        </a:solidFill>
                        <a:effectLst/>
                        <a:latin typeface="+mj-lt"/>
                        <a:ea typeface="Calibri" panose="020F0502020204030204" pitchFamily="34" charset="0"/>
                        <a:cs typeface="Times New Roman" panose="02020603050405020304" pitchFamily="18" charset="0"/>
                      </a:endParaRPr>
                    </a:p>
                  </a:txBody>
                  <a:tcPr marL="49980" marR="53220" marT="28230" marB="0" anchor="ctr"/>
                </a:tc>
                <a:tc>
                  <a:txBody>
                    <a:bodyPr/>
                    <a:lstStyle/>
                    <a:p>
                      <a:pPr marL="16510" marR="0" algn="l">
                        <a:lnSpc>
                          <a:spcPct val="107000"/>
                        </a:lnSpc>
                        <a:spcBef>
                          <a:spcPts val="0"/>
                        </a:spcBef>
                        <a:spcAft>
                          <a:spcPts val="0"/>
                        </a:spcAft>
                      </a:pPr>
                      <a:r>
                        <a:rPr lang="vi-VN" sz="2400" kern="100" dirty="0">
                          <a:effectLst/>
                          <a:latin typeface="+mj-lt"/>
                        </a:rPr>
                        <a:t>inox</a:t>
                      </a:r>
                      <a:endParaRPr lang="en-US" sz="2400" kern="100" dirty="0">
                        <a:solidFill>
                          <a:schemeClr val="tx1"/>
                        </a:solidFill>
                        <a:effectLst/>
                        <a:latin typeface="+mj-lt"/>
                        <a:ea typeface="Calibri" panose="020F0502020204030204" pitchFamily="34" charset="0"/>
                        <a:cs typeface="Times New Roman" panose="02020603050405020304" pitchFamily="18" charset="0"/>
                      </a:endParaRPr>
                    </a:p>
                  </a:txBody>
                  <a:tcPr marL="49980" marR="53220" marT="28230" marB="0" anchor="ctr"/>
                </a:tc>
                <a:tc>
                  <a:txBody>
                    <a:bodyPr/>
                    <a:lstStyle/>
                    <a:p>
                      <a:pPr marL="8255" marR="0" algn="l">
                        <a:lnSpc>
                          <a:spcPct val="107000"/>
                        </a:lnSpc>
                        <a:spcBef>
                          <a:spcPts val="0"/>
                        </a:spcBef>
                        <a:spcAft>
                          <a:spcPts val="0"/>
                        </a:spcAft>
                      </a:pPr>
                      <a:r>
                        <a:rPr lang="vi-VN" sz="2400" kern="100" dirty="0">
                          <a:effectLst/>
                          <a:latin typeface="+mj-lt"/>
                        </a:rPr>
                        <a:t>gang</a:t>
                      </a:r>
                      <a:endParaRPr lang="en-US" sz="2400" kern="100" dirty="0">
                        <a:solidFill>
                          <a:schemeClr val="tx1"/>
                        </a:solidFill>
                        <a:effectLst/>
                        <a:latin typeface="+mj-lt"/>
                        <a:ea typeface="Calibri" panose="020F0502020204030204" pitchFamily="34" charset="0"/>
                        <a:cs typeface="Times New Roman" panose="02020603050405020304" pitchFamily="18" charset="0"/>
                      </a:endParaRPr>
                    </a:p>
                  </a:txBody>
                  <a:tcPr marL="49980" marR="53220" marT="28230" marB="0" anchor="ctr"/>
                </a:tc>
                <a:tc>
                  <a:txBody>
                    <a:bodyPr/>
                    <a:lstStyle/>
                    <a:p>
                      <a:pPr marL="10795" marR="0" algn="l">
                        <a:lnSpc>
                          <a:spcPct val="107000"/>
                        </a:lnSpc>
                        <a:spcBef>
                          <a:spcPts val="0"/>
                        </a:spcBef>
                        <a:spcAft>
                          <a:spcPts val="0"/>
                        </a:spcAft>
                      </a:pPr>
                      <a:r>
                        <a:rPr lang="vi-VN" sz="2400" kern="100" dirty="0">
                          <a:effectLst/>
                          <a:latin typeface="+mj-lt"/>
                        </a:rPr>
                        <a:t>thép</a:t>
                      </a:r>
                      <a:endParaRPr lang="en-US" sz="2400" kern="100" dirty="0">
                        <a:solidFill>
                          <a:schemeClr val="tx1"/>
                        </a:solidFill>
                        <a:effectLst/>
                        <a:latin typeface="+mj-lt"/>
                        <a:ea typeface="Calibri" panose="020F0502020204030204" pitchFamily="34" charset="0"/>
                        <a:cs typeface="Times New Roman" panose="02020603050405020304" pitchFamily="18" charset="0"/>
                      </a:endParaRPr>
                    </a:p>
                  </a:txBody>
                  <a:tcPr marL="49980" marR="53220" marT="28230" marB="0" anchor="ctr"/>
                </a:tc>
                <a:extLst>
                  <a:ext uri="{0D108BD9-81ED-4DB2-BD59-A6C34878D82A}">
                    <a16:rowId xmlns:a16="http://schemas.microsoft.com/office/drawing/2014/main" val="10000"/>
                  </a:ext>
                </a:extLst>
              </a:tr>
              <a:tr h="801126">
                <a:tc>
                  <a:txBody>
                    <a:bodyPr/>
                    <a:lstStyle/>
                    <a:p>
                      <a:pPr marL="0" marR="0" algn="l">
                        <a:lnSpc>
                          <a:spcPct val="107000"/>
                        </a:lnSpc>
                        <a:spcBef>
                          <a:spcPts val="0"/>
                        </a:spcBef>
                        <a:spcAft>
                          <a:spcPts val="150"/>
                        </a:spcAft>
                      </a:pPr>
                      <a:r>
                        <a:rPr lang="vi-VN" sz="2400" kern="100" dirty="0">
                          <a:effectLst/>
                          <a:latin typeface="+mj-lt"/>
                        </a:rPr>
                        <a:t>Kim </a:t>
                      </a:r>
                      <a:endParaRPr lang="en-US" sz="2400" kern="100" dirty="0">
                        <a:effectLst/>
                        <a:latin typeface="+mj-lt"/>
                      </a:endParaRPr>
                    </a:p>
                    <a:p>
                      <a:pPr marL="0" marR="0" algn="l">
                        <a:lnSpc>
                          <a:spcPct val="107000"/>
                        </a:lnSpc>
                        <a:spcBef>
                          <a:spcPts val="0"/>
                        </a:spcBef>
                        <a:spcAft>
                          <a:spcPts val="150"/>
                        </a:spcAft>
                      </a:pPr>
                      <a:r>
                        <a:rPr lang="vi-VN" sz="2400" kern="100" dirty="0">
                          <a:effectLst/>
                          <a:latin typeface="+mj-lt"/>
                        </a:rPr>
                        <a:t>loại cơ </a:t>
                      </a:r>
                      <a:endParaRPr lang="en-US" sz="2400" kern="100" dirty="0">
                        <a:effectLst/>
                        <a:latin typeface="+mj-lt"/>
                      </a:endParaRPr>
                    </a:p>
                    <a:p>
                      <a:pPr marL="0" marR="0" algn="l">
                        <a:lnSpc>
                          <a:spcPct val="107000"/>
                        </a:lnSpc>
                        <a:spcBef>
                          <a:spcPts val="0"/>
                        </a:spcBef>
                        <a:spcAft>
                          <a:spcPts val="0"/>
                        </a:spcAft>
                      </a:pPr>
                      <a:r>
                        <a:rPr lang="vi-VN" sz="2400" kern="100" dirty="0">
                          <a:effectLst/>
                          <a:latin typeface="+mj-lt"/>
                        </a:rPr>
                        <a:t>bản</a:t>
                      </a:r>
                      <a:endParaRPr lang="en-US" sz="2400" kern="100" dirty="0">
                        <a:solidFill>
                          <a:schemeClr val="tx1"/>
                        </a:solidFill>
                        <a:effectLst/>
                        <a:latin typeface="+mj-lt"/>
                        <a:ea typeface="Calibri" panose="020F0502020204030204" pitchFamily="34" charset="0"/>
                        <a:cs typeface="Times New Roman" panose="02020603050405020304" pitchFamily="18" charset="0"/>
                      </a:endParaRPr>
                    </a:p>
                  </a:txBody>
                  <a:tcPr marL="49980" marR="53220" marT="28230" marB="0"/>
                </a:tc>
                <a:tc>
                  <a:txBody>
                    <a:bodyPr/>
                    <a:lstStyle/>
                    <a:p>
                      <a:pPr algn="ctr">
                        <a:lnSpc>
                          <a:spcPct val="107000"/>
                        </a:lnSpc>
                        <a:spcAft>
                          <a:spcPts val="800"/>
                        </a:spcAft>
                      </a:pPr>
                      <a:r>
                        <a:rPr lang="vi-VN" sz="2400" kern="100" dirty="0">
                          <a:effectLst/>
                          <a:latin typeface="+mj-lt"/>
                          <a:ea typeface="Times New Roman" panose="02020603050405020304" pitchFamily="18" charset="0"/>
                          <a:cs typeface="Times New Roman" panose="02020603050405020304" pitchFamily="18" charset="0"/>
                        </a:rPr>
                        <a:t>nhôm</a:t>
                      </a:r>
                      <a:endParaRPr lang="en-US" sz="2400" kern="100" dirty="0">
                        <a:effectLst/>
                        <a:latin typeface="+mj-lt"/>
                        <a:ea typeface="Calibri" panose="020F0502020204030204" pitchFamily="34" charset="0"/>
                        <a:cs typeface="Times New Roman" panose="02020603050405020304" pitchFamily="18" charset="0"/>
                      </a:endParaRPr>
                    </a:p>
                  </a:txBody>
                  <a:tcPr marL="68580" marR="73025" marT="38735" marB="0"/>
                </a:tc>
                <a:tc>
                  <a:txBody>
                    <a:bodyPr/>
                    <a:lstStyle/>
                    <a:p>
                      <a:pPr algn="ctr">
                        <a:lnSpc>
                          <a:spcPct val="107000"/>
                        </a:lnSpc>
                        <a:spcAft>
                          <a:spcPts val="800"/>
                        </a:spcAft>
                      </a:pPr>
                      <a:r>
                        <a:rPr lang="vi-VN" sz="2400" kern="100">
                          <a:effectLst/>
                          <a:latin typeface="+mj-lt"/>
                          <a:ea typeface="Times New Roman" panose="02020603050405020304" pitchFamily="18" charset="0"/>
                          <a:cs typeface="Times New Roman" panose="02020603050405020304" pitchFamily="18" charset="0"/>
                        </a:rPr>
                        <a:t> </a:t>
                      </a:r>
                      <a:endParaRPr lang="en-US" sz="2400" kern="100">
                        <a:effectLst/>
                        <a:latin typeface="+mj-lt"/>
                        <a:ea typeface="Calibri" panose="020F0502020204030204" pitchFamily="34" charset="0"/>
                        <a:cs typeface="Times New Roman" panose="02020603050405020304" pitchFamily="18" charset="0"/>
                      </a:endParaRPr>
                    </a:p>
                  </a:txBody>
                  <a:tcPr marL="68580" marR="73025" marT="38735" marB="0"/>
                </a:tc>
                <a:tc>
                  <a:txBody>
                    <a:bodyPr/>
                    <a:lstStyle/>
                    <a:p>
                      <a:pPr algn="ctr">
                        <a:lnSpc>
                          <a:spcPct val="107000"/>
                        </a:lnSpc>
                        <a:spcAft>
                          <a:spcPts val="800"/>
                        </a:spcAft>
                      </a:pPr>
                      <a:r>
                        <a:rPr lang="vi-VN" sz="2400" kern="100">
                          <a:effectLst/>
                          <a:latin typeface="+mj-lt"/>
                          <a:ea typeface="Times New Roman" panose="02020603050405020304" pitchFamily="18" charset="0"/>
                          <a:cs typeface="Times New Roman" panose="02020603050405020304" pitchFamily="18" charset="0"/>
                        </a:rPr>
                        <a:t>sắt</a:t>
                      </a:r>
                      <a:endParaRPr lang="en-US" sz="2400" kern="100">
                        <a:effectLst/>
                        <a:latin typeface="+mj-lt"/>
                        <a:ea typeface="Calibri" panose="020F0502020204030204" pitchFamily="34" charset="0"/>
                        <a:cs typeface="Times New Roman" panose="02020603050405020304" pitchFamily="18" charset="0"/>
                      </a:endParaRPr>
                    </a:p>
                  </a:txBody>
                  <a:tcPr marL="68580" marR="73025" marT="38735" marB="0"/>
                </a:tc>
                <a:tc>
                  <a:txBody>
                    <a:bodyPr/>
                    <a:lstStyle/>
                    <a:p>
                      <a:pPr algn="ctr">
                        <a:lnSpc>
                          <a:spcPct val="107000"/>
                        </a:lnSpc>
                        <a:spcAft>
                          <a:spcPts val="800"/>
                        </a:spcAft>
                      </a:pPr>
                      <a:r>
                        <a:rPr lang="vi-VN" sz="2400" kern="100">
                          <a:effectLst/>
                          <a:latin typeface="+mj-lt"/>
                          <a:ea typeface="Times New Roman" panose="02020603050405020304" pitchFamily="18" charset="0"/>
                          <a:cs typeface="Times New Roman" panose="02020603050405020304" pitchFamily="18" charset="0"/>
                        </a:rPr>
                        <a:t>sắt</a:t>
                      </a:r>
                      <a:endParaRPr lang="en-US" sz="2400" kern="100">
                        <a:effectLst/>
                        <a:latin typeface="+mj-lt"/>
                        <a:ea typeface="Calibri" panose="020F0502020204030204" pitchFamily="34" charset="0"/>
                        <a:cs typeface="Times New Roman" panose="02020603050405020304" pitchFamily="18" charset="0"/>
                      </a:endParaRPr>
                    </a:p>
                  </a:txBody>
                  <a:tcPr marL="68580" marR="73025" marT="38735" marB="0"/>
                </a:tc>
                <a:extLst>
                  <a:ext uri="{0D108BD9-81ED-4DB2-BD59-A6C34878D82A}">
                    <a16:rowId xmlns:a16="http://schemas.microsoft.com/office/drawing/2014/main" val="10001"/>
                  </a:ext>
                </a:extLst>
              </a:tr>
              <a:tr h="942934">
                <a:tc>
                  <a:txBody>
                    <a:bodyPr/>
                    <a:lstStyle/>
                    <a:p>
                      <a:pPr marL="0" marR="0" algn="l">
                        <a:lnSpc>
                          <a:spcPct val="107000"/>
                        </a:lnSpc>
                        <a:spcBef>
                          <a:spcPts val="0"/>
                        </a:spcBef>
                        <a:spcAft>
                          <a:spcPts val="0"/>
                        </a:spcAft>
                      </a:pPr>
                      <a:r>
                        <a:rPr lang="vi-VN" sz="2400" kern="100" dirty="0">
                          <a:effectLst/>
                          <a:latin typeface="+mj-lt"/>
                        </a:rPr>
                        <a:t>Các thành phần khác</a:t>
                      </a:r>
                      <a:endParaRPr lang="en-US" sz="2400" kern="100" dirty="0">
                        <a:solidFill>
                          <a:schemeClr val="tx1"/>
                        </a:solidFill>
                        <a:effectLst/>
                        <a:latin typeface="+mj-lt"/>
                        <a:ea typeface="Calibri" panose="020F0502020204030204" pitchFamily="34" charset="0"/>
                        <a:cs typeface="Times New Roman" panose="02020603050405020304" pitchFamily="18" charset="0"/>
                      </a:endParaRPr>
                    </a:p>
                  </a:txBody>
                  <a:tcPr marL="49980" marR="53220" marT="28230" marB="0"/>
                </a:tc>
                <a:tc>
                  <a:txBody>
                    <a:bodyPr/>
                    <a:lstStyle/>
                    <a:p>
                      <a:pPr algn="l">
                        <a:lnSpc>
                          <a:spcPct val="107000"/>
                        </a:lnSpc>
                        <a:spcAft>
                          <a:spcPts val="800"/>
                        </a:spcAft>
                      </a:pPr>
                      <a:r>
                        <a:rPr lang="vi-VN" sz="2400" kern="100">
                          <a:effectLst/>
                          <a:latin typeface="+mj-lt"/>
                          <a:ea typeface="Times New Roman" panose="02020603050405020304" pitchFamily="18" charset="0"/>
                          <a:cs typeface="Times New Roman" panose="02020603050405020304" pitchFamily="18" charset="0"/>
                        </a:rPr>
                        <a:t> </a:t>
                      </a:r>
                      <a:endParaRPr lang="en-US" sz="2400" kern="100">
                        <a:effectLst/>
                        <a:latin typeface="+mj-lt"/>
                        <a:ea typeface="Calibri" panose="020F0502020204030204" pitchFamily="34" charset="0"/>
                        <a:cs typeface="Times New Roman" panose="02020603050405020304" pitchFamily="18" charset="0"/>
                      </a:endParaRPr>
                    </a:p>
                  </a:txBody>
                  <a:tcPr marL="68580" marR="73025" marT="38735" marB="0"/>
                </a:tc>
                <a:tc>
                  <a:txBody>
                    <a:bodyPr/>
                    <a:lstStyle/>
                    <a:p>
                      <a:pPr algn="l">
                        <a:lnSpc>
                          <a:spcPct val="107000"/>
                        </a:lnSpc>
                        <a:spcAft>
                          <a:spcPts val="150"/>
                        </a:spcAft>
                      </a:pPr>
                      <a:r>
                        <a:rPr lang="vi-VN" sz="2400" kern="100">
                          <a:effectLst/>
                          <a:latin typeface="+mj-lt"/>
                          <a:ea typeface="Times New Roman" panose="02020603050405020304" pitchFamily="18" charset="0"/>
                          <a:cs typeface="Times New Roman" panose="02020603050405020304" pitchFamily="18" charset="0"/>
                        </a:rPr>
                        <a:t>chromium, </a:t>
                      </a:r>
                      <a:endParaRPr lang="en-US" sz="2400" kern="100">
                        <a:effectLst/>
                        <a:latin typeface="+mj-lt"/>
                        <a:ea typeface="Calibri" panose="020F0502020204030204" pitchFamily="34" charset="0"/>
                        <a:cs typeface="Times New Roman" panose="02020603050405020304" pitchFamily="18" charset="0"/>
                      </a:endParaRPr>
                    </a:p>
                    <a:p>
                      <a:pPr algn="l">
                        <a:lnSpc>
                          <a:spcPct val="120000"/>
                        </a:lnSpc>
                        <a:spcAft>
                          <a:spcPts val="0"/>
                        </a:spcAft>
                      </a:pPr>
                      <a:r>
                        <a:rPr lang="vi-VN" sz="2400" kern="100">
                          <a:effectLst/>
                          <a:latin typeface="+mj-lt"/>
                          <a:ea typeface="Times New Roman" panose="02020603050405020304" pitchFamily="18" charset="0"/>
                          <a:cs typeface="Times New Roman" panose="02020603050405020304" pitchFamily="18" charset="0"/>
                        </a:rPr>
                        <a:t>nickel, carbon</a:t>
                      </a:r>
                      <a:endParaRPr lang="en-US" sz="2400" kern="100">
                        <a:effectLst/>
                        <a:latin typeface="+mj-lt"/>
                        <a:ea typeface="Calibri" panose="020F0502020204030204" pitchFamily="34" charset="0"/>
                        <a:cs typeface="Times New Roman" panose="02020603050405020304" pitchFamily="18" charset="0"/>
                      </a:endParaRPr>
                    </a:p>
                  </a:txBody>
                  <a:tcPr marL="68580" marR="73025" marT="38735" marB="0"/>
                </a:tc>
                <a:tc>
                  <a:txBody>
                    <a:bodyPr/>
                    <a:lstStyle/>
                    <a:p>
                      <a:pPr algn="l">
                        <a:lnSpc>
                          <a:spcPct val="107000"/>
                        </a:lnSpc>
                        <a:spcAft>
                          <a:spcPts val="800"/>
                        </a:spcAft>
                      </a:pPr>
                      <a:r>
                        <a:rPr lang="vi-VN" sz="2400" kern="100">
                          <a:effectLst/>
                          <a:latin typeface="+mj-lt"/>
                          <a:ea typeface="Times New Roman" panose="02020603050405020304" pitchFamily="18" charset="0"/>
                          <a:cs typeface="Times New Roman" panose="02020603050405020304" pitchFamily="18" charset="0"/>
                        </a:rPr>
                        <a:t>Carbon</a:t>
                      </a:r>
                      <a:endParaRPr lang="en-US" sz="2400" kern="100">
                        <a:effectLst/>
                        <a:latin typeface="+mj-lt"/>
                        <a:ea typeface="Calibri" panose="020F0502020204030204" pitchFamily="34" charset="0"/>
                        <a:cs typeface="Times New Roman" panose="02020603050405020304" pitchFamily="18" charset="0"/>
                      </a:endParaRPr>
                    </a:p>
                    <a:p>
                      <a:pPr algn="l">
                        <a:lnSpc>
                          <a:spcPct val="107000"/>
                        </a:lnSpc>
                        <a:spcAft>
                          <a:spcPts val="800"/>
                        </a:spcAft>
                      </a:pPr>
                      <a:r>
                        <a:rPr lang="vi-VN" sz="2400" kern="100">
                          <a:effectLst/>
                          <a:latin typeface="+mj-lt"/>
                          <a:ea typeface="Times New Roman" panose="02020603050405020304" pitchFamily="18" charset="0"/>
                          <a:cs typeface="Times New Roman" panose="02020603050405020304" pitchFamily="18" charset="0"/>
                        </a:rPr>
                        <a:t>(2–5%)</a:t>
                      </a:r>
                      <a:endParaRPr lang="en-US" sz="2400" kern="100">
                        <a:effectLst/>
                        <a:latin typeface="+mj-lt"/>
                        <a:ea typeface="Calibri" panose="020F0502020204030204" pitchFamily="34" charset="0"/>
                        <a:cs typeface="Times New Roman" panose="02020603050405020304" pitchFamily="18" charset="0"/>
                      </a:endParaRPr>
                    </a:p>
                  </a:txBody>
                  <a:tcPr marL="68580" marR="73025" marT="38735" marB="0"/>
                </a:tc>
                <a:tc>
                  <a:txBody>
                    <a:bodyPr/>
                    <a:lstStyle/>
                    <a:p>
                      <a:pPr algn="l">
                        <a:lnSpc>
                          <a:spcPct val="107000"/>
                        </a:lnSpc>
                        <a:spcAft>
                          <a:spcPts val="800"/>
                        </a:spcAft>
                      </a:pPr>
                      <a:r>
                        <a:rPr lang="vi-VN" sz="2400" kern="100">
                          <a:effectLst/>
                          <a:latin typeface="+mj-lt"/>
                          <a:ea typeface="Times New Roman" panose="02020603050405020304" pitchFamily="18" charset="0"/>
                          <a:cs typeface="Times New Roman" panose="02020603050405020304" pitchFamily="18" charset="0"/>
                        </a:rPr>
                        <a:t> </a:t>
                      </a:r>
                      <a:endParaRPr lang="en-US" sz="2400" kern="100">
                        <a:effectLst/>
                        <a:latin typeface="+mj-lt"/>
                        <a:ea typeface="Calibri" panose="020F0502020204030204" pitchFamily="34" charset="0"/>
                        <a:cs typeface="Times New Roman" panose="02020603050405020304" pitchFamily="18" charset="0"/>
                      </a:endParaRPr>
                    </a:p>
                  </a:txBody>
                  <a:tcPr marL="68580" marR="73025" marT="38735" marB="0"/>
                </a:tc>
                <a:extLst>
                  <a:ext uri="{0D108BD9-81ED-4DB2-BD59-A6C34878D82A}">
                    <a16:rowId xmlns:a16="http://schemas.microsoft.com/office/drawing/2014/main" val="10002"/>
                  </a:ext>
                </a:extLst>
              </a:tr>
              <a:tr h="2234985">
                <a:tc>
                  <a:txBody>
                    <a:bodyPr/>
                    <a:lstStyle/>
                    <a:p>
                      <a:pPr marL="0" marR="0" algn="l">
                        <a:lnSpc>
                          <a:spcPct val="120000"/>
                        </a:lnSpc>
                        <a:spcBef>
                          <a:spcPts val="0"/>
                        </a:spcBef>
                        <a:spcAft>
                          <a:spcPts val="0"/>
                        </a:spcAft>
                      </a:pPr>
                      <a:r>
                        <a:rPr lang="vi-VN" sz="2400" kern="100" dirty="0">
                          <a:effectLst/>
                          <a:latin typeface="+mj-lt"/>
                        </a:rPr>
                        <a:t>Ưu điểm của hợp kim </a:t>
                      </a:r>
                      <a:endParaRPr lang="en-US" sz="2400" kern="100" dirty="0">
                        <a:effectLst/>
                        <a:latin typeface="+mj-lt"/>
                      </a:endParaRPr>
                    </a:p>
                    <a:p>
                      <a:pPr marL="0" marR="0" algn="l">
                        <a:lnSpc>
                          <a:spcPct val="120000"/>
                        </a:lnSpc>
                        <a:spcBef>
                          <a:spcPts val="0"/>
                        </a:spcBef>
                        <a:spcAft>
                          <a:spcPts val="0"/>
                        </a:spcAft>
                      </a:pPr>
                      <a:r>
                        <a:rPr lang="vi-VN" sz="2400" kern="100" dirty="0">
                          <a:effectLst/>
                          <a:latin typeface="+mj-lt"/>
                        </a:rPr>
                        <a:t>so với kim </a:t>
                      </a:r>
                      <a:endParaRPr lang="en-US" sz="2400" kern="100" dirty="0">
                        <a:effectLst/>
                        <a:latin typeface="+mj-lt"/>
                      </a:endParaRPr>
                    </a:p>
                    <a:p>
                      <a:pPr marL="0" marR="0" algn="l">
                        <a:lnSpc>
                          <a:spcPct val="107000"/>
                        </a:lnSpc>
                        <a:spcBef>
                          <a:spcPts val="0"/>
                        </a:spcBef>
                        <a:spcAft>
                          <a:spcPts val="150"/>
                        </a:spcAft>
                      </a:pPr>
                      <a:r>
                        <a:rPr lang="vi-VN" sz="2400" kern="100" dirty="0">
                          <a:effectLst/>
                          <a:latin typeface="+mj-lt"/>
                        </a:rPr>
                        <a:t>loại cơ </a:t>
                      </a:r>
                      <a:endParaRPr lang="en-US" sz="2400" kern="100" dirty="0">
                        <a:effectLst/>
                        <a:latin typeface="+mj-lt"/>
                      </a:endParaRPr>
                    </a:p>
                    <a:p>
                      <a:pPr marL="0" marR="0" algn="l">
                        <a:lnSpc>
                          <a:spcPct val="107000"/>
                        </a:lnSpc>
                        <a:spcBef>
                          <a:spcPts val="0"/>
                        </a:spcBef>
                        <a:spcAft>
                          <a:spcPts val="0"/>
                        </a:spcAft>
                      </a:pPr>
                      <a:r>
                        <a:rPr lang="vi-VN" sz="2400" kern="100" dirty="0">
                          <a:effectLst/>
                          <a:latin typeface="+mj-lt"/>
                        </a:rPr>
                        <a:t>bản</a:t>
                      </a:r>
                      <a:endParaRPr lang="en-US" sz="2400" kern="100" dirty="0">
                        <a:solidFill>
                          <a:schemeClr val="tx1"/>
                        </a:solidFill>
                        <a:effectLst/>
                        <a:latin typeface="+mj-lt"/>
                        <a:ea typeface="Calibri" panose="020F0502020204030204" pitchFamily="34" charset="0"/>
                        <a:cs typeface="Times New Roman" panose="02020603050405020304" pitchFamily="18" charset="0"/>
                      </a:endParaRPr>
                    </a:p>
                  </a:txBody>
                  <a:tcPr marL="49980" marR="53220" marT="28230" marB="0"/>
                </a:tc>
                <a:tc>
                  <a:txBody>
                    <a:bodyPr/>
                    <a:lstStyle/>
                    <a:p>
                      <a:pPr algn="l">
                        <a:lnSpc>
                          <a:spcPct val="107000"/>
                        </a:lnSpc>
                        <a:spcAft>
                          <a:spcPts val="800"/>
                        </a:spcAft>
                      </a:pPr>
                      <a:r>
                        <a:rPr lang="vi-VN" sz="2400" kern="100">
                          <a:effectLst/>
                          <a:latin typeface="+mj-lt"/>
                          <a:ea typeface="Times New Roman" panose="02020603050405020304" pitchFamily="18" charset="0"/>
                          <a:cs typeface="Times New Roman" panose="02020603050405020304" pitchFamily="18" charset="0"/>
                        </a:rPr>
                        <a:t>nhẹ tương đương nhôm nhưng bền và cứng hơn nhiều</a:t>
                      </a:r>
                      <a:endParaRPr lang="en-US" sz="2400" kern="100">
                        <a:effectLst/>
                        <a:latin typeface="+mj-lt"/>
                        <a:ea typeface="Calibri" panose="020F0502020204030204" pitchFamily="34" charset="0"/>
                        <a:cs typeface="Times New Roman" panose="02020603050405020304" pitchFamily="18" charset="0"/>
                      </a:endParaRPr>
                    </a:p>
                  </a:txBody>
                  <a:tcPr marL="68580" marR="73025" marT="38735" marB="0"/>
                </a:tc>
                <a:tc>
                  <a:txBody>
                    <a:bodyPr/>
                    <a:lstStyle/>
                    <a:p>
                      <a:pPr algn="l">
                        <a:lnSpc>
                          <a:spcPct val="107000"/>
                        </a:lnSpc>
                        <a:spcAft>
                          <a:spcPts val="800"/>
                        </a:spcAft>
                      </a:pPr>
                      <a:r>
                        <a:rPr lang="vi-VN" sz="2400" kern="100">
                          <a:effectLst/>
                          <a:latin typeface="+mj-lt"/>
                          <a:ea typeface="Times New Roman" panose="02020603050405020304" pitchFamily="18" charset="0"/>
                          <a:cs typeface="Times New Roman" panose="02020603050405020304" pitchFamily="18" charset="0"/>
                        </a:rPr>
                        <a:t> </a:t>
                      </a:r>
                      <a:endParaRPr lang="en-US" sz="2400" kern="100">
                        <a:effectLst/>
                        <a:latin typeface="+mj-lt"/>
                        <a:ea typeface="Calibri" panose="020F0502020204030204" pitchFamily="34" charset="0"/>
                        <a:cs typeface="Times New Roman" panose="02020603050405020304" pitchFamily="18" charset="0"/>
                      </a:endParaRPr>
                    </a:p>
                  </a:txBody>
                  <a:tcPr marL="68580" marR="73025" marT="38735" marB="0"/>
                </a:tc>
                <a:tc>
                  <a:txBody>
                    <a:bodyPr/>
                    <a:lstStyle/>
                    <a:p>
                      <a:pPr algn="l">
                        <a:lnSpc>
                          <a:spcPct val="107000"/>
                        </a:lnSpc>
                        <a:spcAft>
                          <a:spcPts val="800"/>
                        </a:spcAft>
                      </a:pPr>
                      <a:r>
                        <a:rPr lang="vi-VN" sz="2400" kern="100">
                          <a:effectLst/>
                          <a:latin typeface="+mj-lt"/>
                          <a:ea typeface="Times New Roman" panose="02020603050405020304" pitchFamily="18" charset="0"/>
                          <a:cs typeface="Times New Roman" panose="02020603050405020304" pitchFamily="18" charset="0"/>
                        </a:rPr>
                        <a:t>cứng, đàn hồi, khả năng chịu lực tốt hơn sắt</a:t>
                      </a:r>
                      <a:endParaRPr lang="en-US" sz="2400" kern="100">
                        <a:effectLst/>
                        <a:latin typeface="+mj-lt"/>
                        <a:ea typeface="Calibri" panose="020F0502020204030204" pitchFamily="34" charset="0"/>
                        <a:cs typeface="Times New Roman" panose="02020603050405020304" pitchFamily="18" charset="0"/>
                      </a:endParaRPr>
                    </a:p>
                  </a:txBody>
                  <a:tcPr marL="68580" marR="73025" marT="38735" marB="0"/>
                </a:tc>
                <a:tc>
                  <a:txBody>
                    <a:bodyPr/>
                    <a:lstStyle/>
                    <a:p>
                      <a:pPr algn="l">
                        <a:lnSpc>
                          <a:spcPct val="107000"/>
                        </a:lnSpc>
                        <a:spcAft>
                          <a:spcPts val="800"/>
                        </a:spcAft>
                      </a:pPr>
                      <a:r>
                        <a:rPr lang="vi-VN" sz="2400" kern="100">
                          <a:effectLst/>
                          <a:latin typeface="+mj-lt"/>
                          <a:ea typeface="Times New Roman" panose="02020603050405020304" pitchFamily="18" charset="0"/>
                          <a:cs typeface="Times New Roman" panose="02020603050405020304" pitchFamily="18" charset="0"/>
                        </a:rPr>
                        <a:t> </a:t>
                      </a:r>
                      <a:endParaRPr lang="en-US" sz="2400" kern="100">
                        <a:effectLst/>
                        <a:latin typeface="+mj-lt"/>
                        <a:ea typeface="Calibri" panose="020F0502020204030204" pitchFamily="34" charset="0"/>
                        <a:cs typeface="Times New Roman" panose="02020603050405020304" pitchFamily="18" charset="0"/>
                      </a:endParaRPr>
                    </a:p>
                  </a:txBody>
                  <a:tcPr marL="68580" marR="73025" marT="38735" marB="0"/>
                </a:tc>
                <a:extLst>
                  <a:ext uri="{0D108BD9-81ED-4DB2-BD59-A6C34878D82A}">
                    <a16:rowId xmlns:a16="http://schemas.microsoft.com/office/drawing/2014/main" val="10003"/>
                  </a:ext>
                </a:extLst>
              </a:tr>
              <a:tr h="395744">
                <a:tc>
                  <a:txBody>
                    <a:bodyPr/>
                    <a:lstStyle/>
                    <a:p>
                      <a:pPr marL="0" marR="0" algn="l">
                        <a:lnSpc>
                          <a:spcPct val="107000"/>
                        </a:lnSpc>
                        <a:spcBef>
                          <a:spcPts val="0"/>
                        </a:spcBef>
                        <a:spcAft>
                          <a:spcPts val="0"/>
                        </a:spcAft>
                      </a:pPr>
                      <a:r>
                        <a:rPr lang="vi-VN" sz="2400" kern="100">
                          <a:effectLst/>
                          <a:latin typeface="+mj-lt"/>
                        </a:rPr>
                        <a:t>Ứng dụng</a:t>
                      </a:r>
                      <a:endParaRPr lang="en-US" sz="2400" kern="100">
                        <a:solidFill>
                          <a:schemeClr val="tx1"/>
                        </a:solidFill>
                        <a:effectLst/>
                        <a:latin typeface="+mj-lt"/>
                        <a:ea typeface="Calibri" panose="020F0502020204030204" pitchFamily="34" charset="0"/>
                        <a:cs typeface="Times New Roman" panose="02020603050405020304" pitchFamily="18" charset="0"/>
                      </a:endParaRPr>
                    </a:p>
                  </a:txBody>
                  <a:tcPr marL="49980" marR="53220" marT="28230" marB="0"/>
                </a:tc>
                <a:tc>
                  <a:txBody>
                    <a:bodyPr/>
                    <a:lstStyle/>
                    <a:p>
                      <a:pPr algn="l">
                        <a:lnSpc>
                          <a:spcPct val="107000"/>
                        </a:lnSpc>
                        <a:spcAft>
                          <a:spcPts val="800"/>
                        </a:spcAft>
                      </a:pPr>
                      <a:r>
                        <a:rPr lang="vi-VN" sz="2400" kern="100">
                          <a:effectLst/>
                          <a:latin typeface="+mj-lt"/>
                          <a:ea typeface="Times New Roman" panose="02020603050405020304" pitchFamily="18" charset="0"/>
                          <a:cs typeface="Times New Roman" panose="02020603050405020304" pitchFamily="18" charset="0"/>
                        </a:rPr>
                        <a:t> </a:t>
                      </a:r>
                      <a:endParaRPr lang="en-US" sz="2400" kern="100">
                        <a:effectLst/>
                        <a:latin typeface="+mj-lt"/>
                        <a:ea typeface="Calibri" panose="020F0502020204030204" pitchFamily="34" charset="0"/>
                        <a:cs typeface="Times New Roman" panose="02020603050405020304" pitchFamily="18" charset="0"/>
                      </a:endParaRPr>
                    </a:p>
                  </a:txBody>
                  <a:tcPr marL="68580" marR="73025" marT="38735" marB="0"/>
                </a:tc>
                <a:tc>
                  <a:txBody>
                    <a:bodyPr/>
                    <a:lstStyle/>
                    <a:p>
                      <a:pPr algn="l">
                        <a:lnSpc>
                          <a:spcPct val="107000"/>
                        </a:lnSpc>
                        <a:spcAft>
                          <a:spcPts val="800"/>
                        </a:spcAft>
                      </a:pPr>
                      <a:r>
                        <a:rPr lang="vi-VN" sz="2400" kern="100">
                          <a:effectLst/>
                          <a:latin typeface="+mj-lt"/>
                          <a:ea typeface="Times New Roman" panose="02020603050405020304" pitchFamily="18" charset="0"/>
                          <a:cs typeface="Times New Roman" panose="02020603050405020304" pitchFamily="18" charset="0"/>
                        </a:rPr>
                        <a:t> </a:t>
                      </a:r>
                      <a:endParaRPr lang="en-US" sz="2400" kern="100">
                        <a:effectLst/>
                        <a:latin typeface="+mj-lt"/>
                        <a:ea typeface="Calibri" panose="020F0502020204030204" pitchFamily="34" charset="0"/>
                        <a:cs typeface="Times New Roman" panose="02020603050405020304" pitchFamily="18" charset="0"/>
                      </a:endParaRPr>
                    </a:p>
                  </a:txBody>
                  <a:tcPr marL="68580" marR="73025" marT="38735" marB="0"/>
                </a:tc>
                <a:tc>
                  <a:txBody>
                    <a:bodyPr/>
                    <a:lstStyle/>
                    <a:p>
                      <a:pPr algn="l">
                        <a:lnSpc>
                          <a:spcPct val="107000"/>
                        </a:lnSpc>
                        <a:spcAft>
                          <a:spcPts val="800"/>
                        </a:spcAft>
                      </a:pPr>
                      <a:r>
                        <a:rPr lang="vi-VN" sz="2400" kern="100">
                          <a:effectLst/>
                          <a:latin typeface="+mj-lt"/>
                          <a:ea typeface="Times New Roman" panose="02020603050405020304" pitchFamily="18" charset="0"/>
                          <a:cs typeface="Times New Roman" panose="02020603050405020304" pitchFamily="18" charset="0"/>
                        </a:rPr>
                        <a:t> </a:t>
                      </a:r>
                      <a:endParaRPr lang="en-US" sz="2400" kern="100">
                        <a:effectLst/>
                        <a:latin typeface="+mj-lt"/>
                        <a:ea typeface="Calibri" panose="020F0502020204030204" pitchFamily="34" charset="0"/>
                        <a:cs typeface="Times New Roman" panose="02020603050405020304" pitchFamily="18" charset="0"/>
                      </a:endParaRPr>
                    </a:p>
                  </a:txBody>
                  <a:tcPr marL="68580" marR="73025" marT="38735" marB="0"/>
                </a:tc>
                <a:tc>
                  <a:txBody>
                    <a:bodyPr/>
                    <a:lstStyle/>
                    <a:p>
                      <a:pPr algn="l">
                        <a:lnSpc>
                          <a:spcPct val="107000"/>
                        </a:lnSpc>
                        <a:spcAft>
                          <a:spcPts val="800"/>
                        </a:spcAft>
                      </a:pPr>
                      <a:r>
                        <a:rPr lang="vi-VN" sz="2400" kern="100" dirty="0">
                          <a:effectLst/>
                          <a:latin typeface="+mj-lt"/>
                          <a:ea typeface="Times New Roman" panose="02020603050405020304" pitchFamily="18" charset="0"/>
                          <a:cs typeface="Times New Roman" panose="02020603050405020304" pitchFamily="18" charset="0"/>
                        </a:rPr>
                        <a:t>đúc các chi tiết máy, ống dẫn nước, nắp cống,...</a:t>
                      </a:r>
                      <a:endParaRPr lang="en-US" sz="2400" kern="100" dirty="0">
                        <a:effectLst/>
                        <a:latin typeface="+mj-lt"/>
                        <a:ea typeface="Calibri" panose="020F0502020204030204" pitchFamily="34" charset="0"/>
                        <a:cs typeface="Times New Roman" panose="02020603050405020304" pitchFamily="18" charset="0"/>
                      </a:endParaRPr>
                    </a:p>
                  </a:txBody>
                  <a:tcPr marL="68580" marR="73025" marT="38735" marB="0"/>
                </a:tc>
                <a:extLst>
                  <a:ext uri="{0D108BD9-81ED-4DB2-BD59-A6C34878D82A}">
                    <a16:rowId xmlns:a16="http://schemas.microsoft.com/office/drawing/2014/main" val="10004"/>
                  </a:ext>
                </a:extLst>
              </a:tr>
            </a:tbl>
          </a:graphicData>
        </a:graphic>
      </p:graphicFrame>
      <p:sp>
        <p:nvSpPr>
          <p:cNvPr id="7" name="TextBox 6"/>
          <p:cNvSpPr txBox="1"/>
          <p:nvPr/>
        </p:nvSpPr>
        <p:spPr>
          <a:xfrm>
            <a:off x="1499016" y="0"/>
            <a:ext cx="5756223" cy="461665"/>
          </a:xfrm>
          <a:prstGeom prst="rect">
            <a:avLst/>
          </a:prstGeom>
          <a:noFill/>
        </p:spPr>
        <p:txBody>
          <a:bodyPr wrap="square" rtlCol="0">
            <a:spAutoFit/>
          </a:bodyPr>
          <a:lstStyle/>
          <a:p>
            <a:r>
              <a:rPr lang="vi-VN" sz="2400" b="1" dirty="0" smtClean="0">
                <a:latin typeface="+mj-lt"/>
              </a:rPr>
              <a:t>Phiếu học tập số 1: Mảnh ghép hoàn hảo</a:t>
            </a:r>
            <a:endParaRPr lang="en-US" sz="2400" b="1"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1"/>
          </p:nvPr>
        </p:nvGraphicFramePr>
        <p:xfrm>
          <a:off x="0" y="0"/>
          <a:ext cx="12191999" cy="6715730"/>
        </p:xfrm>
        <a:graphic>
          <a:graphicData uri="http://schemas.openxmlformats.org/drawingml/2006/table">
            <a:tbl>
              <a:tblPr firstRow="1" firstCol="1" bandRow="1"/>
              <a:tblGrid>
                <a:gridCol w="1814383">
                  <a:extLst>
                    <a:ext uri="{9D8B030D-6E8A-4147-A177-3AD203B41FA5}">
                      <a16:colId xmlns:a16="http://schemas.microsoft.com/office/drawing/2014/main" val="20000"/>
                    </a:ext>
                  </a:extLst>
                </a:gridCol>
                <a:gridCol w="3096504">
                  <a:extLst>
                    <a:ext uri="{9D8B030D-6E8A-4147-A177-3AD203B41FA5}">
                      <a16:colId xmlns:a16="http://schemas.microsoft.com/office/drawing/2014/main" val="20001"/>
                    </a:ext>
                  </a:extLst>
                </a:gridCol>
                <a:gridCol w="2923457">
                  <a:extLst>
                    <a:ext uri="{9D8B030D-6E8A-4147-A177-3AD203B41FA5}">
                      <a16:colId xmlns:a16="http://schemas.microsoft.com/office/drawing/2014/main" val="20002"/>
                    </a:ext>
                  </a:extLst>
                </a:gridCol>
                <a:gridCol w="2215536">
                  <a:extLst>
                    <a:ext uri="{9D8B030D-6E8A-4147-A177-3AD203B41FA5}">
                      <a16:colId xmlns:a16="http://schemas.microsoft.com/office/drawing/2014/main" val="20003"/>
                    </a:ext>
                  </a:extLst>
                </a:gridCol>
                <a:gridCol w="2142119">
                  <a:extLst>
                    <a:ext uri="{9D8B030D-6E8A-4147-A177-3AD203B41FA5}">
                      <a16:colId xmlns:a16="http://schemas.microsoft.com/office/drawing/2014/main" val="20004"/>
                    </a:ext>
                  </a:extLst>
                </a:gridCol>
              </a:tblGrid>
              <a:tr h="306004">
                <a:tc>
                  <a:txBody>
                    <a:bodyPr/>
                    <a:lstStyle/>
                    <a:p>
                      <a:pPr marL="0" marR="0" algn="ctr">
                        <a:lnSpc>
                          <a:spcPct val="107000"/>
                        </a:lnSpc>
                        <a:spcBef>
                          <a:spcPts val="0"/>
                        </a:spcBef>
                        <a:spcAft>
                          <a:spcPts val="0"/>
                        </a:spcAft>
                      </a:pPr>
                      <a:r>
                        <a:rPr lang="vi-VN" sz="2400" kern="100" dirty="0">
                          <a:effectLst/>
                          <a:latin typeface="Times New Roman" panose="02020603050405020304" pitchFamily="18" charset="0"/>
                          <a:ea typeface="Times New Roman" panose="02020603050405020304" pitchFamily="18" charset="0"/>
                          <a:cs typeface="Times New Roman" panose="02020603050405020304" pitchFamily="18" charset="0"/>
                        </a:rPr>
                        <a:t>Hợp kim</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919" marR="20414" marT="19158"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chemeClr val="bg1"/>
                    </a:solidFill>
                  </a:tcPr>
                </a:tc>
                <a:tc>
                  <a:txBody>
                    <a:bodyPr/>
                    <a:lstStyle/>
                    <a:p>
                      <a:pPr marL="34925" marR="0" algn="l">
                        <a:lnSpc>
                          <a:spcPct val="107000"/>
                        </a:lnSpc>
                        <a:spcBef>
                          <a:spcPts val="0"/>
                        </a:spcBef>
                        <a:spcAft>
                          <a:spcPts val="0"/>
                        </a:spcAft>
                      </a:pPr>
                      <a:r>
                        <a:rPr lang="vi-VN" sz="2400" kern="100" dirty="0">
                          <a:effectLst/>
                          <a:latin typeface="Times New Roman" panose="02020603050405020304" pitchFamily="18" charset="0"/>
                          <a:ea typeface="Times New Roman" panose="02020603050405020304" pitchFamily="18" charset="0"/>
                          <a:cs typeface="Times New Roman" panose="02020603050405020304" pitchFamily="18" charset="0"/>
                        </a:rPr>
                        <a:t>duralumin</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919" marR="20414" marT="19158"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chemeClr val="bg1"/>
                    </a:solidFill>
                  </a:tcPr>
                </a:tc>
                <a:tc>
                  <a:txBody>
                    <a:bodyPr/>
                    <a:lstStyle/>
                    <a:p>
                      <a:pPr marL="0" marR="27305" algn="ctr">
                        <a:lnSpc>
                          <a:spcPct val="107000"/>
                        </a:lnSpc>
                        <a:spcBef>
                          <a:spcPts val="0"/>
                        </a:spcBef>
                        <a:spcAft>
                          <a:spcPts val="0"/>
                        </a:spcAft>
                      </a:pPr>
                      <a:r>
                        <a:rPr lang="vi-VN" sz="2400" kern="100">
                          <a:effectLst/>
                          <a:latin typeface="Times New Roman" panose="02020603050405020304" pitchFamily="18" charset="0"/>
                          <a:ea typeface="Times New Roman" panose="02020603050405020304" pitchFamily="18" charset="0"/>
                          <a:cs typeface="Times New Roman" panose="02020603050405020304" pitchFamily="18" charset="0"/>
                        </a:rPr>
                        <a:t>inox</a:t>
                      </a:r>
                      <a:endParaRPr lang="en-US" sz="2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3919" marR="20414" marT="19158"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chemeClr val="bg1"/>
                    </a:solidFill>
                  </a:tcPr>
                </a:tc>
                <a:tc>
                  <a:txBody>
                    <a:bodyPr/>
                    <a:lstStyle/>
                    <a:p>
                      <a:pPr marL="0" marR="27305" algn="ctr">
                        <a:lnSpc>
                          <a:spcPct val="107000"/>
                        </a:lnSpc>
                        <a:spcBef>
                          <a:spcPts val="0"/>
                        </a:spcBef>
                        <a:spcAft>
                          <a:spcPts val="0"/>
                        </a:spcAft>
                      </a:pPr>
                      <a:r>
                        <a:rPr lang="vi-VN" sz="2400" kern="100">
                          <a:effectLst/>
                          <a:latin typeface="Times New Roman" panose="02020603050405020304" pitchFamily="18" charset="0"/>
                          <a:ea typeface="Times New Roman" panose="02020603050405020304" pitchFamily="18" charset="0"/>
                          <a:cs typeface="Times New Roman" panose="02020603050405020304" pitchFamily="18" charset="0"/>
                        </a:rPr>
                        <a:t>gang</a:t>
                      </a:r>
                      <a:endParaRPr lang="en-US" sz="2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3919" marR="20414" marT="19158"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chemeClr val="bg1"/>
                    </a:solidFill>
                  </a:tcPr>
                </a:tc>
                <a:tc>
                  <a:txBody>
                    <a:bodyPr/>
                    <a:lstStyle/>
                    <a:p>
                      <a:pPr marL="0" marR="27305" algn="ctr">
                        <a:lnSpc>
                          <a:spcPct val="107000"/>
                        </a:lnSpc>
                        <a:spcBef>
                          <a:spcPts val="0"/>
                        </a:spcBef>
                        <a:spcAft>
                          <a:spcPts val="0"/>
                        </a:spcAft>
                      </a:pPr>
                      <a:r>
                        <a:rPr lang="vi-VN" sz="2400" kern="100">
                          <a:effectLst/>
                          <a:latin typeface="Times New Roman" panose="02020603050405020304" pitchFamily="18" charset="0"/>
                          <a:ea typeface="Times New Roman" panose="02020603050405020304" pitchFamily="18" charset="0"/>
                          <a:cs typeface="Times New Roman" panose="02020603050405020304" pitchFamily="18" charset="0"/>
                        </a:rPr>
                        <a:t>thép</a:t>
                      </a:r>
                      <a:endParaRPr lang="en-US" sz="2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3919" marR="20414" marT="19158"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638058">
                <a:tc>
                  <a:txBody>
                    <a:bodyPr/>
                    <a:lstStyle/>
                    <a:p>
                      <a:pPr marL="0" marR="0" algn="l">
                        <a:lnSpc>
                          <a:spcPct val="107000"/>
                        </a:lnSpc>
                        <a:spcBef>
                          <a:spcPts val="0"/>
                        </a:spcBef>
                        <a:spcAft>
                          <a:spcPts val="150"/>
                        </a:spcAft>
                      </a:pPr>
                      <a:r>
                        <a:rPr lang="vi-VN" sz="2400" kern="100">
                          <a:effectLst/>
                          <a:latin typeface="Times New Roman" panose="02020603050405020304" pitchFamily="18" charset="0"/>
                          <a:ea typeface="Times New Roman" panose="02020603050405020304" pitchFamily="18" charset="0"/>
                          <a:cs typeface="Times New Roman" panose="02020603050405020304" pitchFamily="18" charset="0"/>
                        </a:rPr>
                        <a:t>Kim </a:t>
                      </a:r>
                      <a:endParaRPr lang="en-US" sz="2400" kern="1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l">
                        <a:lnSpc>
                          <a:spcPct val="120000"/>
                        </a:lnSpc>
                        <a:spcBef>
                          <a:spcPts val="0"/>
                        </a:spcBef>
                        <a:spcAft>
                          <a:spcPts val="0"/>
                        </a:spcAft>
                      </a:pPr>
                      <a:r>
                        <a:rPr lang="vi-VN" sz="2400" kern="100">
                          <a:effectLst/>
                          <a:latin typeface="Times New Roman" panose="02020603050405020304" pitchFamily="18" charset="0"/>
                          <a:ea typeface="Times New Roman" panose="02020603050405020304" pitchFamily="18" charset="0"/>
                          <a:cs typeface="Times New Roman" panose="02020603050405020304" pitchFamily="18" charset="0"/>
                        </a:rPr>
                        <a:t>loại cơ </a:t>
                      </a:r>
                      <a:endParaRPr lang="en-US" sz="2400" kern="1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vi-VN" sz="2400" kern="100">
                          <a:effectLst/>
                          <a:latin typeface="Times New Roman" panose="02020603050405020304" pitchFamily="18" charset="0"/>
                          <a:ea typeface="Times New Roman" panose="02020603050405020304" pitchFamily="18" charset="0"/>
                          <a:cs typeface="Times New Roman" panose="02020603050405020304" pitchFamily="18" charset="0"/>
                        </a:rPr>
                        <a:t>bản</a:t>
                      </a:r>
                      <a:endParaRPr lang="en-US" sz="2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3919" marR="20414" marT="19158"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chemeClr val="bg1"/>
                    </a:solidFill>
                  </a:tcPr>
                </a:tc>
                <a:tc>
                  <a:txBody>
                    <a:bodyPr/>
                    <a:lstStyle/>
                    <a:p>
                      <a:pPr marL="0" marR="0" algn="l">
                        <a:lnSpc>
                          <a:spcPct val="107000"/>
                        </a:lnSpc>
                        <a:spcBef>
                          <a:spcPts val="0"/>
                        </a:spcBef>
                        <a:spcAft>
                          <a:spcPts val="0"/>
                        </a:spcAft>
                      </a:pPr>
                      <a:r>
                        <a:rPr lang="vi-VN" sz="2400" kern="100" dirty="0">
                          <a:effectLst/>
                          <a:latin typeface="Times New Roman" panose="02020603050405020304" pitchFamily="18" charset="0"/>
                          <a:ea typeface="Times New Roman" panose="02020603050405020304" pitchFamily="18" charset="0"/>
                          <a:cs typeface="Times New Roman" panose="02020603050405020304" pitchFamily="18" charset="0"/>
                        </a:rPr>
                        <a:t>nhôm</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919" marR="20414" marT="19158"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chemeClr val="bg1"/>
                    </a:solidFill>
                  </a:tcPr>
                </a:tc>
                <a:tc>
                  <a:txBody>
                    <a:bodyPr/>
                    <a:lstStyle/>
                    <a:p>
                      <a:pPr marL="0" marR="0" algn="l">
                        <a:lnSpc>
                          <a:spcPct val="107000"/>
                        </a:lnSpc>
                        <a:spcBef>
                          <a:spcPts val="0"/>
                        </a:spcBef>
                        <a:spcAft>
                          <a:spcPts val="0"/>
                        </a:spcAft>
                      </a:pPr>
                      <a:r>
                        <a:rPr lang="vi-VN" sz="2400" kern="100" dirty="0">
                          <a:effectLst/>
                          <a:latin typeface="Times New Roman" panose="02020603050405020304" pitchFamily="18" charset="0"/>
                          <a:ea typeface="Times New Roman" panose="02020603050405020304" pitchFamily="18" charset="0"/>
                          <a:cs typeface="Times New Roman" panose="02020603050405020304" pitchFamily="18" charset="0"/>
                        </a:rPr>
                        <a:t>sắt</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919" marR="20414" marT="19158"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chemeClr val="bg1"/>
                    </a:solidFill>
                  </a:tcPr>
                </a:tc>
                <a:tc>
                  <a:txBody>
                    <a:bodyPr/>
                    <a:lstStyle/>
                    <a:p>
                      <a:pPr marL="0" marR="0" algn="l">
                        <a:lnSpc>
                          <a:spcPct val="107000"/>
                        </a:lnSpc>
                        <a:spcBef>
                          <a:spcPts val="0"/>
                        </a:spcBef>
                        <a:spcAft>
                          <a:spcPts val="0"/>
                        </a:spcAft>
                      </a:pPr>
                      <a:r>
                        <a:rPr lang="vi-VN" sz="2400" kern="100">
                          <a:effectLst/>
                          <a:latin typeface="Times New Roman" panose="02020603050405020304" pitchFamily="18" charset="0"/>
                          <a:ea typeface="Times New Roman" panose="02020603050405020304" pitchFamily="18" charset="0"/>
                          <a:cs typeface="Times New Roman" panose="02020603050405020304" pitchFamily="18" charset="0"/>
                        </a:rPr>
                        <a:t>sắt</a:t>
                      </a:r>
                      <a:endParaRPr lang="en-US" sz="2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3919" marR="20414" marT="19158"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chemeClr val="bg1"/>
                    </a:solidFill>
                  </a:tcPr>
                </a:tc>
                <a:tc>
                  <a:txBody>
                    <a:bodyPr/>
                    <a:lstStyle/>
                    <a:p>
                      <a:pPr marL="0" marR="0" algn="l">
                        <a:lnSpc>
                          <a:spcPct val="107000"/>
                        </a:lnSpc>
                        <a:spcBef>
                          <a:spcPts val="0"/>
                        </a:spcBef>
                        <a:spcAft>
                          <a:spcPts val="0"/>
                        </a:spcAft>
                      </a:pPr>
                      <a:r>
                        <a:rPr lang="vi-VN" sz="2400" kern="100">
                          <a:effectLst/>
                          <a:latin typeface="Times New Roman" panose="02020603050405020304" pitchFamily="18" charset="0"/>
                          <a:ea typeface="Times New Roman" panose="02020603050405020304" pitchFamily="18" charset="0"/>
                          <a:cs typeface="Times New Roman" panose="02020603050405020304" pitchFamily="18" charset="0"/>
                        </a:rPr>
                        <a:t>sắt</a:t>
                      </a:r>
                      <a:endParaRPr lang="en-US" sz="2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3919" marR="20414" marT="19158" marB="0" anchor="ctr">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011187">
                <a:tc>
                  <a:txBody>
                    <a:bodyPr/>
                    <a:lstStyle/>
                    <a:p>
                      <a:pPr marL="0" marR="0" algn="l">
                        <a:lnSpc>
                          <a:spcPct val="107000"/>
                        </a:lnSpc>
                        <a:spcBef>
                          <a:spcPts val="0"/>
                        </a:spcBef>
                        <a:spcAft>
                          <a:spcPts val="0"/>
                        </a:spcAft>
                      </a:pPr>
                      <a:r>
                        <a:rPr lang="vi-VN" sz="2400" kern="100">
                          <a:effectLst/>
                          <a:latin typeface="Times New Roman" panose="02020603050405020304" pitchFamily="18" charset="0"/>
                          <a:ea typeface="Times New Roman" panose="02020603050405020304" pitchFamily="18" charset="0"/>
                          <a:cs typeface="Times New Roman" panose="02020603050405020304" pitchFamily="18" charset="0"/>
                        </a:rPr>
                        <a:t>Các thành phần khác</a:t>
                      </a:r>
                      <a:endParaRPr lang="en-US" sz="2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3919" marR="20414" marT="19158"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chemeClr val="bg1"/>
                    </a:solidFill>
                  </a:tcPr>
                </a:tc>
                <a:tc>
                  <a:txBody>
                    <a:bodyPr/>
                    <a:lstStyle/>
                    <a:p>
                      <a:pPr marL="0" marR="0" algn="l">
                        <a:lnSpc>
                          <a:spcPct val="120000"/>
                        </a:lnSpc>
                        <a:spcBef>
                          <a:spcPts val="0"/>
                        </a:spcBef>
                        <a:spcAft>
                          <a:spcPts val="0"/>
                        </a:spcAft>
                      </a:pPr>
                      <a:r>
                        <a:rPr lang="vi-VN" sz="2400" kern="100" dirty="0">
                          <a:effectLst/>
                          <a:latin typeface="Times New Roman" panose="02020603050405020304" pitchFamily="18" charset="0"/>
                          <a:ea typeface="Times New Roman" panose="02020603050405020304" pitchFamily="18" charset="0"/>
                          <a:cs typeface="Times New Roman" panose="02020603050405020304" pitchFamily="18" charset="0"/>
                        </a:rPr>
                        <a:t>đồng, manganese, magnesium </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vi-VN" sz="2400" kern="1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919" marR="20414" marT="19158"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chemeClr val="bg1"/>
                    </a:solidFill>
                  </a:tcPr>
                </a:tc>
                <a:tc>
                  <a:txBody>
                    <a:bodyPr/>
                    <a:lstStyle/>
                    <a:p>
                      <a:pPr marL="0" marR="0" algn="l">
                        <a:lnSpc>
                          <a:spcPct val="107000"/>
                        </a:lnSpc>
                        <a:spcBef>
                          <a:spcPts val="0"/>
                        </a:spcBef>
                        <a:spcAft>
                          <a:spcPts val="150"/>
                        </a:spcAft>
                      </a:pPr>
                      <a:r>
                        <a:rPr lang="vi-VN" sz="2400" kern="100" dirty="0">
                          <a:effectLst/>
                          <a:latin typeface="Times New Roman" panose="02020603050405020304" pitchFamily="18" charset="0"/>
                          <a:ea typeface="Times New Roman" panose="02020603050405020304" pitchFamily="18" charset="0"/>
                          <a:cs typeface="Times New Roman" panose="02020603050405020304" pitchFamily="18" charset="0"/>
                        </a:rPr>
                        <a:t>chromium, </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l">
                        <a:lnSpc>
                          <a:spcPct val="120000"/>
                        </a:lnSpc>
                        <a:spcBef>
                          <a:spcPts val="0"/>
                        </a:spcBef>
                        <a:spcAft>
                          <a:spcPts val="0"/>
                        </a:spcAft>
                      </a:pPr>
                      <a:r>
                        <a:rPr lang="vi-VN" sz="2400" kern="100" dirty="0">
                          <a:effectLst/>
                          <a:latin typeface="Times New Roman" panose="02020603050405020304" pitchFamily="18" charset="0"/>
                          <a:ea typeface="Times New Roman" panose="02020603050405020304" pitchFamily="18" charset="0"/>
                          <a:cs typeface="Times New Roman" panose="02020603050405020304" pitchFamily="18" charset="0"/>
                        </a:rPr>
                        <a:t>nickel, carbon</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vi-VN" sz="2400" kern="1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919" marR="20414" marT="19158"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chemeClr val="bg1"/>
                    </a:solidFill>
                  </a:tcPr>
                </a:tc>
                <a:tc>
                  <a:txBody>
                    <a:bodyPr/>
                    <a:lstStyle/>
                    <a:p>
                      <a:pPr marL="0" marR="0" algn="l">
                        <a:lnSpc>
                          <a:spcPct val="107000"/>
                        </a:lnSpc>
                        <a:spcBef>
                          <a:spcPts val="0"/>
                        </a:spcBef>
                        <a:spcAft>
                          <a:spcPts val="0"/>
                        </a:spcAft>
                      </a:pPr>
                      <a:r>
                        <a:rPr lang="vi-VN" sz="2400" kern="100">
                          <a:effectLst/>
                          <a:latin typeface="Times New Roman" panose="02020603050405020304" pitchFamily="18" charset="0"/>
                          <a:ea typeface="Times New Roman" panose="02020603050405020304" pitchFamily="18" charset="0"/>
                          <a:cs typeface="Times New Roman" panose="02020603050405020304" pitchFamily="18" charset="0"/>
                        </a:rPr>
                        <a:t>carbon (2–5%)</a:t>
                      </a:r>
                      <a:endParaRPr lang="en-US" sz="2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3919" marR="20414" marT="19158"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chemeClr val="bg1"/>
                    </a:solidFill>
                  </a:tcPr>
                </a:tc>
                <a:tc>
                  <a:txBody>
                    <a:bodyPr/>
                    <a:lstStyle/>
                    <a:p>
                      <a:pPr marL="0" marR="0" algn="l">
                        <a:lnSpc>
                          <a:spcPct val="107000"/>
                        </a:lnSpc>
                        <a:spcBef>
                          <a:spcPts val="0"/>
                        </a:spcBef>
                        <a:spcAft>
                          <a:spcPts val="0"/>
                        </a:spcAft>
                      </a:pPr>
                      <a:r>
                        <a:rPr lang="vi-VN" sz="2400" kern="100">
                          <a:effectLst/>
                          <a:latin typeface="Times New Roman" panose="02020603050405020304" pitchFamily="18" charset="0"/>
                          <a:ea typeface="Times New Roman" panose="02020603050405020304" pitchFamily="18" charset="0"/>
                          <a:cs typeface="Times New Roman" panose="02020603050405020304" pitchFamily="18" charset="0"/>
                        </a:rPr>
                        <a:t>carbon (&lt;2%)</a:t>
                      </a:r>
                      <a:endParaRPr lang="en-US" sz="2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3919" marR="20414" marT="19158"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904954">
                <a:tc>
                  <a:txBody>
                    <a:bodyPr/>
                    <a:lstStyle/>
                    <a:p>
                      <a:pPr marL="0" marR="0" algn="l">
                        <a:lnSpc>
                          <a:spcPct val="120000"/>
                        </a:lnSpc>
                        <a:spcBef>
                          <a:spcPts val="0"/>
                        </a:spcBef>
                        <a:spcAft>
                          <a:spcPts val="0"/>
                        </a:spcAft>
                      </a:pPr>
                      <a:r>
                        <a:rPr lang="vi-VN" sz="2400" kern="100">
                          <a:effectLst/>
                          <a:latin typeface="Times New Roman" panose="02020603050405020304" pitchFamily="18" charset="0"/>
                          <a:ea typeface="Times New Roman" panose="02020603050405020304" pitchFamily="18" charset="0"/>
                          <a:cs typeface="Times New Roman" panose="02020603050405020304" pitchFamily="18" charset="0"/>
                        </a:rPr>
                        <a:t>Ưu điểm của hợp kim </a:t>
                      </a:r>
                      <a:endParaRPr lang="en-US" sz="2400" kern="1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l">
                        <a:lnSpc>
                          <a:spcPct val="120000"/>
                        </a:lnSpc>
                        <a:spcBef>
                          <a:spcPts val="0"/>
                        </a:spcBef>
                        <a:spcAft>
                          <a:spcPts val="0"/>
                        </a:spcAft>
                      </a:pPr>
                      <a:r>
                        <a:rPr lang="vi-VN" sz="2400" kern="100">
                          <a:effectLst/>
                          <a:latin typeface="Times New Roman" panose="02020603050405020304" pitchFamily="18" charset="0"/>
                          <a:ea typeface="Times New Roman" panose="02020603050405020304" pitchFamily="18" charset="0"/>
                          <a:cs typeface="Times New Roman" panose="02020603050405020304" pitchFamily="18" charset="0"/>
                        </a:rPr>
                        <a:t>so với kim </a:t>
                      </a:r>
                      <a:endParaRPr lang="en-US" sz="2400" kern="1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l">
                        <a:lnSpc>
                          <a:spcPct val="120000"/>
                        </a:lnSpc>
                        <a:spcBef>
                          <a:spcPts val="0"/>
                        </a:spcBef>
                        <a:spcAft>
                          <a:spcPts val="0"/>
                        </a:spcAft>
                      </a:pPr>
                      <a:r>
                        <a:rPr lang="vi-VN" sz="2400" kern="100">
                          <a:effectLst/>
                          <a:latin typeface="Times New Roman" panose="02020603050405020304" pitchFamily="18" charset="0"/>
                          <a:ea typeface="Times New Roman" panose="02020603050405020304" pitchFamily="18" charset="0"/>
                          <a:cs typeface="Times New Roman" panose="02020603050405020304" pitchFamily="18" charset="0"/>
                        </a:rPr>
                        <a:t>loại cơ </a:t>
                      </a:r>
                      <a:endParaRPr lang="en-US" sz="2400" kern="1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vi-VN" sz="2400" kern="100">
                          <a:effectLst/>
                          <a:latin typeface="Times New Roman" panose="02020603050405020304" pitchFamily="18" charset="0"/>
                          <a:ea typeface="Times New Roman" panose="02020603050405020304" pitchFamily="18" charset="0"/>
                          <a:cs typeface="Times New Roman" panose="02020603050405020304" pitchFamily="18" charset="0"/>
                        </a:rPr>
                        <a:t>bản</a:t>
                      </a:r>
                      <a:endParaRPr lang="en-US" sz="2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3919" marR="20414" marT="19158"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chemeClr val="bg1"/>
                    </a:solidFill>
                  </a:tcPr>
                </a:tc>
                <a:tc>
                  <a:txBody>
                    <a:bodyPr/>
                    <a:lstStyle/>
                    <a:p>
                      <a:pPr marL="0" marR="13335" algn="l">
                        <a:lnSpc>
                          <a:spcPct val="107000"/>
                        </a:lnSpc>
                        <a:spcBef>
                          <a:spcPts val="0"/>
                        </a:spcBef>
                        <a:spcAft>
                          <a:spcPts val="0"/>
                        </a:spcAft>
                      </a:pPr>
                      <a:r>
                        <a:rPr lang="vi-VN" sz="2400" kern="100" dirty="0">
                          <a:effectLst/>
                          <a:latin typeface="Times New Roman" panose="02020603050405020304" pitchFamily="18" charset="0"/>
                          <a:ea typeface="Times New Roman" panose="02020603050405020304" pitchFamily="18" charset="0"/>
                          <a:cs typeface="Times New Roman" panose="02020603050405020304" pitchFamily="18" charset="0"/>
                        </a:rPr>
                        <a:t>nhẹ tương đương nhôm nhưng bền và cứng hơn nhiều</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919" marR="20414" marT="19158"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chemeClr val="bg1"/>
                    </a:solidFill>
                  </a:tcPr>
                </a:tc>
                <a:tc>
                  <a:txBody>
                    <a:bodyPr/>
                    <a:lstStyle/>
                    <a:p>
                      <a:pPr marL="0" marR="0" algn="l">
                        <a:lnSpc>
                          <a:spcPct val="107000"/>
                        </a:lnSpc>
                        <a:spcBef>
                          <a:spcPts val="0"/>
                        </a:spcBef>
                        <a:spcAft>
                          <a:spcPts val="0"/>
                        </a:spcAft>
                      </a:pPr>
                      <a:r>
                        <a:rPr lang="vi-VN" sz="2400" kern="100" dirty="0">
                          <a:effectLst/>
                          <a:latin typeface="Times New Roman" panose="02020603050405020304" pitchFamily="18" charset="0"/>
                          <a:ea typeface="Times New Roman" panose="02020603050405020304" pitchFamily="18" charset="0"/>
                          <a:cs typeface="Times New Roman" panose="02020603050405020304" pitchFamily="18" charset="0"/>
                        </a:rPr>
                        <a:t>cứng và khó bị gỉ hơn sắt</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919" marR="20414" marT="19158"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chemeClr val="bg1"/>
                    </a:solidFill>
                  </a:tcPr>
                </a:tc>
                <a:tc>
                  <a:txBody>
                    <a:bodyPr/>
                    <a:lstStyle/>
                    <a:p>
                      <a:pPr marL="0" marR="21590" algn="l">
                        <a:lnSpc>
                          <a:spcPct val="107000"/>
                        </a:lnSpc>
                        <a:spcBef>
                          <a:spcPts val="0"/>
                        </a:spcBef>
                        <a:spcAft>
                          <a:spcPts val="0"/>
                        </a:spcAft>
                      </a:pPr>
                      <a:r>
                        <a:rPr lang="vi-VN" sz="2400" kern="100" dirty="0">
                          <a:effectLst/>
                          <a:latin typeface="Times New Roman" panose="02020603050405020304" pitchFamily="18" charset="0"/>
                          <a:ea typeface="Times New Roman" panose="02020603050405020304" pitchFamily="18" charset="0"/>
                          <a:cs typeface="Times New Roman" panose="02020603050405020304" pitchFamily="18" charset="0"/>
                        </a:rPr>
                        <a:t>cứng, đàn hồi, khả năng chịu lực tốt hơn sắt</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919" marR="20414" marT="19158"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chemeClr val="bg1"/>
                    </a:solidFill>
                  </a:tcPr>
                </a:tc>
                <a:tc>
                  <a:txBody>
                    <a:bodyPr/>
                    <a:lstStyle/>
                    <a:p>
                      <a:pPr marL="0" marR="37465" algn="l">
                        <a:lnSpc>
                          <a:spcPct val="107000"/>
                        </a:lnSpc>
                        <a:spcBef>
                          <a:spcPts val="0"/>
                        </a:spcBef>
                        <a:spcAft>
                          <a:spcPts val="0"/>
                        </a:spcAft>
                      </a:pPr>
                      <a:r>
                        <a:rPr lang="vi-VN" sz="2400" kern="100">
                          <a:effectLst/>
                          <a:latin typeface="Times New Roman" panose="02020603050405020304" pitchFamily="18" charset="0"/>
                          <a:ea typeface="Times New Roman" panose="02020603050405020304" pitchFamily="18" charset="0"/>
                          <a:cs typeface="Times New Roman" panose="02020603050405020304" pitchFamily="18" charset="0"/>
                        </a:rPr>
                        <a:t>cứng và giòn hơn sắt</a:t>
                      </a:r>
                      <a:endParaRPr lang="en-US" sz="2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3919" marR="20414" marT="19158"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575332">
                <a:tc>
                  <a:txBody>
                    <a:bodyPr/>
                    <a:lstStyle/>
                    <a:p>
                      <a:pPr marL="0" marR="0" algn="l">
                        <a:lnSpc>
                          <a:spcPct val="107000"/>
                        </a:lnSpc>
                        <a:spcBef>
                          <a:spcPts val="0"/>
                        </a:spcBef>
                        <a:spcAft>
                          <a:spcPts val="0"/>
                        </a:spcAft>
                      </a:pPr>
                      <a:r>
                        <a:rPr lang="vi-VN" sz="2400" kern="100">
                          <a:effectLst/>
                          <a:latin typeface="Times New Roman" panose="02020603050405020304" pitchFamily="18" charset="0"/>
                          <a:ea typeface="Times New Roman" panose="02020603050405020304" pitchFamily="18" charset="0"/>
                          <a:cs typeface="Times New Roman" panose="02020603050405020304" pitchFamily="18" charset="0"/>
                        </a:rPr>
                        <a:t>Ứng dụng</a:t>
                      </a:r>
                      <a:endParaRPr lang="en-US" sz="2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3919" marR="20414" marT="19158"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chemeClr val="bg1"/>
                    </a:solidFill>
                  </a:tcPr>
                </a:tc>
                <a:tc>
                  <a:txBody>
                    <a:bodyPr/>
                    <a:lstStyle/>
                    <a:p>
                      <a:pPr marL="0" marR="0" algn="l">
                        <a:lnSpc>
                          <a:spcPct val="107000"/>
                        </a:lnSpc>
                        <a:spcBef>
                          <a:spcPts val="0"/>
                        </a:spcBef>
                        <a:spcAft>
                          <a:spcPts val="0"/>
                        </a:spcAft>
                      </a:pPr>
                      <a:r>
                        <a:rPr lang="vi-VN" sz="2400" kern="100">
                          <a:effectLst/>
                          <a:latin typeface="Times New Roman" panose="02020603050405020304" pitchFamily="18" charset="0"/>
                          <a:ea typeface="Times New Roman" panose="02020603050405020304" pitchFamily="18" charset="0"/>
                          <a:cs typeface="Times New Roman" panose="02020603050405020304" pitchFamily="18" charset="0"/>
                        </a:rPr>
                        <a:t>làm vật liệu chế tạo máy bay, ô tô,...</a:t>
                      </a:r>
                      <a:endParaRPr lang="en-US" sz="2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3919" marR="20414" marT="19158"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chemeClr val="bg1"/>
                    </a:solidFill>
                  </a:tcPr>
                </a:tc>
                <a:tc>
                  <a:txBody>
                    <a:bodyPr/>
                    <a:lstStyle/>
                    <a:p>
                      <a:pPr marL="0" marR="0" algn="l">
                        <a:lnSpc>
                          <a:spcPct val="107000"/>
                        </a:lnSpc>
                        <a:spcBef>
                          <a:spcPts val="0"/>
                        </a:spcBef>
                        <a:spcAft>
                          <a:spcPts val="0"/>
                        </a:spcAft>
                      </a:pPr>
                      <a:r>
                        <a:rPr lang="vi-VN" sz="2400" kern="100" dirty="0">
                          <a:effectLst/>
                          <a:latin typeface="Times New Roman" panose="02020603050405020304" pitchFamily="18" charset="0"/>
                          <a:ea typeface="Times New Roman" panose="02020603050405020304" pitchFamily="18" charset="0"/>
                          <a:cs typeface="Times New Roman" panose="02020603050405020304" pitchFamily="18" charset="0"/>
                        </a:rPr>
                        <a:t>làm đồ gia dụng, thiết bị y tế,...</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919" marR="20414" marT="19158"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chemeClr val="bg1"/>
                    </a:solidFill>
                  </a:tcPr>
                </a:tc>
                <a:tc>
                  <a:txBody>
                    <a:bodyPr/>
                    <a:lstStyle/>
                    <a:p>
                      <a:pPr marL="0" marR="0" algn="l">
                        <a:lnSpc>
                          <a:spcPct val="107000"/>
                        </a:lnSpc>
                        <a:spcBef>
                          <a:spcPts val="0"/>
                        </a:spcBef>
                        <a:spcAft>
                          <a:spcPts val="0"/>
                        </a:spcAft>
                      </a:pPr>
                      <a:r>
                        <a:rPr lang="vi-VN" sz="2400" kern="100" dirty="0">
                          <a:effectLst/>
                          <a:latin typeface="Times New Roman" panose="02020603050405020304" pitchFamily="18" charset="0"/>
                          <a:ea typeface="Times New Roman" panose="02020603050405020304" pitchFamily="18" charset="0"/>
                          <a:cs typeface="Times New Roman" panose="02020603050405020304" pitchFamily="18" charset="0"/>
                        </a:rPr>
                        <a:t>làm khung công trình xây dựng, giao thông...</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919" marR="20414" marT="19158"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chemeClr val="bg1"/>
                    </a:solidFill>
                  </a:tcPr>
                </a:tc>
                <a:tc>
                  <a:txBody>
                    <a:bodyPr/>
                    <a:lstStyle/>
                    <a:p>
                      <a:pPr marL="0" marR="0" algn="l">
                        <a:lnSpc>
                          <a:spcPct val="107000"/>
                        </a:lnSpc>
                        <a:spcBef>
                          <a:spcPts val="0"/>
                        </a:spcBef>
                        <a:spcAft>
                          <a:spcPts val="0"/>
                        </a:spcAft>
                      </a:pPr>
                      <a:r>
                        <a:rPr lang="vi-VN" sz="2400" kern="100" dirty="0">
                          <a:effectLst/>
                          <a:latin typeface="Times New Roman" panose="02020603050405020304" pitchFamily="18" charset="0"/>
                          <a:ea typeface="Times New Roman" panose="02020603050405020304" pitchFamily="18" charset="0"/>
                          <a:cs typeface="Times New Roman" panose="02020603050405020304" pitchFamily="18" charset="0"/>
                        </a:rPr>
                        <a:t>đúc các chi tiết máy, ống dẫn nước, nắp cống,...</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919" marR="20414" marT="19158" marB="0">
                    <a:lnL w="12700" cap="flat" cmpd="sng" algn="ctr">
                      <a:solidFill>
                        <a:srgbClr val="181717"/>
                      </a:solidFill>
                      <a:prstDash val="solid"/>
                      <a:round/>
                      <a:headEnd type="none" w="med" len="med"/>
                      <a:tailEnd type="none" w="med" len="med"/>
                    </a:lnL>
                    <a:lnR w="12700" cap="flat" cmpd="sng" algn="ctr">
                      <a:solidFill>
                        <a:srgbClr val="181717"/>
                      </a:solidFill>
                      <a:prstDash val="solid"/>
                      <a:round/>
                      <a:headEnd type="none" w="med" len="med"/>
                      <a:tailEnd type="none" w="med" len="med"/>
                    </a:lnR>
                    <a:lnT w="12700" cap="flat" cmpd="sng" algn="ctr">
                      <a:solidFill>
                        <a:srgbClr val="181717"/>
                      </a:solidFill>
                      <a:prstDash val="solid"/>
                      <a:round/>
                      <a:headEnd type="none" w="med" len="med"/>
                      <a:tailEnd type="none" w="med" len="med"/>
                    </a:lnT>
                    <a:lnB w="12700" cap="flat" cmpd="sng" algn="ctr">
                      <a:solidFill>
                        <a:srgbClr val="181717"/>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8200" y="617119"/>
            <a:ext cx="10515600" cy="613052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Điền từ còn thiếu vào chỗ (....)</a:t>
            </a:r>
            <a:endParaRPr kumimoji="0" lang="en-US" sz="2400" b="0" i="0" u="none" strike="noStrike" kern="1200" cap="none" spc="0" normalizeH="0" baseline="0" noProof="0" dirty="0">
              <a:ln>
                <a:noFill/>
              </a:ln>
              <a:solidFill>
                <a:prstClr val="black"/>
              </a:solidFill>
              <a:effectLst/>
              <a:uLnTx/>
              <a:uFillTx/>
              <a:latin typeface="Calibri Ligh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Hợp kim là vật liệu kim loại có chứa ...... một kim loại cơ bản và một số kim loại hoặc .......... khác</a:t>
            </a:r>
            <a:r>
              <a:rPr kumimoji="0" lang="vi-VN"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a:t>
            </a:r>
            <a:endParaRPr kumimoji="0" lang="vi-VN"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90170" marR="0" lvl="0" indent="0" algn="just" defTabSz="457200" rtl="0" eaLnBrk="1" fontAlgn="auto" latinLnBrk="0" hangingPunct="1">
              <a:lnSpc>
                <a:spcPct val="106000"/>
              </a:lnSpc>
              <a:spcBef>
                <a:spcPts val="0"/>
              </a:spcBef>
              <a:spcAft>
                <a:spcPts val="400"/>
              </a:spcAft>
              <a:buClrTx/>
              <a:buSzTx/>
              <a:buFontTx/>
              <a:buNone/>
              <a:tabLst/>
              <a:defRPr/>
            </a:pPr>
            <a:r>
              <a:rPr kumimoji="0" lang="vi-VN"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vi-VN"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Trả lời câu hỏi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90170" marR="0" lvl="0" indent="0" algn="just" defTabSz="457200" rtl="0" eaLnBrk="1" fontAlgn="auto" latinLnBrk="0" hangingPunct="1">
              <a:lnSpc>
                <a:spcPct val="135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1,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Thành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phần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tính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chất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kim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loại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hợp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kim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nhau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như</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thế</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sao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thực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tiễn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kim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loại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thường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được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dụng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dưới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hợp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kim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Lấy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dụ</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minh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hoạ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L="90170" marR="0" lvl="0" indent="0" algn="just" defTabSz="457200" rtl="0" eaLnBrk="1" fontAlgn="auto" latinLnBrk="0" hangingPunct="1">
              <a:lnSpc>
                <a:spcPct val="135000"/>
              </a:lnSpc>
              <a:spcBef>
                <a:spcPts val="0"/>
              </a:spcBef>
              <a:spcAft>
                <a:spcPts val="0"/>
              </a:spcAft>
              <a:buClrTx/>
              <a:buSzTx/>
              <a:buFontTx/>
              <a:buNone/>
              <a:tabLst/>
              <a:defRPr/>
            </a:pPr>
            <a:r>
              <a:rPr kumimoji="0" lang="vi-VN"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90170" marR="0" lvl="0" indent="0" algn="just" defTabSz="457200" rtl="0" eaLnBrk="1" fontAlgn="auto" latinLnBrk="0" hangingPunct="1">
              <a:lnSpc>
                <a:spcPct val="135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2,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sao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hợp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kim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này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được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dụng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phổ</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biến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nghiệp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cuộc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sống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L="90170" marR="0" lvl="0" indent="0" algn="just" defTabSz="457200" rtl="0" eaLnBrk="1" fontAlgn="auto" latinLnBrk="0" hangingPunct="1">
              <a:lnSpc>
                <a:spcPct val="135000"/>
              </a:lnSpc>
              <a:spcBef>
                <a:spcPts val="0"/>
              </a:spcBef>
              <a:spcAft>
                <a:spcPts val="0"/>
              </a:spcAft>
              <a:buClrTx/>
              <a:buSzTx/>
              <a:buFontTx/>
              <a:buNone/>
              <a:tabLst/>
              <a:defRPr/>
            </a:pPr>
            <a:r>
              <a:rPr kumimoji="0" lang="vi-VN"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vi-VN" sz="2400" b="0" i="1" u="none" strike="noStrike" kern="1200" cap="none" spc="0" normalizeH="0" baseline="0" noProof="0" dirty="0">
                <a:ln>
                  <a:noFill/>
                </a:ln>
                <a:solidFill>
                  <a:srgbClr val="DC892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664078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79554" y="520988"/>
            <a:ext cx="10847882" cy="3539430"/>
          </a:xfrm>
          <a:prstGeom prst="rect">
            <a:avLst/>
          </a:prstGeom>
        </p:spPr>
        <p:txBody>
          <a:bodyPr wrap="square">
            <a:spAutoFit/>
          </a:bodyPr>
          <a:lstStyle/>
          <a:p>
            <a:pPr marL="514350" indent="-514350">
              <a:buAutoNum type="arabicPeriod"/>
            </a:pPr>
            <a:r>
              <a:rPr lang="vi-VN" sz="2800" dirty="0" smtClean="0">
                <a:latin typeface="+mj-lt"/>
              </a:rPr>
              <a:t>Về </a:t>
            </a:r>
            <a:r>
              <a:rPr lang="vi-VN" sz="2800" dirty="0">
                <a:latin typeface="+mj-lt"/>
              </a:rPr>
              <a:t>thành phần: kim loại là đơn chất, hợp kim là hỗn hợp có chứa một kim loại cơ bản. </a:t>
            </a:r>
            <a:endParaRPr lang="vi-VN" sz="2800" dirty="0" smtClean="0">
              <a:latin typeface="+mj-lt"/>
            </a:endParaRPr>
          </a:p>
          <a:p>
            <a:r>
              <a:rPr lang="vi-VN" sz="2800" dirty="0" smtClean="0">
                <a:latin typeface="+mj-lt"/>
              </a:rPr>
              <a:t>     Về </a:t>
            </a:r>
            <a:r>
              <a:rPr lang="vi-VN" sz="2800" dirty="0">
                <a:latin typeface="+mj-lt"/>
              </a:rPr>
              <a:t>tính chất: hợp kim có tính chất hoá học gần giống với kim loại cơ bản (trừ một số trường hợp như thép inox) nhưng tính chất vật lí thường khác nhiều. </a:t>
            </a:r>
            <a:endParaRPr lang="vi-VN" sz="2800" dirty="0" smtClean="0">
              <a:latin typeface="+mj-lt"/>
            </a:endParaRPr>
          </a:p>
          <a:p>
            <a:r>
              <a:rPr lang="vi-VN" sz="2800" dirty="0" smtClean="0">
                <a:latin typeface="+mj-lt"/>
              </a:rPr>
              <a:t>     Trong </a:t>
            </a:r>
            <a:r>
              <a:rPr lang="vi-VN" sz="2800" dirty="0">
                <a:latin typeface="+mj-lt"/>
              </a:rPr>
              <a:t>thực tiễn, kim loại thường được sử dụng dưới dạng hợp kim vì hai lí do: thứ nhất, khó tách kim loại tinh khiết; thứ hai, hợp kim có nhiều ưu điểm trong sử dụng</a:t>
            </a:r>
            <a:r>
              <a:rPr lang="vi-VN" sz="2800" dirty="0" smtClean="0">
                <a:latin typeface="+mj-lt"/>
              </a:rPr>
              <a:t>.</a:t>
            </a:r>
            <a:endParaRPr lang="en-US" sz="2800" dirty="0">
              <a:latin typeface="+mj-lt"/>
            </a:endParaRPr>
          </a:p>
        </p:txBody>
      </p:sp>
      <p:sp>
        <p:nvSpPr>
          <p:cNvPr id="2" name="Rectangle 1"/>
          <p:cNvSpPr/>
          <p:nvPr/>
        </p:nvSpPr>
        <p:spPr>
          <a:xfrm>
            <a:off x="679554" y="4060418"/>
            <a:ext cx="10668000" cy="1837426"/>
          </a:xfrm>
          <a:prstGeom prst="rect">
            <a:avLst/>
          </a:prstGeom>
        </p:spPr>
        <p:txBody>
          <a:bodyPr wrap="square">
            <a:spAutoFit/>
          </a:bodyPr>
          <a:lstStyle/>
          <a:p>
            <a:pPr algn="just">
              <a:lnSpc>
                <a:spcPct val="135000"/>
              </a:lnSpc>
              <a:spcAft>
                <a:spcPts val="600"/>
              </a:spcAft>
              <a:tabLst>
                <a:tab pos="551815" algn="l"/>
              </a:tabLst>
            </a:pPr>
            <a:r>
              <a:rPr lang="vi-VN" sz="2800" dirty="0" smtClean="0">
                <a:latin typeface="Times New Roman" panose="02020603050405020304" pitchFamily="18" charset="0"/>
                <a:ea typeface="Times New Roman" panose="02020603050405020304" pitchFamily="18" charset="0"/>
                <a:cs typeface="Times New Roman" panose="02020603050405020304" pitchFamily="18" charset="0"/>
              </a:rPr>
              <a:t>2.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kim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ưu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vượt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trội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so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kim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loại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nguyên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bền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cứng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cao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khả</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năng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chống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ăn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mòn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gỉ</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sét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phù</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ứng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359374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920" y="0"/>
            <a:ext cx="12070080"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3200" b="1" i="0" u="none" strike="noStrike" kern="0" cap="none" spc="0" normalizeH="0" baseline="0" noProof="0" dirty="0" smtClean="0">
                <a:ln>
                  <a:noFill/>
                </a:ln>
                <a:solidFill>
                  <a:srgbClr val="FF0000"/>
                </a:solidFill>
                <a:effectLst/>
                <a:uLnTx/>
                <a:uFillTx/>
                <a:latin typeface="Times New Roman" panose="02020603050405020304" pitchFamily="18" charset="0"/>
                <a:ea typeface="+mn-ea"/>
                <a:cs typeface="+mn-cs"/>
              </a:rPr>
              <a:t>BÀI 20</a:t>
            </a:r>
            <a:r>
              <a:rPr kumimoji="0" lang="en-US" sz="3200" b="1" i="0" u="none" strike="noStrike" kern="0" cap="none" spc="0" normalizeH="0" baseline="0" noProof="0" dirty="0" smtClean="0">
                <a:ln>
                  <a:noFill/>
                </a:ln>
                <a:solidFill>
                  <a:srgbClr val="FF0000"/>
                </a:solidFill>
                <a:effectLst/>
                <a:uLnTx/>
                <a:uFillTx/>
                <a:latin typeface="Calibri Light" panose="020F0302020204030204"/>
                <a:ea typeface="+mn-ea"/>
                <a:cs typeface="+mn-cs"/>
              </a:rPr>
              <a:t>: </a:t>
            </a:r>
            <a:r>
              <a:rPr kumimoji="0" lang="vi-VN" sz="3200" b="1" i="0" u="none" strike="noStrike" kern="0" cap="none" spc="0" normalizeH="0" baseline="0" noProof="0" dirty="0" smtClean="0">
                <a:ln>
                  <a:noFill/>
                </a:ln>
                <a:solidFill>
                  <a:srgbClr val="FF0000"/>
                </a:solidFill>
                <a:effectLst/>
                <a:uLnTx/>
                <a:uFillTx/>
                <a:latin typeface="Times New Roman" panose="02020603050405020304" pitchFamily="18" charset="0"/>
                <a:ea typeface="+mn-ea"/>
                <a:cs typeface="+mn-cs"/>
              </a:rPr>
              <a:t>TÁCH KIM LOẠI VÀ VIỆC SỬ DỤNG HỢP KIM</a:t>
            </a:r>
            <a:endParaRPr kumimoji="0" lang="en-US" sz="1800" b="0" i="0" u="none" strike="noStrike" kern="0" cap="none" spc="0" normalizeH="0" baseline="0" noProof="0" dirty="0" smtClean="0">
              <a:ln>
                <a:noFill/>
              </a:ln>
              <a:solidFill>
                <a:sysClr val="windowText" lastClr="000000"/>
              </a:solidFill>
              <a:effectLst/>
              <a:uLnTx/>
              <a:uFillTx/>
              <a:latin typeface="Calibri" panose="020F0502020204030204"/>
              <a:ea typeface="+mn-ea"/>
              <a:cs typeface="+mn-cs"/>
            </a:endParaRPr>
          </a:p>
        </p:txBody>
      </p:sp>
      <p:sp>
        <p:nvSpPr>
          <p:cNvPr id="3" name="Rectangle 2"/>
          <p:cNvSpPr/>
          <p:nvPr/>
        </p:nvSpPr>
        <p:spPr>
          <a:xfrm>
            <a:off x="756728" y="948074"/>
            <a:ext cx="2797355" cy="536172"/>
          </a:xfrm>
          <a:prstGeom prst="rect">
            <a:avLst/>
          </a:prstGeom>
        </p:spPr>
        <p:txBody>
          <a:bodyPr wrap="square">
            <a:spAutoFit/>
          </a:bodyPr>
          <a:lstStyle/>
          <a:p>
            <a:pPr marL="0" marR="34925" lvl="0" indent="0" algn="just" defTabSz="457200" rtl="0" eaLnBrk="1" fontAlgn="auto" latinLnBrk="0" hangingPunct="1">
              <a:lnSpc>
                <a:spcPct val="103000"/>
              </a:lnSpc>
              <a:spcBef>
                <a:spcPts val="0"/>
              </a:spcBef>
              <a:spcAft>
                <a:spcPts val="190"/>
              </a:spcAft>
              <a:buClrTx/>
              <a:buSzTx/>
              <a:buFontTx/>
              <a:buNone/>
              <a:defRPr/>
            </a:pPr>
            <a:r>
              <a:rPr kumimoji="0" lang="en-US" sz="2800" b="1" i="0" u="none" strike="noStrike" kern="1200" cap="none" spc="0" normalizeH="0" baseline="0" noProof="0" dirty="0" smtClean="0">
                <a:ln>
                  <a:noFill/>
                </a:ln>
                <a:solidFill>
                  <a:schemeClr val="accent6"/>
                </a:solidFill>
                <a:effectLst/>
                <a:uLnTx/>
                <a:uFillTx/>
                <a:latin typeface="Times New Roman" panose="02020603050405020304" pitchFamily="18" charset="0"/>
                <a:ea typeface="Calibri" panose="020F0502020204030204" pitchFamily="34" charset="0"/>
                <a:cs typeface="Times New Roman" panose="02020603050405020304" pitchFamily="18" charset="0"/>
              </a:rPr>
              <a:t>III.</a:t>
            </a:r>
            <a:r>
              <a:rPr kumimoji="0" lang="en-US" sz="2800" b="1" i="0" u="none" strike="noStrike" kern="1200" cap="none" spc="0" normalizeH="0" noProof="0" dirty="0" smtClean="0">
                <a:ln>
                  <a:noFill/>
                </a:ln>
                <a:solidFill>
                  <a:schemeClr val="accent6"/>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noProof="0" dirty="0" err="1" smtClean="0">
                <a:ln>
                  <a:noFill/>
                </a:ln>
                <a:solidFill>
                  <a:schemeClr val="accent6"/>
                </a:solidFill>
                <a:effectLst/>
                <a:uLnTx/>
                <a:uFillTx/>
                <a:latin typeface="Times New Roman" panose="02020603050405020304" pitchFamily="18" charset="0"/>
                <a:ea typeface="Calibri" panose="020F0502020204030204" pitchFamily="34" charset="0"/>
                <a:cs typeface="Times New Roman" panose="02020603050405020304" pitchFamily="18" charset="0"/>
              </a:rPr>
              <a:t>Hợp</a:t>
            </a:r>
            <a:r>
              <a:rPr kumimoji="0" lang="en-US" sz="2800" b="1" i="0" u="none" strike="noStrike" kern="1200" cap="none" spc="0" normalizeH="0" noProof="0" dirty="0" smtClean="0">
                <a:ln>
                  <a:noFill/>
                </a:ln>
                <a:solidFill>
                  <a:schemeClr val="accent6"/>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noProof="0" dirty="0" err="1" smtClean="0">
                <a:ln>
                  <a:noFill/>
                </a:ln>
                <a:solidFill>
                  <a:schemeClr val="accent6"/>
                </a:solidFill>
                <a:effectLst/>
                <a:uLnTx/>
                <a:uFillTx/>
                <a:latin typeface="Times New Roman" panose="02020603050405020304" pitchFamily="18" charset="0"/>
                <a:ea typeface="Calibri" panose="020F0502020204030204" pitchFamily="34" charset="0"/>
                <a:cs typeface="Times New Roman" panose="02020603050405020304" pitchFamily="18" charset="0"/>
              </a:rPr>
              <a:t>kim</a:t>
            </a:r>
            <a:r>
              <a:rPr kumimoji="0" lang="en-US" sz="2800" b="1" i="0" u="none" strike="noStrike" kern="1200" cap="none" spc="0" normalizeH="0" noProof="0" dirty="0" smtClean="0">
                <a:ln>
                  <a:noFill/>
                </a:ln>
                <a:solidFill>
                  <a:schemeClr val="accent6"/>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2800" b="1" i="0" u="none" strike="noStrike" kern="1200" cap="none" spc="0" normalizeH="0" baseline="0" noProof="0" dirty="0">
              <a:ln>
                <a:noFill/>
              </a:ln>
              <a:solidFill>
                <a:schemeClr val="accent6"/>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6"/>
          <p:cNvSpPr/>
          <p:nvPr/>
        </p:nvSpPr>
        <p:spPr>
          <a:xfrm>
            <a:off x="873951" y="1654573"/>
            <a:ext cx="10566017" cy="4337598"/>
          </a:xfrm>
          <a:prstGeom prst="rect">
            <a:avLst/>
          </a:prstGeom>
          <a:solidFill>
            <a:schemeClr val="bg1"/>
          </a:solidFill>
          <a:ln>
            <a:solidFill>
              <a:schemeClr val="bg1"/>
            </a:solidFill>
          </a:ln>
        </p:spPr>
        <p:txBody>
          <a:bodyPr wrap="square">
            <a:spAutoFit/>
          </a:bodyPr>
          <a:lstStyle/>
          <a:p>
            <a:pPr>
              <a:lnSpc>
                <a:spcPct val="112000"/>
              </a:lnSpc>
              <a:spcAft>
                <a:spcPts val="625"/>
              </a:spcAft>
            </a:pPr>
            <a:r>
              <a:rPr lang="en-US" sz="2800" dirty="0" smtClean="0">
                <a:highlight>
                  <a:srgbClr val="FFFF00"/>
                </a:highlight>
                <a:latin typeface="Times New Roman" panose="02020603050405020304" pitchFamily="18" charset="0"/>
                <a:ea typeface="Calibri" panose="020F0502020204030204" pitchFamily="34" charset="0"/>
                <a:cs typeface="Times New Roman" panose="02020603050405020304" pitchFamily="18" charset="0"/>
              </a:rPr>
              <a:t>1. </a:t>
            </a:r>
            <a:r>
              <a:rPr lang="en-US" sz="2800" dirty="0" err="1" smtClean="0">
                <a:highlight>
                  <a:srgbClr val="FFFF00"/>
                </a:highlight>
                <a:latin typeface="Times New Roman" panose="02020603050405020304" pitchFamily="18" charset="0"/>
                <a:ea typeface="Calibri" panose="020F0502020204030204" pitchFamily="34" charset="0"/>
                <a:cs typeface="Times New Roman" panose="02020603050405020304" pitchFamily="18" charset="0"/>
              </a:rPr>
              <a:t>Khái</a:t>
            </a:r>
            <a:r>
              <a:rPr lang="en-US" sz="2800" dirty="0" smtClean="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highlight>
                  <a:srgbClr val="FFFF00"/>
                </a:highlight>
                <a:latin typeface="Times New Roman" panose="02020603050405020304" pitchFamily="18" charset="0"/>
                <a:ea typeface="Calibri" panose="020F0502020204030204" pitchFamily="34" charset="0"/>
                <a:cs typeface="Times New Roman" panose="02020603050405020304" pitchFamily="18" charset="0"/>
              </a:rPr>
              <a:t>niệm</a:t>
            </a:r>
            <a:r>
              <a:rPr lang="en-US" sz="2800" dirty="0" smtClean="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p>
          <a:p>
            <a:pPr>
              <a:lnSpc>
                <a:spcPct val="112000"/>
              </a:lnSpc>
              <a:spcAft>
                <a:spcPts val="625"/>
              </a:spcAft>
            </a:pPr>
            <a:r>
              <a:rPr lang="vi-VN" sz="2800" dirty="0" smtClean="0">
                <a:highlight>
                  <a:srgbClr val="FFFF00"/>
                </a:highlight>
                <a:latin typeface="Times New Roman" panose="02020603050405020304" pitchFamily="18" charset="0"/>
                <a:ea typeface="Calibri" panose="020F0502020204030204" pitchFamily="34" charset="0"/>
                <a:cs typeface="Times New Roman" panose="02020603050405020304" pitchFamily="18" charset="0"/>
              </a:rPr>
              <a:t>Hợp </a:t>
            </a:r>
            <a:r>
              <a:rPr lang="vi-VN" sz="28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kim là vật liệu kim loại có chứa ít nhất một kim loại cơ bản và một số kim loại hoặc phi kim khác. </a:t>
            </a:r>
            <a:endParaRPr lang="en-US" sz="2800" dirty="0" smtClean="0">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p>
            <a:pPr>
              <a:lnSpc>
                <a:spcPct val="112000"/>
              </a:lnSpc>
              <a:spcAft>
                <a:spcPts val="625"/>
              </a:spcAft>
            </a:pPr>
            <a:r>
              <a:rPr lang="en-US" sz="2800" dirty="0" smtClean="0">
                <a:highlight>
                  <a:srgbClr val="FFFF00"/>
                </a:highlight>
                <a:latin typeface="Times New Roman" panose="02020603050405020304" pitchFamily="18" charset="0"/>
                <a:ea typeface="Calibri" panose="020F0502020204030204" pitchFamily="34" charset="0"/>
                <a:cs typeface="Times New Roman" panose="02020603050405020304" pitchFamily="18" charset="0"/>
              </a:rPr>
              <a:t>2. </a:t>
            </a:r>
            <a:r>
              <a:rPr lang="en-US" sz="2800" dirty="0" err="1" smtClean="0">
                <a:highlight>
                  <a:srgbClr val="FFFF00"/>
                </a:highlight>
                <a:latin typeface="Times New Roman" panose="02020603050405020304" pitchFamily="18" charset="0"/>
                <a:ea typeface="Calibri" panose="020F0502020204030204" pitchFamily="34" charset="0"/>
                <a:cs typeface="Times New Roman" panose="02020603050405020304" pitchFamily="18" charset="0"/>
              </a:rPr>
              <a:t>Ưu</a:t>
            </a:r>
            <a:r>
              <a:rPr lang="en-US" sz="2800" dirty="0" smtClean="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highlight>
                  <a:srgbClr val="FFFF00"/>
                </a:highlight>
                <a:latin typeface="Times New Roman" panose="02020603050405020304" pitchFamily="18" charset="0"/>
                <a:ea typeface="Calibri" panose="020F0502020204030204" pitchFamily="34" charset="0"/>
                <a:cs typeface="Times New Roman" panose="02020603050405020304" pitchFamily="18" charset="0"/>
              </a:rPr>
              <a:t>điểm</a:t>
            </a:r>
            <a:r>
              <a:rPr lang="en-US" sz="2800" dirty="0" smtClean="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p>
            <a:pPr>
              <a:lnSpc>
                <a:spcPct val="112000"/>
              </a:lnSpc>
              <a:spcAft>
                <a:spcPts val="625"/>
              </a:spcAft>
            </a:pPr>
            <a:r>
              <a:rPr lang="vi-VN" sz="2800" dirty="0" smtClean="0">
                <a:highlight>
                  <a:srgbClr val="FFFF00"/>
                </a:highlight>
                <a:latin typeface="Times New Roman" panose="02020603050405020304" pitchFamily="18" charset="0"/>
                <a:ea typeface="Calibri" panose="020F0502020204030204" pitchFamily="34" charset="0"/>
                <a:cs typeface="Times New Roman" panose="02020603050405020304" pitchFamily="18" charset="0"/>
              </a:rPr>
              <a:t>Hợp </a:t>
            </a:r>
            <a:r>
              <a:rPr lang="vi-VN" sz="28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kim thường có nhiều ưu điểm vượt trội so với kim loại nguyên chất như độ bền, độ cứng cao</a:t>
            </a:r>
            <a:r>
              <a:rPr lang="vi-VN" sz="2800" dirty="0" smtClean="0">
                <a:highlight>
                  <a:srgbClr val="FFFF00"/>
                </a:highlight>
                <a:latin typeface="Times New Roman" panose="02020603050405020304" pitchFamily="18" charset="0"/>
                <a:ea typeface="Calibri" panose="020F0502020204030204" pitchFamily="34" charset="0"/>
                <a:cs typeface="Times New Roman" panose="02020603050405020304" pitchFamily="18" charset="0"/>
              </a:rPr>
              <a:t>,...</a:t>
            </a:r>
            <a:endParaRPr lang="en-US" sz="2800" dirty="0" smtClean="0">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p>
            <a:pPr>
              <a:lnSpc>
                <a:spcPct val="112000"/>
              </a:lnSpc>
              <a:spcAft>
                <a:spcPts val="625"/>
              </a:spcAft>
            </a:pPr>
            <a:r>
              <a:rPr lang="en-US" sz="2800" dirty="0" smtClean="0">
                <a:highlight>
                  <a:srgbClr val="FFFF00"/>
                </a:highlight>
                <a:latin typeface="Times New Roman" panose="02020603050405020304" pitchFamily="18" charset="0"/>
                <a:ea typeface="Calibri" panose="020F0502020204030204" pitchFamily="34" charset="0"/>
                <a:cs typeface="Times New Roman" panose="02020603050405020304" pitchFamily="18" charset="0"/>
              </a:rPr>
              <a:t>3. </a:t>
            </a:r>
            <a:r>
              <a:rPr lang="en-US" sz="2800" dirty="0" err="1" smtClean="0">
                <a:highlight>
                  <a:srgbClr val="FFFF00"/>
                </a:highlight>
                <a:latin typeface="Times New Roman" panose="02020603050405020304" pitchFamily="18" charset="0"/>
                <a:ea typeface="Calibri" panose="020F0502020204030204" pitchFamily="34" charset="0"/>
                <a:cs typeface="Times New Roman" panose="02020603050405020304" pitchFamily="18" charset="0"/>
              </a:rPr>
              <a:t>Một</a:t>
            </a:r>
            <a:r>
              <a:rPr lang="en-US" sz="2800" dirty="0" smtClean="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highlight>
                  <a:srgbClr val="FFFF00"/>
                </a:highlight>
                <a:latin typeface="Times New Roman" panose="02020603050405020304" pitchFamily="18" charset="0"/>
                <a:ea typeface="Calibri" panose="020F0502020204030204" pitchFamily="34" charset="0"/>
                <a:cs typeface="Times New Roman" panose="02020603050405020304" pitchFamily="18" charset="0"/>
              </a:rPr>
              <a:t>số</a:t>
            </a:r>
            <a:r>
              <a:rPr lang="en-US" sz="2800" dirty="0" smtClean="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highlight>
                  <a:srgbClr val="FFFF00"/>
                </a:highlight>
                <a:latin typeface="Times New Roman" panose="02020603050405020304" pitchFamily="18" charset="0"/>
                <a:ea typeface="Calibri" panose="020F0502020204030204" pitchFamily="34" charset="0"/>
                <a:cs typeface="Times New Roman" panose="02020603050405020304" pitchFamily="18" charset="0"/>
              </a:rPr>
              <a:t>hợp</a:t>
            </a:r>
            <a:r>
              <a:rPr lang="en-US" sz="2800" dirty="0" smtClean="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highlight>
                  <a:srgbClr val="FFFF00"/>
                </a:highlight>
                <a:latin typeface="Times New Roman" panose="02020603050405020304" pitchFamily="18" charset="0"/>
                <a:ea typeface="Calibri" panose="020F0502020204030204" pitchFamily="34" charset="0"/>
                <a:cs typeface="Times New Roman" panose="02020603050405020304" pitchFamily="18" charset="0"/>
              </a:rPr>
              <a:t>kim</a:t>
            </a:r>
            <a:r>
              <a:rPr lang="en-US" sz="2800" dirty="0" smtClean="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thường</a:t>
            </a:r>
            <a:r>
              <a:rPr lang="en-US" sz="2800" dirty="0" smtClean="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dung : </a:t>
            </a:r>
          </a:p>
          <a:p>
            <a:pPr marL="34925" lvl="0" defTabSz="914400">
              <a:lnSpc>
                <a:spcPct val="107000"/>
              </a:lnSpc>
            </a:pPr>
            <a:r>
              <a:rPr lang="en-US" sz="2800" dirty="0" err="1" smtClean="0">
                <a:highlight>
                  <a:srgbClr val="FFFF00"/>
                </a:highlight>
                <a:latin typeface="Times New Roman" panose="02020603050405020304" pitchFamily="18" charset="0"/>
                <a:ea typeface="Calibri" panose="020F0502020204030204" pitchFamily="34" charset="0"/>
                <a:cs typeface="Times New Roman" panose="02020603050405020304" pitchFamily="18" charset="0"/>
              </a:rPr>
              <a:t>Inox</a:t>
            </a:r>
            <a:r>
              <a:rPr lang="en-US" sz="2800" dirty="0" smtClean="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 Duralumin , gang , </a:t>
            </a:r>
            <a:r>
              <a:rPr lang="en-US" sz="2800" dirty="0" err="1" smtClean="0">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thép</a:t>
            </a:r>
            <a:r>
              <a:rPr lang="en-US" sz="2800" dirty="0" smtClean="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endParaRPr lang="en-US" sz="2400" kern="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9764" y="215537"/>
            <a:ext cx="10837889" cy="6265690"/>
          </a:xfrm>
          <a:prstGeom prst="rect">
            <a:avLst/>
          </a:prstGeom>
        </p:spPr>
        <p:txBody>
          <a:bodyPr wrap="square">
            <a:spAutoFit/>
          </a:bodyPr>
          <a:lstStyle/>
          <a:p>
            <a:pPr marL="540385" algn="just">
              <a:lnSpc>
                <a:spcPct val="112000"/>
              </a:lnSpc>
              <a:spcAft>
                <a:spcPts val="0"/>
              </a:spcAft>
            </a:pPr>
            <a:r>
              <a:rPr lang="vi-VN" sz="2400" dirty="0">
                <a:latin typeface="Times New Roman" panose="02020603050405020304" pitchFamily="18" charset="0"/>
                <a:ea typeface="Calibri" panose="020F0502020204030204" pitchFamily="34" charset="0"/>
                <a:cs typeface="Times New Roman" panose="02020603050405020304" pitchFamily="18" charset="0"/>
              </a:rPr>
              <a:t>Câu 1: Tên gọi nào sau đây không là hợp kim?</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540385" algn="just">
              <a:lnSpc>
                <a:spcPct val="112000"/>
              </a:lnSpc>
              <a:spcAft>
                <a:spcPts val="0"/>
              </a:spcAft>
            </a:pPr>
            <a:r>
              <a:rPr lang="vi-VN" sz="2400" dirty="0">
                <a:latin typeface="Times New Roman" panose="02020603050405020304" pitchFamily="18" charset="0"/>
                <a:ea typeface="Calibri" panose="020F0502020204030204" pitchFamily="34" charset="0"/>
                <a:cs typeface="Times New Roman" panose="02020603050405020304" pitchFamily="18" charset="0"/>
              </a:rPr>
              <a:t>A. Tecmit                 B. Inox                 C. Đuyra               D. Đồng thau</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540385" algn="just">
              <a:lnSpc>
                <a:spcPct val="112000"/>
              </a:lnSpc>
              <a:spcAft>
                <a:spcPts val="0"/>
              </a:spcAft>
            </a:pPr>
            <a:r>
              <a:rPr lang="vi-VN" sz="2400" dirty="0">
                <a:latin typeface="Times New Roman" panose="02020603050405020304" pitchFamily="18" charset="0"/>
                <a:ea typeface="Calibri" panose="020F0502020204030204" pitchFamily="34" charset="0"/>
                <a:cs typeface="Times New Roman" panose="02020603050405020304" pitchFamily="18" charset="0"/>
              </a:rPr>
              <a:t>Câu 2: Gang là hợp kim của sắt với nhiều nguyên tố, trong đó carbon chiếm</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540385" algn="just">
              <a:lnSpc>
                <a:spcPct val="112000"/>
              </a:lnSpc>
              <a:spcAft>
                <a:spcPts val="0"/>
              </a:spcAft>
            </a:pPr>
            <a:r>
              <a:rPr lang="vi-VN" sz="2400" dirty="0">
                <a:latin typeface="Times New Roman" panose="02020603050405020304" pitchFamily="18" charset="0"/>
                <a:ea typeface="Calibri" panose="020F0502020204030204" pitchFamily="34" charset="0"/>
                <a:cs typeface="Times New Roman" panose="02020603050405020304" pitchFamily="18" charset="0"/>
              </a:rPr>
              <a:t>A. 0,01% - 1%         B. 2% - 5%           C. 0,15% đến 2%   D. 2% đến 8%</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540385" algn="just">
              <a:lnSpc>
                <a:spcPct val="112000"/>
              </a:lnSpc>
              <a:spcAft>
                <a:spcPts val="0"/>
              </a:spcAft>
            </a:pPr>
            <a:r>
              <a:rPr lang="vi-VN" sz="2400" b="1" dirty="0">
                <a:latin typeface="Times New Roman" panose="02020603050405020304" pitchFamily="18" charset="0"/>
                <a:ea typeface="Calibri" panose="020F0502020204030204" pitchFamily="34" charset="0"/>
                <a:cs typeface="Times New Roman" panose="02020603050405020304" pitchFamily="18" charset="0"/>
              </a:rPr>
              <a:t>Câu 3:</a:t>
            </a:r>
            <a:r>
              <a:rPr lang="vi-VN" sz="2400" dirty="0">
                <a:latin typeface="Times New Roman" panose="02020603050405020304" pitchFamily="18" charset="0"/>
                <a:ea typeface="Calibri" panose="020F0502020204030204" pitchFamily="34" charset="0"/>
                <a:cs typeface="Times New Roman" panose="02020603050405020304" pitchFamily="18" charset="0"/>
              </a:rPr>
              <a:t> Kết luận nào sau đây </a:t>
            </a:r>
            <a:r>
              <a:rPr lang="vi-VN" sz="2400" b="1" dirty="0">
                <a:latin typeface="Times New Roman" panose="02020603050405020304" pitchFamily="18" charset="0"/>
                <a:ea typeface="Calibri" panose="020F0502020204030204" pitchFamily="34" charset="0"/>
                <a:cs typeface="Times New Roman" panose="02020603050405020304" pitchFamily="18" charset="0"/>
              </a:rPr>
              <a:t>không</a:t>
            </a:r>
            <a:r>
              <a:rPr lang="vi-VN" sz="2400" dirty="0">
                <a:latin typeface="Times New Roman" panose="02020603050405020304" pitchFamily="18" charset="0"/>
                <a:ea typeface="Calibri" panose="020F0502020204030204" pitchFamily="34" charset="0"/>
                <a:cs typeface="Times New Roman" panose="02020603050405020304" pitchFamily="18" charset="0"/>
              </a:rPr>
              <a:t> đúng về hợp kim</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540385" algn="just">
              <a:lnSpc>
                <a:spcPct val="112000"/>
              </a:lnSpc>
              <a:spcAft>
                <a:spcPts val="0"/>
              </a:spcAft>
            </a:pPr>
            <a:r>
              <a:rPr lang="vi-VN" sz="2400" dirty="0">
                <a:latin typeface="Times New Roman" panose="02020603050405020304" pitchFamily="18" charset="0"/>
                <a:ea typeface="Calibri" panose="020F0502020204030204" pitchFamily="34" charset="0"/>
                <a:cs typeface="Times New Roman" panose="02020603050405020304" pitchFamily="18" charset="0"/>
              </a:rPr>
              <a:t>A. Tính chất của hợp kim phụ thuộc vào thành phần của các đơn chất tham gia hợp kim và cấu tạo mạng tinh thể của hợp kim</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540385" algn="just">
              <a:lnSpc>
                <a:spcPct val="112000"/>
              </a:lnSpc>
              <a:spcAft>
                <a:spcPts val="0"/>
              </a:spcAft>
            </a:pPr>
            <a:r>
              <a:rPr lang="vi-VN" sz="2400" dirty="0">
                <a:latin typeface="Times New Roman" panose="02020603050405020304" pitchFamily="18" charset="0"/>
                <a:ea typeface="Calibri" panose="020F0502020204030204" pitchFamily="34" charset="0"/>
                <a:cs typeface="Times New Roman" panose="02020603050405020304" pitchFamily="18" charset="0"/>
              </a:rPr>
              <a:t>B. Hợp kim là vật liệu kim loại có chứa một kim loại cơ bản và một số kim loại hoặc phi kim khác.</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540385" algn="just">
              <a:lnSpc>
                <a:spcPct val="112000"/>
              </a:lnSpc>
              <a:spcAft>
                <a:spcPts val="0"/>
              </a:spcAft>
            </a:pPr>
            <a:r>
              <a:rPr lang="vi-VN" sz="2400" dirty="0">
                <a:latin typeface="Times New Roman" panose="02020603050405020304" pitchFamily="18" charset="0"/>
                <a:ea typeface="Calibri" panose="020F0502020204030204" pitchFamily="34" charset="0"/>
                <a:cs typeface="Times New Roman" panose="02020603050405020304" pitchFamily="18" charset="0"/>
              </a:rPr>
              <a:t>C. Thép là hợp kim của Fe và C</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540385" algn="just">
              <a:lnSpc>
                <a:spcPct val="112000"/>
              </a:lnSpc>
              <a:spcAft>
                <a:spcPts val="0"/>
              </a:spcAft>
            </a:pPr>
            <a:r>
              <a:rPr lang="vi-VN" sz="2400" dirty="0">
                <a:latin typeface="Times New Roman" panose="02020603050405020304" pitchFamily="18" charset="0"/>
                <a:ea typeface="Calibri" panose="020F0502020204030204" pitchFamily="34" charset="0"/>
                <a:cs typeface="Times New Roman" panose="02020603050405020304" pitchFamily="18" charset="0"/>
              </a:rPr>
              <a:t>D. Nhìn chung hợp kim có những tính chất hóa học khác tính chất của các chất tham gia tạo thành hợp kim.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540385" algn="just">
              <a:lnSpc>
                <a:spcPct val="112000"/>
              </a:lnSpc>
              <a:spcAft>
                <a:spcPts val="0"/>
              </a:spcAft>
            </a:pPr>
            <a:r>
              <a:rPr lang="vi-VN" sz="2400" b="1" dirty="0">
                <a:latin typeface="Times New Roman" panose="02020603050405020304" pitchFamily="18" charset="0"/>
                <a:ea typeface="Calibri" panose="020F0502020204030204" pitchFamily="34" charset="0"/>
                <a:cs typeface="Times New Roman" panose="02020603050405020304" pitchFamily="18" charset="0"/>
              </a:rPr>
              <a:t>Câu 4: </a:t>
            </a:r>
            <a:r>
              <a:rPr lang="vi-VN" sz="2400" dirty="0">
                <a:latin typeface="Times New Roman" panose="02020603050405020304" pitchFamily="18" charset="0"/>
                <a:ea typeface="Calibri" panose="020F0502020204030204" pitchFamily="34" charset="0"/>
                <a:cs typeface="Times New Roman" panose="02020603050405020304" pitchFamily="18" charset="0"/>
              </a:rPr>
              <a:t>Một loại hợp kim của sắt trong đó có nguyên tố C (0,01% - 2%) và một lượng rất ít các nguyên tố Si, Mn, S, P. Hợp kim đó là</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540385" algn="just">
              <a:lnSpc>
                <a:spcPct val="112000"/>
              </a:lnSpc>
              <a:spcAft>
                <a:spcPts val="0"/>
              </a:spcAft>
            </a:pPr>
            <a:r>
              <a:rPr lang="vi-VN" sz="2400" dirty="0">
                <a:latin typeface="Times New Roman" panose="02020603050405020304" pitchFamily="18" charset="0"/>
                <a:ea typeface="Calibri" panose="020F0502020204030204" pitchFamily="34" charset="0"/>
                <a:cs typeface="Times New Roman" panose="02020603050405020304" pitchFamily="18" charset="0"/>
              </a:rPr>
              <a:t>A. Gang trắng            B. Thép              C. Gang xám                D.Đuyra</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TextBox 4"/>
          <p:cNvSpPr txBox="1"/>
          <p:nvPr/>
        </p:nvSpPr>
        <p:spPr>
          <a:xfrm>
            <a:off x="914400" y="644578"/>
            <a:ext cx="554636" cy="461665"/>
          </a:xfrm>
          <a:prstGeom prst="rect">
            <a:avLst/>
          </a:prstGeom>
          <a:noFill/>
        </p:spPr>
        <p:txBody>
          <a:bodyPr wrap="square" rtlCol="0">
            <a:spAutoFit/>
          </a:bodyPr>
          <a:lstStyle/>
          <a:p>
            <a:r>
              <a:rPr lang="vi-VN" sz="2400" dirty="0" smtClean="0">
                <a:solidFill>
                  <a:srgbClr val="FF0000"/>
                </a:solidFill>
                <a:latin typeface="+mj-lt"/>
              </a:rPr>
              <a:t>A</a:t>
            </a:r>
            <a:endParaRPr lang="en-US" sz="2400" dirty="0">
              <a:solidFill>
                <a:srgbClr val="FF0000"/>
              </a:solidFill>
              <a:latin typeface="+mj-lt"/>
            </a:endParaRPr>
          </a:p>
        </p:txBody>
      </p:sp>
      <p:sp>
        <p:nvSpPr>
          <p:cNvPr id="6" name="TextBox 5"/>
          <p:cNvSpPr txBox="1"/>
          <p:nvPr/>
        </p:nvSpPr>
        <p:spPr>
          <a:xfrm>
            <a:off x="3390275" y="1456546"/>
            <a:ext cx="554636" cy="461665"/>
          </a:xfrm>
          <a:prstGeom prst="rect">
            <a:avLst/>
          </a:prstGeom>
          <a:noFill/>
        </p:spPr>
        <p:txBody>
          <a:bodyPr wrap="square" rtlCol="0">
            <a:spAutoFit/>
          </a:bodyPr>
          <a:lstStyle/>
          <a:p>
            <a:r>
              <a:rPr lang="vi-VN" sz="2400" dirty="0">
                <a:solidFill>
                  <a:srgbClr val="FF0000"/>
                </a:solidFill>
                <a:latin typeface="+mj-lt"/>
              </a:rPr>
              <a:t>B</a:t>
            </a:r>
            <a:endParaRPr lang="en-US" sz="2400" dirty="0">
              <a:solidFill>
                <a:srgbClr val="FF0000"/>
              </a:solidFill>
              <a:latin typeface="+mj-lt"/>
            </a:endParaRPr>
          </a:p>
        </p:txBody>
      </p:sp>
      <p:sp>
        <p:nvSpPr>
          <p:cNvPr id="7" name="TextBox 6"/>
          <p:cNvSpPr txBox="1"/>
          <p:nvPr/>
        </p:nvSpPr>
        <p:spPr>
          <a:xfrm>
            <a:off x="914400" y="4349647"/>
            <a:ext cx="554636" cy="461665"/>
          </a:xfrm>
          <a:prstGeom prst="rect">
            <a:avLst/>
          </a:prstGeom>
          <a:noFill/>
        </p:spPr>
        <p:txBody>
          <a:bodyPr wrap="square" rtlCol="0">
            <a:spAutoFit/>
          </a:bodyPr>
          <a:lstStyle/>
          <a:p>
            <a:r>
              <a:rPr lang="vi-VN" sz="2400" dirty="0">
                <a:solidFill>
                  <a:srgbClr val="FF0000"/>
                </a:solidFill>
                <a:latin typeface="+mj-lt"/>
              </a:rPr>
              <a:t>D</a:t>
            </a:r>
            <a:endParaRPr lang="en-US" sz="2400" dirty="0">
              <a:solidFill>
                <a:srgbClr val="FF0000"/>
              </a:solidFill>
              <a:latin typeface="+mj-lt"/>
            </a:endParaRPr>
          </a:p>
        </p:txBody>
      </p:sp>
      <p:sp>
        <p:nvSpPr>
          <p:cNvPr id="8" name="TextBox 7"/>
          <p:cNvSpPr txBox="1"/>
          <p:nvPr/>
        </p:nvSpPr>
        <p:spPr>
          <a:xfrm>
            <a:off x="3532681" y="5958007"/>
            <a:ext cx="554636" cy="523220"/>
          </a:xfrm>
          <a:prstGeom prst="rect">
            <a:avLst/>
          </a:prstGeom>
          <a:noFill/>
        </p:spPr>
        <p:txBody>
          <a:bodyPr wrap="square" rtlCol="0">
            <a:spAutoFit/>
          </a:bodyPr>
          <a:lstStyle/>
          <a:p>
            <a:r>
              <a:rPr lang="vi-VN" sz="2800" dirty="0">
                <a:solidFill>
                  <a:srgbClr val="FF0000"/>
                </a:solidFill>
                <a:latin typeface="+mj-lt"/>
              </a:rPr>
              <a:t>B</a:t>
            </a:r>
            <a:endParaRPr lang="en-US" sz="2800" dirty="0">
              <a:solidFill>
                <a:srgbClr val="FF0000"/>
              </a:solidFill>
              <a:latin typeface="+mj-lt"/>
            </a:endParaRPr>
          </a:p>
        </p:txBody>
      </p:sp>
    </p:spTree>
    <p:extLst>
      <p:ext uri="{BB962C8B-B14F-4D97-AF65-F5344CB8AC3E}">
        <p14:creationId xmlns:p14="http://schemas.microsoft.com/office/powerpoint/2010/main" val="3009712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4931" y="564370"/>
            <a:ext cx="11242623" cy="5262979"/>
          </a:xfrm>
          <a:prstGeom prst="rect">
            <a:avLst/>
          </a:prstGeom>
        </p:spPr>
        <p:txBody>
          <a:bodyPr wrap="square">
            <a:spAutoFit/>
          </a:bodyPr>
          <a:lstStyle/>
          <a:p>
            <a:pPr marL="540385" marR="28575" algn="just">
              <a:spcAft>
                <a:spcPts val="0"/>
              </a:spcAft>
            </a:pPr>
            <a:r>
              <a:rPr lang="vi-VN" sz="2400" b="1" dirty="0">
                <a:solidFill>
                  <a:srgbClr val="000000"/>
                </a:solidFill>
                <a:latin typeface="Times New Roman" panose="02020603050405020304" pitchFamily="18" charset="0"/>
                <a:ea typeface="Times New Roman" panose="02020603050405020304" pitchFamily="18" charset="0"/>
              </a:rPr>
              <a:t>Câu 5</a:t>
            </a:r>
            <a:r>
              <a:rPr lang="en-US" sz="2400" b="1" dirty="0">
                <a:solidFill>
                  <a:srgbClr val="000000"/>
                </a:solidFill>
                <a:latin typeface="Times New Roman" panose="02020603050405020304" pitchFamily="18" charset="0"/>
                <a:ea typeface="Times New Roman" panose="02020603050405020304" pitchFamily="18" charset="0"/>
              </a:rPr>
              <a:t>:</a:t>
            </a:r>
            <a:r>
              <a:rPr lang="en-US" sz="2400" dirty="0">
                <a:solidFill>
                  <a:srgbClr val="000000"/>
                </a:solidFill>
                <a:latin typeface="Times New Roman" panose="02020603050405020304" pitchFamily="18" charset="0"/>
                <a:ea typeface="Times New Roman" panose="02020603050405020304" pitchFamily="18" charset="0"/>
              </a:rPr>
              <a:t> Gang </a:t>
            </a:r>
            <a:r>
              <a:rPr lang="en-US" sz="2400" dirty="0" err="1">
                <a:solidFill>
                  <a:srgbClr val="000000"/>
                </a:solidFill>
                <a:latin typeface="Times New Roman" panose="02020603050405020304" pitchFamily="18" charset="0"/>
                <a:ea typeface="Times New Roman" panose="02020603050405020304" pitchFamily="18" charset="0"/>
              </a:rPr>
              <a:t>và</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thép</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là</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hợp</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kim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rPr>
              <a:t> Fe. </a:t>
            </a:r>
            <a:r>
              <a:rPr lang="en-US" sz="2400" dirty="0" err="1">
                <a:solidFill>
                  <a:srgbClr val="000000"/>
                </a:solidFill>
                <a:latin typeface="Times New Roman" panose="02020603050405020304" pitchFamily="18" charset="0"/>
                <a:ea typeface="Times New Roman" panose="02020603050405020304" pitchFamily="18" charset="0"/>
              </a:rPr>
              <a:t>Tìm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phát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biểu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đúng</a:t>
            </a:r>
            <a:r>
              <a:rPr lang="en-US" sz="2400"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marL="540385" marR="28575" algn="just">
              <a:spcAft>
                <a:spcPts val="0"/>
              </a:spcAft>
            </a:pPr>
            <a:r>
              <a:rPr lang="en-US" sz="2400" dirty="0">
                <a:solidFill>
                  <a:srgbClr val="000000"/>
                </a:solidFill>
                <a:latin typeface="Times New Roman" panose="02020603050405020304" pitchFamily="18" charset="0"/>
                <a:ea typeface="Times New Roman" panose="02020603050405020304" pitchFamily="18" charset="0"/>
              </a:rPr>
              <a:t>A. Gang </a:t>
            </a:r>
            <a:r>
              <a:rPr lang="en-US" sz="2400" dirty="0" err="1">
                <a:solidFill>
                  <a:srgbClr val="000000"/>
                </a:solidFill>
                <a:latin typeface="Times New Roman" panose="02020603050405020304" pitchFamily="18" charset="0"/>
                <a:ea typeface="Times New Roman" panose="02020603050405020304" pitchFamily="18" charset="0"/>
              </a:rPr>
              <a:t>là</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hợp</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kim</a:t>
            </a:r>
            <a:r>
              <a:rPr lang="en-US" sz="2400" dirty="0">
                <a:solidFill>
                  <a:srgbClr val="000000"/>
                </a:solidFill>
                <a:latin typeface="Times New Roman" panose="02020603050405020304" pitchFamily="18" charset="0"/>
                <a:ea typeface="Times New Roman" panose="02020603050405020304" pitchFamily="18" charset="0"/>
              </a:rPr>
              <a:t> Fe – C (5% </a:t>
            </a:r>
            <a:r>
              <a:rPr lang="en-US" sz="2400" dirty="0" err="1">
                <a:solidFill>
                  <a:srgbClr val="000000"/>
                </a:solidFill>
                <a:latin typeface="Times New Roman" panose="02020603050405020304" pitchFamily="18" charset="0"/>
                <a:ea typeface="Times New Roman" panose="02020603050405020304" pitchFamily="18" charset="0"/>
              </a:rPr>
              <a:t>đến</a:t>
            </a:r>
            <a:r>
              <a:rPr lang="en-US" sz="2400" dirty="0">
                <a:solidFill>
                  <a:srgbClr val="000000"/>
                </a:solidFill>
                <a:latin typeface="Times New Roman" panose="02020603050405020304" pitchFamily="18" charset="0"/>
                <a:ea typeface="Times New Roman" panose="02020603050405020304" pitchFamily="18" charset="0"/>
              </a:rPr>
              <a:t> 10%).</a:t>
            </a:r>
            <a:endParaRPr lang="en-US" sz="2400" dirty="0">
              <a:latin typeface="Times New Roman" panose="02020603050405020304" pitchFamily="18" charset="0"/>
              <a:ea typeface="Times New Roman" panose="02020603050405020304" pitchFamily="18" charset="0"/>
            </a:endParaRPr>
          </a:p>
          <a:p>
            <a:pPr marL="540385" marR="28575" algn="just">
              <a:spcAft>
                <a:spcPts val="0"/>
              </a:spcAft>
            </a:pPr>
            <a:r>
              <a:rPr lang="en-US" sz="2400" dirty="0">
                <a:solidFill>
                  <a:srgbClr val="000000"/>
                </a:solidFill>
                <a:latin typeface="Times New Roman" panose="02020603050405020304" pitchFamily="18" charset="0"/>
                <a:ea typeface="Times New Roman" panose="02020603050405020304" pitchFamily="18" charset="0"/>
              </a:rPr>
              <a:t>B. </a:t>
            </a:r>
            <a:r>
              <a:rPr lang="en-US" sz="2400" dirty="0" err="1">
                <a:solidFill>
                  <a:srgbClr val="000000"/>
                </a:solidFill>
                <a:latin typeface="Times New Roman" panose="02020603050405020304" pitchFamily="18" charset="0"/>
                <a:ea typeface="Times New Roman" panose="02020603050405020304" pitchFamily="18" charset="0"/>
              </a:rPr>
              <a:t>Nguyên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tắc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sản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suất</a:t>
            </a:r>
            <a:r>
              <a:rPr lang="en-US" sz="2400" dirty="0">
                <a:solidFill>
                  <a:srgbClr val="000000"/>
                </a:solidFill>
                <a:latin typeface="Times New Roman" panose="02020603050405020304" pitchFamily="18" charset="0"/>
                <a:ea typeface="Times New Roman" panose="02020603050405020304" pitchFamily="18" charset="0"/>
              </a:rPr>
              <a:t> gang </a:t>
            </a:r>
            <a:r>
              <a:rPr lang="en-US" sz="2400" dirty="0" err="1">
                <a:solidFill>
                  <a:srgbClr val="000000"/>
                </a:solidFill>
                <a:latin typeface="Times New Roman" panose="02020603050405020304" pitchFamily="18" charset="0"/>
                <a:ea typeface="Times New Roman" panose="02020603050405020304" pitchFamily="18" charset="0"/>
              </a:rPr>
              <a:t>là</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khử</a:t>
            </a:r>
            <a:r>
              <a:rPr lang="en-US" sz="2400" dirty="0">
                <a:solidFill>
                  <a:srgbClr val="000000"/>
                </a:solidFill>
                <a:latin typeface="Times New Roman" panose="02020603050405020304" pitchFamily="18" charset="0"/>
                <a:ea typeface="Times New Roman" panose="02020603050405020304" pitchFamily="18" charset="0"/>
              </a:rPr>
              <a:t> Fe </a:t>
            </a:r>
            <a:r>
              <a:rPr lang="en-US" sz="2400" dirty="0" err="1">
                <a:solidFill>
                  <a:srgbClr val="000000"/>
                </a:solidFill>
                <a:latin typeface="Times New Roman" panose="02020603050405020304" pitchFamily="18" charset="0"/>
                <a:ea typeface="Times New Roman" panose="02020603050405020304" pitchFamily="18" charset="0"/>
              </a:rPr>
              <a:t>trong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oxit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bằng</a:t>
            </a:r>
            <a:r>
              <a:rPr lang="en-US" sz="2400" dirty="0">
                <a:solidFill>
                  <a:srgbClr val="000000"/>
                </a:solidFill>
                <a:latin typeface="Times New Roman" panose="02020603050405020304" pitchFamily="18" charset="0"/>
                <a:ea typeface="Times New Roman" panose="02020603050405020304" pitchFamily="18" charset="0"/>
              </a:rPr>
              <a:t> CO, H</a:t>
            </a:r>
            <a:r>
              <a:rPr lang="en-US" sz="2400" baseline="-25000" dirty="0">
                <a:solidFill>
                  <a:srgbClr val="000000"/>
                </a:solidFill>
                <a:latin typeface="Times New Roman" panose="02020603050405020304" pitchFamily="18" charset="0"/>
                <a:ea typeface="Times New Roman" panose="02020603050405020304" pitchFamily="18" charset="0"/>
              </a:rPr>
              <a:t>2</a:t>
            </a:r>
            <a:r>
              <a:rPr lang="en-US" sz="2400" dirty="0">
                <a:solidFill>
                  <a:srgbClr val="000000"/>
                </a:solidFill>
                <a:latin typeface="Times New Roman" panose="02020603050405020304" pitchFamily="18" charset="0"/>
                <a:ea typeface="Times New Roman" panose="02020603050405020304" pitchFamily="18" charset="0"/>
              </a:rPr>
              <a:t> hay Al ở </a:t>
            </a:r>
            <a:r>
              <a:rPr lang="en-US" sz="2400" dirty="0" err="1">
                <a:solidFill>
                  <a:srgbClr val="000000"/>
                </a:solidFill>
                <a:latin typeface="Times New Roman" panose="02020603050405020304" pitchFamily="18" charset="0"/>
                <a:ea typeface="Times New Roman" panose="02020603050405020304" pitchFamily="18" charset="0"/>
              </a:rPr>
              <a:t>nhiệt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độ</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cao</a:t>
            </a:r>
            <a:r>
              <a:rPr lang="en-US" sz="2400"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marL="540385" marR="28575" algn="just">
              <a:spcAft>
                <a:spcPts val="0"/>
              </a:spcAft>
            </a:pPr>
            <a:r>
              <a:rPr lang="en-US" sz="2400" dirty="0" smtClean="0">
                <a:latin typeface="Times New Roman" panose="02020603050405020304" pitchFamily="18" charset="0"/>
                <a:ea typeface="Times New Roman" panose="02020603050405020304" pitchFamily="18" charset="0"/>
              </a:rPr>
              <a:t>C. </a:t>
            </a:r>
            <a:r>
              <a:rPr lang="en-US" sz="2400" dirty="0" err="1" smtClean="0">
                <a:solidFill>
                  <a:srgbClr val="000000"/>
                </a:solidFill>
                <a:latin typeface="Times New Roman" panose="02020603050405020304" pitchFamily="18" charset="0"/>
                <a:ea typeface="Times New Roman" panose="02020603050405020304" pitchFamily="18" charset="0"/>
              </a:rPr>
              <a:t>Nguyên</a:t>
            </a:r>
            <a:r>
              <a:rPr lang="en-US" sz="2400" dirty="0" smtClean="0">
                <a:solidFill>
                  <a:srgbClr val="000000"/>
                </a:solidFill>
                <a:latin typeface="Times New Roman" panose="02020603050405020304" pitchFamily="18" charset="0"/>
                <a:ea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rPr>
              <a:t>tắc</a:t>
            </a:r>
            <a:r>
              <a:rPr lang="en-US" sz="2400" dirty="0" smtClean="0">
                <a:solidFill>
                  <a:srgbClr val="000000"/>
                </a:solidFill>
                <a:latin typeface="Times New Roman" panose="02020603050405020304" pitchFamily="18" charset="0"/>
                <a:ea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rPr>
              <a:t>sản</a:t>
            </a:r>
            <a:r>
              <a:rPr lang="en-US" sz="2400" dirty="0" smtClean="0">
                <a:solidFill>
                  <a:srgbClr val="000000"/>
                </a:solidFill>
                <a:latin typeface="Times New Roman" panose="02020603050405020304" pitchFamily="18" charset="0"/>
                <a:ea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rPr>
              <a:t>xuất</a:t>
            </a:r>
            <a:r>
              <a:rPr lang="en-US" sz="2400" dirty="0" smtClean="0">
                <a:solidFill>
                  <a:srgbClr val="000000"/>
                </a:solidFill>
                <a:latin typeface="Times New Roman" panose="02020603050405020304" pitchFamily="18" charset="0"/>
                <a:ea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rPr>
              <a:t>thép</a:t>
            </a:r>
            <a:r>
              <a:rPr lang="en-US" sz="2400" dirty="0" smtClean="0">
                <a:solidFill>
                  <a:srgbClr val="000000"/>
                </a:solidFill>
                <a:latin typeface="Times New Roman" panose="02020603050405020304" pitchFamily="18" charset="0"/>
                <a:ea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rPr>
              <a:t>là</a:t>
            </a:r>
            <a:r>
              <a:rPr lang="en-US" sz="2400" dirty="0" smtClean="0">
                <a:solidFill>
                  <a:srgbClr val="000000"/>
                </a:solidFill>
                <a:latin typeface="Times New Roman" panose="02020603050405020304" pitchFamily="18" charset="0"/>
                <a:ea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rPr>
              <a:t>oxi</a:t>
            </a:r>
            <a:r>
              <a:rPr lang="en-US" sz="2400" dirty="0" smtClean="0">
                <a:solidFill>
                  <a:srgbClr val="000000"/>
                </a:solidFill>
                <a:latin typeface="Times New Roman" panose="02020603050405020304" pitchFamily="18" charset="0"/>
                <a:ea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rPr>
              <a:t>hoá</a:t>
            </a:r>
            <a:r>
              <a:rPr lang="en-US" sz="2400" dirty="0" smtClean="0">
                <a:solidFill>
                  <a:srgbClr val="000000"/>
                </a:solidFill>
                <a:latin typeface="Times New Roman" panose="02020603050405020304" pitchFamily="18" charset="0"/>
                <a:ea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rPr>
              <a:t>các</a:t>
            </a:r>
            <a:r>
              <a:rPr lang="en-US" sz="2400" dirty="0" smtClean="0">
                <a:solidFill>
                  <a:srgbClr val="000000"/>
                </a:solidFill>
                <a:latin typeface="Times New Roman" panose="02020603050405020304" pitchFamily="18" charset="0"/>
                <a:ea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rPr>
              <a:t>tạp</a:t>
            </a:r>
            <a:r>
              <a:rPr lang="en-US" sz="2400" dirty="0" smtClean="0">
                <a:solidFill>
                  <a:srgbClr val="000000"/>
                </a:solidFill>
                <a:latin typeface="Times New Roman" panose="02020603050405020304" pitchFamily="18" charset="0"/>
                <a:ea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rPr>
              <a:t>chất</a:t>
            </a:r>
            <a:r>
              <a:rPr lang="en-US" sz="2400" dirty="0" smtClean="0">
                <a:solidFill>
                  <a:srgbClr val="000000"/>
                </a:solidFill>
                <a:latin typeface="Times New Roman" panose="02020603050405020304" pitchFamily="18" charset="0"/>
                <a:ea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rPr>
              <a:t>trong</a:t>
            </a:r>
            <a:r>
              <a:rPr lang="en-US" sz="2400" dirty="0" smtClean="0">
                <a:solidFill>
                  <a:srgbClr val="000000"/>
                </a:solidFill>
                <a:latin typeface="Times New Roman" panose="02020603050405020304" pitchFamily="18" charset="0"/>
                <a:ea typeface="Times New Roman" panose="02020603050405020304" pitchFamily="18" charset="0"/>
              </a:rPr>
              <a:t> gang (C, Si, </a:t>
            </a:r>
            <a:r>
              <a:rPr lang="en-US" sz="2400" dirty="0" err="1" smtClean="0">
                <a:solidFill>
                  <a:srgbClr val="000000"/>
                </a:solidFill>
                <a:latin typeface="Times New Roman" panose="02020603050405020304" pitchFamily="18" charset="0"/>
                <a:ea typeface="Times New Roman" panose="02020603050405020304" pitchFamily="18" charset="0"/>
              </a:rPr>
              <a:t>Mn</a:t>
            </a:r>
            <a:r>
              <a:rPr lang="en-US" sz="2400" dirty="0" smtClean="0">
                <a:solidFill>
                  <a:srgbClr val="000000"/>
                </a:solidFill>
                <a:latin typeface="Times New Roman" panose="02020603050405020304" pitchFamily="18" charset="0"/>
                <a:ea typeface="Times New Roman" panose="02020603050405020304" pitchFamily="18" charset="0"/>
              </a:rPr>
              <a:t>, S, P) </a:t>
            </a:r>
            <a:r>
              <a:rPr lang="en-US" sz="2400" dirty="0" err="1" smtClean="0">
                <a:solidFill>
                  <a:srgbClr val="000000"/>
                </a:solidFill>
                <a:latin typeface="Times New Roman" panose="02020603050405020304" pitchFamily="18" charset="0"/>
                <a:ea typeface="Times New Roman" panose="02020603050405020304" pitchFamily="18" charset="0"/>
              </a:rPr>
              <a:t>thành</a:t>
            </a:r>
            <a:r>
              <a:rPr lang="en-US" sz="2400" dirty="0" smtClean="0">
                <a:solidFill>
                  <a:srgbClr val="000000"/>
                </a:solidFill>
                <a:latin typeface="Times New Roman" panose="02020603050405020304" pitchFamily="18" charset="0"/>
                <a:ea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rPr>
              <a:t>oxit</a:t>
            </a:r>
            <a:r>
              <a:rPr lang="en-US" sz="2400" dirty="0" smtClean="0">
                <a:solidFill>
                  <a:srgbClr val="000000"/>
                </a:solidFill>
                <a:latin typeface="Times New Roman" panose="02020603050405020304" pitchFamily="18" charset="0"/>
                <a:ea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rPr>
              <a:t>nhằm</a:t>
            </a:r>
            <a:r>
              <a:rPr lang="en-US" sz="2400" dirty="0" smtClean="0">
                <a:solidFill>
                  <a:srgbClr val="000000"/>
                </a:solidFill>
                <a:latin typeface="Times New Roman" panose="02020603050405020304" pitchFamily="18" charset="0"/>
                <a:ea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rPr>
              <a:t>giảm</a:t>
            </a:r>
            <a:r>
              <a:rPr lang="en-US" sz="2400" dirty="0" smtClean="0">
                <a:solidFill>
                  <a:srgbClr val="000000"/>
                </a:solidFill>
                <a:latin typeface="Times New Roman" panose="02020603050405020304" pitchFamily="18" charset="0"/>
                <a:ea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rPr>
              <a:t>hàm</a:t>
            </a:r>
            <a:r>
              <a:rPr lang="en-US" sz="2400" dirty="0" smtClean="0">
                <a:solidFill>
                  <a:srgbClr val="000000"/>
                </a:solidFill>
                <a:latin typeface="Times New Roman" panose="02020603050405020304" pitchFamily="18" charset="0"/>
                <a:ea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rPr>
              <a:t>lượng</a:t>
            </a:r>
            <a:r>
              <a:rPr lang="en-US" sz="2400" dirty="0" smtClean="0">
                <a:solidFill>
                  <a:srgbClr val="000000"/>
                </a:solidFill>
                <a:latin typeface="Times New Roman" panose="02020603050405020304" pitchFamily="18" charset="0"/>
                <a:ea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rPr>
              <a:t>của</a:t>
            </a:r>
            <a:r>
              <a:rPr lang="en-US" sz="2400" dirty="0" smtClean="0">
                <a:solidFill>
                  <a:srgbClr val="000000"/>
                </a:solidFill>
                <a:latin typeface="Times New Roman" panose="02020603050405020304" pitchFamily="18" charset="0"/>
                <a:ea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rPr>
              <a:t>chúng</a:t>
            </a:r>
            <a:r>
              <a:rPr lang="en-US" sz="2400" dirty="0" smtClean="0">
                <a:solidFill>
                  <a:srgbClr val="000000"/>
                </a:solidFill>
                <a:latin typeface="Times New Roman" panose="02020603050405020304" pitchFamily="18" charset="0"/>
                <a:ea typeface="Times New Roman" panose="02020603050405020304" pitchFamily="18" charset="0"/>
              </a:rPr>
              <a:t>.</a:t>
            </a:r>
            <a:endParaRPr lang="en-US" sz="2400" dirty="0" smtClean="0">
              <a:latin typeface="Times New Roman" panose="02020603050405020304" pitchFamily="18" charset="0"/>
              <a:ea typeface="Times New Roman" panose="02020603050405020304" pitchFamily="18" charset="0"/>
            </a:endParaRPr>
          </a:p>
          <a:p>
            <a:pPr marL="540385" marR="28575" algn="just">
              <a:spcAft>
                <a:spcPts val="0"/>
              </a:spcAft>
            </a:pPr>
            <a:r>
              <a:rPr lang="en-US" sz="2400" dirty="0" smtClean="0">
                <a:solidFill>
                  <a:srgbClr val="000000"/>
                </a:solidFill>
                <a:latin typeface="Times New Roman" panose="02020603050405020304" pitchFamily="18" charset="0"/>
                <a:ea typeface="Times New Roman" panose="02020603050405020304" pitchFamily="18" charset="0"/>
              </a:rPr>
              <a:t>D</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Thép</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là</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hợp</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kim</a:t>
            </a:r>
            <a:r>
              <a:rPr lang="en-US" sz="2400" dirty="0">
                <a:solidFill>
                  <a:srgbClr val="000000"/>
                </a:solidFill>
                <a:latin typeface="Times New Roman" panose="02020603050405020304" pitchFamily="18" charset="0"/>
                <a:ea typeface="Times New Roman" panose="02020603050405020304" pitchFamily="18" charset="0"/>
              </a:rPr>
              <a:t> Fe – C  (2% </a:t>
            </a:r>
            <a:r>
              <a:rPr lang="en-US" sz="2400" dirty="0" err="1">
                <a:solidFill>
                  <a:srgbClr val="000000"/>
                </a:solidFill>
                <a:latin typeface="Times New Roman" panose="02020603050405020304" pitchFamily="18" charset="0"/>
                <a:ea typeface="Times New Roman" panose="02020603050405020304" pitchFamily="18" charset="0"/>
              </a:rPr>
              <a:t>đến</a:t>
            </a:r>
            <a:r>
              <a:rPr lang="en-US" sz="2400" dirty="0">
                <a:solidFill>
                  <a:srgbClr val="000000"/>
                </a:solidFill>
                <a:latin typeface="Times New Roman" panose="02020603050405020304" pitchFamily="18" charset="0"/>
                <a:ea typeface="Times New Roman" panose="02020603050405020304" pitchFamily="18" charset="0"/>
              </a:rPr>
              <a:t> 5%).</a:t>
            </a:r>
            <a:endParaRPr lang="en-US" sz="2400" dirty="0">
              <a:latin typeface="Times New Roman" panose="02020603050405020304" pitchFamily="18" charset="0"/>
              <a:ea typeface="Times New Roman" panose="02020603050405020304" pitchFamily="18" charset="0"/>
            </a:endParaRPr>
          </a:p>
          <a:p>
            <a:pPr marL="540385" marR="28575" algn="just">
              <a:spcAft>
                <a:spcPts val="0"/>
              </a:spcAft>
            </a:pPr>
            <a:r>
              <a:rPr lang="vi-VN" sz="2400" b="1" dirty="0">
                <a:solidFill>
                  <a:srgbClr val="000000"/>
                </a:solidFill>
                <a:latin typeface="Times New Roman" panose="02020603050405020304" pitchFamily="18" charset="0"/>
                <a:ea typeface="Times New Roman" panose="02020603050405020304" pitchFamily="18" charset="0"/>
              </a:rPr>
              <a:t>Câu 6</a:t>
            </a:r>
            <a:r>
              <a:rPr lang="en-US" sz="2400" b="1" dirty="0">
                <a:solidFill>
                  <a:srgbClr val="000000"/>
                </a:solidFill>
                <a:latin typeface="Times New Roman" panose="02020603050405020304" pitchFamily="18" charset="0"/>
                <a:ea typeface="Times New Roman" panose="02020603050405020304" pitchFamily="18" charset="0"/>
              </a:rPr>
              <a: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Nguyên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tắc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luyện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thép</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từ</a:t>
            </a:r>
            <a:r>
              <a:rPr lang="en-US" sz="2400" dirty="0">
                <a:solidFill>
                  <a:srgbClr val="000000"/>
                </a:solidFill>
                <a:latin typeface="Times New Roman" panose="02020603050405020304" pitchFamily="18" charset="0"/>
                <a:ea typeface="Times New Roman" panose="02020603050405020304" pitchFamily="18" charset="0"/>
              </a:rPr>
              <a:t> gang </a:t>
            </a:r>
            <a:r>
              <a:rPr lang="en-US" sz="2400" dirty="0" err="1">
                <a:solidFill>
                  <a:srgbClr val="000000"/>
                </a:solidFill>
                <a:latin typeface="Times New Roman" panose="02020603050405020304" pitchFamily="18" charset="0"/>
                <a:ea typeface="Times New Roman" panose="02020603050405020304" pitchFamily="18" charset="0"/>
              </a:rPr>
              <a:t>là</a:t>
            </a:r>
            <a:endParaRPr lang="en-US" sz="2400" dirty="0">
              <a:latin typeface="Times New Roman" panose="02020603050405020304" pitchFamily="18" charset="0"/>
              <a:ea typeface="Times New Roman" panose="02020603050405020304" pitchFamily="18" charset="0"/>
            </a:endParaRPr>
          </a:p>
          <a:p>
            <a:pPr marL="540385" marR="28575" algn="just">
              <a:spcAft>
                <a:spcPts val="0"/>
              </a:spcAft>
            </a:pPr>
            <a:r>
              <a:rPr lang="en-US" sz="2400" dirty="0">
                <a:solidFill>
                  <a:srgbClr val="000000"/>
                </a:solidFill>
                <a:latin typeface="Times New Roman" panose="02020603050405020304" pitchFamily="18" charset="0"/>
                <a:ea typeface="Times New Roman" panose="02020603050405020304" pitchFamily="18" charset="0"/>
              </a:rPr>
              <a:t>A. </a:t>
            </a:r>
            <a:r>
              <a:rPr lang="en-US" sz="2400" dirty="0" err="1">
                <a:solidFill>
                  <a:srgbClr val="000000"/>
                </a:solidFill>
                <a:latin typeface="Times New Roman" panose="02020603050405020304" pitchFamily="18" charset="0"/>
                <a:ea typeface="Times New Roman" panose="02020603050405020304" pitchFamily="18" charset="0"/>
              </a:rPr>
              <a:t>tăng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thêm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hàm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lượng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cacbon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trong</a:t>
            </a:r>
            <a:r>
              <a:rPr lang="en-US" sz="2400" dirty="0">
                <a:solidFill>
                  <a:srgbClr val="000000"/>
                </a:solidFill>
                <a:latin typeface="Times New Roman" panose="02020603050405020304" pitchFamily="18" charset="0"/>
                <a:ea typeface="Times New Roman" panose="02020603050405020304" pitchFamily="18" charset="0"/>
              </a:rPr>
              <a:t> gang </a:t>
            </a:r>
            <a:r>
              <a:rPr lang="en-US" sz="2400" dirty="0" err="1">
                <a:solidFill>
                  <a:srgbClr val="000000"/>
                </a:solidFill>
                <a:latin typeface="Times New Roman" panose="02020603050405020304" pitchFamily="18" charset="0"/>
                <a:ea typeface="Times New Roman" panose="02020603050405020304" pitchFamily="18" charset="0"/>
              </a:rPr>
              <a:t>để</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được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thép</a:t>
            </a:r>
            <a:r>
              <a:rPr lang="en-US" sz="2400"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marL="540385" marR="28575" algn="just">
              <a:spcAft>
                <a:spcPts val="0"/>
              </a:spcAft>
            </a:pPr>
            <a:r>
              <a:rPr lang="en-US" sz="2400" dirty="0">
                <a:solidFill>
                  <a:srgbClr val="000000"/>
                </a:solidFill>
                <a:latin typeface="Times New Roman" panose="02020603050405020304" pitchFamily="18" charset="0"/>
                <a:ea typeface="Times New Roman" panose="02020603050405020304" pitchFamily="18" charset="0"/>
              </a:rPr>
              <a:t>B. </a:t>
            </a:r>
            <a:r>
              <a:rPr lang="en-US" sz="2400" dirty="0" err="1">
                <a:solidFill>
                  <a:srgbClr val="000000"/>
                </a:solidFill>
                <a:latin typeface="Times New Roman" panose="02020603050405020304" pitchFamily="18" charset="0"/>
                <a:ea typeface="Times New Roman" panose="02020603050405020304" pitchFamily="18" charset="0"/>
              </a:rPr>
              <a:t>dùng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chất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khử</a:t>
            </a:r>
            <a:r>
              <a:rPr lang="en-US" sz="2400" dirty="0">
                <a:solidFill>
                  <a:srgbClr val="000000"/>
                </a:solidFill>
                <a:latin typeface="Times New Roman" panose="02020603050405020304" pitchFamily="18" charset="0"/>
                <a:ea typeface="Times New Roman" panose="02020603050405020304" pitchFamily="18" charset="0"/>
              </a:rPr>
              <a:t> CO </a:t>
            </a:r>
            <a:r>
              <a:rPr lang="en-US" sz="2400" dirty="0" err="1">
                <a:solidFill>
                  <a:srgbClr val="000000"/>
                </a:solidFill>
                <a:latin typeface="Times New Roman" panose="02020603050405020304" pitchFamily="18" charset="0"/>
                <a:ea typeface="Times New Roman" panose="02020603050405020304" pitchFamily="18" charset="0"/>
              </a:rPr>
              <a:t>khử</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oxit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sắt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thành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sắt</a:t>
            </a:r>
            <a:r>
              <a:rPr lang="en-US" sz="2400" dirty="0">
                <a:solidFill>
                  <a:srgbClr val="000000"/>
                </a:solidFill>
                <a:latin typeface="Times New Roman" panose="02020603050405020304" pitchFamily="18" charset="0"/>
                <a:ea typeface="Times New Roman" panose="02020603050405020304" pitchFamily="18" charset="0"/>
              </a:rPr>
              <a:t> ở </a:t>
            </a:r>
            <a:r>
              <a:rPr lang="en-US" sz="2400" dirty="0" err="1">
                <a:solidFill>
                  <a:srgbClr val="000000"/>
                </a:solidFill>
                <a:latin typeface="Times New Roman" panose="02020603050405020304" pitchFamily="18" charset="0"/>
                <a:ea typeface="Times New Roman" panose="02020603050405020304" pitchFamily="18" charset="0"/>
              </a:rPr>
              <a:t>nhiệt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độ</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cao</a:t>
            </a:r>
            <a:r>
              <a:rPr lang="en-US" sz="2400"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marL="540385" marR="28575" algn="just">
              <a:spcAft>
                <a:spcPts val="0"/>
              </a:spcAft>
            </a:pPr>
            <a:r>
              <a:rPr lang="en-US" sz="2400" dirty="0">
                <a:solidFill>
                  <a:srgbClr val="000000"/>
                </a:solidFill>
                <a:latin typeface="Times New Roman" panose="02020603050405020304" pitchFamily="18" charset="0"/>
                <a:ea typeface="Times New Roman" panose="02020603050405020304" pitchFamily="18" charset="0"/>
              </a:rPr>
              <a:t>C. </a:t>
            </a:r>
            <a:r>
              <a:rPr lang="en-US" sz="2400" dirty="0" err="1">
                <a:solidFill>
                  <a:srgbClr val="000000"/>
                </a:solidFill>
                <a:latin typeface="Times New Roman" panose="02020603050405020304" pitchFamily="18" charset="0"/>
                <a:ea typeface="Times New Roman" panose="02020603050405020304" pitchFamily="18" charset="0"/>
              </a:rPr>
              <a:t>dùng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CaO</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hoặc</a:t>
            </a:r>
            <a:r>
              <a:rPr lang="en-US" sz="2400" dirty="0">
                <a:solidFill>
                  <a:srgbClr val="000000"/>
                </a:solidFill>
                <a:latin typeface="Times New Roman" panose="02020603050405020304" pitchFamily="18" charset="0"/>
                <a:ea typeface="Times New Roman" panose="02020603050405020304" pitchFamily="18" charset="0"/>
              </a:rPr>
              <a:t> CaCO</a:t>
            </a:r>
            <a:r>
              <a:rPr lang="en-US" sz="2400" baseline="-25000" dirty="0">
                <a:solidFill>
                  <a:srgbClr val="000000"/>
                </a:solidFill>
                <a:latin typeface="Times New Roman" panose="02020603050405020304" pitchFamily="18" charset="0"/>
                <a:ea typeface="Times New Roman" panose="02020603050405020304" pitchFamily="18" charset="0"/>
              </a:rPr>
              <a:t>3</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để</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khử</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tạp</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chất</a:t>
            </a:r>
            <a:r>
              <a:rPr lang="en-US" sz="2400" dirty="0">
                <a:solidFill>
                  <a:srgbClr val="000000"/>
                </a:solidFill>
                <a:latin typeface="Times New Roman" panose="02020603050405020304" pitchFamily="18" charset="0"/>
                <a:ea typeface="Times New Roman" panose="02020603050405020304" pitchFamily="18" charset="0"/>
              </a:rPr>
              <a:t> Si, P, S, </a:t>
            </a:r>
            <a:r>
              <a:rPr lang="en-US" sz="2400" dirty="0" err="1">
                <a:solidFill>
                  <a:srgbClr val="000000"/>
                </a:solidFill>
                <a:latin typeface="Times New Roman" panose="02020603050405020304" pitchFamily="18" charset="0"/>
                <a:ea typeface="Times New Roman" panose="02020603050405020304" pitchFamily="18" charset="0"/>
              </a:rPr>
              <a:t>Mn</a:t>
            </a:r>
            <a:r>
              <a:rPr lang="en-US" sz="2400" dirty="0">
                <a:solidFill>
                  <a:srgbClr val="000000"/>
                </a:solidFill>
                <a:latin typeface="Times New Roman" panose="02020603050405020304" pitchFamily="18" charset="0"/>
                <a:ea typeface="Times New Roman" panose="02020603050405020304" pitchFamily="18" charset="0"/>
              </a:rPr>
              <a:t>, … </a:t>
            </a:r>
            <a:r>
              <a:rPr lang="en-US" sz="2400" dirty="0" err="1">
                <a:solidFill>
                  <a:srgbClr val="000000"/>
                </a:solidFill>
                <a:latin typeface="Times New Roman" panose="02020603050405020304" pitchFamily="18" charset="0"/>
                <a:ea typeface="Times New Roman" panose="02020603050405020304" pitchFamily="18" charset="0"/>
              </a:rPr>
              <a:t>trong</a:t>
            </a:r>
            <a:r>
              <a:rPr lang="en-US" sz="2400" dirty="0">
                <a:solidFill>
                  <a:srgbClr val="000000"/>
                </a:solidFill>
                <a:latin typeface="Times New Roman" panose="02020603050405020304" pitchFamily="18" charset="0"/>
                <a:ea typeface="Times New Roman" panose="02020603050405020304" pitchFamily="18" charset="0"/>
              </a:rPr>
              <a:t> gang </a:t>
            </a:r>
            <a:r>
              <a:rPr lang="en-US" sz="2400" dirty="0" err="1">
                <a:solidFill>
                  <a:srgbClr val="000000"/>
                </a:solidFill>
                <a:latin typeface="Times New Roman" panose="02020603050405020304" pitchFamily="18" charset="0"/>
                <a:ea typeface="Times New Roman" panose="02020603050405020304" pitchFamily="18" charset="0"/>
              </a:rPr>
              <a:t>để</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được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thép</a:t>
            </a:r>
            <a:r>
              <a:rPr lang="en-US" sz="2400"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marL="540385" marR="28575" algn="just">
              <a:spcAft>
                <a:spcPts val="0"/>
              </a:spcAft>
            </a:pPr>
            <a:r>
              <a:rPr lang="en-US" sz="2400" dirty="0">
                <a:latin typeface="Times New Roman" panose="02020603050405020304" pitchFamily="18" charset="0"/>
                <a:ea typeface="Times New Roman" panose="02020603050405020304" pitchFamily="18" charset="0"/>
              </a:rPr>
              <a:t>D. </a:t>
            </a:r>
            <a:r>
              <a:rPr lang="en-US" sz="2400" dirty="0" err="1">
                <a:solidFill>
                  <a:srgbClr val="000000"/>
                </a:solidFill>
                <a:latin typeface="Times New Roman" panose="02020603050405020304" pitchFamily="18" charset="0"/>
                <a:ea typeface="Times New Roman" panose="02020603050405020304" pitchFamily="18" charset="0"/>
              </a:rPr>
              <a:t>dùng</a:t>
            </a:r>
            <a:r>
              <a:rPr lang="en-US" sz="2400" dirty="0">
                <a:solidFill>
                  <a:srgbClr val="000000"/>
                </a:solidFill>
                <a:latin typeface="Times New Roman" panose="02020603050405020304" pitchFamily="18" charset="0"/>
                <a:ea typeface="Times New Roman" panose="02020603050405020304" pitchFamily="18" charset="0"/>
              </a:rPr>
              <a:t> O</a:t>
            </a:r>
            <a:r>
              <a:rPr lang="en-US" sz="2400" baseline="-25000" dirty="0">
                <a:solidFill>
                  <a:srgbClr val="000000"/>
                </a:solidFill>
                <a:latin typeface="Times New Roman" panose="02020603050405020304" pitchFamily="18" charset="0"/>
                <a:ea typeface="Times New Roman" panose="02020603050405020304" pitchFamily="18" charset="0"/>
              </a:rPr>
              <a:t>2</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oxi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hóa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các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tạp</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chất</a:t>
            </a:r>
            <a:r>
              <a:rPr lang="en-US" sz="2400" dirty="0">
                <a:solidFill>
                  <a:srgbClr val="000000"/>
                </a:solidFill>
                <a:latin typeface="Times New Roman" panose="02020603050405020304" pitchFamily="18" charset="0"/>
                <a:ea typeface="Times New Roman" panose="02020603050405020304" pitchFamily="18" charset="0"/>
              </a:rPr>
              <a:t> Si, P, S, </a:t>
            </a:r>
            <a:r>
              <a:rPr lang="en-US" sz="2400" dirty="0" err="1">
                <a:solidFill>
                  <a:srgbClr val="000000"/>
                </a:solidFill>
                <a:latin typeface="Times New Roman" panose="02020603050405020304" pitchFamily="18" charset="0"/>
                <a:ea typeface="Times New Roman" panose="02020603050405020304" pitchFamily="18" charset="0"/>
              </a:rPr>
              <a:t>Mn</a:t>
            </a:r>
            <a:r>
              <a:rPr lang="en-US" sz="2400" dirty="0">
                <a:solidFill>
                  <a:srgbClr val="000000"/>
                </a:solidFill>
                <a:latin typeface="Times New Roman" panose="02020603050405020304" pitchFamily="18" charset="0"/>
                <a:ea typeface="Times New Roman" panose="02020603050405020304" pitchFamily="18" charset="0"/>
              </a:rPr>
              <a:t>, … </a:t>
            </a:r>
            <a:r>
              <a:rPr lang="en-US" sz="2400" dirty="0" err="1">
                <a:solidFill>
                  <a:srgbClr val="000000"/>
                </a:solidFill>
                <a:latin typeface="Times New Roman" panose="02020603050405020304" pitchFamily="18" charset="0"/>
                <a:ea typeface="Times New Roman" panose="02020603050405020304" pitchFamily="18" charset="0"/>
              </a:rPr>
              <a:t>trong</a:t>
            </a:r>
            <a:r>
              <a:rPr lang="en-US" sz="2400" dirty="0">
                <a:solidFill>
                  <a:srgbClr val="000000"/>
                </a:solidFill>
                <a:latin typeface="Times New Roman" panose="02020603050405020304" pitchFamily="18" charset="0"/>
                <a:ea typeface="Times New Roman" panose="02020603050405020304" pitchFamily="18" charset="0"/>
              </a:rPr>
              <a:t> gang </a:t>
            </a:r>
            <a:r>
              <a:rPr lang="en-US" sz="2400" dirty="0" err="1">
                <a:solidFill>
                  <a:srgbClr val="000000"/>
                </a:solidFill>
                <a:latin typeface="Times New Roman" panose="02020603050405020304" pitchFamily="18" charset="0"/>
                <a:ea typeface="Times New Roman" panose="02020603050405020304" pitchFamily="18" charset="0"/>
              </a:rPr>
              <a:t>để</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được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thép</a:t>
            </a:r>
            <a:r>
              <a:rPr lang="en-US" sz="2400"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marL="28575" marR="28575" indent="511175" algn="just">
              <a:spcAft>
                <a:spcPts val="0"/>
              </a:spcAft>
            </a:pPr>
            <a:r>
              <a:rPr lang="vi-VN" sz="2400" b="1" dirty="0">
                <a:solidFill>
                  <a:srgbClr val="000000"/>
                </a:solidFill>
                <a:latin typeface="Times New Roman" panose="02020603050405020304" pitchFamily="18" charset="0"/>
                <a:ea typeface="Times New Roman" panose="02020603050405020304" pitchFamily="18" charset="0"/>
              </a:rPr>
              <a:t>Câu 7</a:t>
            </a:r>
            <a:r>
              <a:rPr lang="en-US" sz="2400" b="1" dirty="0">
                <a:solidFill>
                  <a:srgbClr val="000000"/>
                </a:solidFill>
                <a:latin typeface="Times New Roman" panose="02020603050405020304" pitchFamily="18" charset="0"/>
                <a:ea typeface="Times New Roman" panose="02020603050405020304" pitchFamily="18" charset="0"/>
              </a:rPr>
              <a: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Quặng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hemantit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có</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công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thức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hóa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học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là</a:t>
            </a:r>
            <a:r>
              <a:rPr lang="en-US" sz="2400"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marL="28575" marR="28575" indent="511175" algn="just">
              <a:spcAft>
                <a:spcPts val="0"/>
              </a:spcAft>
            </a:pPr>
            <a:r>
              <a:rPr lang="en-US" sz="2400" dirty="0">
                <a:solidFill>
                  <a:srgbClr val="000000"/>
                </a:solidFill>
                <a:latin typeface="Times New Roman" panose="02020603050405020304" pitchFamily="18" charset="0"/>
                <a:ea typeface="Times New Roman" panose="02020603050405020304" pitchFamily="18" charset="0"/>
              </a:rPr>
              <a:t>A. Fe</a:t>
            </a:r>
            <a:r>
              <a:rPr lang="en-US" sz="2400" baseline="-25000" dirty="0">
                <a:solidFill>
                  <a:srgbClr val="000000"/>
                </a:solidFill>
                <a:latin typeface="Times New Roman" panose="02020603050405020304" pitchFamily="18" charset="0"/>
                <a:ea typeface="Times New Roman" panose="02020603050405020304" pitchFamily="18" charset="0"/>
              </a:rPr>
              <a:t>3</a:t>
            </a:r>
            <a:r>
              <a:rPr lang="en-US" sz="2400" dirty="0">
                <a:solidFill>
                  <a:srgbClr val="000000"/>
                </a:solidFill>
                <a:latin typeface="Times New Roman" panose="02020603050405020304" pitchFamily="18" charset="0"/>
                <a:ea typeface="Times New Roman" panose="02020603050405020304" pitchFamily="18" charset="0"/>
              </a:rPr>
              <a:t>O</a:t>
            </a:r>
            <a:r>
              <a:rPr lang="en-US" sz="2400" baseline="-25000" dirty="0">
                <a:solidFill>
                  <a:srgbClr val="000000"/>
                </a:solidFill>
                <a:latin typeface="Times New Roman" panose="02020603050405020304" pitchFamily="18" charset="0"/>
                <a:ea typeface="Times New Roman" panose="02020603050405020304" pitchFamily="18" charset="0"/>
              </a:rPr>
              <a:t>4</a:t>
            </a:r>
            <a:r>
              <a:rPr lang="vi-VN" sz="2400" dirty="0">
                <a:solidFill>
                  <a:srgbClr val="000000"/>
                </a:solidFill>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B. </a:t>
            </a:r>
            <a:r>
              <a:rPr lang="en-US" sz="2400" dirty="0">
                <a:solidFill>
                  <a:srgbClr val="000000"/>
                </a:solidFill>
                <a:latin typeface="Times New Roman" panose="02020603050405020304" pitchFamily="18" charset="0"/>
                <a:ea typeface="Times New Roman" panose="02020603050405020304" pitchFamily="18" charset="0"/>
              </a:rPr>
              <a:t> Fe</a:t>
            </a:r>
            <a:r>
              <a:rPr lang="en-US" sz="2400" baseline="-25000" dirty="0">
                <a:solidFill>
                  <a:srgbClr val="000000"/>
                </a:solidFill>
                <a:latin typeface="Times New Roman" panose="02020603050405020304" pitchFamily="18" charset="0"/>
                <a:ea typeface="Times New Roman" panose="02020603050405020304" pitchFamily="18" charset="0"/>
              </a:rPr>
              <a:t>2</a:t>
            </a:r>
            <a:r>
              <a:rPr lang="en-US" sz="2400" dirty="0">
                <a:solidFill>
                  <a:srgbClr val="000000"/>
                </a:solidFill>
                <a:latin typeface="Times New Roman" panose="02020603050405020304" pitchFamily="18" charset="0"/>
                <a:ea typeface="Times New Roman" panose="02020603050405020304" pitchFamily="18" charset="0"/>
              </a:rPr>
              <a:t>O</a:t>
            </a:r>
            <a:r>
              <a:rPr lang="en-US" sz="2400" baseline="-25000" dirty="0">
                <a:solidFill>
                  <a:srgbClr val="000000"/>
                </a:solidFill>
                <a:latin typeface="Times New Roman" panose="02020603050405020304" pitchFamily="18" charset="0"/>
                <a:ea typeface="Times New Roman" panose="02020603050405020304" pitchFamily="18" charset="0"/>
              </a:rPr>
              <a:t>3</a:t>
            </a:r>
            <a:r>
              <a:rPr lang="vi-VN" sz="2400" dirty="0">
                <a:solidFill>
                  <a:srgbClr val="000000"/>
                </a:solidFill>
                <a:latin typeface="Times New Roman" panose="02020603050405020304" pitchFamily="18" charset="0"/>
                <a:ea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rPr>
              <a:t>C. </a:t>
            </a:r>
            <a:r>
              <a:rPr lang="en-US" sz="2400" dirty="0" err="1">
                <a:solidFill>
                  <a:srgbClr val="000000"/>
                </a:solidFill>
                <a:latin typeface="Times New Roman" panose="02020603050405020304" pitchFamily="18" charset="0"/>
                <a:ea typeface="Times New Roman" panose="02020603050405020304" pitchFamily="18" charset="0"/>
              </a:rPr>
              <a:t>FeO</a:t>
            </a:r>
            <a:r>
              <a:rPr lang="vi-VN" sz="2400" dirty="0">
                <a:solidFill>
                  <a:srgbClr val="000000"/>
                </a:solidFill>
                <a:latin typeface="Times New Roman" panose="02020603050405020304" pitchFamily="18" charset="0"/>
                <a:ea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rPr>
              <a:t>D. Al</a:t>
            </a:r>
            <a:r>
              <a:rPr lang="en-US" sz="2400" baseline="-25000" dirty="0">
                <a:solidFill>
                  <a:srgbClr val="000000"/>
                </a:solidFill>
                <a:latin typeface="Times New Roman" panose="02020603050405020304" pitchFamily="18" charset="0"/>
                <a:ea typeface="Times New Roman" panose="02020603050405020304" pitchFamily="18" charset="0"/>
              </a:rPr>
              <a:t>2</a:t>
            </a:r>
            <a:r>
              <a:rPr lang="en-US" sz="2400" dirty="0">
                <a:solidFill>
                  <a:srgbClr val="000000"/>
                </a:solidFill>
                <a:latin typeface="Times New Roman" panose="02020603050405020304" pitchFamily="18" charset="0"/>
                <a:ea typeface="Times New Roman" panose="02020603050405020304" pitchFamily="18" charset="0"/>
              </a:rPr>
              <a:t>O</a:t>
            </a:r>
            <a:r>
              <a:rPr lang="en-US" sz="2400" baseline="-25000" dirty="0">
                <a:solidFill>
                  <a:srgbClr val="000000"/>
                </a:solidFill>
                <a:latin typeface="Times New Roman" panose="02020603050405020304" pitchFamily="18" charset="0"/>
                <a:ea typeface="Times New Roman" panose="02020603050405020304" pitchFamily="18" charset="0"/>
              </a:rPr>
              <a:t>3</a:t>
            </a:r>
            <a:endParaRPr lang="en-US" sz="2400" dirty="0">
              <a:effectLst/>
              <a:latin typeface="Times New Roman" panose="02020603050405020304" pitchFamily="18" charset="0"/>
              <a:ea typeface="Times New Roman" panose="02020603050405020304" pitchFamily="18" charset="0"/>
            </a:endParaRPr>
          </a:p>
        </p:txBody>
      </p:sp>
      <p:sp>
        <p:nvSpPr>
          <p:cNvPr id="5" name="TextBox 4"/>
          <p:cNvSpPr txBox="1"/>
          <p:nvPr/>
        </p:nvSpPr>
        <p:spPr>
          <a:xfrm>
            <a:off x="659567" y="1678900"/>
            <a:ext cx="554636" cy="461665"/>
          </a:xfrm>
          <a:prstGeom prst="rect">
            <a:avLst/>
          </a:prstGeom>
          <a:noFill/>
        </p:spPr>
        <p:txBody>
          <a:bodyPr wrap="square" rtlCol="0">
            <a:spAutoFit/>
          </a:bodyPr>
          <a:lstStyle/>
          <a:p>
            <a:r>
              <a:rPr lang="vi-VN" sz="2400" dirty="0">
                <a:solidFill>
                  <a:srgbClr val="FF0000"/>
                </a:solidFill>
                <a:latin typeface="+mj-lt"/>
              </a:rPr>
              <a:t>C</a:t>
            </a:r>
            <a:endParaRPr lang="en-US" sz="2400" dirty="0">
              <a:solidFill>
                <a:srgbClr val="FF0000"/>
              </a:solidFill>
              <a:latin typeface="+mj-lt"/>
            </a:endParaRPr>
          </a:p>
        </p:txBody>
      </p:sp>
      <p:sp>
        <p:nvSpPr>
          <p:cNvPr id="6" name="TextBox 5"/>
          <p:cNvSpPr txBox="1"/>
          <p:nvPr/>
        </p:nvSpPr>
        <p:spPr>
          <a:xfrm>
            <a:off x="659567" y="4589490"/>
            <a:ext cx="554636" cy="461665"/>
          </a:xfrm>
          <a:prstGeom prst="rect">
            <a:avLst/>
          </a:prstGeom>
          <a:noFill/>
        </p:spPr>
        <p:txBody>
          <a:bodyPr wrap="square" rtlCol="0">
            <a:spAutoFit/>
          </a:bodyPr>
          <a:lstStyle/>
          <a:p>
            <a:r>
              <a:rPr lang="vi-VN" sz="2400" dirty="0" smtClean="0">
                <a:solidFill>
                  <a:srgbClr val="FF0000"/>
                </a:solidFill>
                <a:latin typeface="+mj-lt"/>
              </a:rPr>
              <a:t>D</a:t>
            </a:r>
            <a:endParaRPr lang="en-US" sz="2400" dirty="0">
              <a:solidFill>
                <a:srgbClr val="FF0000"/>
              </a:solidFill>
              <a:latin typeface="+mj-lt"/>
            </a:endParaRPr>
          </a:p>
        </p:txBody>
      </p:sp>
      <p:sp>
        <p:nvSpPr>
          <p:cNvPr id="7" name="TextBox 6"/>
          <p:cNvSpPr txBox="1"/>
          <p:nvPr/>
        </p:nvSpPr>
        <p:spPr>
          <a:xfrm>
            <a:off x="2880610" y="5346869"/>
            <a:ext cx="554636" cy="461665"/>
          </a:xfrm>
          <a:prstGeom prst="rect">
            <a:avLst/>
          </a:prstGeom>
          <a:noFill/>
        </p:spPr>
        <p:txBody>
          <a:bodyPr wrap="square" rtlCol="0">
            <a:spAutoFit/>
          </a:bodyPr>
          <a:lstStyle/>
          <a:p>
            <a:r>
              <a:rPr lang="vi-VN" sz="2400" dirty="0">
                <a:solidFill>
                  <a:srgbClr val="FF0000"/>
                </a:solidFill>
                <a:latin typeface="+mj-lt"/>
              </a:rPr>
              <a:t>B</a:t>
            </a:r>
            <a:endParaRPr lang="en-US" sz="2400" dirty="0">
              <a:solidFill>
                <a:srgbClr val="FF0000"/>
              </a:solidFill>
              <a:latin typeface="+mj-lt"/>
            </a:endParaRPr>
          </a:p>
        </p:txBody>
      </p:sp>
    </p:spTree>
    <p:extLst>
      <p:ext uri="{BB962C8B-B14F-4D97-AF65-F5344CB8AC3E}">
        <p14:creationId xmlns:p14="http://schemas.microsoft.com/office/powerpoint/2010/main" val="403882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534136" y="872197"/>
            <a:ext cx="3373102" cy="2954215"/>
          </a:xfrm>
          <a:prstGeom prst="rect">
            <a:avLst/>
          </a:prstGeom>
        </p:spPr>
      </p:pic>
      <p:pic>
        <p:nvPicPr>
          <p:cNvPr id="4" name="Content Placeholder 3"/>
          <p:cNvPicPr>
            <a:picLocks noGrp="1" noChangeAspect="1"/>
          </p:cNvPicPr>
          <p:nvPr>
            <p:ph idx="1"/>
          </p:nvPr>
        </p:nvPicPr>
        <p:blipFill>
          <a:blip r:embed="rId3"/>
          <a:stretch>
            <a:fillRect/>
          </a:stretch>
        </p:blipFill>
        <p:spPr>
          <a:xfrm>
            <a:off x="383936" y="1069608"/>
            <a:ext cx="2996505" cy="2387966"/>
          </a:xfrm>
          <a:prstGeom prst="rect">
            <a:avLst/>
          </a:prstGeom>
        </p:spPr>
      </p:pic>
      <p:sp>
        <p:nvSpPr>
          <p:cNvPr id="5" name="Rectangle 4"/>
          <p:cNvSpPr/>
          <p:nvPr/>
        </p:nvSpPr>
        <p:spPr>
          <a:xfrm>
            <a:off x="733779" y="3519129"/>
            <a:ext cx="1854226" cy="707886"/>
          </a:xfrm>
          <a:prstGeom prst="rect">
            <a:avLst/>
          </a:prstGeom>
        </p:spPr>
        <p:txBody>
          <a:bodyPr wrap="none">
            <a:spAutoFit/>
          </a:bodyPr>
          <a:lstStyle/>
          <a:p>
            <a:r>
              <a:rPr lang="it-IT" sz="2000" dirty="0" smtClean="0">
                <a:latin typeface="Times New Roman" panose="02020603050405020304" pitchFamily="18" charset="0"/>
                <a:ea typeface="Calibri" panose="020F0502020204030204" pitchFamily="34" charset="0"/>
              </a:rPr>
              <a:t>Quặng</a:t>
            </a:r>
            <a:r>
              <a:rPr lang="vi-VN" sz="2000" dirty="0" smtClean="0">
                <a:latin typeface="Times New Roman" panose="02020603050405020304" pitchFamily="18" charset="0"/>
                <a:ea typeface="Calibri" panose="020F0502020204030204" pitchFamily="34" charset="0"/>
              </a:rPr>
              <a:t> </a:t>
            </a:r>
            <a:r>
              <a:rPr lang="en-US" sz="2000" b="1" dirty="0" err="1"/>
              <a:t>Hematit</a:t>
            </a:r>
            <a:r>
              <a:rPr lang="en-US" sz="2000" b="1" dirty="0"/>
              <a:t> </a:t>
            </a:r>
          </a:p>
          <a:p>
            <a:endParaRPr lang="en-US" sz="2000" dirty="0"/>
          </a:p>
        </p:txBody>
      </p:sp>
      <p:sp>
        <p:nvSpPr>
          <p:cNvPr id="7" name="Rectangle 6"/>
          <p:cNvSpPr/>
          <p:nvPr/>
        </p:nvSpPr>
        <p:spPr>
          <a:xfrm>
            <a:off x="4198161" y="3519129"/>
            <a:ext cx="1768433" cy="830997"/>
          </a:xfrm>
          <a:prstGeom prst="rect">
            <a:avLst/>
          </a:prstGeom>
        </p:spPr>
        <p:txBody>
          <a:bodyPr wrap="none">
            <a:spAutoFit/>
          </a:bodyPr>
          <a:lstStyle/>
          <a:p>
            <a:r>
              <a:rPr lang="it-IT" sz="2000" dirty="0" smtClean="0">
                <a:latin typeface="Times New Roman" panose="02020603050405020304" pitchFamily="18" charset="0"/>
                <a:ea typeface="Calibri" panose="020F0502020204030204" pitchFamily="34" charset="0"/>
              </a:rPr>
              <a:t>Quặng</a:t>
            </a:r>
            <a:r>
              <a:rPr lang="vi-VN" sz="2400" dirty="0" smtClean="0">
                <a:latin typeface="Times New Roman" panose="02020603050405020304" pitchFamily="18" charset="0"/>
                <a:ea typeface="Calibri" panose="020F0502020204030204" pitchFamily="34" charset="0"/>
              </a:rPr>
              <a:t> </a:t>
            </a:r>
            <a:r>
              <a:rPr lang="en-US" sz="2000" dirty="0">
                <a:latin typeface="Times New Roman" panose="02020603050405020304" pitchFamily="18" charset="0"/>
                <a:cs typeface="Times New Roman" panose="02020603050405020304" pitchFamily="18" charset="0"/>
              </a:rPr>
              <a:t>bauxite</a:t>
            </a:r>
            <a:r>
              <a:rPr lang="en-US" sz="2400" b="1" dirty="0"/>
              <a:t> </a:t>
            </a:r>
          </a:p>
          <a:p>
            <a:endParaRPr lang="en-US" sz="2400" dirty="0"/>
          </a:p>
        </p:txBody>
      </p:sp>
      <p:sp>
        <p:nvSpPr>
          <p:cNvPr id="10" name="Rectangle 9"/>
          <p:cNvSpPr/>
          <p:nvPr/>
        </p:nvSpPr>
        <p:spPr>
          <a:xfrm>
            <a:off x="166379" y="135570"/>
            <a:ext cx="11664550" cy="935962"/>
          </a:xfrm>
          <a:prstGeom prst="rect">
            <a:avLst/>
          </a:prstGeom>
        </p:spPr>
        <p:txBody>
          <a:bodyPr wrap="square">
            <a:spAutoFit/>
          </a:bodyPr>
          <a:lstStyle/>
          <a:p>
            <a:pPr marL="342900" lvl="0" indent="-342900" algn="just" fontAlgn="base">
              <a:lnSpc>
                <a:spcPct val="111000"/>
              </a:lnSpc>
              <a:spcAft>
                <a:spcPts val="285"/>
              </a:spcAft>
              <a:buClr>
                <a:srgbClr val="181717"/>
              </a:buClr>
              <a:buSzPts val="1200"/>
              <a:buFont typeface="+mj-lt"/>
              <a:buAutoNum type="arabicPeriod"/>
            </a:pPr>
            <a:r>
              <a:rPr lang="en-US" sz="2400" kern="100" dirty="0" err="1">
                <a:solidFill>
                  <a:srgbClr val="181717"/>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Em</a:t>
            </a:r>
            <a:r>
              <a:rPr lang="en-US" sz="2400" kern="100" dirty="0">
                <a:solidFill>
                  <a:srgbClr val="181717"/>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solidFill>
                  <a:srgbClr val="181717"/>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kern="100" dirty="0">
                <a:solidFill>
                  <a:srgbClr val="181717"/>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solidFill>
                  <a:srgbClr val="181717"/>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kern="100" dirty="0">
                <a:solidFill>
                  <a:srgbClr val="181717"/>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solidFill>
                  <a:srgbClr val="181717"/>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kim</a:t>
            </a:r>
            <a:r>
              <a:rPr lang="en-US" sz="2400" kern="100" dirty="0">
                <a:solidFill>
                  <a:srgbClr val="181717"/>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solidFill>
                  <a:srgbClr val="181717"/>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loại</a:t>
            </a:r>
            <a:r>
              <a:rPr lang="en-US" sz="2400" kern="100" dirty="0">
                <a:solidFill>
                  <a:srgbClr val="181717"/>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solidFill>
                  <a:srgbClr val="181717"/>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nào</a:t>
            </a:r>
            <a:r>
              <a:rPr lang="en-US" sz="2400" kern="100" dirty="0">
                <a:solidFill>
                  <a:srgbClr val="181717"/>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solidFill>
                  <a:srgbClr val="181717"/>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kern="100" dirty="0">
                <a:solidFill>
                  <a:srgbClr val="181717"/>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solidFill>
                  <a:srgbClr val="181717"/>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tách</a:t>
            </a:r>
            <a:r>
              <a:rPr lang="en-US" sz="2400" kern="100" dirty="0">
                <a:solidFill>
                  <a:srgbClr val="181717"/>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solidFill>
                  <a:srgbClr val="181717"/>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ra</a:t>
            </a:r>
            <a:r>
              <a:rPr lang="en-US" sz="2400" kern="100" dirty="0">
                <a:solidFill>
                  <a:srgbClr val="181717"/>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solidFill>
                  <a:srgbClr val="181717"/>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kern="100" dirty="0">
                <a:solidFill>
                  <a:srgbClr val="181717"/>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solidFill>
                  <a:srgbClr val="181717"/>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kern="100" dirty="0">
                <a:solidFill>
                  <a:srgbClr val="181717"/>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solidFill>
                  <a:srgbClr val="181717"/>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loại</a:t>
            </a:r>
            <a:r>
              <a:rPr lang="en-US" sz="2400" kern="100" dirty="0">
                <a:solidFill>
                  <a:srgbClr val="181717"/>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solidFill>
                  <a:srgbClr val="181717"/>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quặng</a:t>
            </a:r>
            <a:r>
              <a:rPr lang="en-US" sz="2400" kern="100" dirty="0">
                <a:solidFill>
                  <a:srgbClr val="181717"/>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solidFill>
                  <a:srgbClr val="181717"/>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sau</a:t>
            </a:r>
            <a:r>
              <a:rPr lang="en-US" sz="2400" kern="100" dirty="0">
                <a:solidFill>
                  <a:srgbClr val="181717"/>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solidFill>
                  <a:srgbClr val="181717"/>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kern="100" dirty="0">
                <a:solidFill>
                  <a:srgbClr val="181717"/>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a:t>
            </a:r>
          </a:p>
          <a:p>
            <a:pPr marL="438150" indent="-6350">
              <a:lnSpc>
                <a:spcPct val="107000"/>
              </a:lnSpc>
              <a:spcAft>
                <a:spcPts val="330"/>
              </a:spcAft>
            </a:pPr>
            <a:r>
              <a:rPr lang="en-US" sz="2400" dirty="0" err="1">
                <a:latin typeface="Times New Roman" panose="02020603050405020304" pitchFamily="18" charset="0"/>
                <a:cs typeface="Times New Roman" panose="02020603050405020304" pitchFamily="18" charset="0"/>
              </a:rPr>
              <a:t>quặng</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hematite</a:t>
            </a:r>
            <a:r>
              <a:rPr lang="en-US" sz="2400" kern="100" dirty="0" smtClean="0">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quặng</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bauxite</a:t>
            </a:r>
            <a:r>
              <a:rPr lang="en-US" sz="2400" kern="100" dirty="0" smtClean="0">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quặng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vàng</a:t>
            </a:r>
            <a:r>
              <a:rPr lang="en-US" sz="2400" kern="100" dirty="0" smtClean="0">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quặng</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vàng</a:t>
            </a:r>
            <a:r>
              <a:rPr lang="vi-VN"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quặng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sphalerite</a:t>
            </a:r>
            <a:r>
              <a:rPr lang="en-US" sz="2400" kern="100" dirty="0" smtClean="0">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vôi</a:t>
            </a:r>
            <a:r>
              <a:rPr lang="en-US" sz="2400" dirty="0" smtClean="0">
                <a:latin typeface="Times New Roman" panose="02020603050405020304" pitchFamily="18" charset="0"/>
                <a:cs typeface="Times New Roman" panose="02020603050405020304" pitchFamily="18" charset="0"/>
              </a:rPr>
              <a:t>.</a:t>
            </a:r>
            <a:endParaRPr lang="en-US" sz="2400" kern="100" dirty="0">
              <a:solidFill>
                <a:srgbClr val="181717"/>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4"/>
          <a:stretch>
            <a:fillRect/>
          </a:stretch>
        </p:blipFill>
        <p:spPr>
          <a:xfrm>
            <a:off x="7060933" y="1306119"/>
            <a:ext cx="2496429" cy="1999790"/>
          </a:xfrm>
          <a:prstGeom prst="rect">
            <a:avLst/>
          </a:prstGeom>
        </p:spPr>
      </p:pic>
      <p:sp>
        <p:nvSpPr>
          <p:cNvPr id="12" name="Rectangle 11"/>
          <p:cNvSpPr/>
          <p:nvPr/>
        </p:nvSpPr>
        <p:spPr>
          <a:xfrm>
            <a:off x="7571263" y="3411407"/>
            <a:ext cx="1611339" cy="461665"/>
          </a:xfrm>
          <a:prstGeom prst="rect">
            <a:avLst/>
          </a:prstGeom>
        </p:spPr>
        <p:txBody>
          <a:bodyPr wrap="none">
            <a:spAutoFit/>
          </a:bodyPr>
          <a:lstStyle/>
          <a:p>
            <a:r>
              <a:rPr lang="en-US" sz="2400" dirty="0" err="1">
                <a:solidFill>
                  <a:srgbClr val="181717"/>
                </a:solidFill>
                <a:latin typeface="Times New Roman" panose="02020603050405020304" pitchFamily="18" charset="0"/>
                <a:ea typeface="Times New Roman" panose="02020603050405020304" pitchFamily="18" charset="0"/>
              </a:rPr>
              <a:t>quặng</a:t>
            </a:r>
            <a:r>
              <a:rPr lang="en-US" sz="2400" dirty="0">
                <a:solidFill>
                  <a:srgbClr val="181717"/>
                </a:solidFill>
                <a:latin typeface="Times New Roman" panose="02020603050405020304" pitchFamily="18" charset="0"/>
                <a:ea typeface="Times New Roman" panose="02020603050405020304" pitchFamily="18" charset="0"/>
              </a:rPr>
              <a:t> </a:t>
            </a:r>
            <a:r>
              <a:rPr lang="en-US" sz="2400" dirty="0" err="1">
                <a:solidFill>
                  <a:srgbClr val="181717"/>
                </a:solidFill>
                <a:latin typeface="Times New Roman" panose="02020603050405020304" pitchFamily="18" charset="0"/>
                <a:ea typeface="Times New Roman" panose="02020603050405020304" pitchFamily="18" charset="0"/>
              </a:rPr>
              <a:t>vàng</a:t>
            </a:r>
            <a:endParaRPr lang="en-US" sz="2400" dirty="0"/>
          </a:p>
        </p:txBody>
      </p:sp>
      <p:pic>
        <p:nvPicPr>
          <p:cNvPr id="13" name="Picture 12"/>
          <p:cNvPicPr>
            <a:picLocks noChangeAspect="1"/>
          </p:cNvPicPr>
          <p:nvPr/>
        </p:nvPicPr>
        <p:blipFill>
          <a:blip r:embed="rId5"/>
          <a:stretch>
            <a:fillRect/>
          </a:stretch>
        </p:blipFill>
        <p:spPr>
          <a:xfrm>
            <a:off x="383936" y="3934627"/>
            <a:ext cx="3255645" cy="2082312"/>
          </a:xfrm>
          <a:prstGeom prst="rect">
            <a:avLst/>
          </a:prstGeom>
        </p:spPr>
      </p:pic>
      <p:sp>
        <p:nvSpPr>
          <p:cNvPr id="14" name="Rectangle 13"/>
          <p:cNvSpPr/>
          <p:nvPr/>
        </p:nvSpPr>
        <p:spPr>
          <a:xfrm>
            <a:off x="969117" y="6098085"/>
            <a:ext cx="1927131" cy="400110"/>
          </a:xfrm>
          <a:prstGeom prst="rect">
            <a:avLst/>
          </a:prstGeom>
        </p:spPr>
        <p:txBody>
          <a:bodyPr wrap="none">
            <a:spAutoFit/>
          </a:bodyPr>
          <a:lstStyle/>
          <a:p>
            <a:r>
              <a:rPr lang="en-US" dirty="0" smtClean="0">
                <a:solidFill>
                  <a:srgbClr val="181717"/>
                </a:solidFill>
                <a:latin typeface="Times New Roman" panose="02020603050405020304" pitchFamily="18" charset="0"/>
                <a:ea typeface="Times New Roman" panose="02020603050405020304" pitchFamily="18" charset="0"/>
              </a:rPr>
              <a:t> </a:t>
            </a:r>
            <a:r>
              <a:rPr lang="en-US" sz="2000" dirty="0" err="1">
                <a:solidFill>
                  <a:srgbClr val="181717"/>
                </a:solidFill>
                <a:latin typeface="Times New Roman" panose="02020603050405020304" pitchFamily="18" charset="0"/>
                <a:ea typeface="Times New Roman" panose="02020603050405020304" pitchFamily="18" charset="0"/>
              </a:rPr>
              <a:t>quặng</a:t>
            </a:r>
            <a:r>
              <a:rPr lang="en-US" sz="2000" dirty="0">
                <a:solidFill>
                  <a:srgbClr val="181717"/>
                </a:solidFill>
                <a:latin typeface="Times New Roman" panose="02020603050405020304" pitchFamily="18" charset="0"/>
                <a:ea typeface="Times New Roman" panose="02020603050405020304" pitchFamily="18" charset="0"/>
              </a:rPr>
              <a:t> </a:t>
            </a:r>
            <a:r>
              <a:rPr lang="en-US" sz="2000" dirty="0" err="1">
                <a:solidFill>
                  <a:srgbClr val="181717"/>
                </a:solidFill>
                <a:latin typeface="Times New Roman" panose="02020603050405020304" pitchFamily="18" charset="0"/>
                <a:ea typeface="Times New Roman" panose="02020603050405020304" pitchFamily="18" charset="0"/>
              </a:rPr>
              <a:t>sphalerite</a:t>
            </a:r>
            <a:endParaRPr lang="en-US" sz="2000" dirty="0"/>
          </a:p>
        </p:txBody>
      </p:sp>
      <p:pic>
        <p:nvPicPr>
          <p:cNvPr id="15" name="Picture 14"/>
          <p:cNvPicPr>
            <a:picLocks noChangeAspect="1"/>
          </p:cNvPicPr>
          <p:nvPr/>
        </p:nvPicPr>
        <p:blipFill>
          <a:blip r:embed="rId6"/>
          <a:stretch>
            <a:fillRect/>
          </a:stretch>
        </p:blipFill>
        <p:spPr>
          <a:xfrm>
            <a:off x="3793277" y="4060999"/>
            <a:ext cx="3113962" cy="2037086"/>
          </a:xfrm>
          <a:prstGeom prst="rect">
            <a:avLst/>
          </a:prstGeom>
        </p:spPr>
      </p:pic>
      <p:sp>
        <p:nvSpPr>
          <p:cNvPr id="16" name="Rectangle 15"/>
          <p:cNvSpPr/>
          <p:nvPr/>
        </p:nvSpPr>
        <p:spPr>
          <a:xfrm>
            <a:off x="4814165" y="6113474"/>
            <a:ext cx="881973" cy="400110"/>
          </a:xfrm>
          <a:prstGeom prst="rect">
            <a:avLst/>
          </a:prstGeom>
        </p:spPr>
        <p:txBody>
          <a:bodyPr wrap="none">
            <a:spAutoFit/>
          </a:bodyPr>
          <a:lstStyle/>
          <a:p>
            <a:r>
              <a:rPr lang="en-US" sz="2000" dirty="0" err="1">
                <a:solidFill>
                  <a:srgbClr val="181717"/>
                </a:solidFill>
                <a:latin typeface="Times New Roman" panose="02020603050405020304" pitchFamily="18" charset="0"/>
                <a:ea typeface="Times New Roman" panose="02020603050405020304" pitchFamily="18" charset="0"/>
              </a:rPr>
              <a:t>đá</a:t>
            </a:r>
            <a:r>
              <a:rPr lang="en-US" sz="2000" dirty="0">
                <a:solidFill>
                  <a:srgbClr val="181717"/>
                </a:solidFill>
                <a:latin typeface="Times New Roman" panose="02020603050405020304" pitchFamily="18" charset="0"/>
                <a:ea typeface="Times New Roman" panose="02020603050405020304" pitchFamily="18" charset="0"/>
              </a:rPr>
              <a:t> </a:t>
            </a:r>
            <a:r>
              <a:rPr lang="en-US" sz="2000" dirty="0" err="1">
                <a:solidFill>
                  <a:srgbClr val="181717"/>
                </a:solidFill>
                <a:latin typeface="Times New Roman" panose="02020603050405020304" pitchFamily="18" charset="0"/>
                <a:ea typeface="Times New Roman" panose="02020603050405020304" pitchFamily="18" charset="0"/>
              </a:rPr>
              <a:t>vôi</a:t>
            </a:r>
            <a:r>
              <a:rPr lang="en-US" sz="2000" dirty="0">
                <a:solidFill>
                  <a:srgbClr val="181717"/>
                </a:solidFill>
                <a:latin typeface="Times New Roman" panose="02020603050405020304" pitchFamily="18" charset="0"/>
                <a:ea typeface="Times New Roman" panose="02020603050405020304" pitchFamily="18" charset="0"/>
              </a:rPr>
              <a:t>.</a:t>
            </a:r>
            <a:endParaRPr lang="en-US" sz="2000" dirty="0"/>
          </a:p>
        </p:txBody>
      </p:sp>
      <p:sp>
        <p:nvSpPr>
          <p:cNvPr id="17" name="Rectangle 16"/>
          <p:cNvSpPr/>
          <p:nvPr/>
        </p:nvSpPr>
        <p:spPr>
          <a:xfrm>
            <a:off x="2788892" y="3511434"/>
            <a:ext cx="537327" cy="369332"/>
          </a:xfrm>
          <a:prstGeom prst="rect">
            <a:avLst/>
          </a:prstGeom>
        </p:spPr>
        <p:txBody>
          <a:bodyPr wrap="none">
            <a:spAutoFit/>
          </a:bodyPr>
          <a:lstStyle/>
          <a:p>
            <a:r>
              <a:rPr lang="en-US" dirty="0" err="1" smtClean="0">
                <a:solidFill>
                  <a:srgbClr val="FF0000"/>
                </a:solidFill>
                <a:latin typeface="Times New Roman" panose="02020603050405020304" pitchFamily="18" charset="0"/>
                <a:ea typeface="Times New Roman" panose="02020603050405020304" pitchFamily="18" charset="0"/>
              </a:rPr>
              <a:t>Sắt</a:t>
            </a:r>
            <a:r>
              <a:rPr lang="en-US" dirty="0" smtClean="0">
                <a:solidFill>
                  <a:srgbClr val="FF0000"/>
                </a:solidFill>
                <a:latin typeface="Times New Roman" panose="02020603050405020304" pitchFamily="18" charset="0"/>
                <a:ea typeface="Times New Roman" panose="02020603050405020304" pitchFamily="18" charset="0"/>
              </a:rPr>
              <a:t> </a:t>
            </a:r>
            <a:endParaRPr lang="en-US" dirty="0">
              <a:solidFill>
                <a:srgbClr val="FF0000"/>
              </a:solidFill>
            </a:endParaRPr>
          </a:p>
        </p:txBody>
      </p:sp>
      <p:cxnSp>
        <p:nvCxnSpPr>
          <p:cNvPr id="19" name="Straight Arrow Connector 18"/>
          <p:cNvCxnSpPr>
            <a:endCxn id="17" idx="1"/>
          </p:cNvCxnSpPr>
          <p:nvPr/>
        </p:nvCxnSpPr>
        <p:spPr>
          <a:xfrm>
            <a:off x="2588005" y="3695854"/>
            <a:ext cx="200887" cy="2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5919402" y="3826166"/>
            <a:ext cx="200887" cy="2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9295079" y="3695608"/>
            <a:ext cx="200887" cy="2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882732" y="6332672"/>
            <a:ext cx="200887" cy="2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5696138" y="6332672"/>
            <a:ext cx="200887" cy="2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6096630" y="3568657"/>
            <a:ext cx="761747" cy="369332"/>
          </a:xfrm>
          <a:prstGeom prst="rect">
            <a:avLst/>
          </a:prstGeom>
        </p:spPr>
        <p:txBody>
          <a:bodyPr wrap="none">
            <a:spAutoFit/>
          </a:bodyPr>
          <a:lstStyle/>
          <a:p>
            <a:r>
              <a:rPr lang="en-US" dirty="0" err="1">
                <a:solidFill>
                  <a:srgbClr val="FF0000"/>
                </a:solidFill>
                <a:latin typeface="Times New Roman" panose="02020603050405020304" pitchFamily="18" charset="0"/>
                <a:ea typeface="Times New Roman" panose="02020603050405020304" pitchFamily="18" charset="0"/>
              </a:rPr>
              <a:t>Nhôm</a:t>
            </a:r>
            <a:endParaRPr lang="en-US" dirty="0">
              <a:solidFill>
                <a:srgbClr val="FF0000"/>
              </a:solidFill>
            </a:endParaRPr>
          </a:p>
        </p:txBody>
      </p:sp>
      <p:sp>
        <p:nvSpPr>
          <p:cNvPr id="25" name="Rectangle 24"/>
          <p:cNvSpPr/>
          <p:nvPr/>
        </p:nvSpPr>
        <p:spPr>
          <a:xfrm>
            <a:off x="9608443" y="3503740"/>
            <a:ext cx="684803" cy="369332"/>
          </a:xfrm>
          <a:prstGeom prst="rect">
            <a:avLst/>
          </a:prstGeom>
        </p:spPr>
        <p:txBody>
          <a:bodyPr wrap="none">
            <a:spAutoFit/>
          </a:bodyPr>
          <a:lstStyle/>
          <a:p>
            <a:r>
              <a:rPr lang="en-US" dirty="0" err="1">
                <a:solidFill>
                  <a:srgbClr val="FF0000"/>
                </a:solidFill>
                <a:latin typeface="Times New Roman" panose="02020603050405020304" pitchFamily="18" charset="0"/>
                <a:ea typeface="Times New Roman" panose="02020603050405020304" pitchFamily="18" charset="0"/>
              </a:rPr>
              <a:t>Vàng</a:t>
            </a:r>
            <a:endParaRPr lang="en-US" dirty="0">
              <a:solidFill>
                <a:srgbClr val="FF0000"/>
              </a:solidFill>
            </a:endParaRPr>
          </a:p>
        </p:txBody>
      </p:sp>
      <p:sp>
        <p:nvSpPr>
          <p:cNvPr id="26" name="Rectangle 25"/>
          <p:cNvSpPr/>
          <p:nvPr/>
        </p:nvSpPr>
        <p:spPr>
          <a:xfrm>
            <a:off x="3128013" y="6168056"/>
            <a:ext cx="633507" cy="369332"/>
          </a:xfrm>
          <a:prstGeom prst="rect">
            <a:avLst/>
          </a:prstGeom>
        </p:spPr>
        <p:txBody>
          <a:bodyPr wrap="none">
            <a:spAutoFit/>
          </a:bodyPr>
          <a:lstStyle/>
          <a:p>
            <a:r>
              <a:rPr lang="en-US" dirty="0" err="1">
                <a:solidFill>
                  <a:srgbClr val="FF0000"/>
                </a:solidFill>
                <a:latin typeface="Times New Roman" panose="02020603050405020304" pitchFamily="18" charset="0"/>
                <a:ea typeface="Times New Roman" panose="02020603050405020304" pitchFamily="18" charset="0"/>
              </a:rPr>
              <a:t>Kẽm</a:t>
            </a:r>
            <a:endParaRPr lang="en-US" dirty="0">
              <a:solidFill>
                <a:srgbClr val="FF0000"/>
              </a:solidFill>
            </a:endParaRPr>
          </a:p>
        </p:txBody>
      </p:sp>
      <p:sp>
        <p:nvSpPr>
          <p:cNvPr id="27" name="Rectangle 26"/>
          <p:cNvSpPr/>
          <p:nvPr/>
        </p:nvSpPr>
        <p:spPr>
          <a:xfrm>
            <a:off x="5941783" y="6128863"/>
            <a:ext cx="966931" cy="369332"/>
          </a:xfrm>
          <a:prstGeom prst="rect">
            <a:avLst/>
          </a:prstGeom>
        </p:spPr>
        <p:txBody>
          <a:bodyPr wrap="none">
            <a:spAutoFit/>
          </a:bodyPr>
          <a:lstStyle/>
          <a:p>
            <a:r>
              <a:rPr lang="en-US" dirty="0">
                <a:solidFill>
                  <a:srgbClr val="FF0000"/>
                </a:solidFill>
                <a:latin typeface="Times New Roman" panose="02020603050405020304" pitchFamily="18" charset="0"/>
                <a:ea typeface="Times New Roman" panose="02020603050405020304" pitchFamily="18" charset="0"/>
              </a:rPr>
              <a:t>Calcium</a:t>
            </a:r>
            <a:endParaRPr lang="en-US" dirty="0">
              <a:solidFill>
                <a:srgbClr val="FF0000"/>
              </a:solidFill>
            </a:endParaRPr>
          </a:p>
        </p:txBody>
      </p:sp>
    </p:spTree>
    <p:extLst>
      <p:ext uri="{BB962C8B-B14F-4D97-AF65-F5344CB8AC3E}">
        <p14:creationId xmlns:p14="http://schemas.microsoft.com/office/powerpoint/2010/main" val="3427172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par>
                                <p:cTn id="18" presetID="10" presetClass="entr" presetSubtype="0" fill="hold"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barn(inVertical)">
                                      <p:cBhvr>
                                        <p:cTn id="25" dur="500"/>
                                        <p:tgtEl>
                                          <p:spTgt spid="25"/>
                                        </p:tgtEl>
                                      </p:cBhvr>
                                    </p:animEffect>
                                  </p:childTnLst>
                                </p:cTn>
                              </p:par>
                              <p:par>
                                <p:cTn id="26" presetID="16" presetClass="entr" presetSubtype="21"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barn(inVertical)">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barn(inVertical)">
                                      <p:cBhvr>
                                        <p:cTn id="33" dur="500"/>
                                        <p:tgtEl>
                                          <p:spTgt spid="26"/>
                                        </p:tgtEl>
                                      </p:cBhvr>
                                    </p:animEffect>
                                  </p:childTnLst>
                                </p:cTn>
                              </p:par>
                              <p:par>
                                <p:cTn id="34" presetID="16" presetClass="entr" presetSubtype="21" fill="hold"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barn(inVertical)">
                                      <p:cBhvr>
                                        <p:cTn id="36" dur="500"/>
                                        <p:tgtEl>
                                          <p:spTgt spid="2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down)">
                                      <p:cBhvr>
                                        <p:cTn id="41" dur="500"/>
                                        <p:tgtEl>
                                          <p:spTgt spid="27"/>
                                        </p:tgtEl>
                                      </p:cBhvr>
                                    </p:animEffect>
                                  </p:childTnLst>
                                </p:cTn>
                              </p:par>
                              <p:par>
                                <p:cTn id="42" presetID="22" presetClass="entr" presetSubtype="4" fill="hold"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wipe(down)">
                                      <p:cBhvr>
                                        <p:cTn id="4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4" grpId="0"/>
      <p:bldP spid="25" grpId="0"/>
      <p:bldP spid="26" grpId="0"/>
      <p:bldP spid="2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943360"/>
          </a:xfrm>
        </p:spPr>
        <p:txBody>
          <a:bodyPr>
            <a:noAutofit/>
          </a:bodyPr>
          <a:lstStyle/>
          <a:p>
            <a:pPr lvl="0"/>
            <a:r>
              <a:rPr lang="vi-VN" sz="2800" b="1" dirty="0">
                <a:solidFill>
                  <a:srgbClr val="FF0000"/>
                </a:solidFill>
                <a:cs typeface="Times New Roman" panose="02020603050405020304" pitchFamily="18" charset="0"/>
              </a:rPr>
              <a:t>HOẠT ĐỘNG </a:t>
            </a:r>
            <a:r>
              <a:rPr lang="en-US" sz="2800" b="1" dirty="0">
                <a:solidFill>
                  <a:srgbClr val="FF0000"/>
                </a:solidFill>
                <a:latin typeface="Times New Roman" panose="02020603050405020304" pitchFamily="18" charset="0"/>
                <a:cs typeface="Times New Roman" panose="02020603050405020304" pitchFamily="18" charset="0"/>
              </a:rPr>
              <a:t>VẬN DỤNG</a:t>
            </a:r>
            <a:br>
              <a:rPr lang="en-US" sz="2800" b="1" dirty="0">
                <a:solidFill>
                  <a:srgbClr val="FF0000"/>
                </a:solidFill>
                <a:latin typeface="Times New Roman" panose="02020603050405020304" pitchFamily="18" charset="0"/>
                <a:cs typeface="Times New Roman" panose="02020603050405020304" pitchFamily="18" charset="0"/>
              </a:rPr>
            </a:br>
            <a:r>
              <a:rPr lang="vi-VN" sz="2800" dirty="0" smtClean="0"/>
              <a:t>Carat </a:t>
            </a:r>
            <a:r>
              <a:rPr lang="vi-VN" sz="2800" dirty="0"/>
              <a:t>(K) là thước đo độ tinh khiết của vàng. Vàng 24K có hàm lượng kim loại Au 99,99%, còn lại là các nguyên tố khác. Vậy vàng tây 14K có hàm lượng vàng tinh khiết bằng bao nhiêu?</a:t>
            </a:r>
            <a:endParaRPr lang="en-US" sz="2800" dirty="0"/>
          </a:p>
        </p:txBody>
      </p:sp>
      <p:sp>
        <p:nvSpPr>
          <p:cNvPr id="4" name="Rectangle 3"/>
          <p:cNvSpPr/>
          <p:nvPr/>
        </p:nvSpPr>
        <p:spPr>
          <a:xfrm>
            <a:off x="979357" y="2308485"/>
            <a:ext cx="7894820" cy="487506"/>
          </a:xfrm>
          <a:prstGeom prst="rect">
            <a:avLst/>
          </a:prstGeom>
        </p:spPr>
        <p:txBody>
          <a:bodyPr wrap="square">
            <a:spAutoFit/>
          </a:bodyPr>
          <a:lstStyle/>
          <a:p>
            <a:pPr marR="233045" algn="just">
              <a:lnSpc>
                <a:spcPct val="107000"/>
              </a:lnSpc>
              <a:spcAft>
                <a:spcPts val="800"/>
              </a:spcAft>
            </a:pPr>
            <a:r>
              <a:rPr lang="vi-VN" sz="2400" dirty="0">
                <a:latin typeface="+mj-lt"/>
              </a:rPr>
              <a:t>Vàng tây 14K có hàm lượng vàng tinh khiết 58,33%</a:t>
            </a:r>
            <a:endParaRPr lang="en-US" sz="2400" dirty="0">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3346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920" y="0"/>
            <a:ext cx="12070080"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3200" b="1" i="0" u="none" strike="noStrike" kern="0" cap="none" spc="0" normalizeH="0" baseline="0" noProof="0" dirty="0" smtClean="0">
                <a:ln>
                  <a:noFill/>
                </a:ln>
                <a:solidFill>
                  <a:srgbClr val="FF0000"/>
                </a:solidFill>
                <a:effectLst/>
                <a:uLnTx/>
                <a:uFillTx/>
                <a:latin typeface="Times New Roman" panose="02020603050405020304" pitchFamily="18" charset="0"/>
                <a:ea typeface="+mn-ea"/>
                <a:cs typeface="+mn-cs"/>
              </a:rPr>
              <a:t>BÀI 20</a:t>
            </a:r>
            <a:r>
              <a:rPr kumimoji="0" lang="en-US" sz="3200" b="1" i="0" u="none" strike="noStrike" kern="0" cap="none" spc="0" normalizeH="0" baseline="0" noProof="0" dirty="0" smtClean="0">
                <a:ln>
                  <a:noFill/>
                </a:ln>
                <a:solidFill>
                  <a:srgbClr val="FF0000"/>
                </a:solidFill>
                <a:effectLst/>
                <a:uLnTx/>
                <a:uFillTx/>
                <a:latin typeface="Calibri Light" panose="020F0302020204030204"/>
                <a:ea typeface="+mn-ea"/>
                <a:cs typeface="+mn-cs"/>
              </a:rPr>
              <a:t>: </a:t>
            </a:r>
            <a:r>
              <a:rPr kumimoji="0" lang="vi-VN" sz="3200" b="1" i="0" u="none" strike="noStrike" kern="0" cap="none" spc="0" normalizeH="0" baseline="0" noProof="0" dirty="0" smtClean="0">
                <a:ln>
                  <a:noFill/>
                </a:ln>
                <a:solidFill>
                  <a:srgbClr val="FF0000"/>
                </a:solidFill>
                <a:effectLst/>
                <a:uLnTx/>
                <a:uFillTx/>
                <a:latin typeface="Times New Roman" panose="02020603050405020304" pitchFamily="18" charset="0"/>
                <a:ea typeface="+mn-ea"/>
                <a:cs typeface="+mn-cs"/>
              </a:rPr>
              <a:t>TÁCH KIM LOẠI VÀ VIỆC SỬ DỤNG HỢP KIM</a:t>
            </a:r>
            <a:endParaRPr kumimoji="0" lang="en-US" sz="1800" b="0" i="0" u="none" strike="noStrike" kern="0" cap="none" spc="0" normalizeH="0" baseline="0" noProof="0" dirty="0" smtClean="0">
              <a:ln>
                <a:noFill/>
              </a:ln>
              <a:solidFill>
                <a:sysClr val="windowText" lastClr="000000"/>
              </a:solidFill>
              <a:effectLst/>
              <a:uLnTx/>
              <a:uFillTx/>
              <a:latin typeface="Calibri" panose="020F0502020204030204"/>
              <a:ea typeface="+mn-ea"/>
              <a:cs typeface="+mn-cs"/>
            </a:endParaRPr>
          </a:p>
        </p:txBody>
      </p:sp>
      <p:sp>
        <p:nvSpPr>
          <p:cNvPr id="7" name="Rectangle 6"/>
          <p:cNvSpPr/>
          <p:nvPr/>
        </p:nvSpPr>
        <p:spPr>
          <a:xfrm>
            <a:off x="821063" y="945107"/>
            <a:ext cx="11250168" cy="1616020"/>
          </a:xfrm>
          <a:prstGeom prst="rect">
            <a:avLst/>
          </a:prstGeom>
        </p:spPr>
        <p:txBody>
          <a:bodyPr wrap="square">
            <a:spAutoFit/>
          </a:bodyPr>
          <a:lstStyle/>
          <a:p>
            <a:pPr algn="just">
              <a:lnSpc>
                <a:spcPct val="106000"/>
              </a:lnSpc>
              <a:spcAft>
                <a:spcPts val="400"/>
              </a:spcAft>
            </a:pPr>
            <a:endParaRPr lang="en-US" sz="2800" dirty="0">
              <a:latin typeface="+mj-lt"/>
              <a:ea typeface="Calibri" panose="020F0502020204030204" pitchFamily="34" charset="0"/>
              <a:cs typeface="Times New Roman" panose="02020603050405020304" pitchFamily="18" charset="0"/>
            </a:endParaRPr>
          </a:p>
          <a:p>
            <a:pPr marL="30480" marR="30480" algn="just">
              <a:spcBef>
                <a:spcPts val="0"/>
              </a:spcBef>
              <a:spcAft>
                <a:spcPts val="1200"/>
              </a:spcAft>
            </a:pPr>
            <a:r>
              <a:rPr lang="vi-VN" sz="2800" b="1" dirty="0">
                <a:solidFill>
                  <a:srgbClr val="9BBB59"/>
                </a:solidFill>
                <a:latin typeface="+mj-lt"/>
                <a:ea typeface="Times New Roman" panose="02020603050405020304" pitchFamily="18" charset="0"/>
              </a:rPr>
              <a:t>IV. Sản xuất gang, </a:t>
            </a:r>
            <a:r>
              <a:rPr lang="vi-VN" sz="2800" b="1" dirty="0" smtClean="0">
                <a:solidFill>
                  <a:srgbClr val="9BBB59"/>
                </a:solidFill>
                <a:latin typeface="+mj-lt"/>
                <a:ea typeface="Times New Roman" panose="02020603050405020304" pitchFamily="18" charset="0"/>
              </a:rPr>
              <a:t>thép</a:t>
            </a:r>
            <a:endParaRPr lang="en-US" sz="2800" b="1" dirty="0" smtClean="0">
              <a:solidFill>
                <a:srgbClr val="9BBB59"/>
              </a:solidFill>
              <a:latin typeface="+mj-lt"/>
              <a:ea typeface="Times New Roman" panose="02020603050405020304" pitchFamily="18" charset="0"/>
            </a:endParaRPr>
          </a:p>
          <a:p>
            <a:pPr marL="30480" marR="30480" algn="just">
              <a:spcBef>
                <a:spcPts val="0"/>
              </a:spcBef>
              <a:spcAft>
                <a:spcPts val="1200"/>
              </a:spcAft>
            </a:pPr>
            <a:r>
              <a:rPr lang="en-US" sz="2800" b="1" dirty="0">
                <a:solidFill>
                  <a:srgbClr val="9BBB59"/>
                </a:solidFill>
                <a:effectLst/>
                <a:latin typeface="+mj-lt"/>
                <a:ea typeface="Times New Roman" panose="02020603050405020304" pitchFamily="18" charset="0"/>
              </a:rPr>
              <a:t> </a:t>
            </a:r>
            <a:r>
              <a:rPr lang="en-US" sz="2800" b="1" dirty="0" smtClean="0">
                <a:solidFill>
                  <a:srgbClr val="9BBB59"/>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2800" b="1" dirty="0" err="1" smtClean="0">
                <a:solidFill>
                  <a:srgbClr val="9BBB59"/>
                </a:solidFill>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2800" b="1" dirty="0" smtClean="0">
                <a:solidFill>
                  <a:srgbClr val="9BBB5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solidFill>
                  <a:srgbClr val="9BBB59"/>
                </a:solidFill>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US" sz="2800" b="1" dirty="0" smtClean="0">
                <a:solidFill>
                  <a:srgbClr val="9BBB59"/>
                </a:solidFill>
                <a:effectLst/>
                <a:latin typeface="Times New Roman" panose="02020603050405020304" pitchFamily="18" charset="0"/>
                <a:ea typeface="Times New Roman" panose="02020603050405020304" pitchFamily="18" charset="0"/>
                <a:cs typeface="Times New Roman" panose="02020603050405020304" pitchFamily="18" charset="0"/>
              </a:rPr>
              <a:t> gang: </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559736204"/>
              </p:ext>
            </p:extLst>
          </p:nvPr>
        </p:nvGraphicFramePr>
        <p:xfrm>
          <a:off x="1371911" y="1981264"/>
          <a:ext cx="6947629" cy="3938397"/>
        </p:xfrm>
        <a:graphic>
          <a:graphicData uri="http://schemas.openxmlformats.org/drawingml/2006/table">
            <a:tbl>
              <a:tblPr firstRow="1" firstCol="1" bandRow="1">
                <a:tableStyleId>{2D5ABB26-0587-4C30-8999-92F81FD0307C}</a:tableStyleId>
              </a:tblPr>
              <a:tblGrid>
                <a:gridCol w="6947629">
                  <a:extLst>
                    <a:ext uri="{9D8B030D-6E8A-4147-A177-3AD203B41FA5}">
                      <a16:colId xmlns:a16="http://schemas.microsoft.com/office/drawing/2014/main" val="1263345337"/>
                    </a:ext>
                  </a:extLst>
                </a:gridCol>
              </a:tblGrid>
              <a:tr h="468983">
                <a:tc>
                  <a:txBody>
                    <a:bodyPr/>
                    <a:lstStyle/>
                    <a:p>
                      <a:pPr algn="just">
                        <a:lnSpc>
                          <a:spcPct val="112000"/>
                        </a:lnSpc>
                        <a:spcAft>
                          <a:spcPts val="0"/>
                        </a:spcAft>
                      </a:pPr>
                      <a:r>
                        <a:rPr lang="vi-VN" sz="2800">
                          <a:effectLst/>
                          <a:latin typeface="+mj-lt"/>
                        </a:rPr>
                        <a:t>- Nguyên liệu</a:t>
                      </a:r>
                      <a:endParaRPr lang="en-US" sz="280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79058275"/>
                  </a:ext>
                </a:extLst>
              </a:tr>
              <a:tr h="896088">
                <a:tc>
                  <a:txBody>
                    <a:bodyPr/>
                    <a:lstStyle/>
                    <a:p>
                      <a:pPr marR="17780" algn="l">
                        <a:lnSpc>
                          <a:spcPct val="107000"/>
                        </a:lnSpc>
                        <a:spcAft>
                          <a:spcPts val="140"/>
                        </a:spcAft>
                      </a:pPr>
                      <a:r>
                        <a:rPr lang="vi-VN" sz="2800" dirty="0">
                          <a:effectLst/>
                          <a:latin typeface="+mj-lt"/>
                        </a:rPr>
                        <a:t>- Cách thực hiện (cách nạp nguyên liệu, cách lấy sản phẩm)</a:t>
                      </a:r>
                      <a:endParaRPr lang="en-US" sz="28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01442266"/>
                  </a:ext>
                </a:extLst>
              </a:tr>
              <a:tr h="468983">
                <a:tc>
                  <a:txBody>
                    <a:bodyPr/>
                    <a:lstStyle/>
                    <a:p>
                      <a:pPr algn="just">
                        <a:lnSpc>
                          <a:spcPct val="112000"/>
                        </a:lnSpc>
                        <a:spcAft>
                          <a:spcPts val="0"/>
                        </a:spcAft>
                      </a:pPr>
                      <a:r>
                        <a:rPr lang="vi-VN" sz="2800">
                          <a:effectLst/>
                          <a:latin typeface="+mj-lt"/>
                        </a:rPr>
                        <a:t>- Hàm lượng carbon</a:t>
                      </a:r>
                      <a:endParaRPr lang="en-US" sz="280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47934426"/>
                  </a:ext>
                </a:extLst>
              </a:tr>
              <a:tr h="1218507">
                <a:tc>
                  <a:txBody>
                    <a:bodyPr/>
                    <a:lstStyle/>
                    <a:p>
                      <a:pPr algn="l">
                        <a:lnSpc>
                          <a:spcPct val="97000"/>
                        </a:lnSpc>
                        <a:spcAft>
                          <a:spcPts val="285"/>
                        </a:spcAft>
                      </a:pPr>
                      <a:r>
                        <a:rPr lang="vi-VN" sz="2800" dirty="0">
                          <a:effectLst/>
                          <a:latin typeface="+mj-lt"/>
                        </a:rPr>
                        <a:t>- Khí thải trong quá trình sản xuất là gì? Nếu khí này không được xử lí mà đưa thẳng ra ngoài môi trường thì sẽ nguy hại thế nào?</a:t>
                      </a:r>
                      <a:endParaRPr lang="en-US" sz="28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50139584"/>
                  </a:ext>
                </a:extLst>
              </a:tr>
              <a:tr h="406170">
                <a:tc>
                  <a:txBody>
                    <a:bodyPr/>
                    <a:lstStyle/>
                    <a:p>
                      <a:pPr algn="l">
                        <a:lnSpc>
                          <a:spcPct val="97000"/>
                        </a:lnSpc>
                        <a:spcAft>
                          <a:spcPts val="285"/>
                        </a:spcAft>
                      </a:pPr>
                      <a:r>
                        <a:rPr lang="vi-VN" sz="2800" dirty="0">
                          <a:effectLst/>
                          <a:latin typeface="+mj-lt"/>
                        </a:rPr>
                        <a:t>- Vai trò của carbon</a:t>
                      </a:r>
                      <a:endParaRPr lang="en-US" sz="28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79994523"/>
                  </a:ext>
                </a:extLst>
              </a:tr>
              <a:tr h="406170">
                <a:tc>
                  <a:txBody>
                    <a:bodyPr/>
                    <a:lstStyle/>
                    <a:p>
                      <a:pPr algn="l">
                        <a:lnSpc>
                          <a:spcPct val="97000"/>
                        </a:lnSpc>
                        <a:spcAft>
                          <a:spcPts val="285"/>
                        </a:spcAft>
                      </a:pPr>
                      <a:r>
                        <a:rPr lang="vi-VN" sz="2800" dirty="0">
                          <a:effectLst/>
                          <a:latin typeface="+mj-lt"/>
                        </a:rPr>
                        <a:t>- Nêu một chất trong xỉ</a:t>
                      </a:r>
                      <a:endParaRPr lang="en-US" sz="28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37789809"/>
                  </a:ext>
                </a:extLst>
              </a:tr>
            </a:tbl>
          </a:graphicData>
        </a:graphic>
      </p:graphicFrame>
      <p:sp>
        <p:nvSpPr>
          <p:cNvPr id="5" name="Rectangle 1"/>
          <p:cNvSpPr>
            <a:spLocks noChangeArrowheads="1"/>
          </p:cNvSpPr>
          <p:nvPr/>
        </p:nvSpPr>
        <p:spPr bwMode="auto">
          <a:xfrm>
            <a:off x="1192030" y="596267"/>
            <a:ext cx="10170514"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0850" algn="l"/>
              </a:tabLst>
              <a:defRPr>
                <a:solidFill>
                  <a:schemeClr val="tx1"/>
                </a:solidFill>
                <a:latin typeface="Arial" panose="020B0604020202020204" pitchFamily="34" charset="0"/>
              </a:defRPr>
            </a:lvl1pPr>
            <a:lvl2pPr eaLnBrk="0" fontAlgn="base" hangingPunct="0">
              <a:spcBef>
                <a:spcPct val="0"/>
              </a:spcBef>
              <a:spcAft>
                <a:spcPct val="0"/>
              </a:spcAft>
              <a:tabLst>
                <a:tab pos="450850" algn="l"/>
              </a:tabLst>
              <a:defRPr>
                <a:solidFill>
                  <a:schemeClr val="tx1"/>
                </a:solidFill>
                <a:latin typeface="Arial" panose="020B0604020202020204" pitchFamily="34" charset="0"/>
              </a:defRPr>
            </a:lvl2pPr>
            <a:lvl3pPr eaLnBrk="0" fontAlgn="base" hangingPunct="0">
              <a:spcBef>
                <a:spcPct val="0"/>
              </a:spcBef>
              <a:spcAft>
                <a:spcPct val="0"/>
              </a:spcAft>
              <a:tabLst>
                <a:tab pos="450850" algn="l"/>
              </a:tabLst>
              <a:defRPr>
                <a:solidFill>
                  <a:schemeClr val="tx1"/>
                </a:solidFill>
                <a:latin typeface="Arial" panose="020B0604020202020204" pitchFamily="34" charset="0"/>
              </a:defRPr>
            </a:lvl3pPr>
            <a:lvl4pPr eaLnBrk="0" fontAlgn="base" hangingPunct="0">
              <a:spcBef>
                <a:spcPct val="0"/>
              </a:spcBef>
              <a:spcAft>
                <a:spcPct val="0"/>
              </a:spcAft>
              <a:tabLst>
                <a:tab pos="450850" algn="l"/>
              </a:tabLst>
              <a:defRPr>
                <a:solidFill>
                  <a:schemeClr val="tx1"/>
                </a:solidFill>
                <a:latin typeface="Arial" panose="020B0604020202020204" pitchFamily="34" charset="0"/>
              </a:defRPr>
            </a:lvl4pPr>
            <a:lvl5pPr eaLnBrk="0" fontAlgn="base" hangingPunct="0">
              <a:spcBef>
                <a:spcPct val="0"/>
              </a:spcBef>
              <a:spcAft>
                <a:spcPct val="0"/>
              </a:spcAft>
              <a:tabLst>
                <a:tab pos="450850" algn="l"/>
              </a:tabLst>
              <a:defRPr>
                <a:solidFill>
                  <a:schemeClr val="tx1"/>
                </a:solidFill>
                <a:latin typeface="Arial" panose="020B0604020202020204" pitchFamily="34" charset="0"/>
              </a:defRPr>
            </a:lvl5pPr>
            <a:lvl6pPr eaLnBrk="0" fontAlgn="base" hangingPunct="0">
              <a:spcBef>
                <a:spcPct val="0"/>
              </a:spcBef>
              <a:spcAft>
                <a:spcPct val="0"/>
              </a:spcAft>
              <a:tabLst>
                <a:tab pos="450850" algn="l"/>
              </a:tabLst>
              <a:defRPr>
                <a:solidFill>
                  <a:schemeClr val="tx1"/>
                </a:solidFill>
                <a:latin typeface="Arial" panose="020B0604020202020204" pitchFamily="34" charset="0"/>
              </a:defRPr>
            </a:lvl6pPr>
            <a:lvl7pPr eaLnBrk="0" fontAlgn="base" hangingPunct="0">
              <a:spcBef>
                <a:spcPct val="0"/>
              </a:spcBef>
              <a:spcAft>
                <a:spcPct val="0"/>
              </a:spcAft>
              <a:tabLst>
                <a:tab pos="450850" algn="l"/>
              </a:tabLst>
              <a:defRPr>
                <a:solidFill>
                  <a:schemeClr val="tx1"/>
                </a:solidFill>
                <a:latin typeface="Arial" panose="020B0604020202020204" pitchFamily="34" charset="0"/>
              </a:defRPr>
            </a:lvl7pPr>
            <a:lvl8pPr eaLnBrk="0" fontAlgn="base" hangingPunct="0">
              <a:spcBef>
                <a:spcPct val="0"/>
              </a:spcBef>
              <a:spcAft>
                <a:spcPct val="0"/>
              </a:spcAft>
              <a:tabLst>
                <a:tab pos="450850" algn="l"/>
              </a:tabLst>
              <a:defRPr>
                <a:solidFill>
                  <a:schemeClr val="tx1"/>
                </a:solidFill>
                <a:latin typeface="Arial" panose="020B0604020202020204" pitchFamily="34" charset="0"/>
              </a:defRPr>
            </a:lvl8pPr>
            <a:lvl9pPr eaLnBrk="0" fontAlgn="base" hangingPunct="0">
              <a:spcBef>
                <a:spcPct val="0"/>
              </a:spcBef>
              <a:spcAft>
                <a:spcPct val="0"/>
              </a:spcAft>
              <a:tabLst>
                <a:tab pos="450850" algn="l"/>
              </a:tabLst>
              <a:defRPr>
                <a:solidFill>
                  <a:schemeClr val="tx1"/>
                </a:solidFill>
                <a:latin typeface="Arial" panose="020B0604020202020204" pitchFamily="34" charset="0"/>
              </a:defRPr>
            </a:lvl9pPr>
          </a:lstStyle>
          <a:p>
            <a:pPr marL="0" marR="0" lvl="0" indent="269875" algn="just" defTabSz="914400" rtl="0" eaLnBrk="0" fontAlgn="base" latinLnBrk="0" hangingPunct="0">
              <a:lnSpc>
                <a:spcPct val="100000"/>
              </a:lnSpc>
              <a:spcBef>
                <a:spcPct val="0"/>
              </a:spcBef>
              <a:spcAft>
                <a:spcPct val="0"/>
              </a:spcAft>
              <a:buClrTx/>
              <a:buSzTx/>
              <a:buFontTx/>
              <a:buNone/>
              <a:tabLst>
                <a:tab pos="450850" algn="l"/>
              </a:tabLst>
            </a:pPr>
            <a:r>
              <a:rPr kumimoji="0" lang="vi-VN" altLang="en-US" sz="2800" b="0" i="0" u="none" strike="noStrike" cap="none" normalizeH="0" baseline="0" dirty="0" smtClean="0">
                <a:ln>
                  <a:noFill/>
                </a:ln>
                <a:solidFill>
                  <a:schemeClr val="tx1"/>
                </a:solidFill>
                <a:effectLst/>
                <a:latin typeface="+mj-lt"/>
                <a:ea typeface="Arial" panose="020B0604020202020204" pitchFamily="34" charset="0"/>
                <a:cs typeface="Times New Roman" panose="02020603050405020304" pitchFamily="18" charset="0"/>
              </a:rPr>
              <a:t>Chuẩn</a:t>
            </a:r>
            <a:r>
              <a:rPr kumimoji="0" lang="vi-VN" altLang="en-US" sz="2800" b="0" i="0" u="none" strike="noStrike" cap="none" normalizeH="0" dirty="0" smtClean="0">
                <a:ln>
                  <a:noFill/>
                </a:ln>
                <a:solidFill>
                  <a:schemeClr val="tx1"/>
                </a:solidFill>
                <a:effectLst/>
                <a:latin typeface="+mj-lt"/>
                <a:ea typeface="Arial" panose="020B0604020202020204" pitchFamily="34" charset="0"/>
                <a:cs typeface="Times New Roman" panose="02020603050405020304" pitchFamily="18" charset="0"/>
              </a:rPr>
              <a:t> bị: </a:t>
            </a:r>
            <a:endParaRPr kumimoji="0" lang="vi-VN" altLang="en-US" sz="2800" b="0" i="0" u="none" strike="noStrike" cap="none" normalizeH="0" baseline="0" dirty="0" smtClean="0">
              <a:ln>
                <a:noFill/>
              </a:ln>
              <a:solidFill>
                <a:schemeClr val="tx1"/>
              </a:solidFill>
              <a:effectLst/>
              <a:latin typeface="+mj-lt"/>
              <a:ea typeface="Arial" panose="020B0604020202020204" pitchFamily="34" charset="0"/>
              <a:cs typeface="Times New Roman" panose="02020603050405020304" pitchFamily="18" charset="0"/>
            </a:endParaRPr>
          </a:p>
          <a:p>
            <a:pPr marL="0" marR="0" lvl="0" indent="269875" algn="just" defTabSz="914400" rtl="0" eaLnBrk="0" fontAlgn="base" latinLnBrk="0" hangingPunct="0">
              <a:lnSpc>
                <a:spcPct val="100000"/>
              </a:lnSpc>
              <a:spcBef>
                <a:spcPct val="0"/>
              </a:spcBef>
              <a:spcAft>
                <a:spcPct val="0"/>
              </a:spcAft>
              <a:buClrTx/>
              <a:buSzTx/>
              <a:buFontTx/>
              <a:buNone/>
              <a:tabLst>
                <a:tab pos="450850" algn="l"/>
              </a:tabLst>
            </a:pPr>
            <a:r>
              <a:rPr kumimoji="0" lang="vi-VN" altLang="en-US" sz="2800" b="0" i="0" u="none" strike="noStrike" cap="none" normalizeH="0" baseline="0" dirty="0" smtClean="0">
                <a:ln>
                  <a:noFill/>
                </a:ln>
                <a:solidFill>
                  <a:schemeClr val="tx1"/>
                </a:solidFill>
                <a:effectLst/>
                <a:latin typeface="+mj-lt"/>
                <a:ea typeface="Arial" panose="020B0604020202020204" pitchFamily="34" charset="0"/>
                <a:cs typeface="Times New Roman" panose="02020603050405020304" pitchFamily="18" charset="0"/>
              </a:rPr>
              <a:t>Mỗi nhóm HS </a:t>
            </a:r>
            <a:r>
              <a:rPr kumimoji="0" lang="en-US" altLang="en-US" sz="2800" b="0" i="0" u="none" strike="noStrike" cap="none" normalizeH="0" baseline="0" dirty="0" err="1" smtClean="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cặp</a:t>
            </a:r>
            <a:r>
              <a:rPr kumimoji="0" lang="en-US" altLang="en-US" sz="2800" b="0" i="0" u="none" strike="noStrike" cap="none" normalizeH="0" dirty="0" smtClean="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0" i="0" u="none" strike="noStrike" cap="none" normalizeH="0" dirty="0" err="1" smtClean="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đôi</a:t>
            </a:r>
            <a:r>
              <a:rPr kumimoji="0" lang="en-US" altLang="en-US" sz="2800" b="0" i="0" u="none" strike="noStrike" cap="none" normalizeH="0" dirty="0" smtClean="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vi-VN" altLang="en-US" sz="2800" b="0" i="0" u="none" strike="noStrike" cap="none" normalizeH="0" baseline="0" dirty="0" smtClean="0">
                <a:ln>
                  <a:noFill/>
                </a:ln>
                <a:solidFill>
                  <a:schemeClr val="tx1"/>
                </a:solidFill>
                <a:effectLst/>
                <a:latin typeface="+mj-lt"/>
                <a:ea typeface="Arial" panose="020B0604020202020204" pitchFamily="34" charset="0"/>
                <a:cs typeface="Times New Roman" panose="02020603050405020304" pitchFamily="18" charset="0"/>
              </a:rPr>
              <a:t>(</a:t>
            </a:r>
            <a:r>
              <a:rPr lang="en-US" altLang="en-US" sz="2800" dirty="0">
                <a:latin typeface="+mj-lt"/>
                <a:ea typeface="Arial" panose="020B0604020202020204" pitchFamily="34" charset="0"/>
                <a:cs typeface="Times New Roman" panose="02020603050405020304" pitchFamily="18" charset="0"/>
              </a:rPr>
              <a:t>2</a:t>
            </a:r>
            <a:r>
              <a:rPr kumimoji="0" lang="vi-VN" altLang="en-US" sz="2800" b="0" i="0" u="none" strike="noStrike" cap="none" normalizeH="0" baseline="0" dirty="0" smtClean="0">
                <a:ln>
                  <a:noFill/>
                </a:ln>
                <a:solidFill>
                  <a:schemeClr val="tx1"/>
                </a:solidFill>
                <a:effectLst/>
                <a:latin typeface="+mj-lt"/>
                <a:ea typeface="Arial" panose="020B0604020202020204" pitchFamily="34" charset="0"/>
                <a:cs typeface="Times New Roman" panose="02020603050405020304" pitchFamily="18" charset="0"/>
              </a:rPr>
              <a:t> </a:t>
            </a:r>
            <a:r>
              <a:rPr kumimoji="0" lang="vi-VN" altLang="en-US" sz="2800" b="0" i="0" u="none" strike="noStrike" cap="none" normalizeH="0" baseline="0" dirty="0" smtClean="0">
                <a:ln>
                  <a:noFill/>
                </a:ln>
                <a:solidFill>
                  <a:schemeClr val="tx1"/>
                </a:solidFill>
                <a:effectLst/>
                <a:latin typeface="+mj-lt"/>
                <a:ea typeface="Arial" panose="020B0604020202020204" pitchFamily="34" charset="0"/>
                <a:cs typeface="Times New Roman" panose="02020603050405020304" pitchFamily="18" charset="0"/>
              </a:rPr>
              <a:t>HS) tìm hiểu thông tin, hoàn thành bài báo cáo tìm hiểu </a:t>
            </a:r>
            <a:r>
              <a:rPr kumimoji="0" lang="vi-VN" altLang="en-US" sz="2800" b="0" i="0" u="none" strike="noStrike" cap="none" normalizeH="0" baseline="0" dirty="0" smtClean="0">
                <a:ln>
                  <a:noFill/>
                </a:ln>
                <a:solidFill>
                  <a:srgbClr val="1D8091"/>
                </a:solidFill>
                <a:effectLst/>
                <a:latin typeface="+mj-lt"/>
                <a:ea typeface="Calibri" panose="020F0502020204030204" pitchFamily="34" charset="0"/>
                <a:cs typeface="Times New Roman" panose="02020603050405020304" pitchFamily="18" charset="0"/>
              </a:rPr>
              <a:t>Sản xuất gang, thép</a:t>
            </a:r>
            <a:r>
              <a:rPr kumimoji="0" lang="vi-VN" altLang="en-US" sz="2800" b="0" i="0" u="none" strike="noStrike" cap="none" normalizeH="0" baseline="0" dirty="0" smtClean="0">
                <a:ln>
                  <a:noFill/>
                </a:ln>
                <a:solidFill>
                  <a:schemeClr val="tx1"/>
                </a:solidFill>
                <a:effectLst/>
                <a:latin typeface="+mj-lt"/>
                <a:ea typeface="Arial" panose="020B0604020202020204" pitchFamily="34" charset="0"/>
                <a:cs typeface="Times New Roman" panose="02020603050405020304" pitchFamily="18" charset="0"/>
              </a:rPr>
              <a:t> gồm các nội dung:</a:t>
            </a:r>
            <a:endParaRPr kumimoji="0" lang="vi-VN" altLang="en-US" sz="2800" b="0" i="0" u="none" strike="noStrike" cap="none" normalizeH="0" baseline="0" dirty="0" smtClean="0">
              <a:ln>
                <a:noFill/>
              </a:ln>
              <a:solidFill>
                <a:schemeClr val="tx1"/>
              </a:solidFill>
              <a:effectLst/>
              <a:latin typeface="+mj-lt"/>
            </a:endParaRPr>
          </a:p>
        </p:txBody>
      </p:sp>
    </p:spTree>
    <p:extLst>
      <p:ext uri="{BB962C8B-B14F-4D97-AF65-F5344CB8AC3E}">
        <p14:creationId xmlns:p14="http://schemas.microsoft.com/office/powerpoint/2010/main" val="91319232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06596" y="343413"/>
            <a:ext cx="2502608" cy="553998"/>
          </a:xfrm>
          <a:prstGeom prst="rect">
            <a:avLst/>
          </a:prstGeom>
        </p:spPr>
        <p:txBody>
          <a:bodyPr wrap="none">
            <a:spAutoFit/>
          </a:bodyPr>
          <a:lstStyle/>
          <a:p>
            <a:r>
              <a:rPr lang="en-US" sz="3000" b="1" dirty="0" smtClean="0">
                <a:solidFill>
                  <a:srgbClr val="FF0000"/>
                </a:solidFill>
                <a:latin typeface="Times New Roman" panose="02020603050405020304" pitchFamily="18" charset="0"/>
                <a:cs typeface="Times New Roman" panose="02020603050405020304" pitchFamily="18" charset="0"/>
              </a:rPr>
              <a:t>THẢO LUẬN</a:t>
            </a:r>
            <a:endParaRPr lang="en-US" sz="3000"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979356" y="1465704"/>
            <a:ext cx="10503109" cy="2357825"/>
          </a:xfrm>
          <a:prstGeom prst="rect">
            <a:avLst/>
          </a:prstGeom>
        </p:spPr>
        <p:txBody>
          <a:bodyPr wrap="square">
            <a:spAutoFit/>
          </a:bodyPr>
          <a:lstStyle/>
          <a:p>
            <a:pPr indent="107315" algn="just">
              <a:lnSpc>
                <a:spcPct val="135000"/>
              </a:lnSpc>
              <a:spcAft>
                <a:spcPts val="0"/>
              </a:spcAft>
            </a:pPr>
            <a:r>
              <a:rPr lang="vi-VN" sz="2800" dirty="0">
                <a:latin typeface="Times New Roman" panose="02020603050405020304" pitchFamily="18" charset="0"/>
                <a:ea typeface="Times New Roman" panose="02020603050405020304" pitchFamily="18" charset="0"/>
              </a:rPr>
              <a:t>1. </a:t>
            </a:r>
            <a:r>
              <a:rPr lang="en-US" sz="2800" dirty="0" err="1">
                <a:latin typeface="Times New Roman" panose="02020603050405020304" pitchFamily="18" charset="0"/>
                <a:ea typeface="Times New Roman" panose="02020603050405020304" pitchFamily="18" charset="0"/>
              </a:rPr>
              <a:t>Tại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sao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loại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bỏ</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phần</a:t>
            </a:r>
            <a:r>
              <a:rPr lang="en-US" sz="2800" dirty="0">
                <a:latin typeface="Times New Roman" panose="02020603050405020304" pitchFamily="18" charset="0"/>
                <a:ea typeface="Times New Roman" panose="02020603050405020304" pitchFamily="18" charset="0"/>
              </a:rPr>
              <a:t> carbon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tạp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chất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rPr>
              <a:t> gang </a:t>
            </a:r>
            <a:r>
              <a:rPr lang="en-US" sz="2800" dirty="0" err="1">
                <a:latin typeface="Times New Roman" panose="02020603050405020304" pitchFamily="18" charset="0"/>
                <a:ea typeface="Times New Roman" panose="02020603050405020304" pitchFamily="18" charset="0"/>
              </a:rPr>
              <a:t>lại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thép</a:t>
            </a:r>
            <a:r>
              <a:rPr lang="en-US" sz="2800" dirty="0">
                <a:latin typeface="Times New Roman" panose="02020603050405020304" pitchFamily="18" charset="0"/>
                <a:ea typeface="Times New Roman" panose="02020603050405020304" pitchFamily="18" charset="0"/>
              </a:rPr>
              <a:t>?</a:t>
            </a:r>
          </a:p>
          <a:p>
            <a:pPr indent="107315" algn="just">
              <a:lnSpc>
                <a:spcPct val="135000"/>
              </a:lnSpc>
              <a:spcAft>
                <a:spcPts val="0"/>
              </a:spcAft>
            </a:pPr>
            <a:r>
              <a:rPr lang="vi-VN" sz="2800" dirty="0">
                <a:latin typeface="Times New Roman" panose="02020603050405020304" pitchFamily="18" charset="0"/>
                <a:ea typeface="Times New Roman" panose="02020603050405020304" pitchFamily="18" charset="0"/>
              </a:rPr>
              <a:t>2. Đề xuất biện pháp chống ô nhiễm môi trường ở khu dân cư gần cơ sở sản xuất gang thép.</a:t>
            </a:r>
            <a:endParaRPr lang="en-US" sz="2800" dirty="0">
              <a:effectLst/>
              <a:latin typeface="Times New Roman" panose="02020603050405020304" pitchFamily="18" charset="0"/>
              <a:ea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3889215" y="242427"/>
            <a:ext cx="755970" cy="755970"/>
          </a:xfrm>
          <a:prstGeom prst="rect">
            <a:avLst/>
          </a:prstGeom>
        </p:spPr>
      </p:pic>
    </p:spTree>
    <p:extLst>
      <p:ext uri="{BB962C8B-B14F-4D97-AF65-F5344CB8AC3E}">
        <p14:creationId xmlns:p14="http://schemas.microsoft.com/office/powerpoint/2010/main" val="30778520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79551" y="176550"/>
            <a:ext cx="10503109" cy="6491008"/>
          </a:xfrm>
          <a:prstGeom prst="rect">
            <a:avLst/>
          </a:prstGeom>
        </p:spPr>
        <p:txBody>
          <a:bodyPr wrap="square">
            <a:spAutoFit/>
          </a:bodyPr>
          <a:lstStyle/>
          <a:p>
            <a:pPr marL="514350" marR="0" lvl="0" indent="-514350" algn="just" defTabSz="457200" rtl="0" eaLnBrk="1" fontAlgn="auto" latinLnBrk="0" hangingPunct="1">
              <a:lnSpc>
                <a:spcPct val="135000"/>
              </a:lnSpc>
              <a:spcBef>
                <a:spcPts val="0"/>
              </a:spcBef>
              <a:spcAft>
                <a:spcPts val="0"/>
              </a:spcAft>
              <a:buClrTx/>
              <a:buSzTx/>
              <a:buFontTx/>
              <a:buAutoNum type="arabicPeriod"/>
              <a:tabLst/>
              <a:defRPr/>
            </a:pP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Tại</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sao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loại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bỏ</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một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phần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carbon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và</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tạp</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chất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trong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gang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lại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được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thép</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vi-VN"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457200" rtl="0" eaLnBrk="1" fontAlgn="auto" latinLnBrk="0" hangingPunct="1">
              <a:lnSpc>
                <a:spcPct val="135000"/>
              </a:lnSpc>
              <a:spcBef>
                <a:spcPts val="0"/>
              </a:spcBef>
              <a:spcAft>
                <a:spcPts val="0"/>
              </a:spcAft>
              <a:buClrTx/>
              <a:buSzTx/>
              <a:buFontTx/>
              <a:buNone/>
              <a:tabLst/>
              <a:defRPr/>
            </a:pPr>
            <a:r>
              <a:rPr kumimoji="0" lang="vi-VN" sz="2800" b="0" i="1"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vi-VN" sz="28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Do hàm lượng carbon trong thép ít hơn hàm lượng carbon trong gang (carbon chiếm hàm lượng từ 2% - 5% trong gang và dưới 2% trong thép) do đó khi bỏ một phần carbon và các tạp chất trong gang lại thu được </a:t>
            </a:r>
            <a:r>
              <a:rPr kumimoji="0" lang="vi-VN" sz="2800" b="0" i="1"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thép</a:t>
            </a:r>
            <a:endParaRPr kumimoji="0" lang="vi-VN"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107315" algn="just" defTabSz="457200" rtl="0" eaLnBrk="1" fontAlgn="auto" latinLnBrk="0" hangingPunct="1">
              <a:lnSpc>
                <a:spcPct val="135000"/>
              </a:lnSpc>
              <a:spcBef>
                <a:spcPts val="0"/>
              </a:spcBef>
              <a:spcAft>
                <a:spcPts val="0"/>
              </a:spcAft>
              <a:buClrTx/>
              <a:buSzTx/>
              <a:buFontTx/>
              <a:buNone/>
              <a:tabLst/>
              <a:defRPr/>
            </a:pPr>
            <a:r>
              <a:rPr kumimoji="0" lang="vi-VN"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2</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Đề xuất biện pháp chống ô nhiễm môi trường ở khu dân cư gần cơ sở sản xuất gang thép</a:t>
            </a:r>
            <a:r>
              <a:rPr kumimoji="0" lang="vi-VN"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L="0" marR="0" lvl="0" indent="107315" algn="just" defTabSz="457200" rtl="0" eaLnBrk="1" fontAlgn="auto" latinLnBrk="0" hangingPunct="1">
              <a:lnSpc>
                <a:spcPct val="135000"/>
              </a:lnSpc>
              <a:spcBef>
                <a:spcPts val="0"/>
              </a:spcBef>
              <a:spcAft>
                <a:spcPts val="0"/>
              </a:spcAft>
              <a:buClrTx/>
              <a:buSzTx/>
              <a:buFontTx/>
              <a:buNone/>
              <a:tabLst/>
              <a:defRPr/>
            </a:pPr>
            <a:r>
              <a:rPr kumimoji="0" lang="vi-VN" sz="2800" b="0" i="1"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Biện </a:t>
            </a:r>
            <a:r>
              <a:rPr kumimoji="0" lang="vi-VN" sz="2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pháp chống ô nhiễm môi trường : Xây hệ thống liên hoàn xử lí khí thải độc hại trước khi dưa khí thải ra ngoài không khí; Trồng vành đai cây xanh để hấp thụ </a:t>
            </a:r>
            <a:r>
              <a:rPr kumimoji="0" lang="vi-VN" sz="2800" b="0" i="1"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CO</a:t>
            </a:r>
            <a:r>
              <a:rPr kumimoji="0" lang="en-US" sz="2800" b="0" i="1" u="none" strike="noStrike" kern="1200" cap="none" spc="0" normalizeH="0" baseline="-2500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2</a:t>
            </a:r>
            <a:r>
              <a:rPr kumimoji="0" lang="vi-VN" sz="2800" b="0" i="1"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49564317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97315244"/>
              </p:ext>
            </p:extLst>
          </p:nvPr>
        </p:nvGraphicFramePr>
        <p:xfrm>
          <a:off x="494676" y="79883"/>
          <a:ext cx="11392524" cy="6813931"/>
        </p:xfrm>
        <a:graphic>
          <a:graphicData uri="http://schemas.openxmlformats.org/drawingml/2006/table">
            <a:tbl>
              <a:tblPr firstRow="1" firstCol="1" bandRow="1">
                <a:tableStyleId>{5C22544A-7EE6-4342-B048-85BDC9FD1C3A}</a:tableStyleId>
              </a:tblPr>
              <a:tblGrid>
                <a:gridCol w="1851842">
                  <a:extLst>
                    <a:ext uri="{9D8B030D-6E8A-4147-A177-3AD203B41FA5}">
                      <a16:colId xmlns:a16="http://schemas.microsoft.com/office/drawing/2014/main" val="3294957412"/>
                    </a:ext>
                  </a:extLst>
                </a:gridCol>
                <a:gridCol w="5703200">
                  <a:extLst>
                    <a:ext uri="{9D8B030D-6E8A-4147-A177-3AD203B41FA5}">
                      <a16:colId xmlns:a16="http://schemas.microsoft.com/office/drawing/2014/main" val="3295659073"/>
                    </a:ext>
                  </a:extLst>
                </a:gridCol>
                <a:gridCol w="3837482">
                  <a:extLst>
                    <a:ext uri="{9D8B030D-6E8A-4147-A177-3AD203B41FA5}">
                      <a16:colId xmlns:a16="http://schemas.microsoft.com/office/drawing/2014/main" val="1070517927"/>
                    </a:ext>
                  </a:extLst>
                </a:gridCol>
              </a:tblGrid>
              <a:tr h="271602">
                <a:tc>
                  <a:txBody>
                    <a:bodyPr/>
                    <a:lstStyle/>
                    <a:p>
                      <a:pPr algn="just">
                        <a:lnSpc>
                          <a:spcPct val="112000"/>
                        </a:lnSpc>
                        <a:spcAft>
                          <a:spcPts val="0"/>
                        </a:spcAft>
                      </a:pPr>
                      <a:r>
                        <a:rPr lang="vi-VN" sz="1800" dirty="0">
                          <a:effectLst/>
                          <a:latin typeface="+mj-lt"/>
                        </a:rPr>
                        <a:t> </a:t>
                      </a:r>
                      <a:endParaRPr lang="en-US" sz="1800" dirty="0">
                        <a:effectLst/>
                        <a:latin typeface="+mj-lt"/>
                        <a:ea typeface="Calibri" panose="020F0502020204030204" pitchFamily="34" charset="0"/>
                        <a:cs typeface="Times New Roman" panose="02020603050405020304" pitchFamily="18" charset="0"/>
                      </a:endParaRPr>
                    </a:p>
                  </a:txBody>
                  <a:tcPr marL="49674" marR="49674" marT="0" marB="0"/>
                </a:tc>
                <a:tc>
                  <a:txBody>
                    <a:bodyPr/>
                    <a:lstStyle/>
                    <a:p>
                      <a:pPr algn="ctr">
                        <a:lnSpc>
                          <a:spcPct val="112000"/>
                        </a:lnSpc>
                        <a:spcAft>
                          <a:spcPts val="0"/>
                        </a:spcAft>
                      </a:pPr>
                      <a:r>
                        <a:rPr lang="vi-VN" sz="1800">
                          <a:effectLst/>
                          <a:latin typeface="+mj-lt"/>
                        </a:rPr>
                        <a:t>Gang</a:t>
                      </a:r>
                      <a:endParaRPr lang="en-US" sz="1800">
                        <a:effectLst/>
                        <a:latin typeface="+mj-lt"/>
                        <a:ea typeface="Calibri" panose="020F0502020204030204" pitchFamily="34" charset="0"/>
                        <a:cs typeface="Times New Roman" panose="02020603050405020304" pitchFamily="18" charset="0"/>
                      </a:endParaRPr>
                    </a:p>
                  </a:txBody>
                  <a:tcPr marL="49674" marR="49674" marT="0" marB="0"/>
                </a:tc>
                <a:tc>
                  <a:txBody>
                    <a:bodyPr/>
                    <a:lstStyle/>
                    <a:p>
                      <a:pPr algn="ctr">
                        <a:lnSpc>
                          <a:spcPct val="112000"/>
                        </a:lnSpc>
                        <a:spcAft>
                          <a:spcPts val="0"/>
                        </a:spcAft>
                      </a:pPr>
                      <a:r>
                        <a:rPr lang="vi-VN" sz="1800">
                          <a:effectLst/>
                          <a:latin typeface="+mj-lt"/>
                        </a:rPr>
                        <a:t>Thép</a:t>
                      </a:r>
                      <a:endParaRPr lang="en-US" sz="1800">
                        <a:effectLst/>
                        <a:latin typeface="+mj-lt"/>
                        <a:ea typeface="Calibri" panose="020F0502020204030204" pitchFamily="34" charset="0"/>
                        <a:cs typeface="Times New Roman" panose="02020603050405020304" pitchFamily="18" charset="0"/>
                      </a:endParaRPr>
                    </a:p>
                  </a:txBody>
                  <a:tcPr marL="49674" marR="49674" marT="0" marB="0"/>
                </a:tc>
                <a:extLst>
                  <a:ext uri="{0D108BD9-81ED-4DB2-BD59-A6C34878D82A}">
                    <a16:rowId xmlns:a16="http://schemas.microsoft.com/office/drawing/2014/main" val="2184587347"/>
                  </a:ext>
                </a:extLst>
              </a:tr>
              <a:tr h="834597">
                <a:tc>
                  <a:txBody>
                    <a:bodyPr/>
                    <a:lstStyle/>
                    <a:p>
                      <a:pPr algn="just">
                        <a:lnSpc>
                          <a:spcPct val="112000"/>
                        </a:lnSpc>
                        <a:spcAft>
                          <a:spcPts val="0"/>
                        </a:spcAft>
                      </a:pPr>
                      <a:r>
                        <a:rPr lang="vi-VN" sz="1800">
                          <a:effectLst/>
                          <a:latin typeface="+mj-lt"/>
                        </a:rPr>
                        <a:t>Nguyên liệu</a:t>
                      </a:r>
                      <a:endParaRPr lang="en-US" sz="1800">
                        <a:effectLst/>
                        <a:latin typeface="+mj-lt"/>
                        <a:ea typeface="Calibri" panose="020F0502020204030204" pitchFamily="34" charset="0"/>
                        <a:cs typeface="Times New Roman" panose="02020603050405020304" pitchFamily="18" charset="0"/>
                      </a:endParaRPr>
                    </a:p>
                  </a:txBody>
                  <a:tcPr marL="49674" marR="49674" marT="0" marB="0"/>
                </a:tc>
                <a:tc>
                  <a:txBody>
                    <a:bodyPr/>
                    <a:lstStyle/>
                    <a:p>
                      <a:pPr algn="ctr">
                        <a:lnSpc>
                          <a:spcPct val="112000"/>
                        </a:lnSpc>
                        <a:spcAft>
                          <a:spcPts val="0"/>
                        </a:spcAft>
                      </a:pPr>
                      <a:r>
                        <a:rPr lang="vi-VN" sz="1800" dirty="0">
                          <a:effectLst/>
                          <a:latin typeface="+mj-lt"/>
                        </a:rPr>
                        <a:t>quặng sắt (ví dụ quặng chứa Fe2O3), than cốc, chất tạo xỉ (ví dụ CaCO3, SiO2,...) và không khí.</a:t>
                      </a:r>
                      <a:endParaRPr lang="en-US" sz="1800" dirty="0">
                        <a:effectLst/>
                        <a:latin typeface="+mj-lt"/>
                        <a:ea typeface="Calibri" panose="020F0502020204030204" pitchFamily="34" charset="0"/>
                        <a:cs typeface="Times New Roman" panose="02020603050405020304" pitchFamily="18" charset="0"/>
                      </a:endParaRPr>
                    </a:p>
                  </a:txBody>
                  <a:tcPr marL="49674" marR="49674" marT="0" marB="0"/>
                </a:tc>
                <a:tc>
                  <a:txBody>
                    <a:bodyPr/>
                    <a:lstStyle/>
                    <a:p>
                      <a:pPr marR="35560" algn="just">
                        <a:lnSpc>
                          <a:spcPct val="107000"/>
                        </a:lnSpc>
                        <a:spcAft>
                          <a:spcPts val="140"/>
                        </a:spcAft>
                      </a:pPr>
                      <a:r>
                        <a:rPr lang="vi-VN" sz="1800">
                          <a:effectLst/>
                          <a:latin typeface="+mj-lt"/>
                        </a:rPr>
                        <a:t>gang (hoặc thép phế liệu) và khí oxygen. </a:t>
                      </a:r>
                      <a:endParaRPr lang="en-US" sz="1800">
                        <a:effectLst/>
                        <a:latin typeface="+mj-lt"/>
                      </a:endParaRPr>
                    </a:p>
                    <a:p>
                      <a:pPr algn="ctr">
                        <a:lnSpc>
                          <a:spcPct val="112000"/>
                        </a:lnSpc>
                        <a:spcAft>
                          <a:spcPts val="0"/>
                        </a:spcAft>
                      </a:pPr>
                      <a:r>
                        <a:rPr lang="vi-VN" sz="1800">
                          <a:effectLst/>
                          <a:latin typeface="+mj-lt"/>
                        </a:rPr>
                        <a:t> </a:t>
                      </a:r>
                      <a:endParaRPr lang="en-US" sz="1800">
                        <a:effectLst/>
                        <a:latin typeface="+mj-lt"/>
                        <a:ea typeface="Calibri" panose="020F0502020204030204" pitchFamily="34" charset="0"/>
                        <a:cs typeface="Times New Roman" panose="02020603050405020304" pitchFamily="18" charset="0"/>
                      </a:endParaRPr>
                    </a:p>
                  </a:txBody>
                  <a:tcPr marL="49674" marR="49674" marT="0" marB="0"/>
                </a:tc>
                <a:extLst>
                  <a:ext uri="{0D108BD9-81ED-4DB2-BD59-A6C34878D82A}">
                    <a16:rowId xmlns:a16="http://schemas.microsoft.com/office/drawing/2014/main" val="235444742"/>
                  </a:ext>
                </a:extLst>
              </a:tr>
              <a:tr h="5257126">
                <a:tc>
                  <a:txBody>
                    <a:bodyPr/>
                    <a:lstStyle/>
                    <a:p>
                      <a:pPr marR="17780" algn="l">
                        <a:lnSpc>
                          <a:spcPct val="107000"/>
                        </a:lnSpc>
                        <a:spcAft>
                          <a:spcPts val="140"/>
                        </a:spcAft>
                      </a:pPr>
                      <a:r>
                        <a:rPr lang="vi-VN" sz="1800" dirty="0">
                          <a:effectLst/>
                          <a:latin typeface="+mj-lt"/>
                        </a:rPr>
                        <a:t>Cách thực hiện (cách nạp nguyên liệu, cách lấy sản phẩm)</a:t>
                      </a:r>
                      <a:endParaRPr lang="en-US" sz="1800" dirty="0">
                        <a:effectLst/>
                        <a:latin typeface="+mj-lt"/>
                        <a:ea typeface="Calibri" panose="020F0502020204030204" pitchFamily="34" charset="0"/>
                        <a:cs typeface="Times New Roman" panose="02020603050405020304" pitchFamily="18" charset="0"/>
                      </a:endParaRPr>
                    </a:p>
                  </a:txBody>
                  <a:tcPr marL="49674" marR="49674" marT="0" marB="0"/>
                </a:tc>
                <a:tc>
                  <a:txBody>
                    <a:bodyPr/>
                    <a:lstStyle/>
                    <a:p>
                      <a:pPr marR="34925" algn="just">
                        <a:lnSpc>
                          <a:spcPct val="107000"/>
                        </a:lnSpc>
                        <a:spcAft>
                          <a:spcPts val="140"/>
                        </a:spcAft>
                      </a:pPr>
                      <a:r>
                        <a:rPr lang="vi-VN" sz="1800" dirty="0">
                          <a:effectLst/>
                          <a:latin typeface="+mj-lt"/>
                        </a:rPr>
                        <a:t>- Nguyên liệu rắn được đưa vào lò cao qua miệng lò, chuyển dần từ trên xuống. </a:t>
                      </a:r>
                      <a:endParaRPr lang="en-US" sz="1800" dirty="0">
                        <a:effectLst/>
                        <a:latin typeface="+mj-lt"/>
                      </a:endParaRPr>
                    </a:p>
                    <a:p>
                      <a:pPr marR="34925" algn="just">
                        <a:lnSpc>
                          <a:spcPct val="107000"/>
                        </a:lnSpc>
                        <a:spcAft>
                          <a:spcPts val="140"/>
                        </a:spcAft>
                      </a:pPr>
                      <a:r>
                        <a:rPr lang="vi-VN" sz="1800" dirty="0">
                          <a:effectLst/>
                          <a:latin typeface="+mj-lt"/>
                        </a:rPr>
                        <a:t>– Không khí nóng được thổi từ dưới lên.</a:t>
                      </a:r>
                      <a:endParaRPr lang="en-US" sz="1800" dirty="0">
                        <a:effectLst/>
                        <a:latin typeface="+mj-lt"/>
                      </a:endParaRPr>
                    </a:p>
                    <a:p>
                      <a:pPr algn="l">
                        <a:lnSpc>
                          <a:spcPct val="107000"/>
                        </a:lnSpc>
                        <a:spcAft>
                          <a:spcPts val="130"/>
                        </a:spcAft>
                      </a:pPr>
                      <a:r>
                        <a:rPr lang="vi-VN" sz="1800" dirty="0">
                          <a:effectLst/>
                          <a:latin typeface="+mj-lt"/>
                        </a:rPr>
                        <a:t>- Xỉ nhẹ nổi lên trên gang lỏng, được đưa ra ngoài qua cửa tháo xỉ. Gang lỏng được đưa ra ngoài qua cửa tháo gang. Khí thải tạo thành trong lò cao được đưa ra ngoài qua cửa ở gần miệng lò. </a:t>
                      </a:r>
                      <a:endParaRPr lang="en-US" sz="1800" dirty="0">
                        <a:effectLst/>
                        <a:latin typeface="+mj-lt"/>
                      </a:endParaRPr>
                    </a:p>
                    <a:p>
                      <a:pPr algn="l">
                        <a:lnSpc>
                          <a:spcPct val="107000"/>
                        </a:lnSpc>
                        <a:spcAft>
                          <a:spcPts val="130"/>
                        </a:spcAft>
                      </a:pPr>
                      <a:r>
                        <a:rPr lang="vi-VN" sz="1800" dirty="0">
                          <a:effectLst/>
                          <a:latin typeface="+mj-lt"/>
                        </a:rPr>
                        <a:t>- Các giai đoạn chính của sản xuất gang:</a:t>
                      </a:r>
                      <a:endParaRPr lang="en-US" sz="1800" dirty="0">
                        <a:effectLst/>
                        <a:latin typeface="+mj-lt"/>
                      </a:endParaRPr>
                    </a:p>
                    <a:p>
                      <a:pPr algn="l">
                        <a:lnSpc>
                          <a:spcPct val="107000"/>
                        </a:lnSpc>
                        <a:spcAft>
                          <a:spcPts val="0"/>
                        </a:spcAft>
                      </a:pPr>
                      <a:r>
                        <a:rPr lang="vi-VN" sz="1800" dirty="0">
                          <a:effectLst/>
                          <a:latin typeface="+mj-lt"/>
                        </a:rPr>
                        <a:t>- Phản ứng tạo khí CO:</a:t>
                      </a:r>
                      <a:endParaRPr lang="en-US" sz="1800" dirty="0">
                        <a:effectLst/>
                        <a:latin typeface="+mj-lt"/>
                      </a:endParaRPr>
                    </a:p>
                    <a:p>
                      <a:pPr algn="l">
                        <a:lnSpc>
                          <a:spcPct val="107000"/>
                        </a:lnSpc>
                        <a:spcAft>
                          <a:spcPts val="0"/>
                        </a:spcAft>
                        <a:tabLst>
                          <a:tab pos="990600" algn="ctr"/>
                        </a:tabLst>
                      </a:pPr>
                      <a:r>
                        <a:rPr lang="vi-VN" sz="1800" dirty="0">
                          <a:effectLst/>
                          <a:latin typeface="+mj-lt"/>
                        </a:rPr>
                        <a:t> 	C + O</a:t>
                      </a:r>
                      <a:r>
                        <a:rPr lang="vi-VN" sz="1800" baseline="-25000" dirty="0">
                          <a:effectLst/>
                          <a:latin typeface="+mj-lt"/>
                        </a:rPr>
                        <a:t>2</a:t>
                      </a:r>
                      <a:r>
                        <a:rPr lang="vi-VN" sz="1800" dirty="0">
                          <a:effectLst/>
                          <a:latin typeface="+mj-lt"/>
                        </a:rPr>
                        <a:t> →</a:t>
                      </a:r>
                      <a:r>
                        <a:rPr lang="vi-VN" sz="1800" baseline="30000" dirty="0">
                          <a:effectLst/>
                          <a:latin typeface="+mj-lt"/>
                        </a:rPr>
                        <a:t>to</a:t>
                      </a:r>
                      <a:r>
                        <a:rPr lang="vi-VN" sz="1800" dirty="0">
                          <a:effectLst/>
                          <a:latin typeface="+mj-lt"/>
                        </a:rPr>
                        <a:t> CO</a:t>
                      </a:r>
                      <a:r>
                        <a:rPr lang="vi-VN" sz="1800" baseline="-25000" dirty="0">
                          <a:effectLst/>
                          <a:latin typeface="+mj-lt"/>
                        </a:rPr>
                        <a:t>2</a:t>
                      </a:r>
                      <a:endParaRPr lang="en-US" sz="1800" dirty="0">
                        <a:effectLst/>
                        <a:latin typeface="+mj-lt"/>
                      </a:endParaRPr>
                    </a:p>
                    <a:p>
                      <a:pPr algn="l">
                        <a:lnSpc>
                          <a:spcPct val="107000"/>
                        </a:lnSpc>
                        <a:spcAft>
                          <a:spcPts val="0"/>
                        </a:spcAft>
                        <a:tabLst>
                          <a:tab pos="1057275" algn="ctr"/>
                        </a:tabLst>
                      </a:pPr>
                      <a:r>
                        <a:rPr lang="vi-VN" sz="1800" dirty="0">
                          <a:effectLst/>
                          <a:latin typeface="+mj-lt"/>
                        </a:rPr>
                        <a:t> 	C + CO</a:t>
                      </a:r>
                      <a:r>
                        <a:rPr lang="vi-VN" sz="1800" baseline="-25000" dirty="0">
                          <a:effectLst/>
                          <a:latin typeface="+mj-lt"/>
                        </a:rPr>
                        <a:t>2</a:t>
                      </a:r>
                      <a:r>
                        <a:rPr lang="vi-VN" sz="1800" dirty="0">
                          <a:effectLst/>
                          <a:latin typeface="+mj-lt"/>
                        </a:rPr>
                        <a:t> →</a:t>
                      </a:r>
                      <a:r>
                        <a:rPr lang="vi-VN" sz="1800" baseline="30000" dirty="0">
                          <a:effectLst/>
                          <a:latin typeface="+mj-lt"/>
                        </a:rPr>
                        <a:t>to</a:t>
                      </a:r>
                      <a:r>
                        <a:rPr lang="vi-VN" sz="1800" dirty="0">
                          <a:effectLst/>
                          <a:latin typeface="+mj-lt"/>
                        </a:rPr>
                        <a:t> 2CO</a:t>
                      </a:r>
                      <a:endParaRPr lang="en-US" sz="1800" dirty="0">
                        <a:effectLst/>
                        <a:latin typeface="+mj-lt"/>
                      </a:endParaRPr>
                    </a:p>
                    <a:p>
                      <a:pPr algn="l">
                        <a:lnSpc>
                          <a:spcPct val="107000"/>
                        </a:lnSpc>
                        <a:spcAft>
                          <a:spcPts val="0"/>
                        </a:spcAft>
                      </a:pPr>
                      <a:r>
                        <a:rPr lang="vi-VN" sz="1800" dirty="0">
                          <a:effectLst/>
                          <a:latin typeface="+mj-lt"/>
                        </a:rPr>
                        <a:t>- Khí CO phản ứng với oxide của sắt trong quặng: </a:t>
                      </a:r>
                      <a:endParaRPr lang="en-US" sz="1800" dirty="0">
                        <a:effectLst/>
                        <a:latin typeface="+mj-lt"/>
                      </a:endParaRPr>
                    </a:p>
                    <a:p>
                      <a:pPr algn="l">
                        <a:lnSpc>
                          <a:spcPct val="107000"/>
                        </a:lnSpc>
                        <a:spcAft>
                          <a:spcPts val="0"/>
                        </a:spcAft>
                        <a:tabLst>
                          <a:tab pos="1400175" algn="ctr"/>
                        </a:tabLst>
                      </a:pPr>
                      <a:r>
                        <a:rPr lang="vi-VN" sz="1800" dirty="0">
                          <a:effectLst/>
                          <a:latin typeface="+mj-lt"/>
                        </a:rPr>
                        <a:t> 	3CO + Fe</a:t>
                      </a:r>
                      <a:r>
                        <a:rPr lang="vi-VN" sz="1800" baseline="-25000" dirty="0">
                          <a:effectLst/>
                          <a:latin typeface="+mj-lt"/>
                        </a:rPr>
                        <a:t>2</a:t>
                      </a:r>
                      <a:r>
                        <a:rPr lang="vi-VN" sz="1800" dirty="0">
                          <a:effectLst/>
                          <a:latin typeface="+mj-lt"/>
                        </a:rPr>
                        <a:t>O</a:t>
                      </a:r>
                      <a:r>
                        <a:rPr lang="vi-VN" sz="1800" baseline="-25000" dirty="0">
                          <a:effectLst/>
                          <a:latin typeface="+mj-lt"/>
                        </a:rPr>
                        <a:t>3</a:t>
                      </a:r>
                      <a:r>
                        <a:rPr lang="vi-VN" sz="1800" dirty="0">
                          <a:effectLst/>
                          <a:latin typeface="+mj-lt"/>
                        </a:rPr>
                        <a:t> →</a:t>
                      </a:r>
                      <a:r>
                        <a:rPr lang="vi-VN" sz="1800" baseline="30000" dirty="0">
                          <a:effectLst/>
                          <a:latin typeface="+mj-lt"/>
                        </a:rPr>
                        <a:t>to</a:t>
                      </a:r>
                      <a:r>
                        <a:rPr lang="vi-VN" sz="1800" dirty="0">
                          <a:effectLst/>
                          <a:latin typeface="+mj-lt"/>
                        </a:rPr>
                        <a:t> 2Fe + 3CO</a:t>
                      </a:r>
                      <a:r>
                        <a:rPr lang="vi-VN" sz="1800" baseline="-25000" dirty="0">
                          <a:effectLst/>
                          <a:latin typeface="+mj-lt"/>
                        </a:rPr>
                        <a:t>2</a:t>
                      </a:r>
                      <a:endParaRPr lang="en-US" sz="1800" dirty="0">
                        <a:effectLst/>
                        <a:latin typeface="+mj-lt"/>
                      </a:endParaRPr>
                    </a:p>
                    <a:p>
                      <a:pPr algn="l">
                        <a:lnSpc>
                          <a:spcPct val="107000"/>
                        </a:lnSpc>
                        <a:spcAft>
                          <a:spcPts val="0"/>
                        </a:spcAft>
                      </a:pPr>
                      <a:r>
                        <a:rPr lang="vi-VN" sz="1800" dirty="0">
                          <a:effectLst/>
                          <a:latin typeface="+mj-lt"/>
                        </a:rPr>
                        <a:t>- Phản ứng tạo xỉ:</a:t>
                      </a:r>
                      <a:endParaRPr lang="en-US" sz="1800" dirty="0">
                        <a:effectLst/>
                        <a:latin typeface="+mj-lt"/>
                      </a:endParaRPr>
                    </a:p>
                    <a:p>
                      <a:pPr algn="l">
                        <a:lnSpc>
                          <a:spcPct val="107000"/>
                        </a:lnSpc>
                        <a:spcAft>
                          <a:spcPts val="0"/>
                        </a:spcAft>
                      </a:pPr>
                      <a:r>
                        <a:rPr lang="vi-VN" sz="1800" dirty="0">
                          <a:effectLst/>
                          <a:latin typeface="+mj-lt"/>
                        </a:rPr>
                        <a:t>Đá vôi phân huỷ tạo CaO:</a:t>
                      </a:r>
                      <a:endParaRPr lang="en-US" sz="1800" dirty="0">
                        <a:effectLst/>
                        <a:latin typeface="+mj-lt"/>
                      </a:endParaRPr>
                    </a:p>
                    <a:p>
                      <a:pPr algn="l">
                        <a:lnSpc>
                          <a:spcPct val="107000"/>
                        </a:lnSpc>
                        <a:spcAft>
                          <a:spcPts val="0"/>
                        </a:spcAft>
                      </a:pPr>
                      <a:r>
                        <a:rPr lang="vi-VN" sz="1800" dirty="0">
                          <a:effectLst/>
                          <a:latin typeface="+mj-lt"/>
                        </a:rPr>
                        <a:t> 	CaCO</a:t>
                      </a:r>
                      <a:r>
                        <a:rPr lang="vi-VN" sz="1800" baseline="-25000" dirty="0">
                          <a:effectLst/>
                          <a:latin typeface="+mj-lt"/>
                        </a:rPr>
                        <a:t>3</a:t>
                      </a:r>
                      <a:r>
                        <a:rPr lang="vi-VN" sz="1800" dirty="0">
                          <a:effectLst/>
                          <a:latin typeface="+mj-lt"/>
                        </a:rPr>
                        <a:t> →</a:t>
                      </a:r>
                      <a:r>
                        <a:rPr lang="vi-VN" sz="1800" baseline="30000" dirty="0">
                          <a:effectLst/>
                          <a:latin typeface="+mj-lt"/>
                        </a:rPr>
                        <a:t>to</a:t>
                      </a:r>
                      <a:r>
                        <a:rPr lang="vi-VN" sz="1800" dirty="0">
                          <a:effectLst/>
                          <a:latin typeface="+mj-lt"/>
                        </a:rPr>
                        <a:t> CaO + CO</a:t>
                      </a:r>
                      <a:r>
                        <a:rPr lang="vi-VN" sz="1800" baseline="-25000" dirty="0">
                          <a:effectLst/>
                          <a:latin typeface="+mj-lt"/>
                        </a:rPr>
                        <a:t>2</a:t>
                      </a:r>
                      <a:endParaRPr lang="en-US" sz="1800" dirty="0">
                        <a:effectLst/>
                        <a:latin typeface="+mj-lt"/>
                      </a:endParaRPr>
                    </a:p>
                    <a:p>
                      <a:pPr algn="l">
                        <a:lnSpc>
                          <a:spcPct val="107000"/>
                        </a:lnSpc>
                        <a:spcAft>
                          <a:spcPts val="0"/>
                        </a:spcAft>
                      </a:pPr>
                      <a:r>
                        <a:rPr lang="vi-VN" sz="1800" dirty="0">
                          <a:effectLst/>
                          <a:latin typeface="+mj-lt"/>
                        </a:rPr>
                        <a:t>CaO kết hợp với các oxide trong quặng như SiO</a:t>
                      </a:r>
                      <a:r>
                        <a:rPr lang="vi-VN" sz="1800" baseline="-25000" dirty="0">
                          <a:effectLst/>
                          <a:latin typeface="+mj-lt"/>
                        </a:rPr>
                        <a:t>2</a:t>
                      </a:r>
                      <a:r>
                        <a:rPr lang="vi-VN" sz="1800" dirty="0">
                          <a:effectLst/>
                          <a:latin typeface="+mj-lt"/>
                        </a:rPr>
                        <a:t> tạo xỉ:</a:t>
                      </a:r>
                      <a:endParaRPr lang="en-US" sz="1800" dirty="0">
                        <a:effectLst/>
                        <a:latin typeface="+mj-lt"/>
                      </a:endParaRPr>
                    </a:p>
                    <a:p>
                      <a:pPr marR="805180" algn="l">
                        <a:lnSpc>
                          <a:spcPct val="107000"/>
                        </a:lnSpc>
                        <a:spcAft>
                          <a:spcPts val="0"/>
                        </a:spcAft>
                      </a:pPr>
                      <a:r>
                        <a:rPr lang="vi-VN" sz="1800" dirty="0">
                          <a:effectLst/>
                          <a:latin typeface="+mj-lt"/>
                        </a:rPr>
                        <a:t>CaO + SiO</a:t>
                      </a:r>
                      <a:r>
                        <a:rPr lang="vi-VN" sz="1800" baseline="-25000" dirty="0">
                          <a:effectLst/>
                          <a:latin typeface="+mj-lt"/>
                        </a:rPr>
                        <a:t>2</a:t>
                      </a:r>
                      <a:r>
                        <a:rPr lang="vi-VN" sz="1800" dirty="0">
                          <a:effectLst/>
                          <a:latin typeface="+mj-lt"/>
                        </a:rPr>
                        <a:t> →</a:t>
                      </a:r>
                      <a:r>
                        <a:rPr lang="vi-VN" sz="1800" baseline="30000" dirty="0">
                          <a:effectLst/>
                          <a:latin typeface="+mj-lt"/>
                        </a:rPr>
                        <a:t>to</a:t>
                      </a:r>
                      <a:r>
                        <a:rPr lang="vi-VN" sz="1800" dirty="0">
                          <a:effectLst/>
                          <a:latin typeface="+mj-lt"/>
                        </a:rPr>
                        <a:t> CaSiO</a:t>
                      </a:r>
                      <a:r>
                        <a:rPr lang="vi-VN" sz="1800" baseline="-25000" dirty="0">
                          <a:effectLst/>
                          <a:latin typeface="+mj-lt"/>
                        </a:rPr>
                        <a:t>3 </a:t>
                      </a:r>
                      <a:endParaRPr lang="en-US" sz="1800" dirty="0">
                        <a:effectLst/>
                        <a:latin typeface="+mj-lt"/>
                      </a:endParaRPr>
                    </a:p>
                    <a:p>
                      <a:pPr marR="34925" algn="just">
                        <a:lnSpc>
                          <a:spcPct val="97000"/>
                        </a:lnSpc>
                        <a:spcAft>
                          <a:spcPts val="285"/>
                        </a:spcAft>
                      </a:pPr>
                      <a:r>
                        <a:rPr lang="vi-VN" sz="1800" dirty="0">
                          <a:effectLst/>
                          <a:latin typeface="+mj-lt"/>
                        </a:rPr>
                        <a:t> </a:t>
                      </a:r>
                      <a:endParaRPr lang="en-US" sz="1800" dirty="0">
                        <a:effectLst/>
                        <a:latin typeface="+mj-lt"/>
                        <a:ea typeface="Calibri" panose="020F0502020204030204" pitchFamily="34" charset="0"/>
                        <a:cs typeface="Times New Roman" panose="02020603050405020304" pitchFamily="18" charset="0"/>
                      </a:endParaRPr>
                    </a:p>
                  </a:txBody>
                  <a:tcPr marL="49674" marR="49674" marT="0" marB="0"/>
                </a:tc>
                <a:tc>
                  <a:txBody>
                    <a:bodyPr/>
                    <a:lstStyle/>
                    <a:p>
                      <a:pPr marR="35560" algn="just">
                        <a:lnSpc>
                          <a:spcPct val="107000"/>
                        </a:lnSpc>
                        <a:spcAft>
                          <a:spcPts val="140"/>
                        </a:spcAft>
                      </a:pPr>
                      <a:r>
                        <a:rPr lang="vi-VN" sz="1800" dirty="0">
                          <a:effectLst/>
                          <a:latin typeface="+mj-lt"/>
                        </a:rPr>
                        <a:t>Cách thực hiện: </a:t>
                      </a:r>
                      <a:endParaRPr lang="en-US" sz="1800" dirty="0">
                        <a:effectLst/>
                        <a:latin typeface="+mj-lt"/>
                      </a:endParaRPr>
                    </a:p>
                    <a:p>
                      <a:pPr algn="just">
                        <a:lnSpc>
                          <a:spcPct val="97000"/>
                        </a:lnSpc>
                        <a:spcAft>
                          <a:spcPts val="430"/>
                        </a:spcAft>
                      </a:pPr>
                      <a:r>
                        <a:rPr lang="vi-VN" sz="1800" dirty="0">
                          <a:effectLst/>
                          <a:latin typeface="+mj-lt"/>
                        </a:rPr>
                        <a:t>- Khí oxygen được thổi từ dưới lò lên để đốt cháy tạp chất trong gang. </a:t>
                      </a:r>
                      <a:endParaRPr lang="en-US" sz="1800" dirty="0">
                        <a:effectLst/>
                        <a:latin typeface="+mj-lt"/>
                      </a:endParaRPr>
                    </a:p>
                    <a:p>
                      <a:pPr algn="just">
                        <a:lnSpc>
                          <a:spcPct val="110000"/>
                        </a:lnSpc>
                        <a:spcAft>
                          <a:spcPts val="100"/>
                        </a:spcAft>
                      </a:pPr>
                      <a:r>
                        <a:rPr lang="vi-VN" sz="1800" dirty="0">
                          <a:effectLst/>
                          <a:latin typeface="+mj-lt"/>
                        </a:rPr>
                        <a:t>- Các oxide tạo thành ở dạng khí (CO</a:t>
                      </a:r>
                      <a:r>
                        <a:rPr lang="vi-VN" sz="1800" baseline="-25000" dirty="0">
                          <a:effectLst/>
                          <a:latin typeface="+mj-lt"/>
                        </a:rPr>
                        <a:t>2</a:t>
                      </a:r>
                      <a:r>
                        <a:rPr lang="vi-VN" sz="1800" dirty="0">
                          <a:effectLst/>
                          <a:latin typeface="+mj-lt"/>
                        </a:rPr>
                        <a:t>, SO</a:t>
                      </a:r>
                      <a:r>
                        <a:rPr lang="vi-VN" sz="1800" baseline="-25000" dirty="0">
                          <a:effectLst/>
                          <a:latin typeface="+mj-lt"/>
                        </a:rPr>
                        <a:t>2</a:t>
                      </a:r>
                      <a:r>
                        <a:rPr lang="vi-VN" sz="1800" dirty="0">
                          <a:effectLst/>
                          <a:latin typeface="+mj-lt"/>
                        </a:rPr>
                        <a:t>,...) sẽ thoát ra theo khí thải, các oxide dạng rắn (SiO</a:t>
                      </a:r>
                      <a:r>
                        <a:rPr lang="vi-VN" sz="1800" baseline="-25000" dirty="0">
                          <a:effectLst/>
                          <a:latin typeface="+mj-lt"/>
                        </a:rPr>
                        <a:t>2</a:t>
                      </a:r>
                      <a:r>
                        <a:rPr lang="vi-VN" sz="1800" dirty="0">
                          <a:effectLst/>
                          <a:latin typeface="+mj-lt"/>
                        </a:rPr>
                        <a:t>, MnO</a:t>
                      </a:r>
                      <a:r>
                        <a:rPr lang="vi-VN" sz="1800" baseline="-25000" dirty="0">
                          <a:effectLst/>
                          <a:latin typeface="+mj-lt"/>
                        </a:rPr>
                        <a:t>2</a:t>
                      </a:r>
                      <a:r>
                        <a:rPr lang="vi-VN" sz="1800" dirty="0">
                          <a:effectLst/>
                          <a:latin typeface="+mj-lt"/>
                        </a:rPr>
                        <a:t>,...) sẽ tạo xỉ nhẹ, nổi lên trên thép lỏng.</a:t>
                      </a:r>
                      <a:endParaRPr lang="en-US" sz="1800" dirty="0">
                        <a:effectLst/>
                        <a:latin typeface="+mj-lt"/>
                      </a:endParaRPr>
                    </a:p>
                    <a:p>
                      <a:pPr algn="just">
                        <a:lnSpc>
                          <a:spcPct val="107000"/>
                        </a:lnSpc>
                        <a:spcAft>
                          <a:spcPts val="130"/>
                        </a:spcAft>
                      </a:pPr>
                      <a:r>
                        <a:rPr lang="vi-VN" sz="1800" dirty="0">
                          <a:effectLst/>
                          <a:latin typeface="+mj-lt"/>
                        </a:rPr>
                        <a:t>- Xỉ lỏng được tách ra để thu lấy thép.</a:t>
                      </a:r>
                      <a:endParaRPr lang="en-US" sz="1800" dirty="0">
                        <a:effectLst/>
                        <a:latin typeface="+mj-lt"/>
                      </a:endParaRPr>
                    </a:p>
                    <a:p>
                      <a:pPr algn="just">
                        <a:lnSpc>
                          <a:spcPct val="112000"/>
                        </a:lnSpc>
                        <a:spcAft>
                          <a:spcPts val="0"/>
                        </a:spcAft>
                      </a:pPr>
                      <a:r>
                        <a:rPr lang="vi-VN" sz="1800" dirty="0">
                          <a:effectLst/>
                          <a:latin typeface="+mj-lt"/>
                        </a:rPr>
                        <a:t> </a:t>
                      </a:r>
                      <a:endParaRPr lang="en-US" sz="1800" dirty="0">
                        <a:effectLst/>
                        <a:latin typeface="+mj-lt"/>
                        <a:ea typeface="Calibri" panose="020F0502020204030204" pitchFamily="34" charset="0"/>
                        <a:cs typeface="Times New Roman" panose="02020603050405020304" pitchFamily="18" charset="0"/>
                      </a:endParaRPr>
                    </a:p>
                  </a:txBody>
                  <a:tcPr marL="49674" marR="49674" marT="0" marB="0"/>
                </a:tc>
                <a:extLst>
                  <a:ext uri="{0D108BD9-81ED-4DB2-BD59-A6C34878D82A}">
                    <a16:rowId xmlns:a16="http://schemas.microsoft.com/office/drawing/2014/main" val="4116420257"/>
                  </a:ext>
                </a:extLst>
              </a:tr>
            </a:tbl>
          </a:graphicData>
        </a:graphic>
      </p:graphicFrame>
    </p:spTree>
    <p:extLst>
      <p:ext uri="{BB962C8B-B14F-4D97-AF65-F5344CB8AC3E}">
        <p14:creationId xmlns:p14="http://schemas.microsoft.com/office/powerpoint/2010/main" val="81490143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915909629"/>
              </p:ext>
            </p:extLst>
          </p:nvPr>
        </p:nvGraphicFramePr>
        <p:xfrm>
          <a:off x="554636" y="14990"/>
          <a:ext cx="10957810" cy="6649085"/>
        </p:xfrm>
        <a:graphic>
          <a:graphicData uri="http://schemas.openxmlformats.org/drawingml/2006/table">
            <a:tbl>
              <a:tblPr firstRow="1" firstCol="1" bandRow="1">
                <a:tableStyleId>{5C22544A-7EE6-4342-B048-85BDC9FD1C3A}</a:tableStyleId>
              </a:tblPr>
              <a:tblGrid>
                <a:gridCol w="2192448">
                  <a:extLst>
                    <a:ext uri="{9D8B030D-6E8A-4147-A177-3AD203B41FA5}">
                      <a16:colId xmlns:a16="http://schemas.microsoft.com/office/drawing/2014/main" val="1974614033"/>
                    </a:ext>
                  </a:extLst>
                </a:gridCol>
                <a:gridCol w="5339869">
                  <a:extLst>
                    <a:ext uri="{9D8B030D-6E8A-4147-A177-3AD203B41FA5}">
                      <a16:colId xmlns:a16="http://schemas.microsoft.com/office/drawing/2014/main" val="2948545154"/>
                    </a:ext>
                  </a:extLst>
                </a:gridCol>
                <a:gridCol w="3425493">
                  <a:extLst>
                    <a:ext uri="{9D8B030D-6E8A-4147-A177-3AD203B41FA5}">
                      <a16:colId xmlns:a16="http://schemas.microsoft.com/office/drawing/2014/main" val="940559369"/>
                    </a:ext>
                  </a:extLst>
                </a:gridCol>
              </a:tblGrid>
              <a:tr h="709002">
                <a:tc>
                  <a:txBody>
                    <a:bodyPr/>
                    <a:lstStyle/>
                    <a:p>
                      <a:pPr algn="l">
                        <a:lnSpc>
                          <a:spcPct val="112000"/>
                        </a:lnSpc>
                        <a:spcAft>
                          <a:spcPts val="0"/>
                        </a:spcAft>
                      </a:pPr>
                      <a:r>
                        <a:rPr lang="vi-VN" sz="2400" dirty="0">
                          <a:effectLst/>
                          <a:latin typeface="+mj-lt"/>
                        </a:rPr>
                        <a:t>hàm lượng carbon</a:t>
                      </a:r>
                      <a:endParaRPr lang="en-US" sz="24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2000"/>
                        </a:lnSpc>
                        <a:spcAft>
                          <a:spcPts val="0"/>
                        </a:spcAft>
                      </a:pPr>
                      <a:r>
                        <a:rPr lang="vi-VN" sz="2400">
                          <a:effectLst/>
                          <a:latin typeface="+mj-lt"/>
                        </a:rPr>
                        <a:t>khoảng 2 – 5%.</a:t>
                      </a:r>
                      <a:endParaRPr lang="en-US" sz="24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2000"/>
                        </a:lnSpc>
                        <a:spcAft>
                          <a:spcPts val="0"/>
                        </a:spcAft>
                      </a:pPr>
                      <a:r>
                        <a:rPr lang="vi-VN" sz="2400">
                          <a:effectLst/>
                          <a:latin typeface="+mj-lt"/>
                        </a:rPr>
                        <a:t>≤ 2%.</a:t>
                      </a:r>
                      <a:endParaRPr lang="en-US" sz="240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68625201"/>
                  </a:ext>
                </a:extLst>
              </a:tr>
              <a:tr h="3162124">
                <a:tc>
                  <a:txBody>
                    <a:bodyPr/>
                    <a:lstStyle/>
                    <a:p>
                      <a:pPr algn="l">
                        <a:lnSpc>
                          <a:spcPct val="97000"/>
                        </a:lnSpc>
                        <a:spcAft>
                          <a:spcPts val="285"/>
                        </a:spcAft>
                      </a:pPr>
                      <a:r>
                        <a:rPr lang="vi-VN" sz="2400">
                          <a:effectLst/>
                          <a:latin typeface="+mj-lt"/>
                        </a:rPr>
                        <a:t>Khí thải trong quá trình sản xuất là gì? Nếu khí này không được xử lí mà đưa thẳng ra ngoài môi trường thì sẽ nguy hại thế nào?</a:t>
                      </a:r>
                      <a:endParaRPr lang="en-US" sz="24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2000"/>
                        </a:lnSpc>
                        <a:spcAft>
                          <a:spcPts val="0"/>
                        </a:spcAft>
                      </a:pPr>
                      <a:r>
                        <a:rPr lang="vi-VN" sz="2400" dirty="0">
                          <a:effectLst/>
                          <a:latin typeface="+mj-lt"/>
                        </a:rPr>
                        <a:t>Khí thải trong quá trình sản xuất: CO</a:t>
                      </a:r>
                      <a:r>
                        <a:rPr lang="vi-VN" sz="2400" baseline="-25000" dirty="0">
                          <a:effectLst/>
                          <a:latin typeface="+mj-lt"/>
                        </a:rPr>
                        <a:t>2 </a:t>
                      </a:r>
                      <a:r>
                        <a:rPr lang="vi-VN" sz="2400" dirty="0">
                          <a:effectLst/>
                          <a:latin typeface="+mj-lt"/>
                        </a:rPr>
                        <a:t>(có thể có CO nếu không phản ứng hết với oxide của sắt). Khí CO độc, nếu thải ra ngoài môi trường, người hít phải sẽ khó thở, có thể dẫn đến tử vong.</a:t>
                      </a:r>
                      <a:endParaRPr lang="en-US" sz="24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1000"/>
                        </a:lnSpc>
                        <a:spcAft>
                          <a:spcPts val="220"/>
                        </a:spcAft>
                      </a:pPr>
                      <a:r>
                        <a:rPr lang="vi-VN" sz="2400">
                          <a:effectLst/>
                          <a:latin typeface="+mj-lt"/>
                        </a:rPr>
                        <a:t>Khí thải trong quá trình sản xuất là CO</a:t>
                      </a:r>
                      <a:r>
                        <a:rPr lang="vi-VN" sz="2400" baseline="-25000">
                          <a:effectLst/>
                          <a:latin typeface="+mj-lt"/>
                        </a:rPr>
                        <a:t>2</a:t>
                      </a:r>
                      <a:r>
                        <a:rPr lang="vi-VN" sz="2400">
                          <a:effectLst/>
                          <a:latin typeface="+mj-lt"/>
                        </a:rPr>
                        <a:t>, SO</a:t>
                      </a:r>
                      <a:r>
                        <a:rPr lang="vi-VN" sz="2400" baseline="-25000">
                          <a:effectLst/>
                          <a:latin typeface="+mj-lt"/>
                        </a:rPr>
                        <a:t>2</a:t>
                      </a:r>
                      <a:r>
                        <a:rPr lang="vi-VN" sz="2400">
                          <a:effectLst/>
                          <a:latin typeface="+mj-lt"/>
                        </a:rPr>
                        <a:t>. Khí SO</a:t>
                      </a:r>
                      <a:r>
                        <a:rPr lang="vi-VN" sz="2400" baseline="-25000">
                          <a:effectLst/>
                          <a:latin typeface="+mj-lt"/>
                        </a:rPr>
                        <a:t>2</a:t>
                      </a:r>
                      <a:r>
                        <a:rPr lang="vi-VN" sz="2400">
                          <a:effectLst/>
                          <a:latin typeface="+mj-lt"/>
                        </a:rPr>
                        <a:t> độc, nếu thải ra ngoài môi trường sẽ gây ô nhiễm không khí, mưa acid, cây trồng giảm năng suất, người hít phải sẽ khó thở,...</a:t>
                      </a:r>
                      <a:endParaRPr lang="en-US" sz="2400">
                        <a:effectLst/>
                        <a:latin typeface="+mj-lt"/>
                      </a:endParaRPr>
                    </a:p>
                    <a:p>
                      <a:pPr algn="just">
                        <a:lnSpc>
                          <a:spcPct val="112000"/>
                        </a:lnSpc>
                        <a:spcAft>
                          <a:spcPts val="0"/>
                        </a:spcAft>
                      </a:pPr>
                      <a:r>
                        <a:rPr lang="vi-VN" sz="2400">
                          <a:effectLst/>
                          <a:latin typeface="+mj-lt"/>
                        </a:rPr>
                        <a:t> </a:t>
                      </a:r>
                      <a:endParaRPr lang="en-US" sz="240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78753225"/>
                  </a:ext>
                </a:extLst>
              </a:tr>
              <a:tr h="1351841">
                <a:tc>
                  <a:txBody>
                    <a:bodyPr/>
                    <a:lstStyle/>
                    <a:p>
                      <a:pPr algn="l">
                        <a:lnSpc>
                          <a:spcPct val="97000"/>
                        </a:lnSpc>
                        <a:spcAft>
                          <a:spcPts val="285"/>
                        </a:spcAft>
                      </a:pPr>
                      <a:r>
                        <a:rPr lang="vi-VN" sz="2400">
                          <a:effectLst/>
                          <a:latin typeface="+mj-lt"/>
                        </a:rPr>
                        <a:t>Vai trò của carbon</a:t>
                      </a:r>
                      <a:endParaRPr lang="en-US" sz="24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2000"/>
                        </a:lnSpc>
                        <a:spcAft>
                          <a:spcPts val="200"/>
                        </a:spcAft>
                      </a:pPr>
                      <a:r>
                        <a:rPr lang="vi-VN" sz="2400">
                          <a:effectLst/>
                          <a:latin typeface="+mj-lt"/>
                        </a:rPr>
                        <a:t>- Cháy với O</a:t>
                      </a:r>
                      <a:r>
                        <a:rPr lang="vi-VN" sz="2400" baseline="-25000">
                          <a:effectLst/>
                          <a:latin typeface="+mj-lt"/>
                        </a:rPr>
                        <a:t>2</a:t>
                      </a:r>
                      <a:r>
                        <a:rPr lang="vi-VN" sz="2400">
                          <a:effectLst/>
                          <a:latin typeface="+mj-lt"/>
                        </a:rPr>
                        <a:t> để sinh nhiệt, nâng nhiệt độ lò phản ứng.</a:t>
                      </a:r>
                      <a:endParaRPr lang="en-US" sz="2400">
                        <a:effectLst/>
                        <a:latin typeface="+mj-lt"/>
                      </a:endParaRPr>
                    </a:p>
                    <a:p>
                      <a:pPr algn="l">
                        <a:lnSpc>
                          <a:spcPct val="97000"/>
                        </a:lnSpc>
                        <a:spcAft>
                          <a:spcPts val="285"/>
                        </a:spcAft>
                      </a:pPr>
                      <a:r>
                        <a:rPr lang="vi-VN" sz="2400">
                          <a:effectLst/>
                          <a:latin typeface="+mj-lt"/>
                        </a:rPr>
                        <a:t>- Tạo khí CO để phản ứng với oxide của sắt.</a:t>
                      </a:r>
                      <a:endParaRPr lang="en-US" sz="24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2000"/>
                        </a:lnSpc>
                        <a:spcAft>
                          <a:spcPts val="200"/>
                        </a:spcAft>
                      </a:pPr>
                      <a:r>
                        <a:rPr lang="vi-VN" sz="2400">
                          <a:effectLst/>
                          <a:latin typeface="+mj-lt"/>
                        </a:rPr>
                        <a:t>- Cháy với O</a:t>
                      </a:r>
                      <a:r>
                        <a:rPr lang="vi-VN" sz="2400" baseline="-25000">
                          <a:effectLst/>
                          <a:latin typeface="+mj-lt"/>
                        </a:rPr>
                        <a:t>2</a:t>
                      </a:r>
                      <a:r>
                        <a:rPr lang="vi-VN" sz="2400">
                          <a:effectLst/>
                          <a:latin typeface="+mj-lt"/>
                        </a:rPr>
                        <a:t> để sinh nhiệt, nâng nhiệt độ lò phản ứng.</a:t>
                      </a:r>
                      <a:endParaRPr lang="en-US" sz="2400">
                        <a:effectLst/>
                        <a:latin typeface="+mj-lt"/>
                      </a:endParaRPr>
                    </a:p>
                    <a:p>
                      <a:pPr algn="l">
                        <a:lnSpc>
                          <a:spcPct val="107000"/>
                        </a:lnSpc>
                        <a:spcAft>
                          <a:spcPts val="245"/>
                        </a:spcAft>
                      </a:pPr>
                      <a:r>
                        <a:rPr lang="vi-VN" sz="2400">
                          <a:effectLst/>
                          <a:latin typeface="+mj-lt"/>
                        </a:rPr>
                        <a:t>- Là thành phần của thép.</a:t>
                      </a:r>
                      <a:endParaRPr lang="en-US" sz="240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15983229"/>
                  </a:ext>
                </a:extLst>
              </a:tr>
              <a:tr h="651951">
                <a:tc>
                  <a:txBody>
                    <a:bodyPr/>
                    <a:lstStyle/>
                    <a:p>
                      <a:pPr algn="l">
                        <a:lnSpc>
                          <a:spcPct val="97000"/>
                        </a:lnSpc>
                        <a:spcAft>
                          <a:spcPts val="285"/>
                        </a:spcAft>
                      </a:pPr>
                      <a:r>
                        <a:rPr lang="vi-VN" sz="2400">
                          <a:effectLst/>
                          <a:latin typeface="+mj-lt"/>
                        </a:rPr>
                        <a:t>Nêu một chất trong xỉ</a:t>
                      </a:r>
                      <a:endParaRPr lang="en-US" sz="24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2000"/>
                        </a:lnSpc>
                        <a:spcAft>
                          <a:spcPts val="205"/>
                        </a:spcAft>
                      </a:pPr>
                      <a:r>
                        <a:rPr lang="vi-VN" sz="2400" dirty="0">
                          <a:effectLst/>
                          <a:latin typeface="+mj-lt"/>
                        </a:rPr>
                        <a:t>CaSiO</a:t>
                      </a:r>
                      <a:r>
                        <a:rPr lang="vi-VN" sz="2400" baseline="-25000" dirty="0">
                          <a:effectLst/>
                          <a:latin typeface="+mj-lt"/>
                        </a:rPr>
                        <a:t>3 </a:t>
                      </a:r>
                      <a:r>
                        <a:rPr lang="vi-VN" sz="2400" dirty="0">
                          <a:effectLst/>
                          <a:latin typeface="+mj-lt"/>
                        </a:rPr>
                        <a:t>(ngoài ra có thể có nhiều chất khác).</a:t>
                      </a:r>
                      <a:endParaRPr lang="en-US" sz="24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2000"/>
                        </a:lnSpc>
                        <a:spcAft>
                          <a:spcPts val="0"/>
                        </a:spcAft>
                      </a:pPr>
                      <a:r>
                        <a:rPr lang="vi-VN" sz="2400" dirty="0">
                          <a:effectLst/>
                          <a:latin typeface="+mj-lt"/>
                        </a:rPr>
                        <a:t>SO</a:t>
                      </a:r>
                      <a:r>
                        <a:rPr lang="vi-VN" sz="2400" baseline="-25000" dirty="0">
                          <a:effectLst/>
                          <a:latin typeface="+mj-lt"/>
                        </a:rPr>
                        <a:t>2</a:t>
                      </a:r>
                      <a:r>
                        <a:rPr lang="vi-VN" sz="2400" dirty="0">
                          <a:effectLst/>
                          <a:latin typeface="+mj-lt"/>
                        </a:rPr>
                        <a:t>, MnO</a:t>
                      </a:r>
                      <a:r>
                        <a:rPr lang="vi-VN" sz="2400" baseline="-25000" dirty="0">
                          <a:effectLst/>
                          <a:latin typeface="+mj-lt"/>
                        </a:rPr>
                        <a:t>2</a:t>
                      </a:r>
                      <a:r>
                        <a:rPr lang="vi-VN" sz="2400" dirty="0">
                          <a:effectLst/>
                          <a:latin typeface="+mj-lt"/>
                        </a:rPr>
                        <a:t>,...</a:t>
                      </a:r>
                      <a:endParaRPr lang="en-US" sz="24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72482387"/>
                  </a:ext>
                </a:extLst>
              </a:tr>
            </a:tbl>
          </a:graphicData>
        </a:graphic>
      </p:graphicFrame>
    </p:spTree>
    <p:extLst>
      <p:ext uri="{BB962C8B-B14F-4D97-AF65-F5344CB8AC3E}">
        <p14:creationId xmlns:p14="http://schemas.microsoft.com/office/powerpoint/2010/main" val="40531490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p:nvPr/>
        </p:nvSpPr>
        <p:spPr>
          <a:xfrm>
            <a:off x="567328" y="104931"/>
            <a:ext cx="11514744" cy="6858000"/>
          </a:xfrm>
          <a:prstGeom prst="rect">
            <a:avLst/>
          </a:prstGeom>
          <a:solidFill>
            <a:schemeClr val="bg1"/>
          </a:solidFill>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vi-VN" b="1" dirty="0" smtClean="0">
                <a:solidFill>
                  <a:srgbClr val="9BBB59"/>
                </a:solidFill>
                <a:latin typeface="+mj-lt"/>
                <a:ea typeface="Times New Roman" panose="02020603050405020304" pitchFamily="18" charset="0"/>
              </a:rPr>
              <a:t>IV. Sản xuất gang, thép</a:t>
            </a:r>
            <a:endParaRPr lang="vi-VN" b="1" dirty="0" smtClean="0">
              <a:solidFill>
                <a:srgbClr val="FF0000"/>
              </a:solidFill>
              <a:latin typeface="+mj-lt"/>
              <a:cs typeface="Times New Roman" panose="02020603050405020304" pitchFamily="18" charset="0"/>
            </a:endParaRPr>
          </a:p>
          <a:p>
            <a:pPr marL="0" indent="0">
              <a:buNone/>
              <a:defRPr/>
            </a:pPr>
            <a:r>
              <a:rPr lang="vi-VN" sz="3100" b="1" i="1" dirty="0" smtClean="0">
                <a:solidFill>
                  <a:schemeClr val="accent6"/>
                </a:solidFill>
                <a:latin typeface="+mj-lt"/>
                <a:cs typeface="Times New Roman" panose="02020603050405020304" pitchFamily="18" charset="0"/>
              </a:rPr>
              <a:t>1. S</a:t>
            </a:r>
            <a:r>
              <a:rPr lang="vi-VN" sz="3100" i="1" dirty="0" smtClean="0">
                <a:solidFill>
                  <a:schemeClr val="accent6"/>
                </a:solidFill>
                <a:latin typeface="+mj-lt"/>
              </a:rPr>
              <a:t>ản xuất gang</a:t>
            </a:r>
            <a:r>
              <a:rPr lang="vi-VN" sz="3100" dirty="0" smtClean="0">
                <a:solidFill>
                  <a:schemeClr val="accent6"/>
                </a:solidFill>
                <a:latin typeface="+mj-lt"/>
              </a:rPr>
              <a:t>:</a:t>
            </a:r>
            <a:endParaRPr lang="en-US" sz="3100" dirty="0" smtClean="0">
              <a:solidFill>
                <a:schemeClr val="accent6"/>
              </a:solidFill>
              <a:latin typeface="+mj-lt"/>
            </a:endParaRPr>
          </a:p>
          <a:p>
            <a:pPr marL="0" lvl="0" indent="0" fontAlgn="base">
              <a:buNone/>
            </a:pPr>
            <a:r>
              <a:rPr lang="en-US" sz="3100" dirty="0" smtClean="0">
                <a:latin typeface="+mj-lt"/>
              </a:rPr>
              <a:t>1. </a:t>
            </a:r>
            <a:r>
              <a:rPr lang="vi-VN" sz="3100" dirty="0" smtClean="0">
                <a:latin typeface="+mj-lt"/>
              </a:rPr>
              <a:t>Nguyên </a:t>
            </a:r>
            <a:r>
              <a:rPr lang="vi-VN" sz="3100" dirty="0">
                <a:latin typeface="+mj-lt"/>
              </a:rPr>
              <a:t>liệu: quặng sắt (ví dụ quặng chứa Fe</a:t>
            </a:r>
            <a:r>
              <a:rPr lang="vi-VN" sz="3100" baseline="-25000" dirty="0">
                <a:latin typeface="+mj-lt"/>
              </a:rPr>
              <a:t>2</a:t>
            </a:r>
            <a:r>
              <a:rPr lang="vi-VN" sz="3100" dirty="0">
                <a:latin typeface="+mj-lt"/>
              </a:rPr>
              <a:t>O</a:t>
            </a:r>
            <a:r>
              <a:rPr lang="vi-VN" sz="3100" baseline="-25000" dirty="0">
                <a:latin typeface="+mj-lt"/>
              </a:rPr>
              <a:t>3</a:t>
            </a:r>
            <a:r>
              <a:rPr lang="vi-VN" sz="3100" dirty="0">
                <a:latin typeface="+mj-lt"/>
              </a:rPr>
              <a:t>), than cốc, chất tạo xỉ (ví dụ CaCO</a:t>
            </a:r>
            <a:r>
              <a:rPr lang="vi-VN" sz="3100" baseline="-25000" dirty="0">
                <a:latin typeface="+mj-lt"/>
              </a:rPr>
              <a:t>3</a:t>
            </a:r>
            <a:r>
              <a:rPr lang="vi-VN" sz="3100" dirty="0">
                <a:latin typeface="+mj-lt"/>
              </a:rPr>
              <a:t>, SiO</a:t>
            </a:r>
            <a:r>
              <a:rPr lang="vi-VN" sz="3100" baseline="-25000" dirty="0">
                <a:latin typeface="+mj-lt"/>
              </a:rPr>
              <a:t>2</a:t>
            </a:r>
            <a:r>
              <a:rPr lang="vi-VN" sz="3100" dirty="0">
                <a:latin typeface="+mj-lt"/>
              </a:rPr>
              <a:t>,...) và không khí.</a:t>
            </a:r>
            <a:endParaRPr lang="en-US" sz="3100" dirty="0">
              <a:latin typeface="+mj-lt"/>
            </a:endParaRPr>
          </a:p>
          <a:p>
            <a:pPr marL="0" lvl="0" indent="0" fontAlgn="base">
              <a:buNone/>
            </a:pPr>
            <a:r>
              <a:rPr lang="en-US" sz="3100" dirty="0" smtClean="0">
                <a:latin typeface="+mj-lt"/>
              </a:rPr>
              <a:t>2. </a:t>
            </a:r>
            <a:r>
              <a:rPr lang="vi-VN" sz="3100" dirty="0" smtClean="0">
                <a:latin typeface="+mj-lt"/>
              </a:rPr>
              <a:t>Cách </a:t>
            </a:r>
            <a:r>
              <a:rPr lang="vi-VN" sz="3100" dirty="0">
                <a:latin typeface="+mj-lt"/>
              </a:rPr>
              <a:t>thực hiện: </a:t>
            </a:r>
            <a:endParaRPr lang="en-US" sz="3100" dirty="0">
              <a:latin typeface="+mj-lt"/>
            </a:endParaRPr>
          </a:p>
          <a:p>
            <a:pPr marL="0" lvl="0" indent="0" fontAlgn="base">
              <a:buNone/>
            </a:pPr>
            <a:r>
              <a:rPr lang="vi-VN" sz="3100" dirty="0">
                <a:latin typeface="+mj-lt"/>
              </a:rPr>
              <a:t>Nguyên liệu rắn được đưa vào lò cao qua miệng lò, chuyển dần từ trên xuống. </a:t>
            </a:r>
            <a:r>
              <a:rPr lang="vi-VN" sz="3100" dirty="0" smtClean="0">
                <a:latin typeface="+mj-lt"/>
              </a:rPr>
              <a:t>Không </a:t>
            </a:r>
            <a:r>
              <a:rPr lang="vi-VN" sz="3100" dirty="0">
                <a:latin typeface="+mj-lt"/>
              </a:rPr>
              <a:t>khí nóng được thổi từ dưới </a:t>
            </a:r>
            <a:r>
              <a:rPr lang="vi-VN" sz="3100" dirty="0" smtClean="0">
                <a:latin typeface="+mj-lt"/>
              </a:rPr>
              <a:t>lên.Xỉ </a:t>
            </a:r>
            <a:r>
              <a:rPr lang="vi-VN" sz="3100" dirty="0">
                <a:latin typeface="+mj-lt"/>
              </a:rPr>
              <a:t>nhẹ nổi lên trên gang lỏng, được đưa ra ngoài qua cửa tháo xỉ. Gang lỏng được đưa ra ngoài qua cửa tháo gang. Khí thải tạo thành trong lò cao được đưa ra ngoài qua cửa ở gần miệng lò.</a:t>
            </a:r>
            <a:endParaRPr lang="en-US" sz="3100" dirty="0">
              <a:latin typeface="+mj-lt"/>
            </a:endParaRPr>
          </a:p>
          <a:p>
            <a:pPr marL="0" indent="0">
              <a:buNone/>
            </a:pPr>
            <a:r>
              <a:rPr lang="vi-VN" sz="3100" dirty="0">
                <a:latin typeface="+mj-lt"/>
              </a:rPr>
              <a:t>3. Các giai đoạn chính của sản xuất gang:</a:t>
            </a:r>
            <a:endParaRPr lang="en-US" sz="3100" dirty="0">
              <a:latin typeface="+mj-lt"/>
            </a:endParaRPr>
          </a:p>
          <a:p>
            <a:pPr marL="0" lvl="0" indent="0" fontAlgn="base">
              <a:buNone/>
            </a:pPr>
            <a:r>
              <a:rPr lang="vi-VN" sz="3100" dirty="0">
                <a:latin typeface="+mj-lt"/>
              </a:rPr>
              <a:t>Phản ứng tạo khí </a:t>
            </a:r>
            <a:r>
              <a:rPr lang="vi-VN" sz="3100" dirty="0" smtClean="0">
                <a:latin typeface="+mj-lt"/>
              </a:rPr>
              <a:t>CO:</a:t>
            </a:r>
            <a:r>
              <a:rPr lang="en-US" sz="3100" dirty="0">
                <a:latin typeface="+mj-lt"/>
              </a:rPr>
              <a:t> </a:t>
            </a:r>
            <a:r>
              <a:rPr lang="vi-VN" sz="3100" dirty="0" smtClean="0">
                <a:latin typeface="+mj-lt"/>
              </a:rPr>
              <a:t>C </a:t>
            </a:r>
            <a:r>
              <a:rPr lang="vi-VN" sz="3100" dirty="0">
                <a:latin typeface="+mj-lt"/>
              </a:rPr>
              <a:t>+ O</a:t>
            </a:r>
            <a:r>
              <a:rPr lang="vi-VN" sz="3100" baseline="-25000" dirty="0">
                <a:latin typeface="+mj-lt"/>
              </a:rPr>
              <a:t>2</a:t>
            </a:r>
            <a:r>
              <a:rPr lang="vi-VN" sz="3100" dirty="0">
                <a:latin typeface="+mj-lt"/>
              </a:rPr>
              <a:t> →</a:t>
            </a:r>
            <a:r>
              <a:rPr lang="vi-VN" sz="3100" baseline="30000" dirty="0">
                <a:latin typeface="+mj-lt"/>
              </a:rPr>
              <a:t>to</a:t>
            </a:r>
            <a:r>
              <a:rPr lang="vi-VN" sz="3100" dirty="0">
                <a:latin typeface="+mj-lt"/>
              </a:rPr>
              <a:t> </a:t>
            </a:r>
            <a:r>
              <a:rPr lang="vi-VN" sz="3100" dirty="0" smtClean="0">
                <a:latin typeface="+mj-lt"/>
              </a:rPr>
              <a:t>CO</a:t>
            </a:r>
            <a:r>
              <a:rPr lang="vi-VN" sz="3100" baseline="-25000" dirty="0" smtClean="0">
                <a:latin typeface="+mj-lt"/>
              </a:rPr>
              <a:t>2</a:t>
            </a:r>
            <a:r>
              <a:rPr lang="en-US" sz="3100" dirty="0">
                <a:latin typeface="+mj-lt"/>
              </a:rPr>
              <a:t> </a:t>
            </a:r>
            <a:r>
              <a:rPr lang="en-US" sz="3100" dirty="0" smtClean="0">
                <a:latin typeface="+mj-lt"/>
              </a:rPr>
              <a:t> </a:t>
            </a:r>
          </a:p>
          <a:p>
            <a:pPr marL="0" lvl="0" indent="0" fontAlgn="base">
              <a:buNone/>
            </a:pPr>
            <a:r>
              <a:rPr lang="en-US" sz="3100" dirty="0">
                <a:latin typeface="+mj-lt"/>
              </a:rPr>
              <a:t> </a:t>
            </a:r>
            <a:r>
              <a:rPr lang="en-US" sz="3100" dirty="0" smtClean="0">
                <a:latin typeface="+mj-lt"/>
              </a:rPr>
              <a:t>                                       </a:t>
            </a:r>
            <a:r>
              <a:rPr lang="vi-VN" sz="3100" dirty="0" smtClean="0">
                <a:latin typeface="+mj-lt"/>
              </a:rPr>
              <a:t>C </a:t>
            </a:r>
            <a:r>
              <a:rPr lang="vi-VN" sz="3100" dirty="0">
                <a:latin typeface="+mj-lt"/>
              </a:rPr>
              <a:t>+ CO</a:t>
            </a:r>
            <a:r>
              <a:rPr lang="vi-VN" sz="3100" baseline="-25000" dirty="0">
                <a:latin typeface="+mj-lt"/>
              </a:rPr>
              <a:t>2</a:t>
            </a:r>
            <a:r>
              <a:rPr lang="vi-VN" sz="3100" dirty="0">
                <a:latin typeface="+mj-lt"/>
              </a:rPr>
              <a:t> →</a:t>
            </a:r>
            <a:r>
              <a:rPr lang="vi-VN" sz="3100" baseline="30000" dirty="0">
                <a:latin typeface="+mj-lt"/>
              </a:rPr>
              <a:t>to</a:t>
            </a:r>
            <a:r>
              <a:rPr lang="vi-VN" sz="3100" dirty="0">
                <a:latin typeface="+mj-lt"/>
              </a:rPr>
              <a:t> 2CO</a:t>
            </a:r>
            <a:endParaRPr lang="en-US" sz="3100" dirty="0">
              <a:latin typeface="+mj-lt"/>
            </a:endParaRPr>
          </a:p>
          <a:p>
            <a:pPr marL="0" lvl="0" indent="0" fontAlgn="base">
              <a:buNone/>
            </a:pPr>
            <a:r>
              <a:rPr lang="vi-VN" sz="3100" dirty="0">
                <a:latin typeface="+mj-lt"/>
              </a:rPr>
              <a:t>Khí CO phản ứng với oxide của sắt trong quặng: </a:t>
            </a:r>
            <a:endParaRPr lang="en-US" sz="3100" dirty="0">
              <a:latin typeface="+mj-lt"/>
            </a:endParaRPr>
          </a:p>
          <a:p>
            <a:pPr marL="0" indent="0">
              <a:buNone/>
            </a:pPr>
            <a:r>
              <a:rPr lang="vi-VN" sz="3100" dirty="0" smtClean="0">
                <a:latin typeface="+mj-lt"/>
              </a:rPr>
              <a:t>3CO </a:t>
            </a:r>
            <a:r>
              <a:rPr lang="vi-VN" sz="3100" dirty="0">
                <a:latin typeface="+mj-lt"/>
              </a:rPr>
              <a:t>+ Fe</a:t>
            </a:r>
            <a:r>
              <a:rPr lang="vi-VN" sz="3100" baseline="-25000" dirty="0">
                <a:latin typeface="+mj-lt"/>
              </a:rPr>
              <a:t>2</a:t>
            </a:r>
            <a:r>
              <a:rPr lang="vi-VN" sz="3100" dirty="0">
                <a:latin typeface="+mj-lt"/>
              </a:rPr>
              <a:t>O</a:t>
            </a:r>
            <a:r>
              <a:rPr lang="vi-VN" sz="3100" baseline="-25000" dirty="0">
                <a:latin typeface="+mj-lt"/>
              </a:rPr>
              <a:t>3</a:t>
            </a:r>
            <a:r>
              <a:rPr lang="vi-VN" sz="3100" dirty="0">
                <a:latin typeface="+mj-lt"/>
              </a:rPr>
              <a:t> →</a:t>
            </a:r>
            <a:r>
              <a:rPr lang="vi-VN" sz="3100" baseline="30000" dirty="0">
                <a:latin typeface="+mj-lt"/>
              </a:rPr>
              <a:t>to</a:t>
            </a:r>
            <a:r>
              <a:rPr lang="vi-VN" sz="3100" dirty="0">
                <a:latin typeface="+mj-lt"/>
              </a:rPr>
              <a:t> 2Fe + 3CO</a:t>
            </a:r>
            <a:r>
              <a:rPr lang="vi-VN" sz="3100" baseline="-25000" dirty="0">
                <a:latin typeface="+mj-lt"/>
              </a:rPr>
              <a:t>2</a:t>
            </a:r>
            <a:endParaRPr lang="en-US" sz="3100" dirty="0">
              <a:latin typeface="+mj-lt"/>
            </a:endParaRPr>
          </a:p>
          <a:p>
            <a:pPr marL="0" lvl="0" indent="0" fontAlgn="base">
              <a:buNone/>
            </a:pPr>
            <a:r>
              <a:rPr lang="vi-VN" sz="3100" dirty="0">
                <a:latin typeface="+mj-lt"/>
              </a:rPr>
              <a:t>Phản ứng tạo xỉ:</a:t>
            </a:r>
            <a:endParaRPr lang="en-US" sz="3100" dirty="0">
              <a:latin typeface="+mj-lt"/>
            </a:endParaRPr>
          </a:p>
          <a:p>
            <a:pPr marL="0" indent="0">
              <a:buNone/>
            </a:pPr>
            <a:r>
              <a:rPr lang="vi-VN" sz="3100" dirty="0">
                <a:latin typeface="+mj-lt"/>
              </a:rPr>
              <a:t>Đá vôi phân huỷ tạo </a:t>
            </a:r>
            <a:r>
              <a:rPr lang="vi-VN" sz="3100" dirty="0" smtClean="0">
                <a:latin typeface="+mj-lt"/>
              </a:rPr>
              <a:t>CaO:</a:t>
            </a:r>
            <a:r>
              <a:rPr lang="en-US" sz="3100" dirty="0">
                <a:latin typeface="+mj-lt"/>
              </a:rPr>
              <a:t> </a:t>
            </a:r>
            <a:r>
              <a:rPr lang="vi-VN" sz="3100" dirty="0" smtClean="0">
                <a:latin typeface="+mj-lt"/>
              </a:rPr>
              <a:t>CaCO</a:t>
            </a:r>
            <a:r>
              <a:rPr lang="vi-VN" sz="3100" baseline="-25000" dirty="0" smtClean="0">
                <a:latin typeface="+mj-lt"/>
              </a:rPr>
              <a:t>3</a:t>
            </a:r>
            <a:r>
              <a:rPr lang="vi-VN" sz="3100" dirty="0" smtClean="0">
                <a:latin typeface="+mj-lt"/>
              </a:rPr>
              <a:t> </a:t>
            </a:r>
            <a:r>
              <a:rPr lang="vi-VN" sz="3100" dirty="0">
                <a:latin typeface="+mj-lt"/>
              </a:rPr>
              <a:t>→</a:t>
            </a:r>
            <a:r>
              <a:rPr lang="vi-VN" sz="3100" baseline="30000" dirty="0">
                <a:latin typeface="+mj-lt"/>
              </a:rPr>
              <a:t>to</a:t>
            </a:r>
            <a:r>
              <a:rPr lang="vi-VN" sz="3100" dirty="0">
                <a:latin typeface="+mj-lt"/>
              </a:rPr>
              <a:t> CaO + CO</a:t>
            </a:r>
            <a:r>
              <a:rPr lang="vi-VN" sz="3100" baseline="-25000" dirty="0">
                <a:latin typeface="+mj-lt"/>
              </a:rPr>
              <a:t>2</a:t>
            </a:r>
            <a:endParaRPr lang="en-US" sz="3100" dirty="0">
              <a:latin typeface="+mj-lt"/>
            </a:endParaRPr>
          </a:p>
          <a:p>
            <a:pPr marL="0" indent="0">
              <a:buNone/>
            </a:pPr>
            <a:r>
              <a:rPr lang="vi-VN" sz="3100" dirty="0">
                <a:latin typeface="+mj-lt"/>
              </a:rPr>
              <a:t>CaO kết hợp với các oxide trong quặng như SiO</a:t>
            </a:r>
            <a:r>
              <a:rPr lang="vi-VN" sz="3100" baseline="-25000" dirty="0">
                <a:latin typeface="+mj-lt"/>
              </a:rPr>
              <a:t>2</a:t>
            </a:r>
            <a:r>
              <a:rPr lang="vi-VN" sz="3100" dirty="0">
                <a:latin typeface="+mj-lt"/>
              </a:rPr>
              <a:t> tạo xỉ:</a:t>
            </a:r>
            <a:endParaRPr lang="en-US" sz="3100" dirty="0">
              <a:latin typeface="+mj-lt"/>
            </a:endParaRPr>
          </a:p>
          <a:p>
            <a:pPr marL="0" indent="0">
              <a:buNone/>
            </a:pPr>
            <a:r>
              <a:rPr lang="vi-VN" sz="3100" dirty="0">
                <a:latin typeface="+mj-lt"/>
              </a:rPr>
              <a:t>CaO + SiO</a:t>
            </a:r>
            <a:r>
              <a:rPr lang="vi-VN" sz="3100" baseline="-25000" dirty="0">
                <a:latin typeface="+mj-lt"/>
              </a:rPr>
              <a:t>2</a:t>
            </a:r>
            <a:r>
              <a:rPr lang="vi-VN" sz="3100" dirty="0">
                <a:latin typeface="+mj-lt"/>
              </a:rPr>
              <a:t> →</a:t>
            </a:r>
            <a:r>
              <a:rPr lang="vi-VN" sz="3100" baseline="30000" dirty="0">
                <a:latin typeface="+mj-lt"/>
              </a:rPr>
              <a:t>to</a:t>
            </a:r>
            <a:r>
              <a:rPr lang="vi-VN" sz="3100" dirty="0">
                <a:latin typeface="+mj-lt"/>
              </a:rPr>
              <a:t> CaSiO</a:t>
            </a:r>
            <a:r>
              <a:rPr lang="vi-VN" sz="3100" baseline="-25000" dirty="0">
                <a:latin typeface="+mj-lt"/>
              </a:rPr>
              <a:t>3 </a:t>
            </a:r>
            <a:endParaRPr kumimoji="0" lang="en-US" sz="3100" b="0" i="0" u="none" strike="noStrike" kern="1200" cap="none" spc="0" normalizeH="0" baseline="0" noProof="0" dirty="0">
              <a:ln>
                <a:noFill/>
              </a:ln>
              <a:solidFill>
                <a:prstClr val="black"/>
              </a:solidFill>
              <a:effectLst/>
              <a:uLnTx/>
              <a:uFillTx/>
              <a:latin typeface="+mj-lt"/>
              <a:cs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endParaRPr kumimoji="0" lang="en-US" sz="3100" b="0" i="0" u="none" strike="noStrike" kern="1200" cap="none" spc="0" normalizeH="0" baseline="0" noProof="0" dirty="0">
              <a:ln>
                <a:noFill/>
              </a:ln>
              <a:solidFill>
                <a:prstClr val="black"/>
              </a:solidFill>
              <a:effectLst/>
              <a:uLnTx/>
              <a:uFillTx/>
              <a:latin typeface="+mj-lt"/>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p:nvPr/>
        </p:nvSpPr>
        <p:spPr>
          <a:xfrm>
            <a:off x="267524" y="0"/>
            <a:ext cx="11924476" cy="6858000"/>
          </a:xfrm>
          <a:prstGeom prst="rect">
            <a:avLst/>
          </a:prstGeom>
          <a:solidFill>
            <a:schemeClr val="bg1"/>
          </a:solid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vi-VN" sz="2800" i="1" dirty="0" smtClean="0">
                <a:solidFill>
                  <a:schemeClr val="accent6"/>
                </a:solidFill>
                <a:latin typeface="Times New Roman" panose="02020603050405020304" pitchFamily="18" charset="0"/>
                <a:cs typeface="Times New Roman" panose="02020603050405020304" pitchFamily="18" charset="0"/>
              </a:rPr>
              <a:t>2.</a:t>
            </a:r>
            <a:r>
              <a:rPr lang="en-US" sz="2800" i="1" dirty="0" err="1" smtClean="0">
                <a:solidFill>
                  <a:schemeClr val="accent6"/>
                </a:solidFill>
                <a:latin typeface="Times New Roman" panose="02020603050405020304" pitchFamily="18" charset="0"/>
                <a:cs typeface="Times New Roman" panose="02020603050405020304" pitchFamily="18" charset="0"/>
              </a:rPr>
              <a:t>Quy</a:t>
            </a:r>
            <a:r>
              <a:rPr lang="en-US" sz="2800" i="1" dirty="0" smtClean="0">
                <a:solidFill>
                  <a:schemeClr val="accent6"/>
                </a:solidFill>
                <a:latin typeface="Times New Roman" panose="02020603050405020304" pitchFamily="18" charset="0"/>
                <a:cs typeface="Times New Roman" panose="02020603050405020304" pitchFamily="18" charset="0"/>
              </a:rPr>
              <a:t> </a:t>
            </a:r>
            <a:r>
              <a:rPr lang="en-US" sz="2800" i="1" dirty="0" err="1">
                <a:solidFill>
                  <a:schemeClr val="accent6"/>
                </a:solidFill>
                <a:latin typeface="Times New Roman" panose="02020603050405020304" pitchFamily="18" charset="0"/>
                <a:cs typeface="Times New Roman" panose="02020603050405020304" pitchFamily="18" charset="0"/>
              </a:rPr>
              <a:t>trình</a:t>
            </a:r>
            <a:r>
              <a:rPr lang="en-US" sz="2800" i="1" dirty="0">
                <a:solidFill>
                  <a:schemeClr val="accent6"/>
                </a:solidFill>
                <a:latin typeface="Times New Roman" panose="02020603050405020304" pitchFamily="18" charset="0"/>
                <a:cs typeface="Times New Roman" panose="02020603050405020304" pitchFamily="18" charset="0"/>
              </a:rPr>
              <a:t> </a:t>
            </a:r>
            <a:r>
              <a:rPr lang="en-US" sz="2800" i="1" dirty="0" err="1">
                <a:solidFill>
                  <a:schemeClr val="accent6"/>
                </a:solidFill>
                <a:latin typeface="Times New Roman" panose="02020603050405020304" pitchFamily="18" charset="0"/>
                <a:cs typeface="Times New Roman" panose="02020603050405020304" pitchFamily="18" charset="0"/>
              </a:rPr>
              <a:t>sản</a:t>
            </a:r>
            <a:r>
              <a:rPr lang="en-US" sz="2800" i="1" dirty="0">
                <a:solidFill>
                  <a:schemeClr val="accent6"/>
                </a:solidFill>
                <a:latin typeface="Times New Roman" panose="02020603050405020304" pitchFamily="18" charset="0"/>
                <a:cs typeface="Times New Roman" panose="02020603050405020304" pitchFamily="18" charset="0"/>
              </a:rPr>
              <a:t> </a:t>
            </a:r>
            <a:r>
              <a:rPr lang="en-US" sz="2800" i="1" dirty="0" err="1">
                <a:solidFill>
                  <a:schemeClr val="accent6"/>
                </a:solidFill>
                <a:latin typeface="Times New Roman" panose="02020603050405020304" pitchFamily="18" charset="0"/>
                <a:cs typeface="Times New Roman" panose="02020603050405020304" pitchFamily="18" charset="0"/>
              </a:rPr>
              <a:t>xuất</a:t>
            </a:r>
            <a:r>
              <a:rPr lang="en-US" sz="2800" i="1" dirty="0">
                <a:solidFill>
                  <a:schemeClr val="accent6"/>
                </a:solidFill>
                <a:latin typeface="Times New Roman" panose="02020603050405020304" pitchFamily="18" charset="0"/>
                <a:cs typeface="Times New Roman" panose="02020603050405020304" pitchFamily="18" charset="0"/>
              </a:rPr>
              <a:t> </a:t>
            </a:r>
            <a:r>
              <a:rPr lang="en-US" sz="2800" i="1" dirty="0" err="1">
                <a:solidFill>
                  <a:schemeClr val="accent6"/>
                </a:solidFill>
                <a:latin typeface="Times New Roman" panose="02020603050405020304" pitchFamily="18" charset="0"/>
                <a:cs typeface="Times New Roman" panose="02020603050405020304" pitchFamily="18" charset="0"/>
              </a:rPr>
              <a:t>thép</a:t>
            </a:r>
            <a:r>
              <a:rPr lang="en-US" sz="2800" i="1" dirty="0">
                <a:solidFill>
                  <a:schemeClr val="accent6"/>
                </a:solidFill>
                <a:latin typeface="Times New Roman" panose="02020603050405020304" pitchFamily="18" charset="0"/>
                <a:cs typeface="Times New Roman" panose="02020603050405020304" pitchFamily="18" charset="0"/>
              </a:rPr>
              <a:t>:</a:t>
            </a:r>
            <a:endParaRPr lang="en-US" sz="2800" dirty="0">
              <a:solidFill>
                <a:schemeClr val="accent6"/>
              </a:solidFill>
              <a:latin typeface="Times New Roman" panose="02020603050405020304" pitchFamily="18" charset="0"/>
              <a:cs typeface="Times New Roman" panose="02020603050405020304" pitchFamily="18" charset="0"/>
            </a:endParaRPr>
          </a:p>
          <a:p>
            <a:pPr marL="514350" indent="-514350">
              <a:buAutoNum type="arabicPeriod"/>
            </a:pPr>
            <a:r>
              <a:rPr lang="en-US" sz="2800" dirty="0" err="1" smtClean="0">
                <a:latin typeface="Times New Roman" panose="02020603050405020304" pitchFamily="18" charset="0"/>
                <a:cs typeface="Times New Roman" panose="02020603050405020304" pitchFamily="18" charset="0"/>
              </a:rPr>
              <a:t>Nguyên</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liệu</a:t>
            </a:r>
            <a:r>
              <a:rPr lang="en-US" sz="2800" dirty="0">
                <a:latin typeface="Times New Roman" panose="02020603050405020304" pitchFamily="18" charset="0"/>
                <a:cs typeface="Times New Roman" panose="02020603050405020304" pitchFamily="18" charset="0"/>
              </a:rPr>
              <a:t>: gang (</a:t>
            </a:r>
            <a:r>
              <a:rPr lang="en-US" sz="2800" dirty="0" err="1">
                <a:latin typeface="Times New Roman" panose="02020603050405020304" pitchFamily="18" charset="0"/>
                <a:cs typeface="Times New Roman" panose="02020603050405020304" pitchFamily="18" charset="0"/>
              </a:rPr>
              <a:t>hoặc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thép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khí</a:t>
            </a:r>
            <a:r>
              <a:rPr lang="en-US" sz="2800" dirty="0">
                <a:latin typeface="Times New Roman" panose="02020603050405020304" pitchFamily="18" charset="0"/>
                <a:cs typeface="Times New Roman" panose="02020603050405020304" pitchFamily="18" charset="0"/>
              </a:rPr>
              <a:t> oxygen. </a:t>
            </a:r>
            <a:endParaRPr lang="en-US" sz="2800" dirty="0" smtClean="0">
              <a:latin typeface="Times New Roman" panose="02020603050405020304" pitchFamily="18" charset="0"/>
              <a:cs typeface="Times New Roman" panose="02020603050405020304" pitchFamily="18" charset="0"/>
            </a:endParaRPr>
          </a:p>
          <a:p>
            <a:pPr marL="514350" indent="-514350">
              <a:buAutoNum type="arabicPeriod"/>
            </a:pP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p>
          <a:p>
            <a:pPr marL="0" lvl="0" indent="0" fontAlgn="base">
              <a:buNone/>
            </a:pPr>
            <a:r>
              <a:rPr lang="en-US" sz="2800" dirty="0" err="1">
                <a:latin typeface="Times New Roman" panose="02020603050405020304" pitchFamily="18" charset="0"/>
                <a:cs typeface="Times New Roman" panose="02020603050405020304" pitchFamily="18" charset="0"/>
              </a:rPr>
              <a:t>Khí</a:t>
            </a:r>
            <a:r>
              <a:rPr lang="en-US" sz="2800" dirty="0">
                <a:latin typeface="Times New Roman" panose="02020603050405020304" pitchFamily="18" charset="0"/>
                <a:cs typeface="Times New Roman" panose="02020603050405020304" pitchFamily="18" charset="0"/>
              </a:rPr>
              <a:t> oxygen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dưới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lò</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đốt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gang. </a:t>
            </a:r>
          </a:p>
          <a:p>
            <a:pPr marL="0" lvl="0" indent="0" fontAlgn="base">
              <a:buNone/>
            </a:pP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oxide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dạng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khí</a:t>
            </a:r>
            <a:r>
              <a:rPr lang="en-US" sz="2800" dirty="0">
                <a:latin typeface="Times New Roman" panose="02020603050405020304" pitchFamily="18" charset="0"/>
                <a:cs typeface="Times New Roman" panose="02020603050405020304" pitchFamily="18" charset="0"/>
              </a:rPr>
              <a:t> (CO</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 SO</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thoát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oxide </a:t>
            </a:r>
            <a:r>
              <a:rPr lang="en-US" sz="2800" dirty="0" err="1">
                <a:latin typeface="Times New Roman" panose="02020603050405020304" pitchFamily="18" charset="0"/>
                <a:cs typeface="Times New Roman" panose="02020603050405020304" pitchFamily="18" charset="0"/>
              </a:rPr>
              <a:t>dạng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rắn</a:t>
            </a:r>
            <a:r>
              <a:rPr lang="en-US" sz="2800" dirty="0">
                <a:latin typeface="Times New Roman" panose="02020603050405020304" pitchFamily="18" charset="0"/>
                <a:cs typeface="Times New Roman" panose="02020603050405020304" pitchFamily="18" charset="0"/>
              </a:rPr>
              <a:t> (SiO</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 MnO</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thép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lỏng</a:t>
            </a:r>
            <a:r>
              <a:rPr lang="en-US" sz="2800" dirty="0">
                <a:latin typeface="Times New Roman" panose="02020603050405020304" pitchFamily="18" charset="0"/>
                <a:cs typeface="Times New Roman" panose="02020603050405020304" pitchFamily="18" charset="0"/>
              </a:rPr>
              <a:t>.</a:t>
            </a:r>
          </a:p>
          <a:p>
            <a:pPr marL="0" lvl="0" indent="0" fontAlgn="base">
              <a:buNone/>
            </a:pPr>
            <a:r>
              <a:rPr lang="en-US" sz="2800" dirty="0" err="1">
                <a:latin typeface="Times New Roman" panose="02020603050405020304" pitchFamily="18" charset="0"/>
                <a:cs typeface="Times New Roman" panose="02020603050405020304" pitchFamily="18" charset="0"/>
              </a:rPr>
              <a:t>Xỉ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lỏng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thép</a:t>
            </a:r>
            <a:r>
              <a:rPr lang="en-US" sz="2800" dirty="0">
                <a:latin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920" y="0"/>
            <a:ext cx="12070080"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3200" b="1" i="0" u="none" strike="noStrike" kern="0" cap="none" spc="0" normalizeH="0" baseline="0" noProof="0" dirty="0" smtClean="0">
                <a:ln>
                  <a:noFill/>
                </a:ln>
                <a:solidFill>
                  <a:srgbClr val="FF0000"/>
                </a:solidFill>
                <a:effectLst/>
                <a:uLnTx/>
                <a:uFillTx/>
                <a:latin typeface="Times New Roman" panose="02020603050405020304" pitchFamily="18" charset="0"/>
                <a:ea typeface="+mn-ea"/>
                <a:cs typeface="+mn-cs"/>
              </a:rPr>
              <a:t>BÀI 20</a:t>
            </a:r>
            <a:r>
              <a:rPr kumimoji="0" lang="en-US" sz="3200" b="1" i="0" u="none" strike="noStrike" kern="0" cap="none" spc="0" normalizeH="0" baseline="0" noProof="0" dirty="0" smtClean="0">
                <a:ln>
                  <a:noFill/>
                </a:ln>
                <a:solidFill>
                  <a:srgbClr val="FF0000"/>
                </a:solidFill>
                <a:effectLst/>
                <a:uLnTx/>
                <a:uFillTx/>
                <a:latin typeface="Calibri Light" panose="020F0302020204030204"/>
                <a:ea typeface="+mn-ea"/>
                <a:cs typeface="+mn-cs"/>
              </a:rPr>
              <a:t>: </a:t>
            </a:r>
            <a:r>
              <a:rPr kumimoji="0" lang="vi-VN" sz="3200" b="1" i="0" u="none" strike="noStrike" kern="0" cap="none" spc="0" normalizeH="0" baseline="0" noProof="0" dirty="0" smtClean="0">
                <a:ln>
                  <a:noFill/>
                </a:ln>
                <a:solidFill>
                  <a:srgbClr val="FF0000"/>
                </a:solidFill>
                <a:effectLst/>
                <a:uLnTx/>
                <a:uFillTx/>
                <a:latin typeface="Times New Roman" panose="02020603050405020304" pitchFamily="18" charset="0"/>
                <a:ea typeface="+mn-ea"/>
                <a:cs typeface="+mn-cs"/>
              </a:rPr>
              <a:t>TÁCH KIM LOẠI VÀ VIỆC SỬ DỤNG HỢP KIM</a:t>
            </a:r>
            <a:endParaRPr kumimoji="0" lang="en-US" sz="1800" b="0" i="0" u="none" strike="noStrike" kern="0" cap="none" spc="0" normalizeH="0" baseline="0" noProof="0" dirty="0" smtClean="0">
              <a:ln>
                <a:noFill/>
              </a:ln>
              <a:solidFill>
                <a:sysClr val="windowText" lastClr="000000"/>
              </a:solidFill>
              <a:effectLst/>
              <a:uLnTx/>
              <a:uFillTx/>
              <a:latin typeface="Calibri" panose="020F0502020204030204"/>
              <a:ea typeface="+mn-ea"/>
              <a:cs typeface="+mn-cs"/>
            </a:endParaRPr>
          </a:p>
        </p:txBody>
      </p:sp>
      <p:sp>
        <p:nvSpPr>
          <p:cNvPr id="5" name="Content Placeholder 2"/>
          <p:cNvSpPr txBox="1"/>
          <p:nvPr/>
        </p:nvSpPr>
        <p:spPr>
          <a:xfrm>
            <a:off x="582168" y="695579"/>
            <a:ext cx="9305544" cy="560197"/>
          </a:xfrm>
          <a:prstGeom prst="rect">
            <a:avLst/>
          </a:prstGeom>
          <a:solidFill>
            <a:sysClr val="window" lastClr="FFFFFF"/>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sz="2800" b="1" i="0" u="none" strike="noStrike" kern="1200" cap="none" spc="0" normalizeH="0" baseline="0" noProof="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a:t>
            </a:r>
            <a:r>
              <a:rPr kumimoji="0" lang="vi-VN" sz="2800" b="1" i="0" u="none" strike="noStrike" kern="1200" cap="none" spc="0" normalizeH="0" baseline="0" noProof="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HOẠT ĐỘNG HÌNH THÀNH KIẾN THỨC </a:t>
            </a: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6" name="Content Placeholder 3"/>
          <p:cNvSpPr txBox="1"/>
          <p:nvPr/>
        </p:nvSpPr>
        <p:spPr>
          <a:xfrm>
            <a:off x="582168" y="1061974"/>
            <a:ext cx="11201400" cy="681482"/>
          </a:xfrm>
          <a:prstGeom prst="rect">
            <a:avLst/>
          </a:prstGeom>
          <a:solidFill>
            <a:sysClr val="window" lastClr="FFFFFF"/>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06000"/>
              </a:lnSpc>
              <a:spcBef>
                <a:spcPts val="0"/>
              </a:spcBef>
              <a:spcAft>
                <a:spcPts val="400"/>
              </a:spcAft>
              <a:buClrTx/>
              <a:buSzTx/>
              <a:buFont typeface="Arial" panose="020B0604020202020204" pitchFamily="34" charset="0"/>
              <a:buNone/>
              <a:defRPr/>
            </a:pPr>
            <a:r>
              <a:rPr lang="en-US"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3. HOẠT ĐỘNG LUYỆN TẬP</a:t>
            </a: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2" name="Rectangle 1"/>
          <p:cNvSpPr/>
          <p:nvPr/>
        </p:nvSpPr>
        <p:spPr>
          <a:xfrm>
            <a:off x="800475" y="2292235"/>
            <a:ext cx="10712970" cy="2532809"/>
          </a:xfrm>
          <a:prstGeom prst="rect">
            <a:avLst/>
          </a:prstGeom>
        </p:spPr>
        <p:txBody>
          <a:bodyPr wrap="square">
            <a:spAutoFit/>
          </a:bodyPr>
          <a:lstStyle/>
          <a:p>
            <a:pPr marL="533400" indent="-533400" algn="just">
              <a:lnSpc>
                <a:spcPct val="135000"/>
              </a:lnSpc>
              <a:spcAft>
                <a:spcPts val="0"/>
              </a:spcAft>
              <a:buAutoNum type="arabicPeriod"/>
            </a:pPr>
            <a:r>
              <a:rPr lang="vi-VN" sz="2400" dirty="0" smtClean="0">
                <a:latin typeface="Times New Roman" panose="02020603050405020304" pitchFamily="18" charset="0"/>
                <a:ea typeface="Times New Roman" panose="02020603050405020304" pitchFamily="18" charset="0"/>
              </a:rPr>
              <a:t>Gang </a:t>
            </a:r>
            <a:r>
              <a:rPr lang="vi-VN" sz="2400" dirty="0">
                <a:latin typeface="Times New Roman" panose="02020603050405020304" pitchFamily="18" charset="0"/>
                <a:ea typeface="Times New Roman" panose="02020603050405020304" pitchFamily="18" charset="0"/>
              </a:rPr>
              <a:t>và thép có thành phần khác nhau như thế nào? Thành phần đó ảnh hưởng đến tính chất vật lí của gang, thép như thế nào? Nêu ví dụ về các ứng dụng nổi bật của gang và thép trong cuộc </a:t>
            </a:r>
            <a:r>
              <a:rPr lang="vi-VN" sz="2400" dirty="0" smtClean="0">
                <a:latin typeface="Times New Roman" panose="02020603050405020304" pitchFamily="18" charset="0"/>
                <a:ea typeface="Times New Roman" panose="02020603050405020304" pitchFamily="18" charset="0"/>
              </a:rPr>
              <a:t>sống.</a:t>
            </a:r>
          </a:p>
          <a:p>
            <a:pPr marL="533400" indent="-533400" algn="just">
              <a:lnSpc>
                <a:spcPct val="135000"/>
              </a:lnSpc>
              <a:spcAft>
                <a:spcPts val="0"/>
              </a:spcAft>
              <a:buAutoNum type="arabicPeriod"/>
            </a:pPr>
            <a:r>
              <a:rPr lang="vi-VN" sz="2400" dirty="0" smtClean="0">
                <a:latin typeface="Times New Roman" panose="02020603050405020304" pitchFamily="18" charset="0"/>
                <a:ea typeface="Times New Roman" panose="02020603050405020304" pitchFamily="18" charset="0"/>
              </a:rPr>
              <a:t>Phương </a:t>
            </a:r>
            <a:r>
              <a:rPr lang="vi-VN" sz="2400" dirty="0">
                <a:latin typeface="Times New Roman" panose="02020603050405020304" pitchFamily="18" charset="0"/>
                <a:ea typeface="Times New Roman" panose="02020603050405020304" pitchFamily="18" charset="0"/>
              </a:rPr>
              <a:t>pháp tách kim loại nào đã được vận dụng trong quá trình sản xuất gang? Giải thích.</a:t>
            </a:r>
            <a:endParaRPr lang="en-US" sz="2400" dirty="0">
              <a:latin typeface="Times New Roman" panose="02020603050405020304" pitchFamily="18" charset="0"/>
              <a:ea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624690" y="1622171"/>
            <a:ext cx="751694" cy="754678"/>
          </a:xfrm>
          <a:prstGeom prst="rect">
            <a:avLst/>
          </a:prstGeom>
        </p:spPr>
      </p:pic>
      <p:sp>
        <p:nvSpPr>
          <p:cNvPr id="7" name="Rectangle 6"/>
          <p:cNvSpPr/>
          <p:nvPr/>
        </p:nvSpPr>
        <p:spPr>
          <a:xfrm>
            <a:off x="1418906" y="1804555"/>
            <a:ext cx="2502608" cy="553998"/>
          </a:xfrm>
          <a:prstGeom prst="rect">
            <a:avLst/>
          </a:prstGeom>
        </p:spPr>
        <p:txBody>
          <a:bodyPr wrap="none">
            <a:spAutoFit/>
          </a:bodyPr>
          <a:lstStyle/>
          <a:p>
            <a:r>
              <a:rPr lang="en-US" sz="3000" b="1" dirty="0" smtClean="0">
                <a:solidFill>
                  <a:srgbClr val="FF0000"/>
                </a:solidFill>
                <a:latin typeface="Times New Roman" panose="02020603050405020304" pitchFamily="18" charset="0"/>
                <a:cs typeface="Times New Roman" panose="02020603050405020304" pitchFamily="18" charset="0"/>
              </a:rPr>
              <a:t>THẢO LUẬN</a:t>
            </a:r>
            <a:endParaRPr lang="en-US" sz="30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75884"/>
          </a:xfrm>
        </p:spPr>
        <p:txBody>
          <a:bodyPr>
            <a:normAutofit/>
          </a:bodyPr>
          <a:lstStyle/>
          <a:p>
            <a:r>
              <a:rPr lang="vi-VN" sz="3200" dirty="0" smtClean="0"/>
              <a:t>Quan </a:t>
            </a:r>
            <a:r>
              <a:rPr lang="vi-VN" sz="3200" dirty="0"/>
              <a:t>sát video quá trình tách kim loại ra khỏi hợp </a:t>
            </a:r>
            <a:r>
              <a:rPr lang="vi-VN" sz="3200" dirty="0" smtClean="0"/>
              <a:t>chất</a:t>
            </a:r>
            <a:endParaRPr lang="en-US" sz="3200" dirty="0"/>
          </a:p>
        </p:txBody>
      </p:sp>
      <p:sp>
        <p:nvSpPr>
          <p:cNvPr id="3" name="Content Placeholder 2"/>
          <p:cNvSpPr>
            <a:spLocks noGrp="1"/>
          </p:cNvSpPr>
          <p:nvPr>
            <p:ph idx="1"/>
          </p:nvPr>
        </p:nvSpPr>
        <p:spPr/>
        <p:txBody>
          <a:bodyPr/>
          <a:lstStyle/>
          <a:p>
            <a:endParaRPr lang="en-US"/>
          </a:p>
        </p:txBody>
      </p:sp>
      <p:sp>
        <p:nvSpPr>
          <p:cNvPr id="4" name="Rectangle 3"/>
          <p:cNvSpPr/>
          <p:nvPr/>
        </p:nvSpPr>
        <p:spPr>
          <a:xfrm>
            <a:off x="946208" y="1033912"/>
            <a:ext cx="5769785" cy="399405"/>
          </a:xfrm>
          <a:prstGeom prst="rect">
            <a:avLst/>
          </a:prstGeom>
        </p:spPr>
        <p:txBody>
          <a:bodyPr wrap="none">
            <a:spAutoFit/>
          </a:bodyPr>
          <a:lstStyle/>
          <a:p>
            <a:pPr indent="270510" algn="just">
              <a:lnSpc>
                <a:spcPct val="107000"/>
              </a:lnSpc>
              <a:spcAft>
                <a:spcPts val="8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https://www.youtube.com/watch?v=n-BYiY8wDL4</a:t>
            </a:r>
          </a:p>
        </p:txBody>
      </p:sp>
    </p:spTree>
    <p:extLst>
      <p:ext uri="{BB962C8B-B14F-4D97-AF65-F5344CB8AC3E}">
        <p14:creationId xmlns:p14="http://schemas.microsoft.com/office/powerpoint/2010/main" val="244222207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4347" y="312072"/>
            <a:ext cx="10398178" cy="6088333"/>
          </a:xfrm>
          <a:prstGeom prst="rect">
            <a:avLst/>
          </a:prstGeom>
        </p:spPr>
        <p:txBody>
          <a:bodyPr wrap="square">
            <a:spAutoFit/>
          </a:bodyPr>
          <a:lstStyle/>
          <a:p>
            <a:pPr marR="34925" algn="just">
              <a:lnSpc>
                <a:spcPct val="97000"/>
              </a:lnSpc>
              <a:spcAft>
                <a:spcPts val="285"/>
              </a:spcAft>
            </a:pPr>
            <a:r>
              <a:rPr lang="vi-VN" sz="2800" dirty="0">
                <a:latin typeface="Times New Roman" panose="02020603050405020304" pitchFamily="18" charset="0"/>
                <a:ea typeface="Calibri" panose="020F0502020204030204" pitchFamily="34" charset="0"/>
                <a:cs typeface="Times New Roman" panose="02020603050405020304" pitchFamily="18" charset="0"/>
              </a:rPr>
              <a:t>1.Thành phần gang và thép khác nhau: trong gang có 2 – 5% carbon còn trong thép có ≤ 2% carbon.</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97000"/>
              </a:lnSpc>
              <a:spcAft>
                <a:spcPts val="285"/>
              </a:spcAft>
            </a:pPr>
            <a:r>
              <a:rPr lang="vi-VN" sz="2800" dirty="0">
                <a:latin typeface="Times New Roman" panose="02020603050405020304" pitchFamily="18" charset="0"/>
                <a:ea typeface="Calibri" panose="020F0502020204030204" pitchFamily="34" charset="0"/>
                <a:cs typeface="Times New Roman" panose="02020603050405020304" pitchFamily="18" charset="0"/>
              </a:rPr>
              <a:t>Thành phần đó ảnh hưởng đến tính chất vật lí của gang, thép dẻo, đàn hồi, có khả năng chịu lực tốt; gang cứng và giòn hơn thép.</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r>
              <a:rPr lang="vi-VN" sz="2800" dirty="0">
                <a:latin typeface="Times New Roman" panose="02020603050405020304" pitchFamily="18" charset="0"/>
                <a:ea typeface="Calibri" panose="020F0502020204030204" pitchFamily="34" charset="0"/>
              </a:rPr>
              <a:t>Ứng dụng nổi bật của gang:  đúc các chi tiết máy, ống dẫn nước, nắp cống,...; </a:t>
            </a:r>
            <a:r>
              <a:rPr lang="vi-VN" sz="2800" dirty="0">
                <a:latin typeface="+mj-lt"/>
              </a:rPr>
              <a:t>ứng dụng nổi bật của thép: làm khung công trình xây dựng, cầu,...</a:t>
            </a:r>
            <a:endParaRPr lang="en-US" sz="2800" dirty="0">
              <a:latin typeface="+mj-lt"/>
            </a:endParaRPr>
          </a:p>
          <a:p>
            <a:r>
              <a:rPr lang="vi-VN" sz="2800" dirty="0">
                <a:latin typeface="+mj-lt"/>
              </a:rPr>
              <a:t>2. </a:t>
            </a:r>
            <a:r>
              <a:rPr lang="en-US" sz="2800" dirty="0" err="1">
                <a:latin typeface="Times New Roman" panose="02020603050405020304" pitchFamily="18" charset="0"/>
                <a:cs typeface="Times New Roman" panose="02020603050405020304" pitchFamily="18" charset="0"/>
              </a:rPr>
              <a:t>Phương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xuất</a:t>
            </a:r>
            <a:r>
              <a:rPr lang="en-US" sz="2800" dirty="0">
                <a:latin typeface="Times New Roman" panose="02020603050405020304" pitchFamily="18" charset="0"/>
                <a:cs typeface="Times New Roman" panose="02020603050405020304" pitchFamily="18" charset="0"/>
              </a:rPr>
              <a:t> gang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xuất</a:t>
            </a:r>
            <a:r>
              <a:rPr lang="en-US" sz="2800" dirty="0">
                <a:latin typeface="Times New Roman" panose="02020603050405020304" pitchFamily="18" charset="0"/>
                <a:cs typeface="Times New Roman" panose="02020603050405020304" pitchFamily="18" charset="0"/>
              </a:rPr>
              <a:t> gang.</a:t>
            </a:r>
          </a:p>
          <a:p>
            <a:r>
              <a:rPr lang="en-US" sz="2800" dirty="0" err="1">
                <a:latin typeface="Times New Roman" panose="02020603050405020304" pitchFamily="18" charset="0"/>
                <a:cs typeface="Times New Roman" panose="02020603050405020304" pitchFamily="18" charset="0"/>
              </a:rPr>
              <a:t>Cụ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gang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quặng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khí</a:t>
            </a:r>
            <a:r>
              <a:rPr lang="en-US" sz="2800" dirty="0">
                <a:latin typeface="Times New Roman" panose="02020603050405020304" pitchFamily="18" charset="0"/>
                <a:cs typeface="Times New Roman" panose="02020603050405020304" pitchFamily="18" charset="0"/>
              </a:rPr>
              <a:t> CO </a:t>
            </a:r>
            <a:r>
              <a:rPr lang="en-US" sz="2800" dirty="0" err="1">
                <a:latin typeface="Times New Roman" panose="02020603050405020304" pitchFamily="18" charset="0"/>
                <a:cs typeface="Times New Roman" panose="02020603050405020304" pitchFamily="18" charset="0"/>
              </a:rPr>
              <a:t>phản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oxide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quặng</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3CO + Fe</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O</a:t>
            </a:r>
            <a:r>
              <a:rPr lang="en-US" sz="2800" baseline="-25000" dirty="0">
                <a:latin typeface="Times New Roman" panose="02020603050405020304" pitchFamily="18" charset="0"/>
                <a:cs typeface="Times New Roman" panose="02020603050405020304" pitchFamily="18" charset="0"/>
              </a:rPr>
              <a:t>3</a:t>
            </a:r>
            <a:r>
              <a:rPr lang="en-US" sz="2800" dirty="0">
                <a:latin typeface="Times New Roman" panose="02020603050405020304" pitchFamily="18" charset="0"/>
                <a:cs typeface="Times New Roman" panose="02020603050405020304" pitchFamily="18" charset="0"/>
              </a:rPr>
              <a:t> </a:t>
            </a:r>
            <a:r>
              <a:rPr lang="en-US" sz="2800" baseline="30000" dirty="0">
                <a:latin typeface="Times New Roman" panose="02020603050405020304" pitchFamily="18" charset="0"/>
                <a:cs typeface="Times New Roman" panose="02020603050405020304" pitchFamily="18" charset="0"/>
              </a:rPr>
              <a:t>to</a:t>
            </a:r>
            <a:r>
              <a:rPr lang="en-US" sz="2800" dirty="0">
                <a:latin typeface="Times New Roman" panose="02020603050405020304" pitchFamily="18" charset="0"/>
                <a:cs typeface="Times New Roman" panose="02020603050405020304" pitchFamily="18" charset="0"/>
              </a:rPr>
              <a:t>→ 2Fe + 3CO</a:t>
            </a:r>
            <a:r>
              <a:rPr lang="en-US" sz="2800" baseline="-25000" dirty="0">
                <a:latin typeface="Times New Roman" panose="02020603050405020304" pitchFamily="18" charset="0"/>
                <a:cs typeface="Times New Roman" panose="02020603050405020304" pitchFamily="18" charset="0"/>
              </a:rPr>
              <a:t>2</a:t>
            </a:r>
            <a:endParaRPr lang="en-US" sz="2800" dirty="0">
              <a:latin typeface="Times New Roman" panose="02020603050405020304" pitchFamily="18" charset="0"/>
              <a:cs typeface="Times New Roman" panose="02020603050405020304" pitchFamily="18" charset="0"/>
            </a:endParaRPr>
          </a:p>
          <a:p>
            <a:endParaRPr lang="en-US" sz="2400" dirty="0">
              <a:latin typeface="+mj-lt"/>
            </a:endParaRPr>
          </a:p>
        </p:txBody>
      </p:sp>
    </p:spTree>
    <p:extLst>
      <p:ext uri="{BB962C8B-B14F-4D97-AF65-F5344CB8AC3E}">
        <p14:creationId xmlns:p14="http://schemas.microsoft.com/office/powerpoint/2010/main" val="38666295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920" y="0"/>
            <a:ext cx="12070080"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3200" b="1" i="0" u="none" strike="noStrike" kern="0" cap="none" spc="0" normalizeH="0" baseline="0" noProof="0" dirty="0" smtClean="0">
                <a:ln>
                  <a:noFill/>
                </a:ln>
                <a:solidFill>
                  <a:srgbClr val="FF0000"/>
                </a:solidFill>
                <a:effectLst/>
                <a:uLnTx/>
                <a:uFillTx/>
                <a:latin typeface="Times New Roman" panose="02020603050405020304" pitchFamily="18" charset="0"/>
                <a:ea typeface="+mn-ea"/>
                <a:cs typeface="+mn-cs"/>
              </a:rPr>
              <a:t>BÀI 20</a:t>
            </a:r>
            <a:r>
              <a:rPr kumimoji="0" lang="en-US" sz="3200" b="1" i="0" u="none" strike="noStrike" kern="0" cap="none" spc="0" normalizeH="0" baseline="0" noProof="0" dirty="0" smtClean="0">
                <a:ln>
                  <a:noFill/>
                </a:ln>
                <a:solidFill>
                  <a:srgbClr val="FF0000"/>
                </a:solidFill>
                <a:effectLst/>
                <a:uLnTx/>
                <a:uFillTx/>
                <a:latin typeface="Calibri Light" panose="020F0302020204030204"/>
                <a:ea typeface="+mn-ea"/>
                <a:cs typeface="+mn-cs"/>
              </a:rPr>
              <a:t>: </a:t>
            </a:r>
            <a:r>
              <a:rPr kumimoji="0" lang="vi-VN" sz="3200" b="1" i="0" u="none" strike="noStrike" kern="0" cap="none" spc="0" normalizeH="0" baseline="0" noProof="0" dirty="0" smtClean="0">
                <a:ln>
                  <a:noFill/>
                </a:ln>
                <a:solidFill>
                  <a:srgbClr val="FF0000"/>
                </a:solidFill>
                <a:effectLst/>
                <a:uLnTx/>
                <a:uFillTx/>
                <a:latin typeface="Times New Roman" panose="02020603050405020304" pitchFamily="18" charset="0"/>
                <a:ea typeface="+mn-ea"/>
                <a:cs typeface="+mn-cs"/>
              </a:rPr>
              <a:t>TÁCH KIM LOẠI VÀ VIỆC SỬ DỤNG HỢP KIM</a:t>
            </a:r>
            <a:endParaRPr kumimoji="0" lang="en-US" sz="1800" b="0" i="0" u="none" strike="noStrike" kern="0" cap="none" spc="0" normalizeH="0" baseline="0" noProof="0" dirty="0" smtClean="0">
              <a:ln>
                <a:noFill/>
              </a:ln>
              <a:solidFill>
                <a:sysClr val="windowText" lastClr="000000"/>
              </a:solidFill>
              <a:effectLst/>
              <a:uLnTx/>
              <a:uFillTx/>
              <a:latin typeface="Calibri" panose="020F0502020204030204"/>
              <a:ea typeface="+mn-ea"/>
              <a:cs typeface="+mn-cs"/>
            </a:endParaRPr>
          </a:p>
        </p:txBody>
      </p:sp>
      <p:sp>
        <p:nvSpPr>
          <p:cNvPr id="7" name="Content Placeholder 3"/>
          <p:cNvSpPr txBox="1"/>
          <p:nvPr/>
        </p:nvSpPr>
        <p:spPr>
          <a:xfrm>
            <a:off x="633927" y="966564"/>
            <a:ext cx="11201400" cy="681482"/>
          </a:xfrm>
          <a:prstGeom prst="rect">
            <a:avLst/>
          </a:prstGeom>
          <a:solidFill>
            <a:sysClr val="window" lastClr="FFFFFF"/>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06000"/>
              </a:lnSpc>
              <a:spcBef>
                <a:spcPts val="0"/>
              </a:spcBef>
              <a:spcAft>
                <a:spcPts val="400"/>
              </a:spcAft>
              <a:buClrTx/>
              <a:buSzTx/>
              <a:buFont typeface="Arial" panose="020B0604020202020204" pitchFamily="34" charset="0"/>
              <a:buNone/>
              <a:defRPr/>
            </a:pP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4</a:t>
            </a:r>
            <a:r>
              <a:rPr kumimoji="0" lang="en-US" sz="28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HOẠT ĐỘNG VẬN</a:t>
            </a:r>
            <a:r>
              <a:rPr kumimoji="0" lang="en-US" sz="2800" b="1" i="0" u="none" strike="noStrike" kern="1200" cap="none" spc="0" normalizeH="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DỤNG</a:t>
            </a: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0"/>
            <a:ext cx="3560064" cy="6857365"/>
          </a:xfrm>
          <a:solidFill>
            <a:schemeClr val="bg1"/>
          </a:solidFill>
        </p:spPr>
        <p:txBody>
          <a:bodyPr>
            <a:normAutofit fontScale="85000" lnSpcReduction="10000"/>
          </a:bodyPr>
          <a:lstStyle/>
          <a:p>
            <a:pPr marL="0" lvl="0" indent="0" algn="ctr">
              <a:buNone/>
            </a:pPr>
            <a:r>
              <a:rPr lang="vi-VN" b="1" dirty="0">
                <a:solidFill>
                  <a:srgbClr val="FF0000"/>
                </a:solidFill>
                <a:latin typeface="Times New Roman" panose="02020603050405020304" pitchFamily="18" charset="0"/>
                <a:cs typeface="Times New Roman" panose="02020603050405020304" pitchFamily="18" charset="0"/>
              </a:rPr>
              <a:t>HOẠT ĐỘNG </a:t>
            </a:r>
            <a:r>
              <a:rPr lang="en-US" b="1" dirty="0" smtClean="0">
                <a:solidFill>
                  <a:srgbClr val="FF0000"/>
                </a:solidFill>
                <a:latin typeface="Times New Roman" panose="02020603050405020304" pitchFamily="18" charset="0"/>
                <a:cs typeface="Times New Roman" panose="02020603050405020304" pitchFamily="18" charset="0"/>
              </a:rPr>
              <a:t>VẬN DỤNG</a:t>
            </a:r>
          </a:p>
          <a:p>
            <a:pPr marL="0" indent="0">
              <a:lnSpc>
                <a:spcPct val="107000"/>
              </a:lnSpc>
              <a:spcBef>
                <a:spcPts val="0"/>
              </a:spcBef>
              <a:spcAft>
                <a:spcPts val="130"/>
              </a:spcAft>
              <a:buNone/>
            </a:pPr>
            <a:r>
              <a:rPr lang="vi-VN" dirty="0">
                <a:latin typeface="Times New Roman" panose="02020603050405020304" pitchFamily="18" charset="0"/>
                <a:ea typeface="Calibri" panose="020F0502020204030204" pitchFamily="34" charset="0"/>
                <a:cs typeface="Times New Roman" panose="02020603050405020304" pitchFamily="18" charset="0"/>
              </a:rPr>
              <a:t>GV yêu cầu HS trả lời câu hỏi:</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0" marR="34925" lvl="0" indent="0" algn="just" fontAlgn="base">
              <a:lnSpc>
                <a:spcPct val="97000"/>
              </a:lnSpc>
              <a:spcBef>
                <a:spcPts val="0"/>
              </a:spcBef>
              <a:spcAft>
                <a:spcPts val="285"/>
              </a:spcAft>
              <a:buClr>
                <a:srgbClr val="181717"/>
              </a:buClr>
              <a:buSzPts val="1200"/>
              <a:buNone/>
            </a:pPr>
            <a:r>
              <a:rPr lang="en-US" dirty="0" smtClean="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1. </a:t>
            </a:r>
            <a:r>
              <a:rPr lang="vi-VN" dirty="0" smtClean="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Hãy </a:t>
            </a:r>
            <a:r>
              <a:rPr lang="vi-VN"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cho biết trong thực tế, các kim loại sau đây được điều chế bằng phương pháp nào: Ag, Zn, Na, Al, Mg.</a:t>
            </a:r>
            <a:endParaRPr lang="en-US"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0" marR="34925" lvl="0" indent="0" algn="just" fontAlgn="base">
              <a:lnSpc>
                <a:spcPct val="107000"/>
              </a:lnSpc>
              <a:spcBef>
                <a:spcPts val="0"/>
              </a:spcBef>
              <a:spcAft>
                <a:spcPts val="245"/>
              </a:spcAft>
              <a:buClr>
                <a:srgbClr val="181717"/>
              </a:buClr>
              <a:buSzPts val="1200"/>
              <a:buNone/>
            </a:pPr>
            <a:r>
              <a:rPr lang="en-US" dirty="0" smtClean="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2.</a:t>
            </a:r>
            <a:r>
              <a:rPr lang="vi-VN" dirty="0" smtClean="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Quặng </a:t>
            </a:r>
            <a:r>
              <a:rPr lang="vi-VN"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pyrite có thành phần chủ yếu là FeS</a:t>
            </a:r>
            <a:r>
              <a:rPr lang="vi-VN" baseline="-25000"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2</a:t>
            </a:r>
            <a:r>
              <a:rPr lang="vi-VN"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Hiện nay, trong thực tế, quặng pyrite sắt được dùng để sản xuất sulfuric acid. Tuy nhiên, từ quặng này cũng có thể tách được sắt. Hãy trình bày cách tách sắt từ quặng trên và viết phương trình phản ứng xảy ra.</a:t>
            </a:r>
            <a:endParaRPr lang="en-US"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buNone/>
            </a:pPr>
            <a:endParaRPr lang="en-US" dirty="0" smtClean="0">
              <a:latin typeface="Times New Roman" panose="02020603050405020304" pitchFamily="18" charset="0"/>
              <a:cs typeface="Times New Roman" panose="02020603050405020304" pitchFamily="18" charset="0"/>
            </a:endParaRPr>
          </a:p>
        </p:txBody>
      </p:sp>
      <p:sp>
        <p:nvSpPr>
          <p:cNvPr id="4" name="Content Placeholder 2"/>
          <p:cNvSpPr txBox="1"/>
          <p:nvPr/>
        </p:nvSpPr>
        <p:spPr>
          <a:xfrm>
            <a:off x="3700272" y="0"/>
            <a:ext cx="8491728" cy="6858000"/>
          </a:xfrm>
          <a:prstGeom prst="rect">
            <a:avLst/>
          </a:prstGeom>
          <a:solidFill>
            <a:schemeClr val="bg1"/>
          </a:solid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3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Trả</a:t>
            </a:r>
            <a:r>
              <a:rPr kumimoji="0" lang="en-US"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lời</a:t>
            </a:r>
            <a:endParaRPr kumimoji="0" lang="en-US"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1. </a:t>
            </a:r>
            <a:r>
              <a:rPr lang="vi-VN" dirty="0" smtClean="0">
                <a:latin typeface="Times New Roman" panose="02020603050405020304" pitchFamily="18" charset="0"/>
                <a:cs typeface="Times New Roman" panose="02020603050405020304" pitchFamily="18" charset="0"/>
              </a:rPr>
              <a:t>Điều </a:t>
            </a:r>
            <a:r>
              <a:rPr lang="vi-VN" dirty="0">
                <a:latin typeface="Times New Roman" panose="02020603050405020304" pitchFamily="18" charset="0"/>
                <a:cs typeface="Times New Roman" panose="02020603050405020304" pitchFamily="18" charset="0"/>
              </a:rPr>
              <a:t>chế bằng phương pháp điện phân nóng chảy: Na, Mg, Al.</a:t>
            </a:r>
            <a:endParaRPr lang="en-US" dirty="0">
              <a:latin typeface="Times New Roman" panose="02020603050405020304" pitchFamily="18" charset="0"/>
              <a:cs typeface="Times New Roman" panose="02020603050405020304" pitchFamily="18" charset="0"/>
            </a:endParaRPr>
          </a:p>
          <a:p>
            <a:pPr marL="0" indent="0">
              <a:buNone/>
            </a:pPr>
            <a:r>
              <a:rPr lang="vi-VN" dirty="0">
                <a:latin typeface="Times New Roman" panose="02020603050405020304" pitchFamily="18" charset="0"/>
                <a:cs typeface="Times New Roman" panose="02020603050405020304" pitchFamily="18" charset="0"/>
              </a:rPr>
              <a:t>Điều chế bằng phương pháp nhiệt luyện: Zn.</a:t>
            </a:r>
            <a:endParaRPr lang="en-US" dirty="0">
              <a:latin typeface="Times New Roman" panose="02020603050405020304" pitchFamily="18" charset="0"/>
              <a:cs typeface="Times New Roman" panose="02020603050405020304" pitchFamily="18" charset="0"/>
            </a:endParaRPr>
          </a:p>
          <a:p>
            <a:pPr marL="0" indent="0">
              <a:buNone/>
            </a:pPr>
            <a:r>
              <a:rPr lang="vi-VN" dirty="0">
                <a:latin typeface="Times New Roman" panose="02020603050405020304" pitchFamily="18" charset="0"/>
                <a:cs typeface="Times New Roman" panose="02020603050405020304" pitchFamily="18" charset="0"/>
              </a:rPr>
              <a:t>Điều chế bằng phương pháp thuỷ luyện: </a:t>
            </a:r>
            <a:r>
              <a:rPr lang="vi-VN" dirty="0" smtClean="0">
                <a:latin typeface="Times New Roman" panose="02020603050405020304" pitchFamily="18" charset="0"/>
                <a:cs typeface="Times New Roman" panose="02020603050405020304" pitchFamily="18" charset="0"/>
              </a:rPr>
              <a:t>Ag.</a:t>
            </a:r>
            <a:endParaRPr lang="en-US" dirty="0" smtClean="0">
              <a:latin typeface="Times New Roman" panose="02020603050405020304" pitchFamily="18" charset="0"/>
              <a:cs typeface="Times New Roman" panose="02020603050405020304" pitchFamily="18" charset="0"/>
            </a:endParaRPr>
          </a:p>
          <a:p>
            <a:pPr marL="0" indent="0">
              <a:buNone/>
            </a:pPr>
            <a:r>
              <a:rPr lang="en-US" b="1" dirty="0" smtClean="0">
                <a:latin typeface="Times New Roman" panose="02020603050405020304" pitchFamily="18" charset="0"/>
                <a:cs typeface="Times New Roman" panose="02020603050405020304" pitchFamily="18" charset="0"/>
              </a:rPr>
              <a:t>2. </a:t>
            </a:r>
            <a:r>
              <a:rPr lang="vi-VN" dirty="0">
                <a:latin typeface="Times New Roman" panose="02020603050405020304" pitchFamily="18" charset="0"/>
                <a:cs typeface="Times New Roman" panose="02020603050405020304" pitchFamily="18" charset="0"/>
              </a:rPr>
              <a:t>Tách sắt từ quặng pyrite: </a:t>
            </a:r>
            <a:endParaRPr lang="en-US" dirty="0">
              <a:latin typeface="Times New Roman" panose="02020603050405020304" pitchFamily="18" charset="0"/>
              <a:cs typeface="Times New Roman" panose="02020603050405020304" pitchFamily="18" charset="0"/>
            </a:endParaRPr>
          </a:p>
          <a:p>
            <a:pPr marL="0" lvl="0" indent="0" fontAlgn="base">
              <a:buNone/>
            </a:pPr>
            <a:r>
              <a:rPr lang="vi-VN" dirty="0">
                <a:latin typeface="Times New Roman" panose="02020603050405020304" pitchFamily="18" charset="0"/>
                <a:cs typeface="Times New Roman" panose="02020603050405020304" pitchFamily="18" charset="0"/>
              </a:rPr>
              <a:t>Đốt cháy FeS</a:t>
            </a:r>
            <a:r>
              <a:rPr lang="vi-VN" baseline="-25000" dirty="0">
                <a:latin typeface="Times New Roman" panose="02020603050405020304" pitchFamily="18" charset="0"/>
                <a:cs typeface="Times New Roman" panose="02020603050405020304" pitchFamily="18" charset="0"/>
              </a:rPr>
              <a:t>2</a:t>
            </a:r>
            <a:r>
              <a:rPr lang="vi-VN" dirty="0">
                <a:latin typeface="Times New Roman" panose="02020603050405020304" pitchFamily="18" charset="0"/>
                <a:cs typeface="Times New Roman" panose="02020603050405020304" pitchFamily="18" charset="0"/>
              </a:rPr>
              <a:t> trong O</a:t>
            </a:r>
            <a:r>
              <a:rPr lang="vi-VN" baseline="-25000" dirty="0">
                <a:latin typeface="Times New Roman" panose="02020603050405020304" pitchFamily="18" charset="0"/>
                <a:cs typeface="Times New Roman" panose="02020603050405020304" pitchFamily="18" charset="0"/>
              </a:rPr>
              <a:t>2</a:t>
            </a:r>
            <a:r>
              <a:rPr lang="vi-VN" dirty="0">
                <a:latin typeface="Times New Roman" panose="02020603050405020304" pitchFamily="18" charset="0"/>
                <a:cs typeface="Times New Roman" panose="02020603050405020304" pitchFamily="18" charset="0"/>
              </a:rPr>
              <a:t> dư:</a:t>
            </a:r>
            <a:endParaRPr lang="en-US" dirty="0">
              <a:latin typeface="Times New Roman" panose="02020603050405020304" pitchFamily="18" charset="0"/>
              <a:cs typeface="Times New Roman" panose="02020603050405020304" pitchFamily="18" charset="0"/>
            </a:endParaRPr>
          </a:p>
          <a:p>
            <a:pPr marL="0" indent="0">
              <a:buNone/>
            </a:pPr>
            <a:r>
              <a:rPr lang="vi-VN" dirty="0">
                <a:latin typeface="Times New Roman" panose="02020603050405020304" pitchFamily="18" charset="0"/>
                <a:cs typeface="Times New Roman" panose="02020603050405020304" pitchFamily="18" charset="0"/>
              </a:rPr>
              <a:t> 	4FeS</a:t>
            </a:r>
            <a:r>
              <a:rPr lang="vi-VN" baseline="-25000" dirty="0">
                <a:latin typeface="Times New Roman" panose="02020603050405020304" pitchFamily="18" charset="0"/>
                <a:cs typeface="Times New Roman" panose="02020603050405020304" pitchFamily="18" charset="0"/>
              </a:rPr>
              <a:t>2</a:t>
            </a:r>
            <a:r>
              <a:rPr lang="vi-VN" dirty="0">
                <a:latin typeface="Times New Roman" panose="02020603050405020304" pitchFamily="18" charset="0"/>
                <a:cs typeface="Times New Roman" panose="02020603050405020304" pitchFamily="18" charset="0"/>
              </a:rPr>
              <a:t> + 11O</a:t>
            </a:r>
            <a:r>
              <a:rPr lang="vi-VN" baseline="-25000" dirty="0">
                <a:latin typeface="Times New Roman" panose="02020603050405020304" pitchFamily="18" charset="0"/>
                <a:cs typeface="Times New Roman" panose="02020603050405020304" pitchFamily="18" charset="0"/>
              </a:rPr>
              <a:t>2</a:t>
            </a:r>
            <a:r>
              <a:rPr lang="vi-VN" dirty="0">
                <a:latin typeface="Times New Roman" panose="02020603050405020304" pitchFamily="18" charset="0"/>
                <a:cs typeface="Times New Roman" panose="02020603050405020304" pitchFamily="18" charset="0"/>
              </a:rPr>
              <a:t> →</a:t>
            </a:r>
            <a:r>
              <a:rPr lang="vi-VN" baseline="30000" dirty="0">
                <a:latin typeface="Times New Roman" panose="02020603050405020304" pitchFamily="18" charset="0"/>
                <a:cs typeface="Times New Roman" panose="02020603050405020304" pitchFamily="18" charset="0"/>
              </a:rPr>
              <a:t>to</a:t>
            </a:r>
            <a:r>
              <a:rPr lang="vi-VN" dirty="0">
                <a:latin typeface="Times New Roman" panose="02020603050405020304" pitchFamily="18" charset="0"/>
                <a:cs typeface="Times New Roman" panose="02020603050405020304" pitchFamily="18" charset="0"/>
              </a:rPr>
              <a:t> 2Fe</a:t>
            </a:r>
            <a:r>
              <a:rPr lang="vi-VN" baseline="-25000" dirty="0">
                <a:latin typeface="Times New Roman" panose="02020603050405020304" pitchFamily="18" charset="0"/>
                <a:cs typeface="Times New Roman" panose="02020603050405020304" pitchFamily="18" charset="0"/>
              </a:rPr>
              <a:t>2</a:t>
            </a:r>
            <a:r>
              <a:rPr lang="vi-VN" dirty="0">
                <a:latin typeface="Times New Roman" panose="02020603050405020304" pitchFamily="18" charset="0"/>
                <a:cs typeface="Times New Roman" panose="02020603050405020304" pitchFamily="18" charset="0"/>
              </a:rPr>
              <a:t>O</a:t>
            </a:r>
            <a:r>
              <a:rPr lang="vi-VN" baseline="-25000" dirty="0">
                <a:latin typeface="Times New Roman" panose="02020603050405020304" pitchFamily="18" charset="0"/>
                <a:cs typeface="Times New Roman" panose="02020603050405020304" pitchFamily="18" charset="0"/>
              </a:rPr>
              <a:t>3 </a:t>
            </a:r>
            <a:r>
              <a:rPr lang="vi-VN" dirty="0">
                <a:latin typeface="Times New Roman" panose="02020603050405020304" pitchFamily="18" charset="0"/>
                <a:cs typeface="Times New Roman" panose="02020603050405020304" pitchFamily="18" charset="0"/>
              </a:rPr>
              <a:t>+ 8SO</a:t>
            </a:r>
            <a:r>
              <a:rPr lang="vi-VN" baseline="-25000" dirty="0">
                <a:latin typeface="Times New Roman" panose="02020603050405020304" pitchFamily="18" charset="0"/>
                <a:cs typeface="Times New Roman" panose="02020603050405020304" pitchFamily="18" charset="0"/>
              </a:rPr>
              <a:t>2</a:t>
            </a:r>
            <a:endParaRPr lang="en-US" dirty="0">
              <a:latin typeface="Times New Roman" panose="02020603050405020304" pitchFamily="18" charset="0"/>
              <a:cs typeface="Times New Roman" panose="02020603050405020304" pitchFamily="18" charset="0"/>
            </a:endParaRPr>
          </a:p>
          <a:p>
            <a:pPr marL="0" indent="0">
              <a:buNone/>
            </a:pPr>
            <a:r>
              <a:rPr lang="vi-VN" dirty="0">
                <a:latin typeface="Times New Roman" panose="02020603050405020304" pitchFamily="18" charset="0"/>
                <a:cs typeface="Times New Roman" panose="02020603050405020304" pitchFamily="18" charset="0"/>
              </a:rPr>
              <a:t>Dùng khí CO để phản ứng với Fe</a:t>
            </a:r>
            <a:r>
              <a:rPr lang="vi-VN" baseline="-25000" dirty="0">
                <a:latin typeface="Times New Roman" panose="02020603050405020304" pitchFamily="18" charset="0"/>
                <a:cs typeface="Times New Roman" panose="02020603050405020304" pitchFamily="18" charset="0"/>
              </a:rPr>
              <a:t>2</a:t>
            </a:r>
            <a:r>
              <a:rPr lang="vi-VN" dirty="0">
                <a:latin typeface="Times New Roman" panose="02020603050405020304" pitchFamily="18" charset="0"/>
                <a:cs typeface="Times New Roman" panose="02020603050405020304" pitchFamily="18" charset="0"/>
              </a:rPr>
              <a:t>O</a:t>
            </a:r>
            <a:r>
              <a:rPr lang="vi-VN" baseline="-25000" dirty="0">
                <a:latin typeface="Times New Roman" panose="02020603050405020304" pitchFamily="18" charset="0"/>
                <a:cs typeface="Times New Roman" panose="02020603050405020304" pitchFamily="18" charset="0"/>
              </a:rPr>
              <a:t>3</a:t>
            </a:r>
            <a:r>
              <a:rPr lang="vi-VN"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marL="0" indent="0">
              <a:buNone/>
            </a:pPr>
            <a:r>
              <a:rPr lang="vi-VN" dirty="0">
                <a:latin typeface="Times New Roman" panose="02020603050405020304" pitchFamily="18" charset="0"/>
                <a:cs typeface="Times New Roman" panose="02020603050405020304" pitchFamily="18" charset="0"/>
              </a:rPr>
              <a:t> Fe</a:t>
            </a:r>
            <a:r>
              <a:rPr lang="vi-VN" baseline="-25000" dirty="0">
                <a:latin typeface="Times New Roman" panose="02020603050405020304" pitchFamily="18" charset="0"/>
                <a:cs typeface="Times New Roman" panose="02020603050405020304" pitchFamily="18" charset="0"/>
              </a:rPr>
              <a:t>2</a:t>
            </a:r>
            <a:r>
              <a:rPr lang="vi-VN" dirty="0">
                <a:latin typeface="Times New Roman" panose="02020603050405020304" pitchFamily="18" charset="0"/>
                <a:cs typeface="Times New Roman" panose="02020603050405020304" pitchFamily="18" charset="0"/>
              </a:rPr>
              <a:t>O</a:t>
            </a:r>
            <a:r>
              <a:rPr lang="vi-VN" baseline="-25000" dirty="0">
                <a:latin typeface="Times New Roman" panose="02020603050405020304" pitchFamily="18" charset="0"/>
                <a:cs typeface="Times New Roman" panose="02020603050405020304" pitchFamily="18" charset="0"/>
              </a:rPr>
              <a:t>3 </a:t>
            </a:r>
            <a:r>
              <a:rPr lang="vi-VN" dirty="0">
                <a:latin typeface="Times New Roman" panose="02020603050405020304" pitchFamily="18" charset="0"/>
                <a:cs typeface="Times New Roman" panose="02020603050405020304" pitchFamily="18" charset="0"/>
              </a:rPr>
              <a:t> + 3CO →</a:t>
            </a:r>
            <a:r>
              <a:rPr lang="vi-VN" baseline="30000" dirty="0">
                <a:latin typeface="Times New Roman" panose="02020603050405020304" pitchFamily="18" charset="0"/>
                <a:cs typeface="Times New Roman" panose="02020603050405020304" pitchFamily="18" charset="0"/>
              </a:rPr>
              <a:t>to</a:t>
            </a:r>
            <a:r>
              <a:rPr lang="vi-VN" dirty="0">
                <a:latin typeface="Times New Roman" panose="02020603050405020304" pitchFamily="18" charset="0"/>
                <a:cs typeface="Times New Roman" panose="02020603050405020304" pitchFamily="18" charset="0"/>
              </a:rPr>
              <a:t> 2Fe</a:t>
            </a:r>
            <a:r>
              <a:rPr lang="vi-VN" baseline="-25000"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+ 3CO</a:t>
            </a:r>
            <a:r>
              <a:rPr lang="vi-VN" baseline="-25000" dirty="0">
                <a:latin typeface="Times New Roman" panose="02020603050405020304" pitchFamily="18" charset="0"/>
                <a:cs typeface="Times New Roman" panose="02020603050405020304" pitchFamily="18" charset="0"/>
              </a:rPr>
              <a:t>2</a:t>
            </a:r>
            <a:endParaRPr kumimoji="0" lang="en-US" sz="3200" b="1" i="0" u="none"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endParaRPr>
          </a:p>
        </p:txBody>
      </p:sp>
      <p:cxnSp>
        <p:nvCxnSpPr>
          <p:cNvPr id="6" name="Straight Connector 5"/>
          <p:cNvCxnSpPr/>
          <p:nvPr/>
        </p:nvCxnSpPr>
        <p:spPr>
          <a:xfrm>
            <a:off x="3691382" y="63499"/>
            <a:ext cx="8890" cy="6730365"/>
          </a:xfrm>
          <a:prstGeom prst="line">
            <a:avLst/>
          </a:prstGeom>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fill="hold"/>
                                        <p:tgtEl>
                                          <p:spTgt spid="4"/>
                                        </p:tgtEl>
                                        <p:attrNameLst>
                                          <p:attrName>ppt_x</p:attrName>
                                        </p:attrNameLst>
                                      </p:cBhvr>
                                      <p:tavLst>
                                        <p:tav tm="0">
                                          <p:val>
                                            <p:strVal val="#ppt_x"/>
                                          </p:val>
                                        </p:tav>
                                        <p:tav tm="100000">
                                          <p:val>
                                            <p:strVal val="#ppt_x"/>
                                          </p:val>
                                        </p:tav>
                                      </p:tavLst>
                                    </p:anim>
                                    <p:anim calcmode="lin" valueType="num">
                                      <p:cBhvr additive="base">
                                        <p:cTn id="3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0"/>
            <a:ext cx="3560064" cy="6857365"/>
          </a:xfrm>
          <a:solidFill>
            <a:schemeClr val="bg1"/>
          </a:solidFill>
        </p:spPr>
        <p:txBody>
          <a:bodyPr>
            <a:normAutofit fontScale="92500"/>
          </a:bodyPr>
          <a:lstStyle/>
          <a:p>
            <a:pPr marL="0" lvl="0" indent="0">
              <a:buNone/>
            </a:pPr>
            <a:endParaRPr lang="en-US" dirty="0" smtClean="0">
              <a:latin typeface="Times New Roman" panose="02020603050405020304" pitchFamily="18" charset="0"/>
              <a:cs typeface="Times New Roman" panose="02020603050405020304" pitchFamily="18" charset="0"/>
            </a:endParaRPr>
          </a:p>
          <a:p>
            <a:pPr marL="0" indent="0">
              <a:buNone/>
            </a:pPr>
            <a:r>
              <a:rPr lang="vi-VN" dirty="0" smtClean="0">
                <a:latin typeface="Times New Roman" panose="02020603050405020304" pitchFamily="18" charset="0"/>
                <a:cs typeface="Times New Roman" panose="02020603050405020304" pitchFamily="18" charset="0"/>
              </a:rPr>
              <a:t>GV </a:t>
            </a:r>
            <a:r>
              <a:rPr lang="vi-VN" dirty="0">
                <a:latin typeface="Times New Roman" panose="02020603050405020304" pitchFamily="18" charset="0"/>
                <a:cs typeface="Times New Roman" panose="02020603050405020304" pitchFamily="18" charset="0"/>
              </a:rPr>
              <a:t>yêu cầu HS đọc SGK để trả lời các câu hỏi:</a:t>
            </a:r>
            <a:endParaRPr lang="en-US" dirty="0">
              <a:latin typeface="Times New Roman" panose="02020603050405020304" pitchFamily="18" charset="0"/>
              <a:cs typeface="Times New Roman" panose="02020603050405020304" pitchFamily="18" charset="0"/>
            </a:endParaRPr>
          </a:p>
          <a:p>
            <a:pPr marL="0" lvl="0" indent="0" fontAlgn="base">
              <a:buNone/>
            </a:pPr>
            <a:r>
              <a:rPr lang="en-US" dirty="0" smtClean="0">
                <a:latin typeface="Times New Roman" panose="02020603050405020304" pitchFamily="18" charset="0"/>
                <a:cs typeface="Times New Roman" panose="02020603050405020304" pitchFamily="18" charset="0"/>
              </a:rPr>
              <a:t>1. </a:t>
            </a:r>
            <a:r>
              <a:rPr lang="vi-VN" dirty="0" smtClean="0">
                <a:latin typeface="Times New Roman" panose="02020603050405020304" pitchFamily="18" charset="0"/>
                <a:cs typeface="Times New Roman" panose="02020603050405020304" pitchFamily="18" charset="0"/>
              </a:rPr>
              <a:t>Nêu </a:t>
            </a:r>
            <a:r>
              <a:rPr lang="vi-VN" dirty="0">
                <a:latin typeface="Times New Roman" panose="02020603050405020304" pitchFamily="18" charset="0"/>
                <a:cs typeface="Times New Roman" panose="02020603050405020304" pitchFamily="18" charset="0"/>
              </a:rPr>
              <a:t>các bước cơ bản trong quy trình tách kim loại từ quặng.</a:t>
            </a:r>
            <a:endParaRPr lang="en-US" dirty="0">
              <a:latin typeface="Times New Roman" panose="02020603050405020304" pitchFamily="18" charset="0"/>
              <a:cs typeface="Times New Roman" panose="02020603050405020304" pitchFamily="18" charset="0"/>
            </a:endParaRPr>
          </a:p>
          <a:p>
            <a:pPr marL="0" indent="0" fontAlgn="base">
              <a:buNone/>
            </a:pPr>
            <a:r>
              <a:rPr lang="en-US" dirty="0" smtClean="0">
                <a:latin typeface="Times New Roman" panose="02020603050405020304" pitchFamily="18" charset="0"/>
                <a:cs typeface="Times New Roman" panose="02020603050405020304" pitchFamily="18" charset="0"/>
              </a:rPr>
              <a:t>2</a:t>
            </a:r>
            <a:r>
              <a:rPr lang="en-US" i="1" dirty="0" smtClean="0">
                <a:latin typeface="Times New Roman" panose="02020603050405020304" pitchFamily="18" charset="0"/>
                <a:cs typeface="Times New Roman" panose="02020603050405020304" pitchFamily="18" charset="0"/>
              </a:rPr>
              <a:t>. </a:t>
            </a:r>
            <a:r>
              <a:rPr lang="vi-VN" i="1" dirty="0">
                <a:latin typeface="Times New Roman" panose="02020603050405020304" pitchFamily="18" charset="0"/>
                <a:cs typeface="Times New Roman" panose="02020603050405020304" pitchFamily="18" charset="0"/>
              </a:rPr>
              <a:t>Nêu các phương pháp hoá học thường dùng để tách kim loại ra khỏi hợp chất của chúng,</a:t>
            </a:r>
            <a:r>
              <a:rPr lang="it-IT" i="1" dirty="0">
                <a:latin typeface="Times New Roman" panose="02020603050405020304" pitchFamily="18" charset="0"/>
                <a:cs typeface="Times New Roman" panose="02020603050405020304" pitchFamily="18" charset="0"/>
              </a:rPr>
              <a:t> hãy cho biết người ta tách kim loại ra khỏi hợp chất dựa vào đâu? Có những phương pháp </a:t>
            </a:r>
            <a:r>
              <a:rPr lang="it-IT" i="1" dirty="0" smtClean="0">
                <a:latin typeface="Times New Roman" panose="02020603050405020304" pitchFamily="18" charset="0"/>
                <a:cs typeface="Times New Roman" panose="02020603050405020304" pitchFamily="18" charset="0"/>
              </a:rPr>
              <a:t>nào?</a:t>
            </a:r>
            <a:r>
              <a:rPr lang="vi-VN" i="1" dirty="0">
                <a:latin typeface="Times New Roman" panose="02020603050405020304" pitchFamily="18" charset="0"/>
                <a:cs typeface="Times New Roman" panose="02020603050405020304" pitchFamily="18" charset="0"/>
              </a:rPr>
              <a:t> </a:t>
            </a:r>
            <a:r>
              <a:rPr lang="vi-VN" i="1" dirty="0" smtClean="0">
                <a:latin typeface="Times New Roman" panose="02020603050405020304" pitchFamily="18" charset="0"/>
                <a:cs typeface="Times New Roman" panose="02020603050405020304" pitchFamily="18" charset="0"/>
              </a:rPr>
              <a:t>Phương </a:t>
            </a:r>
            <a:r>
              <a:rPr lang="vi-VN" i="1" dirty="0">
                <a:latin typeface="Times New Roman" panose="02020603050405020304" pitchFamily="18" charset="0"/>
                <a:cs typeface="Times New Roman" panose="02020603050405020304" pitchFamily="18" charset="0"/>
              </a:rPr>
              <a:t>pháp đó dùng để tách những kim loại nào?</a:t>
            </a:r>
            <a:endParaRPr lang="en-US" i="1" dirty="0">
              <a:latin typeface="Times New Roman" panose="02020603050405020304" pitchFamily="18" charset="0"/>
              <a:cs typeface="Times New Roman" panose="02020603050405020304" pitchFamily="18" charset="0"/>
            </a:endParaRPr>
          </a:p>
        </p:txBody>
      </p:sp>
      <p:sp>
        <p:nvSpPr>
          <p:cNvPr id="4" name="Content Placeholder 2"/>
          <p:cNvSpPr txBox="1"/>
          <p:nvPr/>
        </p:nvSpPr>
        <p:spPr>
          <a:xfrm>
            <a:off x="3700272" y="0"/>
            <a:ext cx="8491728" cy="6858000"/>
          </a:xfrm>
          <a:prstGeom prst="rect">
            <a:avLst/>
          </a:prstGeom>
          <a:solidFill>
            <a:schemeClr val="bg1"/>
          </a:solidFill>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1" dirty="0" err="1" smtClean="0">
                <a:solidFill>
                  <a:srgbClr val="FF0000"/>
                </a:solidFill>
                <a:latin typeface="Times New Roman" panose="02020603050405020304" pitchFamily="18" charset="0"/>
                <a:cs typeface="Times New Roman" panose="02020603050405020304" pitchFamily="18" charset="0"/>
              </a:rPr>
              <a:t>Trả</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lời</a:t>
            </a:r>
            <a:r>
              <a:rPr lang="en-US" b="1" dirty="0">
                <a:solidFill>
                  <a:srgbClr val="FF0000"/>
                </a:solidFill>
                <a:latin typeface="Times New Roman" panose="02020603050405020304" pitchFamily="18" charset="0"/>
                <a:cs typeface="Times New Roman" panose="02020603050405020304" pitchFamily="18" charset="0"/>
              </a:rPr>
              <a:t>: </a:t>
            </a:r>
          </a:p>
          <a:p>
            <a:pPr marL="0" indent="0">
              <a:buNone/>
            </a:pPr>
            <a:r>
              <a:rPr lang="en-US" b="1" dirty="0" smtClean="0">
                <a:latin typeface="Times New Roman" panose="02020603050405020304" pitchFamily="18" charset="0"/>
                <a:cs typeface="Times New Roman" panose="02020603050405020304" pitchFamily="18" charset="0"/>
              </a:rPr>
              <a:t>1. </a:t>
            </a:r>
            <a:r>
              <a:rPr lang="vi-VN" dirty="0" smtClean="0">
                <a:solidFill>
                  <a:prstClr val="black"/>
                </a:solidFill>
                <a:latin typeface="Times New Roman" panose="02020603050405020304" pitchFamily="18" charset="0"/>
                <a:cs typeface="Times New Roman" panose="02020603050405020304" pitchFamily="18" charset="0"/>
              </a:rPr>
              <a:t>Các </a:t>
            </a:r>
            <a:r>
              <a:rPr lang="vi-VN" dirty="0">
                <a:solidFill>
                  <a:prstClr val="black"/>
                </a:solidFill>
                <a:latin typeface="Times New Roman" panose="02020603050405020304" pitchFamily="18" charset="0"/>
                <a:cs typeface="Times New Roman" panose="02020603050405020304" pitchFamily="18" charset="0"/>
              </a:rPr>
              <a:t>bước cơ bản trong quy trình tách kim loại từ quặng:</a:t>
            </a:r>
            <a:endParaRPr lang="en-US" dirty="0">
              <a:solidFill>
                <a:prstClr val="black"/>
              </a:solidFill>
              <a:latin typeface="Times New Roman" panose="02020603050405020304" pitchFamily="18" charset="0"/>
              <a:cs typeface="Times New Roman" panose="02020603050405020304" pitchFamily="18" charset="0"/>
            </a:endParaRPr>
          </a:p>
          <a:p>
            <a:pPr lvl="0" fontAlgn="base"/>
            <a:endParaRPr lang="en-US" dirty="0">
              <a:solidFill>
                <a:prstClr val="black"/>
              </a:solidFill>
              <a:latin typeface="Times New Roman" panose="02020603050405020304" pitchFamily="18" charset="0"/>
              <a:cs typeface="Times New Roman" panose="02020603050405020304" pitchFamily="18" charset="0"/>
            </a:endParaRPr>
          </a:p>
          <a:p>
            <a:pPr lvl="0">
              <a:defRPr/>
            </a:pPr>
            <a:endParaRPr lang="en-US" b="1" dirty="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sym typeface="+mn-ea"/>
            </a:endParaRPr>
          </a:p>
          <a:p>
            <a:pPr lvl="0" fontAlgn="base"/>
            <a:endParaRPr lang="en-US" dirty="0">
              <a:solidFill>
                <a:prstClr val="black"/>
              </a:solidFill>
              <a:latin typeface="Times New Roman" panose="02020603050405020304" pitchFamily="18" charset="0"/>
              <a:cs typeface="Times New Roman" panose="02020603050405020304" pitchFamily="18" charset="0"/>
            </a:endParaRPr>
          </a:p>
          <a:p>
            <a:pPr marL="0" indent="0" fontAlgn="base">
              <a:buNone/>
            </a:pPr>
            <a:r>
              <a:rPr lang="en-US" dirty="0">
                <a:solidFill>
                  <a:prstClr val="black"/>
                </a:solidFill>
                <a:latin typeface="Times New Roman" panose="02020603050405020304" pitchFamily="18" charset="0"/>
                <a:cs typeface="Times New Roman" panose="02020603050405020304" pitchFamily="18" charset="0"/>
              </a:rPr>
              <a:t>2</a:t>
            </a:r>
            <a:r>
              <a:rPr lang="en-US" dirty="0" smtClean="0">
                <a:solidFill>
                  <a:prstClr val="black"/>
                </a:solidFill>
                <a:latin typeface="Times New Roman" panose="02020603050405020304" pitchFamily="18" charset="0"/>
                <a:cs typeface="Times New Roman" panose="02020603050405020304" pitchFamily="18" charset="0"/>
              </a:rPr>
              <a:t>.</a:t>
            </a:r>
            <a:r>
              <a:rPr lang="it-IT" dirty="0"/>
              <a:t> </a:t>
            </a:r>
            <a:r>
              <a:rPr lang="it-IT" dirty="0">
                <a:latin typeface="Times New Roman" panose="02020603050405020304" pitchFamily="18" charset="0"/>
                <a:cs typeface="Times New Roman" panose="02020603050405020304" pitchFamily="18" charset="0"/>
              </a:rPr>
              <a:t>Dựa theo mức độ hoạt động hóa học của kim loại mà người ta tách nhúng ra khỏi hợp chất tương ứng của chúng</a:t>
            </a:r>
            <a:r>
              <a:rPr lang="it-IT" dirty="0" smtClean="0">
                <a:latin typeface="Times New Roman" panose="02020603050405020304" pitchFamily="18" charset="0"/>
                <a:cs typeface="Times New Roman" panose="02020603050405020304" pitchFamily="18" charset="0"/>
              </a:rPr>
              <a:t>.</a:t>
            </a:r>
            <a:endParaRPr lang="vi-VN" dirty="0" smtClean="0">
              <a:solidFill>
                <a:prstClr val="black"/>
              </a:solidFill>
              <a:latin typeface="Times New Roman" panose="02020603050405020304" pitchFamily="18" charset="0"/>
              <a:cs typeface="Times New Roman" panose="02020603050405020304" pitchFamily="18" charset="0"/>
            </a:endParaRPr>
          </a:p>
          <a:p>
            <a:pPr marL="0" lvl="0" indent="0" fontAlgn="base">
              <a:buNone/>
            </a:pPr>
            <a:r>
              <a:rPr lang="vi-VN" dirty="0" smtClean="0">
                <a:solidFill>
                  <a:prstClr val="black"/>
                </a:solidFill>
                <a:latin typeface="Times New Roman" panose="02020603050405020304" pitchFamily="18" charset="0"/>
                <a:cs typeface="Times New Roman" panose="02020603050405020304" pitchFamily="18" charset="0"/>
              </a:rPr>
              <a:t>Một </a:t>
            </a:r>
            <a:r>
              <a:rPr lang="vi-VN" dirty="0">
                <a:solidFill>
                  <a:prstClr val="black"/>
                </a:solidFill>
                <a:latin typeface="Times New Roman" panose="02020603050405020304" pitchFamily="18" charset="0"/>
                <a:cs typeface="Times New Roman" panose="02020603050405020304" pitchFamily="18" charset="0"/>
              </a:rPr>
              <a:t>số phương pháp hoá học thường được sử dụng để tách kim loại:</a:t>
            </a:r>
            <a:endParaRPr lang="en-US" dirty="0">
              <a:solidFill>
                <a:prstClr val="black"/>
              </a:solidFill>
              <a:latin typeface="Times New Roman" panose="02020603050405020304" pitchFamily="18" charset="0"/>
              <a:cs typeface="Times New Roman" panose="02020603050405020304" pitchFamily="18" charset="0"/>
            </a:endParaRPr>
          </a:p>
          <a:p>
            <a:pPr marL="0" lvl="0" indent="0" fontAlgn="base">
              <a:buNone/>
            </a:pPr>
            <a:r>
              <a:rPr lang="en-US" dirty="0">
                <a:solidFill>
                  <a:prstClr val="black"/>
                </a:solidFill>
                <a:latin typeface="Times New Roman" panose="02020603050405020304" pitchFamily="18" charset="0"/>
                <a:cs typeface="Times New Roman" panose="02020603050405020304" pitchFamily="18" charset="0"/>
              </a:rPr>
              <a:t>- </a:t>
            </a:r>
            <a:r>
              <a:rPr lang="vi-VN" dirty="0">
                <a:solidFill>
                  <a:prstClr val="black"/>
                </a:solidFill>
                <a:latin typeface="Times New Roman" panose="02020603050405020304" pitchFamily="18" charset="0"/>
                <a:cs typeface="Times New Roman" panose="02020603050405020304" pitchFamily="18" charset="0"/>
              </a:rPr>
              <a:t>Phương pháp điện phân nóng chảy: dùng để điều chế các kim loại hoạt động hoá học mạnh như K, Na, Ca, Al,...</a:t>
            </a:r>
            <a:endParaRPr lang="en-US" dirty="0">
              <a:solidFill>
                <a:prstClr val="black"/>
              </a:solidFill>
              <a:latin typeface="Times New Roman" panose="02020603050405020304" pitchFamily="18" charset="0"/>
              <a:cs typeface="Times New Roman" panose="02020603050405020304" pitchFamily="18" charset="0"/>
            </a:endParaRPr>
          </a:p>
          <a:p>
            <a:pPr marL="0" lvl="0" indent="0" fontAlgn="base">
              <a:buNone/>
            </a:pPr>
            <a:r>
              <a:rPr lang="en-US" dirty="0">
                <a:solidFill>
                  <a:prstClr val="black"/>
                </a:solidFill>
                <a:latin typeface="Times New Roman" panose="02020603050405020304" pitchFamily="18" charset="0"/>
                <a:cs typeface="Times New Roman" panose="02020603050405020304" pitchFamily="18" charset="0"/>
              </a:rPr>
              <a:t>- </a:t>
            </a:r>
            <a:r>
              <a:rPr lang="vi-VN" dirty="0">
                <a:solidFill>
                  <a:prstClr val="black"/>
                </a:solidFill>
                <a:latin typeface="Times New Roman" panose="02020603050405020304" pitchFamily="18" charset="0"/>
                <a:cs typeface="Times New Roman" panose="02020603050405020304" pitchFamily="18" charset="0"/>
              </a:rPr>
              <a:t>Phương pháp nhiệt luyện: dùng để điều chế các kim loại hoạt động hoá học trung bình như Zn, Fe,...</a:t>
            </a:r>
            <a:endParaRPr lang="en-US" dirty="0">
              <a:solidFill>
                <a:prstClr val="black"/>
              </a:solidFill>
              <a:latin typeface="Times New Roman" panose="02020603050405020304" pitchFamily="18" charset="0"/>
              <a:cs typeface="Times New Roman" panose="02020603050405020304" pitchFamily="18" charset="0"/>
            </a:endParaRPr>
          </a:p>
          <a:p>
            <a:pPr marL="0" lvl="0" indent="0">
              <a:buNone/>
            </a:pPr>
            <a:r>
              <a:rPr lang="en-US" dirty="0">
                <a:solidFill>
                  <a:prstClr val="black"/>
                </a:solidFill>
                <a:latin typeface="Times New Roman" panose="02020603050405020304" pitchFamily="18" charset="0"/>
                <a:cs typeface="Times New Roman" panose="02020603050405020304" pitchFamily="18" charset="0"/>
              </a:rPr>
              <a:t>- </a:t>
            </a:r>
            <a:r>
              <a:rPr lang="vi-VN" dirty="0">
                <a:solidFill>
                  <a:prstClr val="black"/>
                </a:solidFill>
                <a:latin typeface="Times New Roman" panose="02020603050405020304" pitchFamily="18" charset="0"/>
                <a:cs typeface="Times New Roman" panose="02020603050405020304" pitchFamily="18" charset="0"/>
              </a:rPr>
              <a:t>Phương pháp thuỷ luyện: dùng để điều chế các kim loại hoạt động hoá học yếu như Ag, Au,...</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cxnSp>
        <p:nvCxnSpPr>
          <p:cNvPr id="6" name="Straight Connector 5"/>
          <p:cNvCxnSpPr/>
          <p:nvPr/>
        </p:nvCxnSpPr>
        <p:spPr>
          <a:xfrm>
            <a:off x="3691382" y="63499"/>
            <a:ext cx="8890" cy="6730365"/>
          </a:xfrm>
          <a:prstGeom prst="line">
            <a:avLst/>
          </a:prstGeom>
        </p:spPr>
        <p:style>
          <a:lnRef idx="3">
            <a:schemeClr val="dk1"/>
          </a:lnRef>
          <a:fillRef idx="0">
            <a:schemeClr val="dk1"/>
          </a:fillRef>
          <a:effectRef idx="2">
            <a:schemeClr val="dk1"/>
          </a:effectRef>
          <a:fontRef idx="minor">
            <a:schemeClr val="tx1"/>
          </a:fontRef>
        </p:style>
      </p:cxnSp>
      <p:pic>
        <p:nvPicPr>
          <p:cNvPr id="5" name="Picture 4"/>
          <p:cNvPicPr/>
          <p:nvPr/>
        </p:nvPicPr>
        <p:blipFill>
          <a:blip r:embed="rId2"/>
          <a:stretch>
            <a:fillRect/>
          </a:stretch>
        </p:blipFill>
        <p:spPr>
          <a:xfrm>
            <a:off x="5172011" y="1174423"/>
            <a:ext cx="5050981" cy="7201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920" y="0"/>
            <a:ext cx="12070080"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3200" b="1" i="0" u="none" strike="noStrike" kern="0" cap="none" spc="0" normalizeH="0" baseline="0" noProof="0" dirty="0" smtClean="0">
                <a:ln>
                  <a:noFill/>
                </a:ln>
                <a:solidFill>
                  <a:srgbClr val="FF0000"/>
                </a:solidFill>
                <a:effectLst/>
                <a:uLnTx/>
                <a:uFillTx/>
                <a:latin typeface="Times New Roman" panose="02020603050405020304" pitchFamily="18" charset="0"/>
                <a:ea typeface="+mn-ea"/>
                <a:cs typeface="+mn-cs"/>
              </a:rPr>
              <a:t>BÀI 20</a:t>
            </a:r>
            <a:r>
              <a:rPr kumimoji="0" lang="en-US" sz="3200" b="1" i="0" u="none" strike="noStrike" kern="0" cap="none" spc="0" normalizeH="0" baseline="0" noProof="0" dirty="0" smtClean="0">
                <a:ln>
                  <a:noFill/>
                </a:ln>
                <a:solidFill>
                  <a:srgbClr val="FF0000"/>
                </a:solidFill>
                <a:effectLst/>
                <a:uLnTx/>
                <a:uFillTx/>
                <a:latin typeface="Calibri Light" panose="020F0302020204030204"/>
                <a:ea typeface="+mn-ea"/>
                <a:cs typeface="+mn-cs"/>
              </a:rPr>
              <a:t>: </a:t>
            </a:r>
            <a:r>
              <a:rPr kumimoji="0" lang="vi-VN" sz="3200" b="1" i="0" u="none" strike="noStrike" kern="0" cap="none" spc="0" normalizeH="0" baseline="0" noProof="0" dirty="0" smtClean="0">
                <a:ln>
                  <a:noFill/>
                </a:ln>
                <a:solidFill>
                  <a:srgbClr val="FF0000"/>
                </a:solidFill>
                <a:effectLst/>
                <a:uLnTx/>
                <a:uFillTx/>
                <a:latin typeface="Times New Roman" panose="02020603050405020304" pitchFamily="18" charset="0"/>
                <a:ea typeface="+mn-ea"/>
                <a:cs typeface="+mn-cs"/>
              </a:rPr>
              <a:t>TÁCH KIM LOẠI VÀ VIỆC SỬ DỤNG HỢP KIM</a:t>
            </a:r>
            <a:endParaRPr kumimoji="0" lang="en-US" sz="1800" b="0" i="0" u="none" strike="noStrike" kern="0" cap="none" spc="0" normalizeH="0" baseline="0" noProof="0" dirty="0" smtClean="0">
              <a:ln>
                <a:noFill/>
              </a:ln>
              <a:solidFill>
                <a:sysClr val="windowText" lastClr="000000"/>
              </a:solidFill>
              <a:effectLst/>
              <a:uLnTx/>
              <a:uFillTx/>
              <a:latin typeface="Calibri" panose="020F0502020204030204"/>
              <a:ea typeface="+mn-ea"/>
              <a:cs typeface="+mn-cs"/>
            </a:endParaRPr>
          </a:p>
        </p:txBody>
      </p:sp>
      <p:sp>
        <p:nvSpPr>
          <p:cNvPr id="6" name="Content Placeholder 3"/>
          <p:cNvSpPr txBox="1"/>
          <p:nvPr/>
        </p:nvSpPr>
        <p:spPr>
          <a:xfrm>
            <a:off x="856488" y="1110742"/>
            <a:ext cx="5630576" cy="1059434"/>
          </a:xfrm>
          <a:prstGeom prst="rect">
            <a:avLst/>
          </a:prstGeom>
          <a:solidFill>
            <a:sysClr val="window" lastClr="FFFFFF"/>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06000"/>
              </a:lnSpc>
              <a:spcBef>
                <a:spcPts val="0"/>
              </a:spcBef>
              <a:spcAft>
                <a:spcPts val="400"/>
              </a:spcAft>
              <a:buClrTx/>
              <a:buSzTx/>
              <a:buFont typeface="Arial" panose="020B0604020202020204" pitchFamily="34" charset="0"/>
              <a:buNone/>
              <a:defRPr/>
            </a:pPr>
            <a:endPar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30480" lvl="0" indent="0" algn="just" defTabSz="914400" rtl="0" eaLnBrk="1" fontAlgn="auto" latinLnBrk="0" hangingPunct="1">
              <a:lnSpc>
                <a:spcPct val="90000"/>
              </a:lnSpc>
              <a:spcBef>
                <a:spcPts val="0"/>
              </a:spcBef>
              <a:spcAft>
                <a:spcPts val="1200"/>
              </a:spcAft>
              <a:buClrTx/>
              <a:buSzTx/>
              <a:buFont typeface="Arial" panose="020B0604020202020204" pitchFamily="34" charset="0"/>
              <a:buNone/>
              <a:defRPr/>
            </a:pPr>
            <a:r>
              <a:rPr kumimoji="0" lang="vi-VN" sz="2800" b="1" i="0" u="none" strike="noStrike" kern="1200" cap="none" spc="0" normalizeH="0" baseline="0" noProof="0" dirty="0" smtClean="0">
                <a:ln>
                  <a:noFill/>
                </a:ln>
                <a:solidFill>
                  <a:srgbClr val="9BBB59"/>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 Phương pháp tách kim loại</a:t>
            </a:r>
            <a:endPar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7" name="Rectangle 6"/>
          <p:cNvSpPr/>
          <p:nvPr/>
        </p:nvSpPr>
        <p:spPr>
          <a:xfrm>
            <a:off x="451104" y="2021253"/>
            <a:ext cx="11509248" cy="4154984"/>
          </a:xfrm>
          <a:prstGeom prst="rect">
            <a:avLst/>
          </a:prstGeom>
        </p:spPr>
        <p:txBody>
          <a:bodyPr wrap="square">
            <a:spAutoFit/>
          </a:bodyPr>
          <a:lstStyle/>
          <a:p>
            <a:pPr lvl="0"/>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smtClean="0">
                <a:solidFill>
                  <a:schemeClr val="accent6"/>
                </a:solidFill>
                <a:latin typeface="Times New Roman" panose="02020603050405020304" pitchFamily="18" charset="0"/>
                <a:cs typeface="Times New Roman" panose="02020603050405020304" pitchFamily="18" charset="0"/>
              </a:rPr>
              <a:t>1. </a:t>
            </a:r>
            <a:r>
              <a:rPr lang="vi-VN" sz="2400" b="1" dirty="0" smtClean="0">
                <a:solidFill>
                  <a:schemeClr val="accent6"/>
                </a:solidFill>
                <a:latin typeface="Times New Roman" panose="02020603050405020304" pitchFamily="18" charset="0"/>
                <a:cs typeface="Times New Roman" panose="02020603050405020304" pitchFamily="18" charset="0"/>
              </a:rPr>
              <a:t>Các </a:t>
            </a:r>
            <a:r>
              <a:rPr lang="vi-VN" sz="2400" b="1" dirty="0">
                <a:solidFill>
                  <a:schemeClr val="accent6"/>
                </a:solidFill>
                <a:latin typeface="Times New Roman" panose="02020603050405020304" pitchFamily="18" charset="0"/>
                <a:cs typeface="Times New Roman" panose="02020603050405020304" pitchFamily="18" charset="0"/>
              </a:rPr>
              <a:t>bước cơ bản trong quy trình tách kim loại từ quặng:</a:t>
            </a:r>
            <a:endParaRPr lang="en-US" sz="2400" b="1" dirty="0">
              <a:solidFill>
                <a:schemeClr val="accent6"/>
              </a:solidFill>
              <a:latin typeface="Times New Roman" panose="02020603050405020304" pitchFamily="18" charset="0"/>
              <a:cs typeface="Times New Roman" panose="02020603050405020304" pitchFamily="18" charset="0"/>
            </a:endParaRPr>
          </a:p>
          <a:p>
            <a:pPr lvl="0" fontAlgn="base"/>
            <a:endParaRPr lang="en-US" sz="2400" dirty="0">
              <a:solidFill>
                <a:schemeClr val="accent6"/>
              </a:solidFill>
              <a:latin typeface="Times New Roman" panose="02020603050405020304" pitchFamily="18" charset="0"/>
              <a:cs typeface="Times New Roman" panose="02020603050405020304" pitchFamily="18" charset="0"/>
            </a:endParaRPr>
          </a:p>
          <a:p>
            <a:pPr lvl="0">
              <a:defRPr/>
            </a:pPr>
            <a:endParaRPr lang="en-US" sz="2400" b="1" dirty="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sym typeface="+mn-ea"/>
            </a:endParaRPr>
          </a:p>
          <a:p>
            <a:pPr lvl="0" fontAlgn="base"/>
            <a:endParaRPr lang="en-US" sz="2400" dirty="0">
              <a:solidFill>
                <a:prstClr val="black"/>
              </a:solidFill>
              <a:latin typeface="Times New Roman" panose="02020603050405020304" pitchFamily="18" charset="0"/>
              <a:cs typeface="Times New Roman" panose="02020603050405020304" pitchFamily="18" charset="0"/>
            </a:endParaRPr>
          </a:p>
          <a:p>
            <a:pPr lvl="0" fontAlgn="base"/>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smtClean="0">
                <a:solidFill>
                  <a:schemeClr val="accent6"/>
                </a:solidFill>
                <a:latin typeface="Times New Roman" panose="02020603050405020304" pitchFamily="18" charset="0"/>
                <a:cs typeface="Times New Roman" panose="02020603050405020304" pitchFamily="18" charset="0"/>
              </a:rPr>
              <a:t>2. </a:t>
            </a:r>
            <a:r>
              <a:rPr lang="vi-VN" sz="2400" b="1" dirty="0" smtClean="0">
                <a:solidFill>
                  <a:schemeClr val="accent6"/>
                </a:solidFill>
                <a:latin typeface="Times New Roman" panose="02020603050405020304" pitchFamily="18" charset="0"/>
                <a:cs typeface="Times New Roman" panose="02020603050405020304" pitchFamily="18" charset="0"/>
              </a:rPr>
              <a:t>Một </a:t>
            </a:r>
            <a:r>
              <a:rPr lang="vi-VN" sz="2400" b="1" dirty="0">
                <a:solidFill>
                  <a:schemeClr val="accent6"/>
                </a:solidFill>
                <a:latin typeface="Times New Roman" panose="02020603050405020304" pitchFamily="18" charset="0"/>
                <a:cs typeface="Times New Roman" panose="02020603050405020304" pitchFamily="18" charset="0"/>
              </a:rPr>
              <a:t>số phương pháp hoá học thường được sử dụng để tách kim loại:</a:t>
            </a:r>
            <a:endParaRPr lang="en-US" sz="2400" b="1" dirty="0">
              <a:solidFill>
                <a:schemeClr val="accent6"/>
              </a:solidFill>
              <a:latin typeface="Times New Roman" panose="02020603050405020304" pitchFamily="18" charset="0"/>
              <a:cs typeface="Times New Roman" panose="02020603050405020304" pitchFamily="18" charset="0"/>
            </a:endParaRPr>
          </a:p>
          <a:p>
            <a:pPr lvl="0" fontAlgn="base"/>
            <a:r>
              <a:rPr lang="en-US" sz="2400" dirty="0">
                <a:solidFill>
                  <a:prstClr val="black"/>
                </a:solidFill>
                <a:latin typeface="Times New Roman" panose="02020603050405020304" pitchFamily="18" charset="0"/>
                <a:cs typeface="Times New Roman" panose="02020603050405020304" pitchFamily="18" charset="0"/>
              </a:rPr>
              <a:t>- </a:t>
            </a:r>
            <a:r>
              <a:rPr lang="vi-VN" sz="2400" dirty="0">
                <a:solidFill>
                  <a:prstClr val="black"/>
                </a:solidFill>
                <a:latin typeface="Times New Roman" panose="02020603050405020304" pitchFamily="18" charset="0"/>
                <a:cs typeface="Times New Roman" panose="02020603050405020304" pitchFamily="18" charset="0"/>
              </a:rPr>
              <a:t>Phương pháp điện phân nóng chảy: dùng để điều chế các kim loại hoạt động hoá học mạnh như K, Na, Ca, Al,...</a:t>
            </a:r>
            <a:endParaRPr lang="en-US" sz="2400" dirty="0">
              <a:solidFill>
                <a:prstClr val="black"/>
              </a:solidFill>
              <a:latin typeface="Times New Roman" panose="02020603050405020304" pitchFamily="18" charset="0"/>
              <a:cs typeface="Times New Roman" panose="02020603050405020304" pitchFamily="18" charset="0"/>
            </a:endParaRPr>
          </a:p>
          <a:p>
            <a:pPr lvl="0" fontAlgn="base"/>
            <a:r>
              <a:rPr lang="en-US" sz="2400" dirty="0">
                <a:solidFill>
                  <a:prstClr val="black"/>
                </a:solidFill>
                <a:latin typeface="Times New Roman" panose="02020603050405020304" pitchFamily="18" charset="0"/>
                <a:cs typeface="Times New Roman" panose="02020603050405020304" pitchFamily="18" charset="0"/>
              </a:rPr>
              <a:t>- </a:t>
            </a:r>
            <a:r>
              <a:rPr lang="vi-VN" sz="2400" dirty="0">
                <a:solidFill>
                  <a:prstClr val="black"/>
                </a:solidFill>
                <a:latin typeface="Times New Roman" panose="02020603050405020304" pitchFamily="18" charset="0"/>
                <a:cs typeface="Times New Roman" panose="02020603050405020304" pitchFamily="18" charset="0"/>
              </a:rPr>
              <a:t>Phương pháp nhiệt luyện: dùng để điều chế các kim loại hoạt động hoá học trung bình như Zn, Fe,...</a:t>
            </a:r>
            <a:endParaRPr lang="en-US" sz="2400" dirty="0">
              <a:solidFill>
                <a:prstClr val="black"/>
              </a:solidFill>
              <a:latin typeface="Times New Roman" panose="02020603050405020304" pitchFamily="18" charset="0"/>
              <a:cs typeface="Times New Roman" panose="02020603050405020304" pitchFamily="18" charset="0"/>
            </a:endParaRPr>
          </a:p>
          <a:p>
            <a:pPr lvl="0"/>
            <a:r>
              <a:rPr lang="en-US" sz="2400" dirty="0">
                <a:solidFill>
                  <a:prstClr val="black"/>
                </a:solidFill>
                <a:latin typeface="Times New Roman" panose="02020603050405020304" pitchFamily="18" charset="0"/>
                <a:cs typeface="Times New Roman" panose="02020603050405020304" pitchFamily="18" charset="0"/>
              </a:rPr>
              <a:t>- </a:t>
            </a:r>
            <a:r>
              <a:rPr lang="vi-VN" sz="2400" dirty="0">
                <a:solidFill>
                  <a:prstClr val="black"/>
                </a:solidFill>
                <a:latin typeface="Times New Roman" panose="02020603050405020304" pitchFamily="18" charset="0"/>
                <a:cs typeface="Times New Roman" panose="02020603050405020304" pitchFamily="18" charset="0"/>
              </a:rPr>
              <a:t>Phương pháp thuỷ luyện: dùng để điều chế các kim loại hoạt động hoá học yếu như Ag, Au,...</a:t>
            </a:r>
            <a:endParaRPr lang="en-US" sz="2400" dirty="0">
              <a:solidFill>
                <a:prstClr val="black"/>
              </a:solidFill>
              <a:latin typeface="Times New Roman" panose="02020603050405020304" pitchFamily="18" charset="0"/>
              <a:cs typeface="Times New Roman" panose="02020603050405020304" pitchFamily="18" charset="0"/>
            </a:endParaRPr>
          </a:p>
        </p:txBody>
      </p:sp>
      <p:pic>
        <p:nvPicPr>
          <p:cNvPr id="9" name="Picture 8"/>
          <p:cNvPicPr/>
          <p:nvPr/>
        </p:nvPicPr>
        <p:blipFill>
          <a:blip r:embed="rId2"/>
          <a:stretch>
            <a:fillRect/>
          </a:stretch>
        </p:blipFill>
        <p:spPr>
          <a:xfrm>
            <a:off x="1154747" y="2608648"/>
            <a:ext cx="9952165" cy="72013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9000" t="-2000" r="-37000"/>
          </a:stretch>
        </a:blipFill>
        <a:effectLst/>
      </p:bgPr>
    </p:bg>
    <p:spTree>
      <p:nvGrpSpPr>
        <p:cNvPr id="1" name=""/>
        <p:cNvGrpSpPr/>
        <p:nvPr/>
      </p:nvGrpSpPr>
      <p:grpSpPr>
        <a:xfrm>
          <a:off x="0" y="0"/>
          <a:ext cx="0" cy="0"/>
          <a:chOff x="0" y="0"/>
          <a:chExt cx="0" cy="0"/>
        </a:xfrm>
      </p:grpSpPr>
      <p:sp>
        <p:nvSpPr>
          <p:cNvPr id="2" name="Snip Diagonal Corner Rectangle 1"/>
          <p:cNvSpPr/>
          <p:nvPr/>
        </p:nvSpPr>
        <p:spPr>
          <a:xfrm>
            <a:off x="2023075" y="239152"/>
            <a:ext cx="8208912" cy="1173624"/>
          </a:xfrm>
          <a:prstGeom prst="snip2DiagRect">
            <a:avLst/>
          </a:prstGeom>
        </p:spPr>
        <p:style>
          <a:lnRef idx="3">
            <a:schemeClr val="lt1"/>
          </a:lnRef>
          <a:fillRef idx="1">
            <a:schemeClr val="accent3"/>
          </a:fillRef>
          <a:effectRef idx="1">
            <a:schemeClr val="accent3"/>
          </a:effectRef>
          <a:fontRef idx="minor">
            <a:schemeClr val="lt1"/>
          </a:fontRef>
        </p:style>
        <p:txBody>
          <a:bodyPr rtlCol="0" anchor="ctr"/>
          <a:lstStyle/>
          <a:p>
            <a:pPr algn="ctr" defTabSz="914400"/>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1:</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loại</a:t>
            </a:r>
            <a:r>
              <a:rPr lang="en-US" sz="2800" dirty="0">
                <a:latin typeface="Times New Roman" panose="02020603050405020304" pitchFamily="18" charset="0"/>
                <a:cs typeface="Times New Roman" panose="02020603050405020304" pitchFamily="18" charset="0"/>
              </a:rPr>
              <a:t> Na, Ca, Al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nghiệp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endParaRPr lang="en-US" sz="2800" dirty="0">
              <a:latin typeface="Times New Roman" panose="02020603050405020304" pitchFamily="18" charset="0"/>
              <a:cs typeface="Times New Roman" panose="02020603050405020304" pitchFamily="18" charset="0"/>
            </a:endParaRPr>
          </a:p>
          <a:p>
            <a:pPr algn="ctr" defTabSz="914400"/>
            <a:endParaRPr lang="en-US" sz="600" dirty="0">
              <a:solidFill>
                <a:prstClr val="white"/>
              </a:solidFill>
              <a:latin typeface="Calibri"/>
            </a:endParaRPr>
          </a:p>
        </p:txBody>
      </p:sp>
      <p:pic>
        <p:nvPicPr>
          <p:cNvPr id="5" name="Picture 4">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46570" y="5229201"/>
            <a:ext cx="2001423" cy="2001423"/>
          </a:xfrm>
          <a:prstGeom prst="rect">
            <a:avLst/>
          </a:prstGeom>
        </p:spPr>
      </p:pic>
      <p:pic>
        <p:nvPicPr>
          <p:cNvPr id="6"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8"/>
          <a:stretch>
            <a:fillRect/>
          </a:stretch>
        </p:blipFill>
        <p:spPr>
          <a:xfrm>
            <a:off x="-1205408" y="567916"/>
            <a:ext cx="609600" cy="609600"/>
          </a:xfrm>
          <a:prstGeom prst="rect">
            <a:avLst/>
          </a:prstGeom>
        </p:spPr>
      </p:pic>
      <p:sp>
        <p:nvSpPr>
          <p:cNvPr id="3" name="Snip Diagonal Corner Rectangle 2"/>
          <p:cNvSpPr/>
          <p:nvPr/>
        </p:nvSpPr>
        <p:spPr>
          <a:xfrm>
            <a:off x="2307614" y="1700808"/>
            <a:ext cx="3600400" cy="129614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914400"/>
            <a:r>
              <a:rPr lang="vi-VN" sz="2400" dirty="0" smtClean="0">
                <a:latin typeface="+mj-lt"/>
              </a:rPr>
              <a:t>A. </a:t>
            </a:r>
            <a:r>
              <a:rPr lang="en-US" sz="2400" dirty="0" err="1" smtClean="0">
                <a:latin typeface="+mj-lt"/>
              </a:rPr>
              <a:t>điện</a:t>
            </a:r>
            <a:r>
              <a:rPr lang="en-US" sz="2400" dirty="0" smtClean="0">
                <a:latin typeface="+mj-lt"/>
              </a:rPr>
              <a:t> </a:t>
            </a:r>
            <a:r>
              <a:rPr lang="en-US" sz="2400" dirty="0" err="1">
                <a:latin typeface="+mj-lt"/>
              </a:rPr>
              <a:t>phân</a:t>
            </a:r>
            <a:r>
              <a:rPr lang="en-US" sz="2400" dirty="0">
                <a:latin typeface="+mj-lt"/>
              </a:rPr>
              <a:t> </a:t>
            </a:r>
            <a:r>
              <a:rPr lang="en-US" sz="2400" dirty="0" err="1">
                <a:latin typeface="+mj-lt"/>
              </a:rPr>
              <a:t>nóng</a:t>
            </a:r>
            <a:r>
              <a:rPr lang="en-US" sz="2400" dirty="0">
                <a:latin typeface="+mj-lt"/>
              </a:rPr>
              <a:t> </a:t>
            </a:r>
            <a:r>
              <a:rPr lang="en-US" sz="2400" dirty="0" err="1">
                <a:latin typeface="+mj-lt"/>
              </a:rPr>
              <a:t>chảy</a:t>
            </a:r>
            <a:r>
              <a:rPr lang="en-US" sz="2400" dirty="0">
                <a:latin typeface="+mj-lt"/>
              </a:rPr>
              <a:t>.</a:t>
            </a:r>
            <a:endParaRPr lang="en-US" sz="2400" dirty="0">
              <a:solidFill>
                <a:prstClr val="black"/>
              </a:solidFill>
              <a:latin typeface="+mj-lt"/>
            </a:endParaRPr>
          </a:p>
        </p:txBody>
      </p:sp>
      <p:sp>
        <p:nvSpPr>
          <p:cNvPr id="12" name="Snip Diagonal Corner Rectangle 11"/>
          <p:cNvSpPr/>
          <p:nvPr/>
        </p:nvSpPr>
        <p:spPr>
          <a:xfrm>
            <a:off x="6312024" y="1700808"/>
            <a:ext cx="3600400" cy="129614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914400"/>
            <a:r>
              <a:rPr lang="vi-VN" sz="2400" dirty="0" smtClean="0">
                <a:solidFill>
                  <a:prstClr val="black"/>
                </a:solidFill>
                <a:latin typeface="Times New Roman" panose="02020603050405020304" pitchFamily="18" charset="0"/>
                <a:cs typeface="Times New Roman" panose="02020603050405020304" pitchFamily="18" charset="0"/>
              </a:rPr>
              <a:t>B. </a:t>
            </a:r>
            <a:r>
              <a:rPr lang="en-US" sz="2400" dirty="0" err="1">
                <a:latin typeface="Times New Roman" panose="02020603050405020304" pitchFamily="18" charset="0"/>
                <a:cs typeface="Times New Roman" panose="02020603050405020304" pitchFamily="18" charset="0"/>
              </a:rPr>
              <a:t>điện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dung </a:t>
            </a:r>
            <a:r>
              <a:rPr lang="en-US" sz="2400" dirty="0" err="1" smtClean="0">
                <a:latin typeface="Times New Roman" panose="02020603050405020304" pitchFamily="18" charset="0"/>
                <a:cs typeface="Times New Roman" panose="02020603050405020304" pitchFamily="18" charset="0"/>
              </a:rPr>
              <a:t>dịch</a:t>
            </a:r>
            <a:endParaRPr lang="en-US" sz="2400" dirty="0">
              <a:solidFill>
                <a:prstClr val="black"/>
              </a:solidFill>
              <a:latin typeface="Times New Roman" panose="02020603050405020304" pitchFamily="18" charset="0"/>
              <a:cs typeface="Times New Roman" panose="02020603050405020304" pitchFamily="18" charset="0"/>
            </a:endParaRPr>
          </a:p>
        </p:txBody>
      </p:sp>
      <p:pic>
        <p:nvPicPr>
          <p:cNvPr id="13"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9"/>
          <a:stretch>
            <a:fillRect/>
          </a:stretch>
        </p:blipFill>
        <p:spPr>
          <a:xfrm>
            <a:off x="5517931" y="6925823"/>
            <a:ext cx="609600" cy="609600"/>
          </a:xfrm>
          <a:prstGeom prst="rect">
            <a:avLst/>
          </a:prstGeom>
        </p:spPr>
      </p:pic>
      <p:sp>
        <p:nvSpPr>
          <p:cNvPr id="14" name="Snip Diagonal Corner Rectangle 13"/>
          <p:cNvSpPr/>
          <p:nvPr/>
        </p:nvSpPr>
        <p:spPr>
          <a:xfrm>
            <a:off x="2294339" y="3429000"/>
            <a:ext cx="3600400" cy="129614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defTabSz="914400"/>
            <a:r>
              <a:rPr lang="vi-VN" sz="2400" dirty="0" smtClean="0">
                <a:solidFill>
                  <a:prstClr val="black"/>
                </a:solidFill>
                <a:latin typeface="+mj-lt"/>
              </a:rPr>
              <a:t>C. </a:t>
            </a:r>
            <a:r>
              <a:rPr lang="en-US" sz="2400" dirty="0" err="1">
                <a:latin typeface="+mj-lt"/>
              </a:rPr>
              <a:t>nhiệt</a:t>
            </a:r>
            <a:r>
              <a:rPr lang="en-US" sz="2400" dirty="0">
                <a:latin typeface="+mj-lt"/>
              </a:rPr>
              <a:t> </a:t>
            </a:r>
            <a:r>
              <a:rPr lang="en-US" sz="2400" dirty="0" err="1">
                <a:latin typeface="+mj-lt"/>
              </a:rPr>
              <a:t>luyện</a:t>
            </a:r>
            <a:endParaRPr lang="en-US" sz="2400" dirty="0">
              <a:solidFill>
                <a:prstClr val="black"/>
              </a:solidFill>
              <a:latin typeface="+mj-lt"/>
            </a:endParaRPr>
          </a:p>
        </p:txBody>
      </p:sp>
      <p:sp>
        <p:nvSpPr>
          <p:cNvPr id="15" name="Snip Diagonal Corner Rectangle 14"/>
          <p:cNvSpPr/>
          <p:nvPr/>
        </p:nvSpPr>
        <p:spPr>
          <a:xfrm>
            <a:off x="6312024" y="3429000"/>
            <a:ext cx="3600400" cy="129614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defTabSz="914400"/>
            <a:r>
              <a:rPr lang="vi-VN" sz="2400" dirty="0" smtClean="0">
                <a:solidFill>
                  <a:prstClr val="black"/>
                </a:solidFill>
                <a:latin typeface="Calibri"/>
              </a:rPr>
              <a:t>D. </a:t>
            </a:r>
            <a:r>
              <a:rPr lang="en-US" sz="2400" dirty="0" err="1"/>
              <a:t>thủy</a:t>
            </a:r>
            <a:r>
              <a:rPr lang="en-US" sz="2400" dirty="0"/>
              <a:t> </a:t>
            </a:r>
            <a:r>
              <a:rPr lang="en-US" sz="2400" dirty="0" err="1"/>
              <a:t>luyện</a:t>
            </a:r>
            <a:endParaRPr lang="en-US" sz="2400" dirty="0">
              <a:solidFill>
                <a:prstClr val="black"/>
              </a:solidFill>
              <a:latin typeface="Calibri"/>
            </a:endParaRPr>
          </a:p>
        </p:txBody>
      </p:sp>
      <p:pic>
        <p:nvPicPr>
          <p:cNvPr id="16"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9"/>
          <a:stretch>
            <a:fillRect/>
          </a:stretch>
        </p:blipFill>
        <p:spPr>
          <a:xfrm>
            <a:off x="7807424" y="7108766"/>
            <a:ext cx="609600" cy="609600"/>
          </a:xfrm>
          <a:prstGeom prst="rect">
            <a:avLst/>
          </a:prstGeom>
        </p:spPr>
      </p:pic>
      <p:pic>
        <p:nvPicPr>
          <p:cNvPr id="17"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9"/>
          <a:stretch>
            <a:fillRect/>
          </a:stretch>
        </p:blipFill>
        <p:spPr>
          <a:xfrm>
            <a:off x="10047280" y="7177577"/>
            <a:ext cx="609600" cy="609600"/>
          </a:xfrm>
          <a:prstGeom prst="rect">
            <a:avLst/>
          </a:prstGeom>
        </p:spPr>
      </p:pic>
    </p:spTree>
    <p:extLst>
      <p:ext uri="{BB962C8B-B14F-4D97-AF65-F5344CB8AC3E}">
        <p14:creationId xmlns:p14="http://schemas.microsoft.com/office/powerpoint/2010/main" val="3693390443"/>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500"/>
                                        <p:tgtEl>
                                          <p:spTgt spid="3"/>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outVertical)">
                                      <p:cBhvr>
                                        <p:cTn id="13" dur="500"/>
                                        <p:tgtEl>
                                          <p:spTgt spid="12"/>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outVertical)">
                                      <p:cBhvr>
                                        <p:cTn id="16" dur="500"/>
                                        <p:tgtEl>
                                          <p:spTgt spid="14"/>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out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mediacall" presetSubtype="0" fill="hold" nodeType="clickEffect">
                                  <p:stCondLst>
                                    <p:cond delay="0"/>
                                  </p:stCondLst>
                                  <p:childTnLst>
                                    <p:cmd type="call" cmd="stop">
                                      <p:cBhvr>
                                        <p:cTn id="23" dur="1" fill="hold"/>
                                        <p:tgtEl>
                                          <p:spTgt spid="6"/>
                                        </p:tgtEl>
                                      </p:cBhvr>
                                    </p:cmd>
                                  </p:childTnLst>
                                </p:cTn>
                              </p:par>
                            </p:childTnLst>
                          </p:cTn>
                        </p:par>
                      </p:childTnLst>
                    </p:cTn>
                  </p:par>
                  <p:par>
                    <p:cTn id="24" fill="hold">
                      <p:stCondLst>
                        <p:cond delay="indefinite"/>
                      </p:stCondLst>
                      <p:childTnLst>
                        <p:par>
                          <p:cTn id="25" fill="hold">
                            <p:stCondLst>
                              <p:cond delay="0"/>
                            </p:stCondLst>
                            <p:childTnLst>
                              <p:par>
                                <p:cTn id="26" presetID="3" presetClass="mediacall" presetSubtype="0" fill="hold" nodeType="clickEffect">
                                  <p:stCondLst>
                                    <p:cond delay="0"/>
                                  </p:stCondLst>
                                  <p:childTnLst>
                                    <p:cmd type="call" cmd="stop">
                                      <p:cBhvr>
                                        <p:cTn id="27" dur="1" fill="hold"/>
                                        <p:tgtEl>
                                          <p:spTgt spid="6"/>
                                        </p:tgtEl>
                                      </p:cBhvr>
                                    </p:cmd>
                                  </p:childTnLst>
                                </p:cTn>
                              </p:par>
                            </p:childTnLst>
                          </p:cTn>
                        </p:par>
                      </p:childTnLst>
                    </p:cTn>
                  </p:par>
                  <p:par>
                    <p:cTn id="28" fill="hold">
                      <p:stCondLst>
                        <p:cond delay="indefinite"/>
                      </p:stCondLst>
                      <p:childTnLst>
                        <p:par>
                          <p:cTn id="29" fill="hold">
                            <p:stCondLst>
                              <p:cond delay="0"/>
                            </p:stCondLst>
                            <p:childTnLst>
                              <p:par>
                                <p:cTn id="30" presetID="3" presetClass="mediacall" presetSubtype="0" fill="hold" nodeType="clickEffect">
                                  <p:stCondLst>
                                    <p:cond delay="0"/>
                                  </p:stCondLst>
                                  <p:childTnLst>
                                    <p:cmd type="call" cmd="stop">
                                      <p:cBhvr>
                                        <p:cTn id="31"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6"/>
                </p:tgtEl>
              </p:cMediaNode>
            </p:audio>
            <p:seq concurrent="1" nextAc="seek">
              <p:cTn id="33" restart="whenNotActive" fill="hold" evtFilter="cancelBubble" nodeType="interactiveSeq">
                <p:stCondLst>
                  <p:cond evt="onClick" delay="0">
                    <p:tgtEl>
                      <p:spTgt spid="3"/>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3"/>
                                        </p:tgtEl>
                                        <p:attrNameLst>
                                          <p:attrName>fillcolor</p:attrName>
                                        </p:attrNameLst>
                                      </p:cBhvr>
                                      <p:to>
                                        <a:srgbClr val="FF0000"/>
                                      </p:to>
                                    </p:animClr>
                                    <p:set>
                                      <p:cBhvr>
                                        <p:cTn id="38" dur="2000" fill="hold"/>
                                        <p:tgtEl>
                                          <p:spTgt spid="3"/>
                                        </p:tgtEl>
                                        <p:attrNameLst>
                                          <p:attrName>fill.type</p:attrName>
                                        </p:attrNameLst>
                                      </p:cBhvr>
                                      <p:to>
                                        <p:strVal val="solid"/>
                                      </p:to>
                                    </p:set>
                                    <p:set>
                                      <p:cBhvr>
                                        <p:cTn id="39" dur="2000" fill="hold"/>
                                        <p:tgtEl>
                                          <p:spTgt spid="3"/>
                                        </p:tgtEl>
                                        <p:attrNameLst>
                                          <p:attrName>fill.on</p:attrName>
                                        </p:attrNameLst>
                                      </p:cBhvr>
                                      <p:to>
                                        <p:strVal val="true"/>
                                      </p:to>
                                    </p:set>
                                  </p:childTnLst>
                                </p:cTn>
                              </p:par>
                              <p:par>
                                <p:cTn id="40" presetID="2" presetClass="mediacall" presetSubtype="0" fill="hold" nodeType="withEffect">
                                  <p:stCondLst>
                                    <p:cond delay="0"/>
                                  </p:stCondLst>
                                  <p:childTnLst>
                                    <p:cmd type="call" cmd="togglePause">
                                      <p:cBhvr>
                                        <p:cTn id="41" dur="1" fill="hold"/>
                                        <p:tgtEl>
                                          <p:spTgt spid="6"/>
                                        </p:tgtEl>
                                      </p:cBhvr>
                                    </p:cmd>
                                  </p:childTnLst>
                                </p:cTn>
                              </p:par>
                            </p:childTnLst>
                          </p:cTn>
                        </p:par>
                      </p:childTnLst>
                    </p:cTn>
                  </p:par>
                </p:childTnLst>
              </p:cTn>
              <p:nextCondLst>
                <p:cond evt="onClick" delay="0">
                  <p:tgtEl>
                    <p:spTgt spid="3"/>
                  </p:tgtEl>
                </p:cond>
              </p:nextCondLst>
            </p:seq>
            <p:seq concurrent="1" nextAc="seek">
              <p:cTn id="42" restart="whenNotActive" fill="hold" evtFilter="cancelBubble" nodeType="interactiveSeq">
                <p:stCondLst>
                  <p:cond evt="onClick" delay="0">
                    <p:tgtEl>
                      <p:spTgt spid="12"/>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2000" fill="hold"/>
                                        <p:tgtEl>
                                          <p:spTgt spid="12"/>
                                        </p:tgtEl>
                                        <p:attrNameLst>
                                          <p:attrName>fillcolor</p:attrName>
                                        </p:attrNameLst>
                                      </p:cBhvr>
                                      <p:to>
                                        <a:srgbClr val="A5A5A5"/>
                                      </p:to>
                                    </p:animClr>
                                    <p:set>
                                      <p:cBhvr>
                                        <p:cTn id="47" dur="2000" fill="hold"/>
                                        <p:tgtEl>
                                          <p:spTgt spid="12"/>
                                        </p:tgtEl>
                                        <p:attrNameLst>
                                          <p:attrName>fill.type</p:attrName>
                                        </p:attrNameLst>
                                      </p:cBhvr>
                                      <p:to>
                                        <p:strVal val="solid"/>
                                      </p:to>
                                    </p:set>
                                    <p:set>
                                      <p:cBhvr>
                                        <p:cTn id="48" dur="2000" fill="hold"/>
                                        <p:tgtEl>
                                          <p:spTgt spid="12"/>
                                        </p:tgtEl>
                                        <p:attrNameLst>
                                          <p:attrName>fill.on</p:attrName>
                                        </p:attrNameLst>
                                      </p:cBhvr>
                                      <p:to>
                                        <p:strVal val="true"/>
                                      </p:to>
                                    </p:set>
                                  </p:childTnLst>
                                </p:cTn>
                              </p:par>
                              <p:par>
                                <p:cTn id="49" presetID="1" presetClass="mediacall" presetSubtype="0" fill="hold" nodeType="withEffect">
                                  <p:stCondLst>
                                    <p:cond delay="0"/>
                                  </p:stCondLst>
                                  <p:childTnLst>
                                    <p:cmd type="call" cmd="playFrom(0.0)">
                                      <p:cBhvr>
                                        <p:cTn id="50" dur="3000" fill="hold"/>
                                        <p:tgtEl>
                                          <p:spTgt spid="13"/>
                                        </p:tgtEl>
                                      </p:cBhvr>
                                    </p:cmd>
                                  </p:childTnLst>
                                </p:cTn>
                              </p:par>
                            </p:childTnLst>
                          </p:cTn>
                        </p:par>
                      </p:childTnLst>
                    </p:cTn>
                  </p:par>
                </p:childTnLst>
              </p:cTn>
              <p:nextCondLst>
                <p:cond evt="onClick" delay="0">
                  <p:tgtEl>
                    <p:spTgt spid="12"/>
                  </p:tgtEl>
                </p:cond>
              </p:nextCondLst>
            </p:seq>
            <p:audio>
              <p:cMediaNode vol="80000">
                <p:cTn id="51" fill="hold" display="0">
                  <p:stCondLst>
                    <p:cond delay="indefinite"/>
                  </p:stCondLst>
                  <p:endCondLst>
                    <p:cond evt="onStopAudio" delay="0">
                      <p:tgtEl>
                        <p:sldTgt/>
                      </p:tgtEl>
                    </p:cond>
                  </p:endCondLst>
                </p:cTn>
                <p:tgtEl>
                  <p:spTgt spid="13"/>
                </p:tgtEl>
              </p:cMediaNode>
            </p:audio>
            <p:seq concurrent="1" nextAc="seek">
              <p:cTn id="52" restart="whenNotActive" fill="hold" evtFilter="cancelBubble" nodeType="interactiveSeq">
                <p:stCondLst>
                  <p:cond evt="onClick" delay="0">
                    <p:tgtEl>
                      <p:spTgt spid="14"/>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2000" fill="hold"/>
                                        <p:tgtEl>
                                          <p:spTgt spid="14"/>
                                        </p:tgtEl>
                                        <p:attrNameLst>
                                          <p:attrName>fillcolor</p:attrName>
                                        </p:attrNameLst>
                                      </p:cBhvr>
                                      <p:to>
                                        <a:srgbClr val="A5A5A5"/>
                                      </p:to>
                                    </p:animClr>
                                    <p:set>
                                      <p:cBhvr>
                                        <p:cTn id="57" dur="2000" fill="hold"/>
                                        <p:tgtEl>
                                          <p:spTgt spid="14"/>
                                        </p:tgtEl>
                                        <p:attrNameLst>
                                          <p:attrName>fill.type</p:attrName>
                                        </p:attrNameLst>
                                      </p:cBhvr>
                                      <p:to>
                                        <p:strVal val="solid"/>
                                      </p:to>
                                    </p:set>
                                    <p:set>
                                      <p:cBhvr>
                                        <p:cTn id="58" dur="2000" fill="hold"/>
                                        <p:tgtEl>
                                          <p:spTgt spid="14"/>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3000" fill="hold"/>
                                        <p:tgtEl>
                                          <p:spTgt spid="16"/>
                                        </p:tgtEl>
                                      </p:cBhvr>
                                    </p:cmd>
                                  </p:childTnLst>
                                </p:cTn>
                              </p:par>
                            </p:childTnLst>
                          </p:cTn>
                        </p:par>
                      </p:childTnLst>
                    </p:cTn>
                  </p:par>
                </p:childTnLst>
              </p:cTn>
              <p:nextCondLst>
                <p:cond evt="onClick" delay="0">
                  <p:tgtEl>
                    <p:spTgt spid="14"/>
                  </p:tgtEl>
                </p:cond>
              </p:nextCondLst>
            </p:seq>
            <p:seq concurrent="1" nextAc="seek">
              <p:cTn id="61" restart="whenNotActive" fill="hold" evtFilter="cancelBubble" nodeType="interactiveSeq">
                <p:stCondLst>
                  <p:cond evt="onClick" delay="0">
                    <p:tgtEl>
                      <p:spTgt spid="15"/>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2000" fill="hold"/>
                                        <p:tgtEl>
                                          <p:spTgt spid="15"/>
                                        </p:tgtEl>
                                        <p:attrNameLst>
                                          <p:attrName>fillcolor</p:attrName>
                                        </p:attrNameLst>
                                      </p:cBhvr>
                                      <p:to>
                                        <a:srgbClr val="A5A5A5"/>
                                      </p:to>
                                    </p:animClr>
                                    <p:set>
                                      <p:cBhvr>
                                        <p:cTn id="66" dur="2000" fill="hold"/>
                                        <p:tgtEl>
                                          <p:spTgt spid="15"/>
                                        </p:tgtEl>
                                        <p:attrNameLst>
                                          <p:attrName>fill.type</p:attrName>
                                        </p:attrNameLst>
                                      </p:cBhvr>
                                      <p:to>
                                        <p:strVal val="solid"/>
                                      </p:to>
                                    </p:set>
                                    <p:set>
                                      <p:cBhvr>
                                        <p:cTn id="67" dur="2000" fill="hold"/>
                                        <p:tgtEl>
                                          <p:spTgt spid="15"/>
                                        </p:tgtEl>
                                        <p:attrNameLst>
                                          <p:attrName>fill.on</p:attrName>
                                        </p:attrNameLst>
                                      </p:cBhvr>
                                      <p:to>
                                        <p:strVal val="true"/>
                                      </p:to>
                                    </p:set>
                                  </p:childTnLst>
                                </p:cTn>
                              </p:par>
                              <p:par>
                                <p:cTn id="68" presetID="1" presetClass="mediacall" presetSubtype="0" fill="hold" nodeType="withEffect">
                                  <p:stCondLst>
                                    <p:cond delay="0"/>
                                  </p:stCondLst>
                                  <p:childTnLst>
                                    <p:cmd type="call" cmd="playFrom(0.0)">
                                      <p:cBhvr>
                                        <p:cTn id="69" dur="3000" fill="hold"/>
                                        <p:tgtEl>
                                          <p:spTgt spid="17"/>
                                        </p:tgtEl>
                                      </p:cBhvr>
                                    </p:cmd>
                                  </p:childTnLst>
                                </p:cTn>
                              </p:par>
                            </p:childTnLst>
                          </p:cTn>
                        </p:par>
                      </p:childTnLst>
                    </p:cTn>
                  </p:par>
                </p:childTnLst>
              </p:cTn>
              <p:nextCondLst>
                <p:cond evt="onClick" delay="0">
                  <p:tgtEl>
                    <p:spTgt spid="15"/>
                  </p:tgtEl>
                </p:cond>
              </p:nextCondLst>
            </p:seq>
            <p:audio>
              <p:cMediaNode vol="80000">
                <p:cTn id="70" fill="hold" display="0">
                  <p:stCondLst>
                    <p:cond delay="indefinite"/>
                  </p:stCondLst>
                  <p:endCondLst>
                    <p:cond evt="onStopAudio" delay="0">
                      <p:tgtEl>
                        <p:sldTgt/>
                      </p:tgtEl>
                    </p:cond>
                  </p:endCondLst>
                </p:cTn>
                <p:tgtEl>
                  <p:spTgt spid="16"/>
                </p:tgtEl>
              </p:cMediaNode>
            </p:audio>
            <p:audio>
              <p:cMediaNode vol="80000">
                <p:cTn id="71" fill="hold" display="0">
                  <p:stCondLst>
                    <p:cond delay="indefinite"/>
                  </p:stCondLst>
                  <p:endCondLst>
                    <p:cond evt="onStopAudio" delay="0">
                      <p:tgtEl>
                        <p:sldTgt/>
                      </p:tgtEl>
                    </p:cond>
                  </p:endCondLst>
                </p:cTn>
                <p:tgtEl>
                  <p:spTgt spid="17"/>
                </p:tgtEl>
              </p:cMediaNode>
            </p:audio>
          </p:childTnLst>
        </p:cTn>
      </p:par>
    </p:tnLst>
    <p:bldLst>
      <p:bldP spid="2" grpId="0" animBg="1"/>
      <p:bldP spid="3" grpId="0" animBg="1"/>
      <p:bldP spid="12" grpId="0" animBg="1"/>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9000" t="-2000" r="-37000"/>
          </a:stretch>
        </a:blipFill>
        <a:effectLst/>
      </p:bgPr>
    </p:bg>
    <p:spTree>
      <p:nvGrpSpPr>
        <p:cNvPr id="1" name=""/>
        <p:cNvGrpSpPr/>
        <p:nvPr/>
      </p:nvGrpSpPr>
      <p:grpSpPr>
        <a:xfrm>
          <a:off x="0" y="0"/>
          <a:ext cx="0" cy="0"/>
          <a:chOff x="0" y="0"/>
          <a:chExt cx="0" cy="0"/>
        </a:xfrm>
      </p:grpSpPr>
      <p:sp>
        <p:nvSpPr>
          <p:cNvPr id="2" name="Snip Diagonal Corner Rectangle 1"/>
          <p:cNvSpPr/>
          <p:nvPr/>
        </p:nvSpPr>
        <p:spPr>
          <a:xfrm>
            <a:off x="1991544" y="332656"/>
            <a:ext cx="8208912" cy="1080120"/>
          </a:xfrm>
          <a:prstGeom prst="snip2DiagRect">
            <a:avLst/>
          </a:prstGeom>
        </p:spPr>
        <p:style>
          <a:lnRef idx="3">
            <a:schemeClr val="lt1"/>
          </a:lnRef>
          <a:fillRef idx="1">
            <a:schemeClr val="accent3"/>
          </a:fillRef>
          <a:effectRef idx="1">
            <a:schemeClr val="accent3"/>
          </a:effectRef>
          <a:fontRef idx="minor">
            <a:schemeClr val="lt1"/>
          </a:fontRef>
        </p:style>
        <p:txBody>
          <a:bodyPr rtlCol="0" anchor="ctr"/>
          <a:lstStyle/>
          <a:p>
            <a:pPr algn="ctr" defTabSz="914400"/>
            <a:r>
              <a:rPr lang="en-US" sz="2400" b="1" dirty="0" err="1" smtClean="0">
                <a:latin typeface="Times New Roman" panose="02020603050405020304" pitchFamily="18" charset="0"/>
                <a:cs typeface="Times New Roman" panose="02020603050405020304" pitchFamily="18" charset="0"/>
              </a:rPr>
              <a:t>Câu</a:t>
            </a:r>
            <a:r>
              <a:rPr lang="en-US" sz="2400" b="1" dirty="0" smtClean="0">
                <a:latin typeface="Times New Roman" panose="02020603050405020304" pitchFamily="18" charset="0"/>
                <a:cs typeface="Times New Roman" panose="02020603050405020304" pitchFamily="18" charset="0"/>
              </a:rPr>
              <a:t> 2</a:t>
            </a:r>
            <a:r>
              <a:rPr lang="en-US" sz="2400" b="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Hai </a:t>
            </a:r>
            <a:r>
              <a:rPr lang="en-US" sz="2400" dirty="0" err="1">
                <a:latin typeface="Times New Roman" panose="02020603050405020304" pitchFamily="18" charset="0"/>
                <a:cs typeface="Times New Roman" panose="02020603050405020304" pitchFamily="18" charset="0"/>
              </a:rPr>
              <a:t>kim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luyện</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a:t>
            </a:r>
            <a:endParaRPr lang="en-US" sz="2400" dirty="0">
              <a:latin typeface="Times New Roman" panose="02020603050405020304" pitchFamily="18" charset="0"/>
              <a:cs typeface="Times New Roman" panose="02020603050405020304" pitchFamily="18" charset="0"/>
            </a:endParaRPr>
          </a:p>
        </p:txBody>
      </p:sp>
      <p:pic>
        <p:nvPicPr>
          <p:cNvPr id="5" name="Picture 4">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46570" y="5229201"/>
            <a:ext cx="2001423" cy="2001423"/>
          </a:xfrm>
          <a:prstGeom prst="rect">
            <a:avLst/>
          </a:prstGeom>
        </p:spPr>
      </p:pic>
      <p:pic>
        <p:nvPicPr>
          <p:cNvPr id="6"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8"/>
          <a:stretch>
            <a:fillRect/>
          </a:stretch>
        </p:blipFill>
        <p:spPr>
          <a:xfrm>
            <a:off x="-1205408" y="567916"/>
            <a:ext cx="609600" cy="609600"/>
          </a:xfrm>
          <a:prstGeom prst="rect">
            <a:avLst/>
          </a:prstGeom>
        </p:spPr>
      </p:pic>
      <p:sp>
        <p:nvSpPr>
          <p:cNvPr id="3" name="Snip Diagonal Corner Rectangle 2"/>
          <p:cNvSpPr/>
          <p:nvPr/>
        </p:nvSpPr>
        <p:spPr>
          <a:xfrm>
            <a:off x="6277372" y="3429000"/>
            <a:ext cx="3600400" cy="129614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914400"/>
            <a:r>
              <a:rPr lang="vi-VN" sz="2400" dirty="0" smtClean="0">
                <a:solidFill>
                  <a:prstClr val="black"/>
                </a:solidFill>
                <a:latin typeface="Times New Roman" panose="02020603050405020304" pitchFamily="18" charset="0"/>
                <a:cs typeface="Times New Roman" panose="02020603050405020304" pitchFamily="18" charset="0"/>
              </a:rPr>
              <a:t>D. </a:t>
            </a:r>
            <a:r>
              <a:rPr lang="en-US" sz="2400" dirty="0">
                <a:latin typeface="Times New Roman" panose="02020603050405020304" pitchFamily="18" charset="0"/>
                <a:cs typeface="Times New Roman" panose="02020603050405020304" pitchFamily="18" charset="0"/>
              </a:rPr>
              <a:t>Fe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Cu.</a:t>
            </a:r>
            <a:endParaRPr lang="en-US" sz="2400" dirty="0">
              <a:solidFill>
                <a:prstClr val="black"/>
              </a:solidFill>
              <a:latin typeface="Times New Roman" panose="02020603050405020304" pitchFamily="18" charset="0"/>
              <a:cs typeface="Times New Roman" panose="02020603050405020304" pitchFamily="18" charset="0"/>
            </a:endParaRPr>
          </a:p>
        </p:txBody>
      </p:sp>
      <p:sp>
        <p:nvSpPr>
          <p:cNvPr id="12" name="Snip Diagonal Corner Rectangle 11"/>
          <p:cNvSpPr/>
          <p:nvPr/>
        </p:nvSpPr>
        <p:spPr>
          <a:xfrm>
            <a:off x="6312024" y="1700808"/>
            <a:ext cx="3600400" cy="129614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914400"/>
            <a:r>
              <a:rPr lang="vi-VN" sz="2400" dirty="0" smtClean="0">
                <a:solidFill>
                  <a:prstClr val="black"/>
                </a:solidFill>
                <a:latin typeface="Times New Roman" panose="02020603050405020304" pitchFamily="18" charset="0"/>
                <a:cs typeface="Times New Roman" panose="02020603050405020304" pitchFamily="18" charset="0"/>
              </a:rPr>
              <a:t>B. </a:t>
            </a:r>
            <a:r>
              <a:rPr lang="en-US" sz="2400" dirty="0" smtClean="0">
                <a:latin typeface="Times New Roman" panose="02020603050405020304" pitchFamily="18" charset="0"/>
                <a:cs typeface="Times New Roman" panose="02020603050405020304" pitchFamily="18" charset="0"/>
              </a:rPr>
              <a:t>Mg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Zn.</a:t>
            </a:r>
            <a:r>
              <a:rPr lang="vi-VN" sz="2400" dirty="0" smtClean="0">
                <a:latin typeface="Times New Roman" panose="02020603050405020304" pitchFamily="18" charset="0"/>
                <a:cs typeface="Times New Roman" panose="02020603050405020304" pitchFamily="18" charset="0"/>
              </a:rPr>
              <a:t> </a:t>
            </a:r>
            <a:endParaRPr lang="en-US" sz="2400" dirty="0">
              <a:solidFill>
                <a:prstClr val="black"/>
              </a:solidFill>
              <a:latin typeface="Times New Roman" panose="02020603050405020304" pitchFamily="18" charset="0"/>
              <a:cs typeface="Times New Roman" panose="02020603050405020304" pitchFamily="18" charset="0"/>
            </a:endParaRPr>
          </a:p>
        </p:txBody>
      </p:sp>
      <p:pic>
        <p:nvPicPr>
          <p:cNvPr id="13"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9"/>
          <a:stretch>
            <a:fillRect/>
          </a:stretch>
        </p:blipFill>
        <p:spPr>
          <a:xfrm>
            <a:off x="5517931" y="6925823"/>
            <a:ext cx="609600" cy="609600"/>
          </a:xfrm>
          <a:prstGeom prst="rect">
            <a:avLst/>
          </a:prstGeom>
        </p:spPr>
      </p:pic>
      <p:sp>
        <p:nvSpPr>
          <p:cNvPr id="14" name="Snip Diagonal Corner Rectangle 13"/>
          <p:cNvSpPr/>
          <p:nvPr/>
        </p:nvSpPr>
        <p:spPr>
          <a:xfrm>
            <a:off x="2222331" y="3429000"/>
            <a:ext cx="3600400" cy="129614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914400"/>
            <a:r>
              <a:rPr lang="vi-VN" sz="2400" dirty="0" smtClean="0">
                <a:latin typeface="Times New Roman" panose="02020603050405020304" pitchFamily="18" charset="0"/>
                <a:cs typeface="Times New Roman" panose="02020603050405020304" pitchFamily="18" charset="0"/>
              </a:rPr>
              <a:t>C. </a:t>
            </a:r>
            <a:r>
              <a:rPr lang="en-US" sz="2400" dirty="0" smtClean="0">
                <a:latin typeface="Times New Roman" panose="02020603050405020304" pitchFamily="18" charset="0"/>
                <a:cs typeface="Times New Roman" panose="02020603050405020304" pitchFamily="18" charset="0"/>
              </a:rPr>
              <a:t>Na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Cu.    </a:t>
            </a:r>
            <a:r>
              <a:rPr lang="en-US" dirty="0"/>
              <a:t>            </a:t>
            </a:r>
            <a:endParaRPr lang="en-US" sz="3600" dirty="0">
              <a:solidFill>
                <a:prstClr val="black"/>
              </a:solidFill>
              <a:latin typeface="Calibri"/>
            </a:endParaRPr>
          </a:p>
        </p:txBody>
      </p:sp>
      <p:sp>
        <p:nvSpPr>
          <p:cNvPr id="15" name="Snip Diagonal Corner Rectangle 14"/>
          <p:cNvSpPr/>
          <p:nvPr/>
        </p:nvSpPr>
        <p:spPr>
          <a:xfrm>
            <a:off x="2238677" y="1700808"/>
            <a:ext cx="3600400" cy="129614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914400"/>
            <a:r>
              <a:rPr lang="vi-VN" dirty="0"/>
              <a:t> </a:t>
            </a:r>
            <a:r>
              <a:rPr lang="vi-VN" sz="2400" dirty="0">
                <a:latin typeface="Times New Roman" panose="02020603050405020304" pitchFamily="18" charset="0"/>
                <a:cs typeface="Times New Roman" panose="02020603050405020304" pitchFamily="18" charset="0"/>
              </a:rPr>
              <a:t>A. </a:t>
            </a:r>
            <a:r>
              <a:rPr lang="en-US" sz="2400" dirty="0">
                <a:latin typeface="Times New Roman" panose="02020603050405020304" pitchFamily="18" charset="0"/>
                <a:cs typeface="Times New Roman" panose="02020603050405020304" pitchFamily="18" charset="0"/>
              </a:rPr>
              <a:t>Ca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Fe. </a:t>
            </a:r>
            <a:endParaRPr lang="en-US" sz="4400" dirty="0">
              <a:solidFill>
                <a:prstClr val="black"/>
              </a:solidFill>
              <a:latin typeface="Times New Roman" panose="02020603050405020304" pitchFamily="18" charset="0"/>
              <a:cs typeface="Times New Roman" panose="02020603050405020304" pitchFamily="18" charset="0"/>
            </a:endParaRPr>
          </a:p>
        </p:txBody>
      </p:sp>
      <p:pic>
        <p:nvPicPr>
          <p:cNvPr id="16"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9"/>
          <a:stretch>
            <a:fillRect/>
          </a:stretch>
        </p:blipFill>
        <p:spPr>
          <a:xfrm>
            <a:off x="7807424" y="7108766"/>
            <a:ext cx="609600" cy="609600"/>
          </a:xfrm>
          <a:prstGeom prst="rect">
            <a:avLst/>
          </a:prstGeom>
        </p:spPr>
      </p:pic>
      <p:pic>
        <p:nvPicPr>
          <p:cNvPr id="17"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9"/>
          <a:stretch>
            <a:fillRect/>
          </a:stretch>
        </p:blipFill>
        <p:spPr>
          <a:xfrm>
            <a:off x="10047280" y="7177577"/>
            <a:ext cx="609600" cy="609600"/>
          </a:xfrm>
          <a:prstGeom prst="rect">
            <a:avLst/>
          </a:prstGeom>
        </p:spPr>
      </p:pic>
    </p:spTree>
    <p:extLst>
      <p:ext uri="{BB962C8B-B14F-4D97-AF65-F5344CB8AC3E}">
        <p14:creationId xmlns:p14="http://schemas.microsoft.com/office/powerpoint/2010/main" val="2273698148"/>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500"/>
                                        <p:tgtEl>
                                          <p:spTgt spid="3"/>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outVertical)">
                                      <p:cBhvr>
                                        <p:cTn id="13" dur="500"/>
                                        <p:tgtEl>
                                          <p:spTgt spid="12"/>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outVertical)">
                                      <p:cBhvr>
                                        <p:cTn id="16" dur="500"/>
                                        <p:tgtEl>
                                          <p:spTgt spid="14"/>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out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mediacall" presetSubtype="0" fill="hold" nodeType="clickEffect">
                                  <p:stCondLst>
                                    <p:cond delay="0"/>
                                  </p:stCondLst>
                                  <p:childTnLst>
                                    <p:cmd type="call" cmd="stop">
                                      <p:cBhvr>
                                        <p:cTn id="23" dur="1" fill="hold"/>
                                        <p:tgtEl>
                                          <p:spTgt spid="6"/>
                                        </p:tgtEl>
                                      </p:cBhvr>
                                    </p:cmd>
                                  </p:childTnLst>
                                </p:cTn>
                              </p:par>
                            </p:childTnLst>
                          </p:cTn>
                        </p:par>
                      </p:childTnLst>
                    </p:cTn>
                  </p:par>
                  <p:par>
                    <p:cTn id="24" fill="hold">
                      <p:stCondLst>
                        <p:cond delay="indefinite"/>
                      </p:stCondLst>
                      <p:childTnLst>
                        <p:par>
                          <p:cTn id="25" fill="hold">
                            <p:stCondLst>
                              <p:cond delay="0"/>
                            </p:stCondLst>
                            <p:childTnLst>
                              <p:par>
                                <p:cTn id="26" presetID="3" presetClass="mediacall" presetSubtype="0" fill="hold" nodeType="clickEffect">
                                  <p:stCondLst>
                                    <p:cond delay="0"/>
                                  </p:stCondLst>
                                  <p:childTnLst>
                                    <p:cmd type="call" cmd="stop">
                                      <p:cBhvr>
                                        <p:cTn id="27" dur="1" fill="hold"/>
                                        <p:tgtEl>
                                          <p:spTgt spid="6"/>
                                        </p:tgtEl>
                                      </p:cBhvr>
                                    </p:cmd>
                                  </p:childTnLst>
                                </p:cTn>
                              </p:par>
                            </p:childTnLst>
                          </p:cTn>
                        </p:par>
                      </p:childTnLst>
                    </p:cTn>
                  </p:par>
                  <p:par>
                    <p:cTn id="28" fill="hold">
                      <p:stCondLst>
                        <p:cond delay="indefinite"/>
                      </p:stCondLst>
                      <p:childTnLst>
                        <p:par>
                          <p:cTn id="29" fill="hold">
                            <p:stCondLst>
                              <p:cond delay="0"/>
                            </p:stCondLst>
                            <p:childTnLst>
                              <p:par>
                                <p:cTn id="30" presetID="3" presetClass="mediacall" presetSubtype="0" fill="hold" nodeType="clickEffect">
                                  <p:stCondLst>
                                    <p:cond delay="0"/>
                                  </p:stCondLst>
                                  <p:childTnLst>
                                    <p:cmd type="call" cmd="stop">
                                      <p:cBhvr>
                                        <p:cTn id="31"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6"/>
                </p:tgtEl>
              </p:cMediaNode>
            </p:audio>
            <p:seq concurrent="1" nextAc="seek">
              <p:cTn id="33" restart="whenNotActive" fill="hold" evtFilter="cancelBubble" nodeType="interactiveSeq">
                <p:stCondLst>
                  <p:cond evt="onClick" delay="0">
                    <p:tgtEl>
                      <p:spTgt spid="3"/>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3"/>
                                        </p:tgtEl>
                                        <p:attrNameLst>
                                          <p:attrName>fillcolor</p:attrName>
                                        </p:attrNameLst>
                                      </p:cBhvr>
                                      <p:to>
                                        <a:srgbClr val="FF0000"/>
                                      </p:to>
                                    </p:animClr>
                                    <p:set>
                                      <p:cBhvr>
                                        <p:cTn id="38" dur="2000" fill="hold"/>
                                        <p:tgtEl>
                                          <p:spTgt spid="3"/>
                                        </p:tgtEl>
                                        <p:attrNameLst>
                                          <p:attrName>fill.type</p:attrName>
                                        </p:attrNameLst>
                                      </p:cBhvr>
                                      <p:to>
                                        <p:strVal val="solid"/>
                                      </p:to>
                                    </p:set>
                                    <p:set>
                                      <p:cBhvr>
                                        <p:cTn id="39" dur="2000" fill="hold"/>
                                        <p:tgtEl>
                                          <p:spTgt spid="3"/>
                                        </p:tgtEl>
                                        <p:attrNameLst>
                                          <p:attrName>fill.on</p:attrName>
                                        </p:attrNameLst>
                                      </p:cBhvr>
                                      <p:to>
                                        <p:strVal val="true"/>
                                      </p:to>
                                    </p:set>
                                  </p:childTnLst>
                                </p:cTn>
                              </p:par>
                              <p:par>
                                <p:cTn id="40" presetID="2" presetClass="mediacall" presetSubtype="0" fill="hold" nodeType="withEffect">
                                  <p:stCondLst>
                                    <p:cond delay="0"/>
                                  </p:stCondLst>
                                  <p:childTnLst>
                                    <p:cmd type="call" cmd="togglePause">
                                      <p:cBhvr>
                                        <p:cTn id="41" dur="1" fill="hold"/>
                                        <p:tgtEl>
                                          <p:spTgt spid="6"/>
                                        </p:tgtEl>
                                      </p:cBhvr>
                                    </p:cmd>
                                  </p:childTnLst>
                                </p:cTn>
                              </p:par>
                            </p:childTnLst>
                          </p:cTn>
                        </p:par>
                      </p:childTnLst>
                    </p:cTn>
                  </p:par>
                </p:childTnLst>
              </p:cTn>
              <p:nextCondLst>
                <p:cond evt="onClick" delay="0">
                  <p:tgtEl>
                    <p:spTgt spid="3"/>
                  </p:tgtEl>
                </p:cond>
              </p:nextCondLst>
            </p:seq>
            <p:seq concurrent="1" nextAc="seek">
              <p:cTn id="42" restart="whenNotActive" fill="hold" evtFilter="cancelBubble" nodeType="interactiveSeq">
                <p:stCondLst>
                  <p:cond evt="onClick" delay="0">
                    <p:tgtEl>
                      <p:spTgt spid="12"/>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2000" fill="hold"/>
                                        <p:tgtEl>
                                          <p:spTgt spid="12"/>
                                        </p:tgtEl>
                                        <p:attrNameLst>
                                          <p:attrName>fillcolor</p:attrName>
                                        </p:attrNameLst>
                                      </p:cBhvr>
                                      <p:to>
                                        <a:srgbClr val="A5A5A5"/>
                                      </p:to>
                                    </p:animClr>
                                    <p:set>
                                      <p:cBhvr>
                                        <p:cTn id="47" dur="2000" fill="hold"/>
                                        <p:tgtEl>
                                          <p:spTgt spid="12"/>
                                        </p:tgtEl>
                                        <p:attrNameLst>
                                          <p:attrName>fill.type</p:attrName>
                                        </p:attrNameLst>
                                      </p:cBhvr>
                                      <p:to>
                                        <p:strVal val="solid"/>
                                      </p:to>
                                    </p:set>
                                    <p:set>
                                      <p:cBhvr>
                                        <p:cTn id="48" dur="2000" fill="hold"/>
                                        <p:tgtEl>
                                          <p:spTgt spid="12"/>
                                        </p:tgtEl>
                                        <p:attrNameLst>
                                          <p:attrName>fill.on</p:attrName>
                                        </p:attrNameLst>
                                      </p:cBhvr>
                                      <p:to>
                                        <p:strVal val="true"/>
                                      </p:to>
                                    </p:set>
                                  </p:childTnLst>
                                </p:cTn>
                              </p:par>
                              <p:par>
                                <p:cTn id="49" presetID="1" presetClass="mediacall" presetSubtype="0" fill="hold" nodeType="withEffect">
                                  <p:stCondLst>
                                    <p:cond delay="0"/>
                                  </p:stCondLst>
                                  <p:childTnLst>
                                    <p:cmd type="call" cmd="playFrom(0.0)">
                                      <p:cBhvr>
                                        <p:cTn id="50" dur="2992" fill="hold"/>
                                        <p:tgtEl>
                                          <p:spTgt spid="13"/>
                                        </p:tgtEl>
                                      </p:cBhvr>
                                    </p:cmd>
                                  </p:childTnLst>
                                </p:cTn>
                              </p:par>
                            </p:childTnLst>
                          </p:cTn>
                        </p:par>
                      </p:childTnLst>
                    </p:cTn>
                  </p:par>
                </p:childTnLst>
              </p:cTn>
              <p:nextCondLst>
                <p:cond evt="onClick" delay="0">
                  <p:tgtEl>
                    <p:spTgt spid="12"/>
                  </p:tgtEl>
                </p:cond>
              </p:nextCondLst>
            </p:seq>
            <p:audio>
              <p:cMediaNode vol="80000">
                <p:cTn id="51" fill="hold" display="0">
                  <p:stCondLst>
                    <p:cond delay="indefinite"/>
                  </p:stCondLst>
                  <p:endCondLst>
                    <p:cond evt="onStopAudio" delay="0">
                      <p:tgtEl>
                        <p:sldTgt/>
                      </p:tgtEl>
                    </p:cond>
                  </p:endCondLst>
                </p:cTn>
                <p:tgtEl>
                  <p:spTgt spid="13"/>
                </p:tgtEl>
              </p:cMediaNode>
            </p:audio>
            <p:seq concurrent="1" nextAc="seek">
              <p:cTn id="52" restart="whenNotActive" fill="hold" evtFilter="cancelBubble" nodeType="interactiveSeq">
                <p:stCondLst>
                  <p:cond evt="onClick" delay="0">
                    <p:tgtEl>
                      <p:spTgt spid="14"/>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2000" fill="hold"/>
                                        <p:tgtEl>
                                          <p:spTgt spid="14"/>
                                        </p:tgtEl>
                                        <p:attrNameLst>
                                          <p:attrName>fillcolor</p:attrName>
                                        </p:attrNameLst>
                                      </p:cBhvr>
                                      <p:to>
                                        <a:srgbClr val="A5A5A5"/>
                                      </p:to>
                                    </p:animClr>
                                    <p:set>
                                      <p:cBhvr>
                                        <p:cTn id="57" dur="2000" fill="hold"/>
                                        <p:tgtEl>
                                          <p:spTgt spid="14"/>
                                        </p:tgtEl>
                                        <p:attrNameLst>
                                          <p:attrName>fill.type</p:attrName>
                                        </p:attrNameLst>
                                      </p:cBhvr>
                                      <p:to>
                                        <p:strVal val="solid"/>
                                      </p:to>
                                    </p:set>
                                    <p:set>
                                      <p:cBhvr>
                                        <p:cTn id="58" dur="2000" fill="hold"/>
                                        <p:tgtEl>
                                          <p:spTgt spid="14"/>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3000" fill="hold"/>
                                        <p:tgtEl>
                                          <p:spTgt spid="16"/>
                                        </p:tgtEl>
                                      </p:cBhvr>
                                    </p:cmd>
                                  </p:childTnLst>
                                </p:cTn>
                              </p:par>
                            </p:childTnLst>
                          </p:cTn>
                        </p:par>
                      </p:childTnLst>
                    </p:cTn>
                  </p:par>
                </p:childTnLst>
              </p:cTn>
              <p:nextCondLst>
                <p:cond evt="onClick" delay="0">
                  <p:tgtEl>
                    <p:spTgt spid="14"/>
                  </p:tgtEl>
                </p:cond>
              </p:nextCondLst>
            </p:seq>
            <p:seq concurrent="1" nextAc="seek">
              <p:cTn id="61" restart="whenNotActive" fill="hold" evtFilter="cancelBubble" nodeType="interactiveSeq">
                <p:stCondLst>
                  <p:cond evt="onClick" delay="0">
                    <p:tgtEl>
                      <p:spTgt spid="15"/>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2000" fill="hold"/>
                                        <p:tgtEl>
                                          <p:spTgt spid="15"/>
                                        </p:tgtEl>
                                        <p:attrNameLst>
                                          <p:attrName>fillcolor</p:attrName>
                                        </p:attrNameLst>
                                      </p:cBhvr>
                                      <p:to>
                                        <a:srgbClr val="A5A5A5"/>
                                      </p:to>
                                    </p:animClr>
                                    <p:set>
                                      <p:cBhvr>
                                        <p:cTn id="66" dur="2000" fill="hold"/>
                                        <p:tgtEl>
                                          <p:spTgt spid="15"/>
                                        </p:tgtEl>
                                        <p:attrNameLst>
                                          <p:attrName>fill.type</p:attrName>
                                        </p:attrNameLst>
                                      </p:cBhvr>
                                      <p:to>
                                        <p:strVal val="solid"/>
                                      </p:to>
                                    </p:set>
                                    <p:set>
                                      <p:cBhvr>
                                        <p:cTn id="67" dur="2000" fill="hold"/>
                                        <p:tgtEl>
                                          <p:spTgt spid="15"/>
                                        </p:tgtEl>
                                        <p:attrNameLst>
                                          <p:attrName>fill.on</p:attrName>
                                        </p:attrNameLst>
                                      </p:cBhvr>
                                      <p:to>
                                        <p:strVal val="true"/>
                                      </p:to>
                                    </p:set>
                                  </p:childTnLst>
                                </p:cTn>
                              </p:par>
                              <p:par>
                                <p:cTn id="68" presetID="1" presetClass="mediacall" presetSubtype="0" fill="hold" nodeType="withEffect">
                                  <p:stCondLst>
                                    <p:cond delay="0"/>
                                  </p:stCondLst>
                                  <p:childTnLst>
                                    <p:cmd type="call" cmd="playFrom(0.0)">
                                      <p:cBhvr>
                                        <p:cTn id="69" dur="3000" fill="hold"/>
                                        <p:tgtEl>
                                          <p:spTgt spid="17"/>
                                        </p:tgtEl>
                                      </p:cBhvr>
                                    </p:cmd>
                                  </p:childTnLst>
                                </p:cTn>
                              </p:par>
                            </p:childTnLst>
                          </p:cTn>
                        </p:par>
                      </p:childTnLst>
                    </p:cTn>
                  </p:par>
                </p:childTnLst>
              </p:cTn>
              <p:nextCondLst>
                <p:cond evt="onClick" delay="0">
                  <p:tgtEl>
                    <p:spTgt spid="15"/>
                  </p:tgtEl>
                </p:cond>
              </p:nextCondLst>
            </p:seq>
            <p:audio>
              <p:cMediaNode vol="80000">
                <p:cTn id="70" fill="hold" display="0">
                  <p:stCondLst>
                    <p:cond delay="indefinite"/>
                  </p:stCondLst>
                  <p:endCondLst>
                    <p:cond evt="onStopAudio" delay="0">
                      <p:tgtEl>
                        <p:sldTgt/>
                      </p:tgtEl>
                    </p:cond>
                  </p:endCondLst>
                </p:cTn>
                <p:tgtEl>
                  <p:spTgt spid="16"/>
                </p:tgtEl>
              </p:cMediaNode>
            </p:audio>
            <p:audio>
              <p:cMediaNode vol="80000">
                <p:cTn id="71" fill="hold" display="0">
                  <p:stCondLst>
                    <p:cond delay="indefinite"/>
                  </p:stCondLst>
                  <p:endCondLst>
                    <p:cond evt="onStopAudio" delay="0">
                      <p:tgtEl>
                        <p:sldTgt/>
                      </p:tgtEl>
                    </p:cond>
                  </p:endCondLst>
                </p:cTn>
                <p:tgtEl>
                  <p:spTgt spid="17"/>
                </p:tgtEl>
              </p:cMediaNode>
            </p:audio>
          </p:childTnLst>
        </p:cTn>
      </p:par>
    </p:tnLst>
    <p:bldLst>
      <p:bldP spid="2" grpId="0" animBg="1"/>
      <p:bldP spid="3" grpId="0" animBg="1"/>
      <p:bldP spid="12" grpId="0" animBg="1"/>
      <p:bldP spid="14" grpId="0" animBg="1"/>
      <p:bldP spid="15"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1037</TotalTime>
  <Words>4202</Words>
  <Application>Microsoft Office PowerPoint</Application>
  <PresentationFormat>Widescreen</PresentationFormat>
  <Paragraphs>485</Paragraphs>
  <Slides>52</Slides>
  <Notes>2</Notes>
  <HiddenSlides>0</HiddenSlides>
  <MMClips>31</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52</vt:i4>
      </vt:variant>
    </vt:vector>
  </HeadingPairs>
  <TitlesOfParts>
    <vt:vector size="61" baseType="lpstr">
      <vt:lpstr>Arial</vt:lpstr>
      <vt:lpstr>Calibri</vt:lpstr>
      <vt:lpstr>Calibri Light</vt:lpstr>
      <vt:lpstr>Cambria Math</vt:lpstr>
      <vt:lpstr>Segoe UI Symbol</vt:lpstr>
      <vt:lpstr>Times New Roman</vt:lpstr>
      <vt:lpstr>1_Office Theme</vt:lpstr>
      <vt:lpstr>Office Theme</vt:lpstr>
      <vt:lpstr>2_Office Theme</vt:lpstr>
      <vt:lpstr>PowerPoint Presentation</vt:lpstr>
      <vt:lpstr>PowerPoint Presentation</vt:lpstr>
      <vt:lpstr>PowerPoint Presentation</vt:lpstr>
      <vt:lpstr>PowerPoint Presentation</vt:lpstr>
      <vt:lpstr>Quan sát video quá trình tách kim loại ra khỏi hợp chất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PHIẾU HỌC TẬP SỐ 1 </vt:lpstr>
      <vt:lpstr>PowerPoint Presentation</vt:lpstr>
      <vt:lpstr>PHIẾU HỌC TẬP SỐ 1 </vt:lpstr>
      <vt:lpstr>PowerPoint Presentation</vt:lpstr>
      <vt:lpstr>PowerPoint Presentation</vt:lpstr>
      <vt:lpstr>PowerPoint Presentation</vt:lpstr>
      <vt:lpstr>PowerPoint Presentation</vt:lpstr>
      <vt:lpstr>Câu hỏi trắc nghiệm: 1. Điện phân nóng chảy oxit tương ứng của kim loại X có thể tách X ra khỏi oxit. X là kim loại nào trong các kim loại sau? A. Fe      B. Al       C. Cu       D. Zn 2. Dùng CO có thể tách được kim loại ra khỏi hợp chất  X ở nhiệt độ cao. X là A. NaCl   B. MgCl2   C. CuO   D. Al2O3 3: Ghép thông tin cột A với cột B và C sao cho phù hợp.</vt:lpstr>
      <vt:lpstr>PowerPoint Presentation</vt:lpstr>
      <vt:lpstr>Vận dụng</vt:lpstr>
      <vt:lpstr>PowerPoint Presentation</vt:lpstr>
      <vt:lpstr>PowerPoint Presentation</vt:lpstr>
      <vt:lpstr>PowerPoint Presentation</vt:lpstr>
      <vt:lpstr>PowerPoint Presentation</vt:lpstr>
      <vt:lpstr>PowerPoint Presentation</vt:lpstr>
      <vt:lpstr>Trò chơi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HOẠT ĐỘNG VẬN DỤNG Carat (K) là thước đo độ tinh khiết của vàng. Vàng 24K có hàm lượng kim loại Au 99,99%, còn lại là các nguyên tố khác. Vậy vàng tây 14K có hàm lượng vàng tinh khiết bằng bao nhiêu?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Thèn Tươi</dc:creator>
  <cp:keywords>VnTeach.Com</cp:keywords>
  <cp:lastModifiedBy>User</cp:lastModifiedBy>
  <cp:revision>13</cp:revision>
  <dcterms:created xsi:type="dcterms:W3CDTF">2024-07-01T02:54:00Z</dcterms:created>
  <dcterms:modified xsi:type="dcterms:W3CDTF">2024-10-21T00:20:21Z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CB9E48C13171497D8757E8E17664B4EB_12</vt:lpwstr>
  </property>
  <property fmtid="{D5CDD505-2E9C-101B-9397-08002B2CF9AE}" pid="3" name="KSOProductBuildVer">
    <vt:lpwstr>1033-12.2.0.17119</vt:lpwstr>
  </property>
</Properties>
</file>