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6"/>
  </p:notesMasterIdLst>
  <p:sldIdLst>
    <p:sldId id="340" r:id="rId2"/>
    <p:sldId id="338" r:id="rId3"/>
    <p:sldId id="316" r:id="rId4"/>
    <p:sldId id="341" r:id="rId5"/>
    <p:sldId id="317" r:id="rId6"/>
    <p:sldId id="263" r:id="rId7"/>
    <p:sldId id="292" r:id="rId8"/>
    <p:sldId id="318" r:id="rId9"/>
    <p:sldId id="294" r:id="rId10"/>
    <p:sldId id="323" r:id="rId11"/>
    <p:sldId id="326" r:id="rId12"/>
    <p:sldId id="327" r:id="rId13"/>
    <p:sldId id="293" r:id="rId14"/>
    <p:sldId id="336" r:id="rId15"/>
  </p:sldIdLst>
  <p:sldSz cx="9144000" cy="5143500" type="screen16x9"/>
  <p:notesSz cx="6858000" cy="9144000"/>
  <p:embeddedFontLst>
    <p:embeddedFont>
      <p:font typeface="Paytone One" panose="020B0604020202020204" charset="0"/>
      <p:regular r:id="rId17"/>
    </p:embeddedFont>
    <p:embeddedFont>
      <p:font typeface="Hind" panose="020B0604020202020204" charset="0"/>
      <p:regular r:id="rId18"/>
      <p:bold r:id="rId19"/>
    </p:embeddedFont>
    <p:embeddedFont>
      <p:font typeface="Bebas Neue" panose="020B0604020202020204" charset="0"/>
      <p:regular r:id="rId20"/>
    </p:embeddedFont>
    <p:embeddedFont>
      <p:font typeface="Calibri" panose="020F0502020204030204" pitchFamily="34" charset="0"/>
      <p:regular r:id="rId21"/>
      <p:bold r:id="rId22"/>
      <p:italic r:id="rId23"/>
      <p:boldItalic r:id="rId24"/>
    </p:embeddedFont>
    <p:embeddedFont>
      <p:font typeface=".VnTime" panose="020B7200000000000000"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8BB268-BA86-4938-8D6B-92A9DE1381FE}">
  <a:tblStyle styleId="{2A8BB268-BA86-4938-8D6B-92A9DE1381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852"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08289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3d264e5c4f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3d264e5c4f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6897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4117536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13c66824adc_0_2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13c66824adc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374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62216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13c66824a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8" name="Google Shape;2288;g13c66824a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57461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13c66824a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8" name="Google Shape;2288;g13c66824a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2132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13d264e5c4f_1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13d264e5c4f_1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7867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13c66824adc_0_2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13c66824adc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2576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396121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13c66824adc_0_2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13c66824adc_0_2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9537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13d264e5c4f_1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13d264e5c4f_1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294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6"/>
          <p:cNvSpPr/>
          <p:nvPr/>
        </p:nvSpPr>
        <p:spPr>
          <a:xfrm>
            <a:off x="0" y="4523800"/>
            <a:ext cx="1779000" cy="6198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rot="-5400000" flipH="1">
            <a:off x="7481650" y="-557400"/>
            <a:ext cx="1104900" cy="22197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6"/>
          <p:cNvGrpSpPr/>
          <p:nvPr/>
        </p:nvGrpSpPr>
        <p:grpSpPr>
          <a:xfrm flipH="1">
            <a:off x="-101175" y="4507650"/>
            <a:ext cx="1884550" cy="635864"/>
            <a:chOff x="5948426" y="4470365"/>
            <a:chExt cx="1884550" cy="635864"/>
          </a:xfrm>
        </p:grpSpPr>
        <p:grpSp>
          <p:nvGrpSpPr>
            <p:cNvPr id="126" name="Google Shape;126;p6"/>
            <p:cNvGrpSpPr/>
            <p:nvPr/>
          </p:nvGrpSpPr>
          <p:grpSpPr>
            <a:xfrm rot="5400000">
              <a:off x="6800307" y="4073560"/>
              <a:ext cx="532139" cy="1533200"/>
              <a:chOff x="7509952" y="1311021"/>
              <a:chExt cx="532139" cy="1533200"/>
            </a:xfrm>
          </p:grpSpPr>
          <p:cxnSp>
            <p:nvCxnSpPr>
              <p:cNvPr id="127" name="Google Shape;127;p6"/>
              <p:cNvCxnSpPr/>
              <p:nvPr/>
            </p:nvCxnSpPr>
            <p:spPr>
              <a:xfrm>
                <a:off x="7515844" y="1754271"/>
                <a:ext cx="526200" cy="0"/>
              </a:xfrm>
              <a:prstGeom prst="straightConnector1">
                <a:avLst/>
              </a:prstGeom>
              <a:noFill/>
              <a:ln w="9525" cap="rnd" cmpd="sng">
                <a:solidFill>
                  <a:schemeClr val="accent5"/>
                </a:solidFill>
                <a:prstDash val="solid"/>
                <a:round/>
                <a:headEnd type="none" w="med" len="med"/>
                <a:tailEnd type="none" w="med" len="med"/>
              </a:ln>
            </p:spPr>
          </p:cxnSp>
          <p:cxnSp>
            <p:nvCxnSpPr>
              <p:cNvPr id="128" name="Google Shape;128;p6"/>
              <p:cNvCxnSpPr/>
              <p:nvPr/>
            </p:nvCxnSpPr>
            <p:spPr>
              <a:xfrm>
                <a:off x="7550667" y="2299246"/>
                <a:ext cx="491400" cy="0"/>
              </a:xfrm>
              <a:prstGeom prst="straightConnector1">
                <a:avLst/>
              </a:prstGeom>
              <a:noFill/>
              <a:ln w="9525" cap="rnd" cmpd="sng">
                <a:solidFill>
                  <a:schemeClr val="accent5"/>
                </a:solidFill>
                <a:prstDash val="solid"/>
                <a:round/>
                <a:headEnd type="none" w="med" len="med"/>
                <a:tailEnd type="none" w="med" len="med"/>
              </a:ln>
            </p:spPr>
          </p:cxnSp>
          <p:cxnSp>
            <p:nvCxnSpPr>
              <p:cNvPr id="129" name="Google Shape;129;p6"/>
              <p:cNvCxnSpPr/>
              <p:nvPr/>
            </p:nvCxnSpPr>
            <p:spPr>
              <a:xfrm>
                <a:off x="7585491" y="2844221"/>
                <a:ext cx="456600" cy="0"/>
              </a:xfrm>
              <a:prstGeom prst="straightConnector1">
                <a:avLst/>
              </a:prstGeom>
              <a:noFill/>
              <a:ln w="9525" cap="rnd" cmpd="sng">
                <a:solidFill>
                  <a:schemeClr val="accent5"/>
                </a:solidFill>
                <a:prstDash val="solid"/>
                <a:round/>
                <a:headEnd type="none" w="med" len="med"/>
                <a:tailEnd type="none" w="med" len="med"/>
              </a:ln>
            </p:spPr>
          </p:cxnSp>
          <p:cxnSp>
            <p:nvCxnSpPr>
              <p:cNvPr id="130" name="Google Shape;130;p6"/>
              <p:cNvCxnSpPr/>
              <p:nvPr/>
            </p:nvCxnSpPr>
            <p:spPr>
              <a:xfrm rot="5400000">
                <a:off x="7298602" y="1522371"/>
                <a:ext cx="422700" cy="0"/>
              </a:xfrm>
              <a:prstGeom prst="straightConnector1">
                <a:avLst/>
              </a:prstGeom>
              <a:noFill/>
              <a:ln w="9525" cap="rnd" cmpd="sng">
                <a:solidFill>
                  <a:schemeClr val="accent5"/>
                </a:solidFill>
                <a:prstDash val="solid"/>
                <a:round/>
                <a:headEnd type="none" w="med" len="med"/>
                <a:tailEnd type="none" w="med" len="med"/>
              </a:ln>
            </p:spPr>
          </p:cxnSp>
        </p:grpSp>
        <p:sp>
          <p:nvSpPr>
            <p:cNvPr id="131" name="Google Shape;131;p6"/>
            <p:cNvSpPr/>
            <p:nvPr/>
          </p:nvSpPr>
          <p:spPr>
            <a:xfrm rot="5400000">
              <a:off x="6531326" y="3887465"/>
              <a:ext cx="630600" cy="17964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6"/>
          <p:cNvSpPr/>
          <p:nvPr/>
        </p:nvSpPr>
        <p:spPr>
          <a:xfrm flipH="1">
            <a:off x="8128151" y="2215375"/>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rot="-4822777" flipH="1">
            <a:off x="-308288" y="4100761"/>
            <a:ext cx="2225312" cy="2114206"/>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7" y="144653"/>
            <a:ext cx="1074821" cy="1316272"/>
          </a:xfrm>
          <a:custGeom>
            <a:avLst/>
            <a:gdLst/>
            <a:ahLst/>
            <a:cxnLst/>
            <a:rect l="l" t="t" r="r" b="b"/>
            <a:pathLst>
              <a:path w="33818" h="41415" extrusionOk="0">
                <a:moveTo>
                  <a:pt x="25840" y="1"/>
                </a:moveTo>
                <a:lnTo>
                  <a:pt x="25840" y="1"/>
                </a:lnTo>
                <a:cubicBezTo>
                  <a:pt x="23244" y="4454"/>
                  <a:pt x="20958" y="8812"/>
                  <a:pt x="18362" y="13218"/>
                </a:cubicBezTo>
                <a:cubicBezTo>
                  <a:pt x="17171" y="10170"/>
                  <a:pt x="16099" y="7336"/>
                  <a:pt x="14980" y="4454"/>
                </a:cubicBezTo>
                <a:cubicBezTo>
                  <a:pt x="14623" y="4740"/>
                  <a:pt x="14671" y="5026"/>
                  <a:pt x="14623" y="5264"/>
                </a:cubicBezTo>
                <a:cubicBezTo>
                  <a:pt x="14051" y="8169"/>
                  <a:pt x="13504" y="11075"/>
                  <a:pt x="12932" y="13980"/>
                </a:cubicBezTo>
                <a:cubicBezTo>
                  <a:pt x="12815" y="14537"/>
                  <a:pt x="12770" y="14761"/>
                  <a:pt x="12541" y="14761"/>
                </a:cubicBezTo>
                <a:cubicBezTo>
                  <a:pt x="12398" y="14761"/>
                  <a:pt x="12184" y="14674"/>
                  <a:pt x="11837" y="14528"/>
                </a:cubicBezTo>
                <a:cubicBezTo>
                  <a:pt x="9503" y="13575"/>
                  <a:pt x="7145" y="12622"/>
                  <a:pt x="4788" y="11646"/>
                </a:cubicBezTo>
                <a:cubicBezTo>
                  <a:pt x="4508" y="11546"/>
                  <a:pt x="4244" y="11362"/>
                  <a:pt x="3928" y="11362"/>
                </a:cubicBezTo>
                <a:cubicBezTo>
                  <a:pt x="3867" y="11362"/>
                  <a:pt x="3805" y="11369"/>
                  <a:pt x="3740" y="11384"/>
                </a:cubicBezTo>
                <a:cubicBezTo>
                  <a:pt x="3763" y="11646"/>
                  <a:pt x="3930" y="11789"/>
                  <a:pt x="4073" y="11979"/>
                </a:cubicBezTo>
                <a:cubicBezTo>
                  <a:pt x="5740" y="14075"/>
                  <a:pt x="7407" y="16195"/>
                  <a:pt x="9074" y="18314"/>
                </a:cubicBezTo>
                <a:cubicBezTo>
                  <a:pt x="9717" y="19148"/>
                  <a:pt x="9717" y="19148"/>
                  <a:pt x="8931" y="19791"/>
                </a:cubicBezTo>
                <a:cubicBezTo>
                  <a:pt x="6240" y="22005"/>
                  <a:pt x="3525" y="24196"/>
                  <a:pt x="858" y="26411"/>
                </a:cubicBezTo>
                <a:cubicBezTo>
                  <a:pt x="549" y="26673"/>
                  <a:pt x="144" y="26840"/>
                  <a:pt x="1" y="27292"/>
                </a:cubicBezTo>
                <a:cubicBezTo>
                  <a:pt x="73" y="27314"/>
                  <a:pt x="143" y="27322"/>
                  <a:pt x="212" y="27322"/>
                </a:cubicBezTo>
                <a:cubicBezTo>
                  <a:pt x="369" y="27322"/>
                  <a:pt x="518" y="27278"/>
                  <a:pt x="668" y="27244"/>
                </a:cubicBezTo>
                <a:cubicBezTo>
                  <a:pt x="3930" y="26482"/>
                  <a:pt x="7169" y="25697"/>
                  <a:pt x="10408" y="24958"/>
                </a:cubicBezTo>
                <a:cubicBezTo>
                  <a:pt x="10651" y="24904"/>
                  <a:pt x="10830" y="24871"/>
                  <a:pt x="10960" y="24871"/>
                </a:cubicBezTo>
                <a:cubicBezTo>
                  <a:pt x="11286" y="24871"/>
                  <a:pt x="11289" y="25082"/>
                  <a:pt x="11170" y="25697"/>
                </a:cubicBezTo>
                <a:cubicBezTo>
                  <a:pt x="10479" y="29483"/>
                  <a:pt x="9789" y="33270"/>
                  <a:pt x="9098" y="37080"/>
                </a:cubicBezTo>
                <a:cubicBezTo>
                  <a:pt x="8836" y="38509"/>
                  <a:pt x="8598" y="39938"/>
                  <a:pt x="8336" y="41366"/>
                </a:cubicBezTo>
                <a:cubicBezTo>
                  <a:pt x="8431" y="41390"/>
                  <a:pt x="8503" y="41414"/>
                  <a:pt x="8574" y="41414"/>
                </a:cubicBezTo>
                <a:cubicBezTo>
                  <a:pt x="11289" y="37437"/>
                  <a:pt x="13980" y="33460"/>
                  <a:pt x="16790" y="29340"/>
                </a:cubicBezTo>
                <a:cubicBezTo>
                  <a:pt x="18671" y="33365"/>
                  <a:pt x="20457" y="37199"/>
                  <a:pt x="22267" y="41057"/>
                </a:cubicBezTo>
                <a:lnTo>
                  <a:pt x="22482" y="40985"/>
                </a:lnTo>
                <a:cubicBezTo>
                  <a:pt x="22482" y="36627"/>
                  <a:pt x="22339" y="32246"/>
                  <a:pt x="22053" y="27792"/>
                </a:cubicBezTo>
                <a:lnTo>
                  <a:pt x="22053" y="27792"/>
                </a:lnTo>
                <a:cubicBezTo>
                  <a:pt x="26078" y="28911"/>
                  <a:pt x="29936" y="30007"/>
                  <a:pt x="33817" y="31079"/>
                </a:cubicBezTo>
                <a:cubicBezTo>
                  <a:pt x="33698" y="30674"/>
                  <a:pt x="33484" y="30412"/>
                  <a:pt x="33270" y="30174"/>
                </a:cubicBezTo>
                <a:cubicBezTo>
                  <a:pt x="30698" y="27411"/>
                  <a:pt x="28102" y="24649"/>
                  <a:pt x="25530" y="21886"/>
                </a:cubicBezTo>
                <a:cubicBezTo>
                  <a:pt x="24839" y="21148"/>
                  <a:pt x="24720" y="21196"/>
                  <a:pt x="25554" y="20410"/>
                </a:cubicBezTo>
                <a:cubicBezTo>
                  <a:pt x="28126" y="18076"/>
                  <a:pt x="30674" y="15695"/>
                  <a:pt x="33246" y="13337"/>
                </a:cubicBezTo>
                <a:cubicBezTo>
                  <a:pt x="33389" y="13194"/>
                  <a:pt x="33651" y="13123"/>
                  <a:pt x="33460" y="12765"/>
                </a:cubicBezTo>
                <a:lnTo>
                  <a:pt x="33460" y="12765"/>
                </a:lnTo>
                <a:cubicBezTo>
                  <a:pt x="31936" y="13099"/>
                  <a:pt x="30412" y="13432"/>
                  <a:pt x="28888" y="13766"/>
                </a:cubicBezTo>
                <a:cubicBezTo>
                  <a:pt x="27126" y="14147"/>
                  <a:pt x="25363" y="14551"/>
                  <a:pt x="23625" y="14932"/>
                </a:cubicBezTo>
                <a:cubicBezTo>
                  <a:pt x="23444" y="14971"/>
                  <a:pt x="23306" y="14994"/>
                  <a:pt x="23204" y="14994"/>
                </a:cubicBezTo>
                <a:cubicBezTo>
                  <a:pt x="22931" y="14994"/>
                  <a:pt x="22912" y="14829"/>
                  <a:pt x="22982" y="14361"/>
                </a:cubicBezTo>
                <a:cubicBezTo>
                  <a:pt x="23006" y="14266"/>
                  <a:pt x="23029" y="14194"/>
                  <a:pt x="23029" y="14123"/>
                </a:cubicBezTo>
                <a:cubicBezTo>
                  <a:pt x="23815" y="10432"/>
                  <a:pt x="24601" y="6740"/>
                  <a:pt x="25363" y="3049"/>
                </a:cubicBezTo>
                <a:cubicBezTo>
                  <a:pt x="25530" y="2120"/>
                  <a:pt x="25863" y="1215"/>
                  <a:pt x="25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rot="2700000">
            <a:off x="7641079" y="-270792"/>
            <a:ext cx="1665276" cy="1095933"/>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1">
  <p:cSld name="CUSTOM_2">
    <p:spTree>
      <p:nvGrpSpPr>
        <p:cNvPr id="1" name="Shape 326"/>
        <p:cNvGrpSpPr/>
        <p:nvPr/>
      </p:nvGrpSpPr>
      <p:grpSpPr>
        <a:xfrm>
          <a:off x="0" y="0"/>
          <a:ext cx="0" cy="0"/>
          <a:chOff x="0" y="0"/>
          <a:chExt cx="0" cy="0"/>
        </a:xfrm>
      </p:grpSpPr>
      <p:sp>
        <p:nvSpPr>
          <p:cNvPr id="327" name="Google Shape;327;p14"/>
          <p:cNvSpPr/>
          <p:nvPr/>
        </p:nvSpPr>
        <p:spPr>
          <a:xfrm rot="-5400000" flipH="1">
            <a:off x="5300475" y="1834800"/>
            <a:ext cx="5701500" cy="19857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txBox="1">
            <a:spLocks noGrp="1"/>
          </p:cNvSpPr>
          <p:nvPr>
            <p:ph type="title"/>
          </p:nvPr>
        </p:nvSpPr>
        <p:spPr>
          <a:xfrm>
            <a:off x="3060950" y="1750917"/>
            <a:ext cx="4423200" cy="969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5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9" name="Google Shape;329;p14"/>
          <p:cNvSpPr txBox="1">
            <a:spLocks noGrp="1"/>
          </p:cNvSpPr>
          <p:nvPr>
            <p:ph type="title" idx="2" hasCustomPrompt="1"/>
          </p:nvPr>
        </p:nvSpPr>
        <p:spPr>
          <a:xfrm>
            <a:off x="1794000" y="2098043"/>
            <a:ext cx="1132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0" name="Google Shape;330;p14"/>
          <p:cNvSpPr txBox="1">
            <a:spLocks noGrp="1"/>
          </p:cNvSpPr>
          <p:nvPr>
            <p:ph type="subTitle" idx="1"/>
          </p:nvPr>
        </p:nvSpPr>
        <p:spPr>
          <a:xfrm>
            <a:off x="3060950" y="2643553"/>
            <a:ext cx="44232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 name="Google Shape;331;p14"/>
          <p:cNvSpPr/>
          <p:nvPr/>
        </p:nvSpPr>
        <p:spPr>
          <a:xfrm rot="5400000">
            <a:off x="943350" y="-962700"/>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rot="-215990">
            <a:off x="-34467" y="31859"/>
            <a:ext cx="1665305" cy="1095952"/>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14"/>
          <p:cNvGrpSpPr/>
          <p:nvPr/>
        </p:nvGrpSpPr>
        <p:grpSpPr>
          <a:xfrm>
            <a:off x="7153304" y="-29850"/>
            <a:ext cx="1990776" cy="5203200"/>
            <a:chOff x="7153300" y="-29850"/>
            <a:chExt cx="1990776" cy="5203200"/>
          </a:xfrm>
        </p:grpSpPr>
        <p:grpSp>
          <p:nvGrpSpPr>
            <p:cNvPr id="334" name="Google Shape;334;p14"/>
            <p:cNvGrpSpPr/>
            <p:nvPr/>
          </p:nvGrpSpPr>
          <p:grpSpPr>
            <a:xfrm>
              <a:off x="7193625" y="0"/>
              <a:ext cx="1950451" cy="5143502"/>
              <a:chOff x="6409225" y="0"/>
              <a:chExt cx="1950451" cy="5143502"/>
            </a:xfrm>
          </p:grpSpPr>
          <p:cxnSp>
            <p:nvCxnSpPr>
              <p:cNvPr id="335" name="Google Shape;335;p14"/>
              <p:cNvCxnSpPr/>
              <p:nvPr/>
            </p:nvCxnSpPr>
            <p:spPr>
              <a:xfrm>
                <a:off x="6626876" y="1209275"/>
                <a:ext cx="1732800" cy="0"/>
              </a:xfrm>
              <a:prstGeom prst="straightConnector1">
                <a:avLst/>
              </a:prstGeom>
              <a:noFill/>
              <a:ln w="9525" cap="rnd" cmpd="sng">
                <a:solidFill>
                  <a:schemeClr val="accent5"/>
                </a:solidFill>
                <a:prstDash val="solid"/>
                <a:round/>
                <a:headEnd type="none" w="med" len="med"/>
                <a:tailEnd type="none" w="med" len="med"/>
              </a:ln>
            </p:spPr>
          </p:cxnSp>
          <p:cxnSp>
            <p:nvCxnSpPr>
              <p:cNvPr id="336" name="Google Shape;336;p14"/>
              <p:cNvCxnSpPr/>
              <p:nvPr/>
            </p:nvCxnSpPr>
            <p:spPr>
              <a:xfrm>
                <a:off x="6734327" y="1754250"/>
                <a:ext cx="1623900" cy="0"/>
              </a:xfrm>
              <a:prstGeom prst="straightConnector1">
                <a:avLst/>
              </a:prstGeom>
              <a:noFill/>
              <a:ln w="9525" cap="rnd" cmpd="sng">
                <a:solidFill>
                  <a:schemeClr val="accent5"/>
                </a:solidFill>
                <a:prstDash val="solid"/>
                <a:round/>
                <a:headEnd type="none" w="med" len="med"/>
                <a:tailEnd type="none" w="med" len="med"/>
              </a:ln>
            </p:spPr>
          </p:cxnSp>
          <p:cxnSp>
            <p:nvCxnSpPr>
              <p:cNvPr id="337" name="Google Shape;337;p14"/>
              <p:cNvCxnSpPr/>
              <p:nvPr/>
            </p:nvCxnSpPr>
            <p:spPr>
              <a:xfrm>
                <a:off x="6841779" y="2299225"/>
                <a:ext cx="1516500" cy="0"/>
              </a:xfrm>
              <a:prstGeom prst="straightConnector1">
                <a:avLst/>
              </a:prstGeom>
              <a:noFill/>
              <a:ln w="9525" cap="rnd" cmpd="sng">
                <a:solidFill>
                  <a:schemeClr val="accent5"/>
                </a:solidFill>
                <a:prstDash val="solid"/>
                <a:round/>
                <a:headEnd type="none" w="med" len="med"/>
                <a:tailEnd type="none" w="med" len="med"/>
              </a:ln>
            </p:spPr>
          </p:cxnSp>
          <p:cxnSp>
            <p:nvCxnSpPr>
              <p:cNvPr id="338" name="Google Shape;338;p14"/>
              <p:cNvCxnSpPr/>
              <p:nvPr/>
            </p:nvCxnSpPr>
            <p:spPr>
              <a:xfrm>
                <a:off x="6949228" y="2844200"/>
                <a:ext cx="1409100" cy="0"/>
              </a:xfrm>
              <a:prstGeom prst="straightConnector1">
                <a:avLst/>
              </a:prstGeom>
              <a:noFill/>
              <a:ln w="9525" cap="rnd" cmpd="sng">
                <a:solidFill>
                  <a:schemeClr val="accent5"/>
                </a:solidFill>
                <a:prstDash val="solid"/>
                <a:round/>
                <a:headEnd type="none" w="med" len="med"/>
                <a:tailEnd type="none" w="med" len="med"/>
              </a:ln>
            </p:spPr>
          </p:cxnSp>
          <p:cxnSp>
            <p:nvCxnSpPr>
              <p:cNvPr id="339" name="Google Shape;339;p14"/>
              <p:cNvCxnSpPr/>
              <p:nvPr/>
            </p:nvCxnSpPr>
            <p:spPr>
              <a:xfrm>
                <a:off x="7056681" y="3389150"/>
                <a:ext cx="1301700" cy="0"/>
              </a:xfrm>
              <a:prstGeom prst="straightConnector1">
                <a:avLst/>
              </a:prstGeom>
              <a:noFill/>
              <a:ln w="9525" cap="rnd" cmpd="sng">
                <a:solidFill>
                  <a:schemeClr val="accent5"/>
                </a:solidFill>
                <a:prstDash val="solid"/>
                <a:round/>
                <a:headEnd type="none" w="med" len="med"/>
                <a:tailEnd type="none" w="med" len="med"/>
              </a:ln>
            </p:spPr>
          </p:cxnSp>
          <p:cxnSp>
            <p:nvCxnSpPr>
              <p:cNvPr id="340" name="Google Shape;340;p14"/>
              <p:cNvCxnSpPr/>
              <p:nvPr/>
            </p:nvCxnSpPr>
            <p:spPr>
              <a:xfrm>
                <a:off x="7164130" y="3934125"/>
                <a:ext cx="1194000" cy="0"/>
              </a:xfrm>
              <a:prstGeom prst="straightConnector1">
                <a:avLst/>
              </a:prstGeom>
              <a:noFill/>
              <a:ln w="9525" cap="rnd" cmpd="sng">
                <a:solidFill>
                  <a:schemeClr val="accent5"/>
                </a:solidFill>
                <a:prstDash val="solid"/>
                <a:round/>
                <a:headEnd type="none" w="med" len="med"/>
                <a:tailEnd type="none" w="med" len="med"/>
              </a:ln>
            </p:spPr>
          </p:cxnSp>
          <p:cxnSp>
            <p:nvCxnSpPr>
              <p:cNvPr id="341" name="Google Shape;341;p14"/>
              <p:cNvCxnSpPr/>
              <p:nvPr/>
            </p:nvCxnSpPr>
            <p:spPr>
              <a:xfrm>
                <a:off x="7272972" y="4479100"/>
                <a:ext cx="1085700" cy="0"/>
              </a:xfrm>
              <a:prstGeom prst="straightConnector1">
                <a:avLst/>
              </a:prstGeom>
              <a:noFill/>
              <a:ln w="9525" cap="rnd" cmpd="sng">
                <a:solidFill>
                  <a:schemeClr val="accent5"/>
                </a:solidFill>
                <a:prstDash val="solid"/>
                <a:round/>
                <a:headEnd type="none" w="med" len="med"/>
                <a:tailEnd type="none" w="med" len="med"/>
              </a:ln>
            </p:spPr>
          </p:cxnSp>
          <p:cxnSp>
            <p:nvCxnSpPr>
              <p:cNvPr id="342" name="Google Shape;342;p14"/>
              <p:cNvCxnSpPr/>
              <p:nvPr/>
            </p:nvCxnSpPr>
            <p:spPr>
              <a:xfrm>
                <a:off x="7379172" y="5024075"/>
                <a:ext cx="978900" cy="0"/>
              </a:xfrm>
              <a:prstGeom prst="straightConnector1">
                <a:avLst/>
              </a:prstGeom>
              <a:noFill/>
              <a:ln w="9525" cap="rnd" cmpd="sng">
                <a:solidFill>
                  <a:schemeClr val="accent5"/>
                </a:solidFill>
                <a:prstDash val="solid"/>
                <a:round/>
                <a:headEnd type="none" w="med" len="med"/>
                <a:tailEnd type="none" w="med" len="med"/>
              </a:ln>
            </p:spPr>
          </p:cxnSp>
          <p:cxnSp>
            <p:nvCxnSpPr>
              <p:cNvPr id="343" name="Google Shape;343;p14"/>
              <p:cNvCxnSpPr/>
              <p:nvPr/>
            </p:nvCxnSpPr>
            <p:spPr>
              <a:xfrm>
                <a:off x="6520181" y="664300"/>
                <a:ext cx="1839300" cy="0"/>
              </a:xfrm>
              <a:prstGeom prst="straightConnector1">
                <a:avLst/>
              </a:prstGeom>
              <a:noFill/>
              <a:ln w="9525" cap="rnd" cmpd="sng">
                <a:solidFill>
                  <a:schemeClr val="accent5"/>
                </a:solidFill>
                <a:prstDash val="solid"/>
                <a:round/>
                <a:headEnd type="none" w="med" len="med"/>
                <a:tailEnd type="none" w="med" len="med"/>
              </a:ln>
            </p:spPr>
          </p:cxnSp>
          <p:cxnSp>
            <p:nvCxnSpPr>
              <p:cNvPr id="344" name="Google Shape;344;p14"/>
              <p:cNvCxnSpPr/>
              <p:nvPr/>
            </p:nvCxnSpPr>
            <p:spPr>
              <a:xfrm>
                <a:off x="6409225" y="119325"/>
                <a:ext cx="1949400" cy="0"/>
              </a:xfrm>
              <a:prstGeom prst="straightConnector1">
                <a:avLst/>
              </a:prstGeom>
              <a:noFill/>
              <a:ln w="9525" cap="rnd" cmpd="sng">
                <a:solidFill>
                  <a:schemeClr val="accent5"/>
                </a:solidFill>
                <a:prstDash val="solid"/>
                <a:round/>
                <a:headEnd type="none" w="med" len="med"/>
                <a:tailEnd type="none" w="med" len="med"/>
              </a:ln>
            </p:spPr>
          </p:cxnSp>
          <p:cxnSp>
            <p:nvCxnSpPr>
              <p:cNvPr id="345" name="Google Shape;345;p14"/>
              <p:cNvCxnSpPr/>
              <p:nvPr/>
            </p:nvCxnSpPr>
            <p:spPr>
              <a:xfrm rot="5400000">
                <a:off x="5342616" y="2571752"/>
                <a:ext cx="5143500" cy="0"/>
              </a:xfrm>
              <a:prstGeom prst="straightConnector1">
                <a:avLst/>
              </a:prstGeom>
              <a:noFill/>
              <a:ln w="9525" cap="rnd" cmpd="sng">
                <a:solidFill>
                  <a:schemeClr val="accent5"/>
                </a:solidFill>
                <a:prstDash val="solid"/>
                <a:round/>
                <a:headEnd type="none" w="med" len="med"/>
                <a:tailEnd type="none" w="med" len="med"/>
              </a:ln>
            </p:spPr>
          </p:cxnSp>
          <p:cxnSp>
            <p:nvCxnSpPr>
              <p:cNvPr id="346" name="Google Shape;346;p14"/>
              <p:cNvCxnSpPr/>
              <p:nvPr/>
            </p:nvCxnSpPr>
            <p:spPr>
              <a:xfrm rot="5400000">
                <a:off x="5632100" y="1737300"/>
                <a:ext cx="3474600" cy="0"/>
              </a:xfrm>
              <a:prstGeom prst="straightConnector1">
                <a:avLst/>
              </a:prstGeom>
              <a:noFill/>
              <a:ln w="9525" cap="rnd" cmpd="sng">
                <a:solidFill>
                  <a:schemeClr val="accent5"/>
                </a:solidFill>
                <a:prstDash val="solid"/>
                <a:round/>
                <a:headEnd type="none" w="med" len="med"/>
                <a:tailEnd type="none" w="med" len="med"/>
              </a:ln>
            </p:spPr>
          </p:cxnSp>
          <p:cxnSp>
            <p:nvCxnSpPr>
              <p:cNvPr id="347" name="Google Shape;347;p14"/>
              <p:cNvCxnSpPr/>
              <p:nvPr/>
            </p:nvCxnSpPr>
            <p:spPr>
              <a:xfrm>
                <a:off x="6824425" y="0"/>
                <a:ext cx="0" cy="1628400"/>
              </a:xfrm>
              <a:prstGeom prst="straightConnector1">
                <a:avLst/>
              </a:prstGeom>
              <a:noFill/>
              <a:ln w="9525" cap="rnd" cmpd="sng">
                <a:solidFill>
                  <a:schemeClr val="accent5"/>
                </a:solidFill>
                <a:prstDash val="solid"/>
                <a:round/>
                <a:headEnd type="none" w="med" len="med"/>
                <a:tailEnd type="none" w="med" len="med"/>
              </a:ln>
            </p:spPr>
          </p:cxnSp>
        </p:grpSp>
        <p:sp>
          <p:nvSpPr>
            <p:cNvPr id="348" name="Google Shape;348;p14"/>
            <p:cNvSpPr/>
            <p:nvPr/>
          </p:nvSpPr>
          <p:spPr>
            <a:xfrm>
              <a:off x="7153300" y="-29850"/>
              <a:ext cx="1826700" cy="52032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4"/>
          <p:cNvSpPr/>
          <p:nvPr/>
        </p:nvSpPr>
        <p:spPr>
          <a:xfrm flipH="1">
            <a:off x="0" y="2129125"/>
            <a:ext cx="5231000" cy="3014375"/>
          </a:xfrm>
          <a:custGeom>
            <a:avLst/>
            <a:gdLst/>
            <a:ahLst/>
            <a:cxnLst/>
            <a:rect l="l" t="t" r="r" b="b"/>
            <a:pathLst>
              <a:path w="209240" h="120575" extrusionOk="0">
                <a:moveTo>
                  <a:pt x="0" y="120446"/>
                </a:moveTo>
                <a:lnTo>
                  <a:pt x="209240" y="0"/>
                </a:lnTo>
                <a:lnTo>
                  <a:pt x="209240" y="70819"/>
                </a:lnTo>
                <a:lnTo>
                  <a:pt x="90481" y="120575"/>
                </a:lnTo>
                <a:close/>
              </a:path>
            </a:pathLst>
          </a:custGeom>
          <a:solidFill>
            <a:schemeClr val="accent6"/>
          </a:solidFill>
          <a:ln>
            <a:noFill/>
          </a:ln>
        </p:spPr>
      </p:sp>
      <p:sp>
        <p:nvSpPr>
          <p:cNvPr id="350" name="Google Shape;350;p14"/>
          <p:cNvSpPr/>
          <p:nvPr/>
        </p:nvSpPr>
        <p:spPr>
          <a:xfrm rot="10087101" flipH="1">
            <a:off x="7702638" y="3496647"/>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87"/>
        <p:cNvGrpSpPr/>
        <p:nvPr/>
      </p:nvGrpSpPr>
      <p:grpSpPr>
        <a:xfrm>
          <a:off x="0" y="0"/>
          <a:ext cx="0" cy="0"/>
          <a:chOff x="0" y="0"/>
          <a:chExt cx="0" cy="0"/>
        </a:xfrm>
      </p:grpSpPr>
      <p:grpSp>
        <p:nvGrpSpPr>
          <p:cNvPr id="588" name="Google Shape;588;p25"/>
          <p:cNvGrpSpPr/>
          <p:nvPr/>
        </p:nvGrpSpPr>
        <p:grpSpPr>
          <a:xfrm>
            <a:off x="4281050" y="-30300"/>
            <a:ext cx="4863000" cy="1722900"/>
            <a:chOff x="4281050" y="-30300"/>
            <a:chExt cx="4863000" cy="1722900"/>
          </a:xfrm>
        </p:grpSpPr>
        <p:cxnSp>
          <p:nvCxnSpPr>
            <p:cNvPr id="589" name="Google Shape;589;p25"/>
            <p:cNvCxnSpPr/>
            <p:nvPr/>
          </p:nvCxnSpPr>
          <p:spPr>
            <a:xfrm rot="10800000">
              <a:off x="7410298" y="1097538"/>
              <a:ext cx="1733700" cy="0"/>
            </a:xfrm>
            <a:prstGeom prst="straightConnector1">
              <a:avLst/>
            </a:prstGeom>
            <a:noFill/>
            <a:ln w="9525" cap="rnd" cmpd="sng">
              <a:solidFill>
                <a:schemeClr val="accent5"/>
              </a:solidFill>
              <a:prstDash val="solid"/>
              <a:round/>
              <a:headEnd type="none" w="med" len="med"/>
              <a:tailEnd type="none" w="med" len="med"/>
            </a:ln>
          </p:spPr>
        </p:cxnSp>
        <p:grpSp>
          <p:nvGrpSpPr>
            <p:cNvPr id="590" name="Google Shape;590;p25"/>
            <p:cNvGrpSpPr/>
            <p:nvPr/>
          </p:nvGrpSpPr>
          <p:grpSpPr>
            <a:xfrm>
              <a:off x="4281050" y="-30300"/>
              <a:ext cx="4863000" cy="1722900"/>
              <a:chOff x="4281050" y="-30300"/>
              <a:chExt cx="4863000" cy="1722900"/>
            </a:xfrm>
          </p:grpSpPr>
          <p:sp>
            <p:nvSpPr>
              <p:cNvPr id="591" name="Google Shape;591;p25"/>
              <p:cNvSpPr/>
              <p:nvPr/>
            </p:nvSpPr>
            <p:spPr>
              <a:xfrm rot="10800000">
                <a:off x="4281050" y="0"/>
                <a:ext cx="4863000" cy="16842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2" name="Google Shape;592;p25"/>
              <p:cNvCxnSpPr/>
              <p:nvPr/>
            </p:nvCxnSpPr>
            <p:spPr>
              <a:xfrm rot="-5400000">
                <a:off x="7198350" y="743939"/>
                <a:ext cx="1472700" cy="0"/>
              </a:xfrm>
              <a:prstGeom prst="straightConnector1">
                <a:avLst/>
              </a:prstGeom>
              <a:noFill/>
              <a:ln w="9525" cap="rnd" cmpd="sng">
                <a:solidFill>
                  <a:schemeClr val="accent5"/>
                </a:solidFill>
                <a:prstDash val="solid"/>
                <a:round/>
                <a:headEnd type="none" w="med" len="med"/>
                <a:tailEnd type="none" w="med" len="med"/>
              </a:ln>
            </p:spPr>
          </p:cxnSp>
          <p:cxnSp>
            <p:nvCxnSpPr>
              <p:cNvPr id="593" name="Google Shape;593;p25"/>
              <p:cNvCxnSpPr/>
              <p:nvPr/>
            </p:nvCxnSpPr>
            <p:spPr>
              <a:xfrm rot="-5400000">
                <a:off x="6699575" y="698805"/>
                <a:ext cx="1380300" cy="0"/>
              </a:xfrm>
              <a:prstGeom prst="straightConnector1">
                <a:avLst/>
              </a:prstGeom>
              <a:noFill/>
              <a:ln w="9525" cap="rnd" cmpd="sng">
                <a:solidFill>
                  <a:schemeClr val="accent5"/>
                </a:solidFill>
                <a:prstDash val="solid"/>
                <a:round/>
                <a:headEnd type="none" w="med" len="med"/>
                <a:tailEnd type="none" w="med" len="med"/>
              </a:ln>
            </p:spPr>
          </p:cxnSp>
          <p:cxnSp>
            <p:nvCxnSpPr>
              <p:cNvPr id="594" name="Google Shape;594;p25"/>
              <p:cNvCxnSpPr/>
              <p:nvPr/>
            </p:nvCxnSpPr>
            <p:spPr>
              <a:xfrm rot="-5400000">
                <a:off x="6200350" y="653220"/>
                <a:ext cx="1288800" cy="0"/>
              </a:xfrm>
              <a:prstGeom prst="straightConnector1">
                <a:avLst/>
              </a:prstGeom>
              <a:noFill/>
              <a:ln w="9525" cap="rnd" cmpd="sng">
                <a:solidFill>
                  <a:schemeClr val="accent5"/>
                </a:solidFill>
                <a:prstDash val="solid"/>
                <a:round/>
                <a:headEnd type="none" w="med" len="med"/>
                <a:tailEnd type="none" w="med" len="med"/>
              </a:ln>
            </p:spPr>
          </p:cxnSp>
          <p:cxnSp>
            <p:nvCxnSpPr>
              <p:cNvPr id="595" name="Google Shape;595;p25"/>
              <p:cNvCxnSpPr/>
              <p:nvPr/>
            </p:nvCxnSpPr>
            <p:spPr>
              <a:xfrm rot="-5400000">
                <a:off x="5700825" y="607336"/>
                <a:ext cx="1197900" cy="0"/>
              </a:xfrm>
              <a:prstGeom prst="straightConnector1">
                <a:avLst/>
              </a:prstGeom>
              <a:noFill/>
              <a:ln w="9525" cap="rnd" cmpd="sng">
                <a:solidFill>
                  <a:schemeClr val="accent5"/>
                </a:solidFill>
                <a:prstDash val="solid"/>
                <a:round/>
                <a:headEnd type="none" w="med" len="med"/>
                <a:tailEnd type="none" w="med" len="med"/>
              </a:ln>
            </p:spPr>
          </p:cxnSp>
          <p:cxnSp>
            <p:nvCxnSpPr>
              <p:cNvPr id="596" name="Google Shape;596;p25"/>
              <p:cNvCxnSpPr/>
              <p:nvPr/>
            </p:nvCxnSpPr>
            <p:spPr>
              <a:xfrm rot="-5400000">
                <a:off x="5201625" y="561750"/>
                <a:ext cx="1106400" cy="0"/>
              </a:xfrm>
              <a:prstGeom prst="straightConnector1">
                <a:avLst/>
              </a:prstGeom>
              <a:noFill/>
              <a:ln w="9525" cap="rnd" cmpd="sng">
                <a:solidFill>
                  <a:schemeClr val="accent5"/>
                </a:solidFill>
                <a:prstDash val="solid"/>
                <a:round/>
                <a:headEnd type="none" w="med" len="med"/>
                <a:tailEnd type="none" w="med" len="med"/>
              </a:ln>
            </p:spPr>
          </p:cxnSp>
          <p:cxnSp>
            <p:nvCxnSpPr>
              <p:cNvPr id="597" name="Google Shape;597;p25"/>
              <p:cNvCxnSpPr/>
              <p:nvPr/>
            </p:nvCxnSpPr>
            <p:spPr>
              <a:xfrm rot="-5400000">
                <a:off x="4702250" y="516017"/>
                <a:ext cx="1015200" cy="0"/>
              </a:xfrm>
              <a:prstGeom prst="straightConnector1">
                <a:avLst/>
              </a:prstGeom>
              <a:noFill/>
              <a:ln w="9525" cap="rnd" cmpd="sng">
                <a:solidFill>
                  <a:schemeClr val="accent5"/>
                </a:solidFill>
                <a:prstDash val="solid"/>
                <a:round/>
                <a:headEnd type="none" w="med" len="med"/>
                <a:tailEnd type="none" w="med" len="med"/>
              </a:ln>
            </p:spPr>
          </p:cxnSp>
          <p:cxnSp>
            <p:nvCxnSpPr>
              <p:cNvPr id="598" name="Google Shape;598;p25"/>
              <p:cNvCxnSpPr/>
              <p:nvPr/>
            </p:nvCxnSpPr>
            <p:spPr>
              <a:xfrm rot="-5400000">
                <a:off x="4203625" y="469850"/>
                <a:ext cx="922500" cy="0"/>
              </a:xfrm>
              <a:prstGeom prst="straightConnector1">
                <a:avLst/>
              </a:prstGeom>
              <a:noFill/>
              <a:ln w="9525" cap="rnd" cmpd="sng">
                <a:solidFill>
                  <a:schemeClr val="accent5"/>
                </a:solidFill>
                <a:prstDash val="solid"/>
                <a:round/>
                <a:headEnd type="none" w="med" len="med"/>
                <a:tailEnd type="none" w="med" len="med"/>
              </a:ln>
            </p:spPr>
          </p:cxnSp>
          <p:cxnSp>
            <p:nvCxnSpPr>
              <p:cNvPr id="599" name="Google Shape;599;p25"/>
              <p:cNvCxnSpPr/>
              <p:nvPr/>
            </p:nvCxnSpPr>
            <p:spPr>
              <a:xfrm rot="-5400000">
                <a:off x="7698025" y="789332"/>
                <a:ext cx="1563300" cy="0"/>
              </a:xfrm>
              <a:prstGeom prst="straightConnector1">
                <a:avLst/>
              </a:prstGeom>
              <a:noFill/>
              <a:ln w="9525" cap="rnd" cmpd="sng">
                <a:solidFill>
                  <a:schemeClr val="accent5"/>
                </a:solidFill>
                <a:prstDash val="solid"/>
                <a:round/>
                <a:headEnd type="none" w="med" len="med"/>
                <a:tailEnd type="none" w="med" len="med"/>
              </a:ln>
            </p:spPr>
          </p:cxnSp>
          <p:cxnSp>
            <p:nvCxnSpPr>
              <p:cNvPr id="600" name="Google Shape;600;p25"/>
              <p:cNvCxnSpPr/>
              <p:nvPr/>
            </p:nvCxnSpPr>
            <p:spPr>
              <a:xfrm rot="-5400000">
                <a:off x="8196350" y="836995"/>
                <a:ext cx="1656600" cy="0"/>
              </a:xfrm>
              <a:prstGeom prst="straightConnector1">
                <a:avLst/>
              </a:prstGeom>
              <a:noFill/>
              <a:ln w="9525" cap="rnd" cmpd="sng">
                <a:solidFill>
                  <a:schemeClr val="accent5"/>
                </a:solidFill>
                <a:prstDash val="solid"/>
                <a:round/>
                <a:headEnd type="none" w="med" len="med"/>
                <a:tailEnd type="none" w="med" len="med"/>
              </a:ln>
            </p:spPr>
          </p:cxnSp>
          <p:cxnSp>
            <p:nvCxnSpPr>
              <p:cNvPr id="601" name="Google Shape;601;p25"/>
              <p:cNvCxnSpPr/>
              <p:nvPr/>
            </p:nvCxnSpPr>
            <p:spPr>
              <a:xfrm rot="10800000">
                <a:off x="4338000" y="7600"/>
                <a:ext cx="4806000" cy="0"/>
              </a:xfrm>
              <a:prstGeom prst="straightConnector1">
                <a:avLst/>
              </a:prstGeom>
              <a:noFill/>
              <a:ln w="9525" cap="rnd" cmpd="sng">
                <a:solidFill>
                  <a:schemeClr val="accent5"/>
                </a:solidFill>
                <a:prstDash val="solid"/>
                <a:round/>
                <a:headEnd type="none" w="med" len="med"/>
                <a:tailEnd type="none" w="med" len="med"/>
              </a:ln>
            </p:spPr>
          </p:cxnSp>
          <p:cxnSp>
            <p:nvCxnSpPr>
              <p:cNvPr id="602" name="Google Shape;602;p25"/>
              <p:cNvCxnSpPr/>
              <p:nvPr/>
            </p:nvCxnSpPr>
            <p:spPr>
              <a:xfrm rot="10800000">
                <a:off x="5898000" y="552575"/>
                <a:ext cx="3246000" cy="0"/>
              </a:xfrm>
              <a:prstGeom prst="straightConnector1">
                <a:avLst/>
              </a:prstGeom>
              <a:noFill/>
              <a:ln w="9525" cap="rnd" cmpd="sng">
                <a:solidFill>
                  <a:schemeClr val="accent5"/>
                </a:solidFill>
                <a:prstDash val="solid"/>
                <a:round/>
                <a:headEnd type="none" w="med" len="med"/>
                <a:tailEnd type="none" w="med" len="med"/>
              </a:ln>
            </p:spPr>
          </p:cxnSp>
          <p:sp>
            <p:nvSpPr>
              <p:cNvPr id="603" name="Google Shape;603;p25"/>
              <p:cNvSpPr/>
              <p:nvPr/>
            </p:nvSpPr>
            <p:spPr>
              <a:xfrm>
                <a:off x="4281050" y="-30300"/>
                <a:ext cx="4863000" cy="172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4" name="Google Shape;604;p25"/>
          <p:cNvSpPr txBox="1">
            <a:spLocks noGrp="1"/>
          </p:cNvSpPr>
          <p:nvPr>
            <p:ph type="title"/>
          </p:nvPr>
        </p:nvSpPr>
        <p:spPr>
          <a:xfrm>
            <a:off x="2080350" y="1498125"/>
            <a:ext cx="4983300" cy="1282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5" name="Google Shape;605;p25"/>
          <p:cNvSpPr txBox="1">
            <a:spLocks noGrp="1"/>
          </p:cNvSpPr>
          <p:nvPr>
            <p:ph type="subTitle" idx="1"/>
          </p:nvPr>
        </p:nvSpPr>
        <p:spPr>
          <a:xfrm>
            <a:off x="2080350" y="2780475"/>
            <a:ext cx="4983300" cy="67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6" name="Google Shape;606;p25"/>
          <p:cNvSpPr/>
          <p:nvPr/>
        </p:nvSpPr>
        <p:spPr>
          <a:xfrm>
            <a:off x="4784" y="3779100"/>
            <a:ext cx="679200" cy="13644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25"/>
          <p:cNvGrpSpPr/>
          <p:nvPr/>
        </p:nvGrpSpPr>
        <p:grpSpPr>
          <a:xfrm rot="-582377" flipH="1">
            <a:off x="76839" y="4102499"/>
            <a:ext cx="1210137" cy="957621"/>
            <a:chOff x="5900121" y="3075190"/>
            <a:chExt cx="1210119" cy="957607"/>
          </a:xfrm>
        </p:grpSpPr>
        <p:sp>
          <p:nvSpPr>
            <p:cNvPr id="608" name="Google Shape;608;p25"/>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5"/>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5"/>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5"/>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5"/>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 name="Google Shape;614;p25"/>
          <p:cNvSpPr/>
          <p:nvPr/>
        </p:nvSpPr>
        <p:spPr>
          <a:xfrm rot="-5400000">
            <a:off x="7161446" y="3159152"/>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rot="6112899">
            <a:off x="7472277" y="3524194"/>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rot="-3372411" flipH="1">
            <a:off x="-183072" y="-12972"/>
            <a:ext cx="1665255" cy="1095920"/>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807"/>
        <p:cNvGrpSpPr/>
        <p:nvPr/>
      </p:nvGrpSpPr>
      <p:grpSpPr>
        <a:xfrm>
          <a:off x="0" y="0"/>
          <a:ext cx="0" cy="0"/>
          <a:chOff x="0" y="0"/>
          <a:chExt cx="0" cy="0"/>
        </a:xfrm>
      </p:grpSpPr>
      <p:sp>
        <p:nvSpPr>
          <p:cNvPr id="808" name="Google Shape;808;p33"/>
          <p:cNvSpPr txBox="1">
            <a:spLocks noGrp="1"/>
          </p:cNvSpPr>
          <p:nvPr>
            <p:ph type="subTitle" idx="1"/>
          </p:nvPr>
        </p:nvSpPr>
        <p:spPr>
          <a:xfrm>
            <a:off x="715085" y="1630250"/>
            <a:ext cx="2277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09" name="Google Shape;809;p33"/>
          <p:cNvSpPr txBox="1">
            <a:spLocks noGrp="1"/>
          </p:cNvSpPr>
          <p:nvPr>
            <p:ph type="subTitle" idx="2"/>
          </p:nvPr>
        </p:nvSpPr>
        <p:spPr>
          <a:xfrm>
            <a:off x="715075" y="2027225"/>
            <a:ext cx="2277000" cy="2499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810" name="Google Shape;810;p33"/>
          <p:cNvSpPr txBox="1">
            <a:spLocks noGrp="1"/>
          </p:cNvSpPr>
          <p:nvPr>
            <p:ph type="subTitle" idx="3"/>
          </p:nvPr>
        </p:nvSpPr>
        <p:spPr>
          <a:xfrm>
            <a:off x="4628025" y="2027224"/>
            <a:ext cx="38010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1" name="Google Shape;811;p33"/>
          <p:cNvSpPr txBox="1">
            <a:spLocks noGrp="1"/>
          </p:cNvSpPr>
          <p:nvPr>
            <p:ph type="subTitle" idx="4"/>
          </p:nvPr>
        </p:nvSpPr>
        <p:spPr>
          <a:xfrm>
            <a:off x="4628026" y="4041925"/>
            <a:ext cx="38010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2" name="Google Shape;812;p33"/>
          <p:cNvSpPr txBox="1">
            <a:spLocks noGrp="1"/>
          </p:cNvSpPr>
          <p:nvPr>
            <p:ph type="subTitle" idx="5"/>
          </p:nvPr>
        </p:nvSpPr>
        <p:spPr>
          <a:xfrm>
            <a:off x="4628025" y="3034575"/>
            <a:ext cx="38010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3" name="Google Shape;813;p3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4" name="Google Shape;814;p33"/>
          <p:cNvSpPr txBox="1">
            <a:spLocks noGrp="1"/>
          </p:cNvSpPr>
          <p:nvPr>
            <p:ph type="subTitle" idx="6"/>
          </p:nvPr>
        </p:nvSpPr>
        <p:spPr>
          <a:xfrm>
            <a:off x="4628042" y="3644951"/>
            <a:ext cx="3801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5" name="Google Shape;815;p33"/>
          <p:cNvSpPr txBox="1">
            <a:spLocks noGrp="1"/>
          </p:cNvSpPr>
          <p:nvPr>
            <p:ph type="subTitle" idx="7"/>
          </p:nvPr>
        </p:nvSpPr>
        <p:spPr>
          <a:xfrm>
            <a:off x="4628035" y="1630250"/>
            <a:ext cx="3801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6" name="Google Shape;816;p33"/>
          <p:cNvSpPr txBox="1">
            <a:spLocks noGrp="1"/>
          </p:cNvSpPr>
          <p:nvPr>
            <p:ph type="subTitle" idx="8"/>
          </p:nvPr>
        </p:nvSpPr>
        <p:spPr>
          <a:xfrm>
            <a:off x="4628035" y="2637600"/>
            <a:ext cx="38010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lt2"/>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7" name="Google Shape;817;p33"/>
          <p:cNvSpPr/>
          <p:nvPr/>
        </p:nvSpPr>
        <p:spPr>
          <a:xfrm rot="10800000" flipH="1">
            <a:off x="-9075" y="4"/>
            <a:ext cx="1039200" cy="2925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rot="-211655" flipH="1">
            <a:off x="-196698" y="-946296"/>
            <a:ext cx="2225345" cy="211442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flipH="1">
            <a:off x="8464800" y="3790875"/>
            <a:ext cx="679200" cy="1364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820" name="Google Shape;820;p33"/>
          <p:cNvGrpSpPr/>
          <p:nvPr/>
        </p:nvGrpSpPr>
        <p:grpSpPr>
          <a:xfrm rot="582377">
            <a:off x="7861808" y="4102499"/>
            <a:ext cx="1210137" cy="957621"/>
            <a:chOff x="5900121" y="3075190"/>
            <a:chExt cx="1210119" cy="957607"/>
          </a:xfrm>
        </p:grpSpPr>
        <p:sp>
          <p:nvSpPr>
            <p:cNvPr id="821" name="Google Shape;821;p33"/>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33"/>
          <p:cNvGrpSpPr/>
          <p:nvPr/>
        </p:nvGrpSpPr>
        <p:grpSpPr>
          <a:xfrm flipH="1">
            <a:off x="8131175" y="-32"/>
            <a:ext cx="1012823" cy="2905232"/>
            <a:chOff x="-125" y="-32"/>
            <a:chExt cx="1012823" cy="2905232"/>
          </a:xfrm>
        </p:grpSpPr>
        <p:sp>
          <p:nvSpPr>
            <p:cNvPr id="828" name="Google Shape;828;p33"/>
            <p:cNvSpPr/>
            <p:nvPr/>
          </p:nvSpPr>
          <p:spPr>
            <a:xfrm rot="5400000">
              <a:off x="-946775" y="946650"/>
              <a:ext cx="2905200" cy="10119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9" name="Google Shape;829;p33"/>
            <p:cNvCxnSpPr/>
            <p:nvPr/>
          </p:nvCxnSpPr>
          <p:spPr>
            <a:xfrm rot="10800000">
              <a:off x="9798" y="18950"/>
              <a:ext cx="1002900" cy="0"/>
            </a:xfrm>
            <a:prstGeom prst="straightConnector1">
              <a:avLst/>
            </a:prstGeom>
            <a:noFill/>
            <a:ln w="9525" cap="rnd" cmpd="sng">
              <a:solidFill>
                <a:schemeClr val="accent5"/>
              </a:solidFill>
              <a:prstDash val="solid"/>
              <a:round/>
              <a:headEnd type="none" w="med" len="med"/>
              <a:tailEnd type="none" w="med" len="med"/>
            </a:ln>
          </p:spPr>
        </p:cxnSp>
        <p:cxnSp>
          <p:nvCxnSpPr>
            <p:cNvPr id="830" name="Google Shape;830;p33"/>
            <p:cNvCxnSpPr/>
            <p:nvPr/>
          </p:nvCxnSpPr>
          <p:spPr>
            <a:xfrm rot="10800000">
              <a:off x="10044" y="563925"/>
              <a:ext cx="936300" cy="0"/>
            </a:xfrm>
            <a:prstGeom prst="straightConnector1">
              <a:avLst/>
            </a:prstGeom>
            <a:noFill/>
            <a:ln w="9525" cap="rnd" cmpd="sng">
              <a:solidFill>
                <a:schemeClr val="accent5"/>
              </a:solidFill>
              <a:prstDash val="solid"/>
              <a:round/>
              <a:headEnd type="none" w="med" len="med"/>
              <a:tailEnd type="none" w="med" len="med"/>
            </a:ln>
          </p:spPr>
        </p:cxnSp>
        <p:cxnSp>
          <p:nvCxnSpPr>
            <p:cNvPr id="831" name="Google Shape;831;p33"/>
            <p:cNvCxnSpPr/>
            <p:nvPr/>
          </p:nvCxnSpPr>
          <p:spPr>
            <a:xfrm rot="10800000">
              <a:off x="9690" y="1108900"/>
              <a:ext cx="870300" cy="0"/>
            </a:xfrm>
            <a:prstGeom prst="straightConnector1">
              <a:avLst/>
            </a:prstGeom>
            <a:noFill/>
            <a:ln w="9525" cap="rnd" cmpd="sng">
              <a:solidFill>
                <a:schemeClr val="accent5"/>
              </a:solidFill>
              <a:prstDash val="solid"/>
              <a:round/>
              <a:headEnd type="none" w="med" len="med"/>
              <a:tailEnd type="none" w="med" len="med"/>
            </a:ln>
          </p:spPr>
        </p:cxnSp>
        <p:cxnSp>
          <p:nvCxnSpPr>
            <p:cNvPr id="832" name="Google Shape;832;p33"/>
            <p:cNvCxnSpPr/>
            <p:nvPr/>
          </p:nvCxnSpPr>
          <p:spPr>
            <a:xfrm rot="10800000">
              <a:off x="9934" y="1653850"/>
              <a:ext cx="803700" cy="0"/>
            </a:xfrm>
            <a:prstGeom prst="straightConnector1">
              <a:avLst/>
            </a:prstGeom>
            <a:noFill/>
            <a:ln w="9525" cap="rnd" cmpd="sng">
              <a:solidFill>
                <a:schemeClr val="accent5"/>
              </a:solidFill>
              <a:prstDash val="solid"/>
              <a:round/>
              <a:headEnd type="none" w="med" len="med"/>
              <a:tailEnd type="none" w="med" len="med"/>
            </a:ln>
          </p:spPr>
        </p:cxnSp>
        <p:cxnSp>
          <p:nvCxnSpPr>
            <p:cNvPr id="833" name="Google Shape;833;p33"/>
            <p:cNvCxnSpPr/>
            <p:nvPr/>
          </p:nvCxnSpPr>
          <p:spPr>
            <a:xfrm rot="10800000">
              <a:off x="9880" y="2198825"/>
              <a:ext cx="737400" cy="0"/>
            </a:xfrm>
            <a:prstGeom prst="straightConnector1">
              <a:avLst/>
            </a:prstGeom>
            <a:noFill/>
            <a:ln w="9525" cap="rnd" cmpd="sng">
              <a:solidFill>
                <a:schemeClr val="accent5"/>
              </a:solidFill>
              <a:prstDash val="solid"/>
              <a:round/>
              <a:headEnd type="none" w="med" len="med"/>
              <a:tailEnd type="none" w="med" len="med"/>
            </a:ln>
          </p:spPr>
        </p:cxnSp>
        <p:cxnSp>
          <p:nvCxnSpPr>
            <p:cNvPr id="834" name="Google Shape;834;p33"/>
            <p:cNvCxnSpPr/>
            <p:nvPr/>
          </p:nvCxnSpPr>
          <p:spPr>
            <a:xfrm rot="10800000">
              <a:off x="9867" y="2743800"/>
              <a:ext cx="670200" cy="0"/>
            </a:xfrm>
            <a:prstGeom prst="straightConnector1">
              <a:avLst/>
            </a:prstGeom>
            <a:noFill/>
            <a:ln w="9525" cap="rnd" cmpd="sng">
              <a:solidFill>
                <a:schemeClr val="accent5"/>
              </a:solidFill>
              <a:prstDash val="solid"/>
              <a:round/>
              <a:headEnd type="none" w="med" len="med"/>
              <a:tailEnd type="none" w="med" len="med"/>
            </a:ln>
          </p:spPr>
        </p:cxnSp>
        <p:cxnSp>
          <p:nvCxnSpPr>
            <p:cNvPr id="835" name="Google Shape;835;p33"/>
            <p:cNvCxnSpPr/>
            <p:nvPr/>
          </p:nvCxnSpPr>
          <p:spPr>
            <a:xfrm rot="5400000">
              <a:off x="-346875" y="820470"/>
              <a:ext cx="1641000" cy="0"/>
            </a:xfrm>
            <a:prstGeom prst="straightConnector1">
              <a:avLst/>
            </a:prstGeom>
            <a:noFill/>
            <a:ln w="9525" cap="rnd" cmpd="sng">
              <a:solidFill>
                <a:schemeClr val="accent5"/>
              </a:solidFill>
              <a:prstDash val="solid"/>
              <a:round/>
              <a:headEnd type="none" w="med" len="med"/>
              <a:tailEnd type="none" w="med" len="med"/>
            </a:ln>
          </p:spPr>
        </p:cxnSp>
        <p:sp>
          <p:nvSpPr>
            <p:cNvPr id="836" name="Google Shape;836;p33"/>
            <p:cNvSpPr/>
            <p:nvPr/>
          </p:nvSpPr>
          <p:spPr>
            <a:xfrm flipH="1">
              <a:off x="2551" y="-32"/>
              <a:ext cx="1002900" cy="289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908"/>
        <p:cNvGrpSpPr/>
        <p:nvPr/>
      </p:nvGrpSpPr>
      <p:grpSpPr>
        <a:xfrm>
          <a:off x="0" y="0"/>
          <a:ext cx="0" cy="0"/>
          <a:chOff x="0" y="0"/>
          <a:chExt cx="0" cy="0"/>
        </a:xfrm>
      </p:grpSpPr>
      <p:sp>
        <p:nvSpPr>
          <p:cNvPr id="909" name="Google Shape;909;p36"/>
          <p:cNvSpPr/>
          <p:nvPr/>
        </p:nvSpPr>
        <p:spPr>
          <a:xfrm rot="5400000">
            <a:off x="557400" y="-574875"/>
            <a:ext cx="1104900" cy="22197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0" name="Google Shape;910;p36"/>
          <p:cNvGrpSpPr/>
          <p:nvPr/>
        </p:nvGrpSpPr>
        <p:grpSpPr>
          <a:xfrm rot="-5400000">
            <a:off x="946662" y="3192516"/>
            <a:ext cx="1011900" cy="2905232"/>
            <a:chOff x="-125" y="-32"/>
            <a:chExt cx="1011900" cy="2905232"/>
          </a:xfrm>
        </p:grpSpPr>
        <p:sp>
          <p:nvSpPr>
            <p:cNvPr id="911" name="Google Shape;911;p36"/>
            <p:cNvSpPr/>
            <p:nvPr/>
          </p:nvSpPr>
          <p:spPr>
            <a:xfrm rot="5400000">
              <a:off x="-946775" y="946650"/>
              <a:ext cx="2905200" cy="10119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2" name="Google Shape;912;p36"/>
            <p:cNvCxnSpPr/>
            <p:nvPr/>
          </p:nvCxnSpPr>
          <p:spPr>
            <a:xfrm rot="10800000">
              <a:off x="10044" y="487725"/>
              <a:ext cx="936300" cy="0"/>
            </a:xfrm>
            <a:prstGeom prst="straightConnector1">
              <a:avLst/>
            </a:prstGeom>
            <a:noFill/>
            <a:ln w="9525" cap="rnd" cmpd="sng">
              <a:solidFill>
                <a:schemeClr val="accent5"/>
              </a:solidFill>
              <a:prstDash val="solid"/>
              <a:round/>
              <a:headEnd type="none" w="med" len="med"/>
              <a:tailEnd type="none" w="med" len="med"/>
            </a:ln>
          </p:spPr>
        </p:cxnSp>
        <p:cxnSp>
          <p:nvCxnSpPr>
            <p:cNvPr id="913" name="Google Shape;913;p36"/>
            <p:cNvCxnSpPr/>
            <p:nvPr/>
          </p:nvCxnSpPr>
          <p:spPr>
            <a:xfrm rot="10800000">
              <a:off x="9690" y="1032700"/>
              <a:ext cx="870300" cy="0"/>
            </a:xfrm>
            <a:prstGeom prst="straightConnector1">
              <a:avLst/>
            </a:prstGeom>
            <a:noFill/>
            <a:ln w="9525" cap="rnd" cmpd="sng">
              <a:solidFill>
                <a:schemeClr val="accent5"/>
              </a:solidFill>
              <a:prstDash val="solid"/>
              <a:round/>
              <a:headEnd type="none" w="med" len="med"/>
              <a:tailEnd type="none" w="med" len="med"/>
            </a:ln>
          </p:spPr>
        </p:cxnSp>
        <p:cxnSp>
          <p:nvCxnSpPr>
            <p:cNvPr id="914" name="Google Shape;914;p36"/>
            <p:cNvCxnSpPr/>
            <p:nvPr/>
          </p:nvCxnSpPr>
          <p:spPr>
            <a:xfrm rot="10800000">
              <a:off x="9934" y="1577650"/>
              <a:ext cx="803700" cy="0"/>
            </a:xfrm>
            <a:prstGeom prst="straightConnector1">
              <a:avLst/>
            </a:prstGeom>
            <a:noFill/>
            <a:ln w="9525" cap="rnd" cmpd="sng">
              <a:solidFill>
                <a:schemeClr val="accent5"/>
              </a:solidFill>
              <a:prstDash val="solid"/>
              <a:round/>
              <a:headEnd type="none" w="med" len="med"/>
              <a:tailEnd type="none" w="med" len="med"/>
            </a:ln>
          </p:spPr>
        </p:cxnSp>
        <p:cxnSp>
          <p:nvCxnSpPr>
            <p:cNvPr id="915" name="Google Shape;915;p36"/>
            <p:cNvCxnSpPr/>
            <p:nvPr/>
          </p:nvCxnSpPr>
          <p:spPr>
            <a:xfrm rot="10800000">
              <a:off x="9880" y="2122625"/>
              <a:ext cx="737400" cy="0"/>
            </a:xfrm>
            <a:prstGeom prst="straightConnector1">
              <a:avLst/>
            </a:prstGeom>
            <a:noFill/>
            <a:ln w="9525" cap="rnd" cmpd="sng">
              <a:solidFill>
                <a:schemeClr val="accent5"/>
              </a:solidFill>
              <a:prstDash val="solid"/>
              <a:round/>
              <a:headEnd type="none" w="med" len="med"/>
              <a:tailEnd type="none" w="med" len="med"/>
            </a:ln>
          </p:spPr>
        </p:cxnSp>
        <p:cxnSp>
          <p:nvCxnSpPr>
            <p:cNvPr id="916" name="Google Shape;916;p36"/>
            <p:cNvCxnSpPr/>
            <p:nvPr/>
          </p:nvCxnSpPr>
          <p:spPr>
            <a:xfrm rot="10800000">
              <a:off x="9867" y="2667600"/>
              <a:ext cx="670200" cy="0"/>
            </a:xfrm>
            <a:prstGeom prst="straightConnector1">
              <a:avLst/>
            </a:prstGeom>
            <a:noFill/>
            <a:ln w="9525" cap="rnd" cmpd="sng">
              <a:solidFill>
                <a:schemeClr val="accent5"/>
              </a:solidFill>
              <a:prstDash val="solid"/>
              <a:round/>
              <a:headEnd type="none" w="med" len="med"/>
              <a:tailEnd type="none" w="med" len="med"/>
            </a:ln>
          </p:spPr>
        </p:cxnSp>
        <p:cxnSp>
          <p:nvCxnSpPr>
            <p:cNvPr id="917" name="Google Shape;917;p36"/>
            <p:cNvCxnSpPr/>
            <p:nvPr/>
          </p:nvCxnSpPr>
          <p:spPr>
            <a:xfrm rot="5400000">
              <a:off x="-346875" y="820470"/>
              <a:ext cx="1641000" cy="0"/>
            </a:xfrm>
            <a:prstGeom prst="straightConnector1">
              <a:avLst/>
            </a:prstGeom>
            <a:noFill/>
            <a:ln w="9525" cap="rnd" cmpd="sng">
              <a:solidFill>
                <a:schemeClr val="accent5"/>
              </a:solidFill>
              <a:prstDash val="solid"/>
              <a:round/>
              <a:headEnd type="none" w="med" len="med"/>
              <a:tailEnd type="none" w="med" len="med"/>
            </a:ln>
          </p:spPr>
        </p:cxnSp>
        <p:sp>
          <p:nvSpPr>
            <p:cNvPr id="918" name="Google Shape;918;p36"/>
            <p:cNvSpPr/>
            <p:nvPr/>
          </p:nvSpPr>
          <p:spPr>
            <a:xfrm flipH="1">
              <a:off x="2551" y="-32"/>
              <a:ext cx="1002900" cy="289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36"/>
          <p:cNvSpPr txBox="1">
            <a:spLocks noGrp="1"/>
          </p:cNvSpPr>
          <p:nvPr>
            <p:ph type="title" hasCustomPrompt="1"/>
          </p:nvPr>
        </p:nvSpPr>
        <p:spPr>
          <a:xfrm>
            <a:off x="1172300" y="3118531"/>
            <a:ext cx="2121300" cy="5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lvl1pPr>
            <a:lvl2pPr lvl="1" algn="ctr" rtl="0">
              <a:spcBef>
                <a:spcPts val="0"/>
              </a:spcBef>
              <a:spcAft>
                <a:spcPts val="0"/>
              </a:spcAft>
              <a:buSzPts val="6200"/>
              <a:buFont typeface="Paytone One"/>
              <a:buNone/>
              <a:defRPr sz="6200">
                <a:latin typeface="Paytone One"/>
                <a:ea typeface="Paytone One"/>
                <a:cs typeface="Paytone One"/>
                <a:sym typeface="Paytone One"/>
              </a:defRPr>
            </a:lvl2pPr>
            <a:lvl3pPr lvl="2" algn="ctr" rtl="0">
              <a:spcBef>
                <a:spcPts val="0"/>
              </a:spcBef>
              <a:spcAft>
                <a:spcPts val="0"/>
              </a:spcAft>
              <a:buSzPts val="6200"/>
              <a:buFont typeface="Paytone One"/>
              <a:buNone/>
              <a:defRPr sz="6200">
                <a:latin typeface="Paytone One"/>
                <a:ea typeface="Paytone One"/>
                <a:cs typeface="Paytone One"/>
                <a:sym typeface="Paytone One"/>
              </a:defRPr>
            </a:lvl3pPr>
            <a:lvl4pPr lvl="3" algn="ctr" rtl="0">
              <a:spcBef>
                <a:spcPts val="0"/>
              </a:spcBef>
              <a:spcAft>
                <a:spcPts val="0"/>
              </a:spcAft>
              <a:buSzPts val="6200"/>
              <a:buFont typeface="Paytone One"/>
              <a:buNone/>
              <a:defRPr sz="6200">
                <a:latin typeface="Paytone One"/>
                <a:ea typeface="Paytone One"/>
                <a:cs typeface="Paytone One"/>
                <a:sym typeface="Paytone One"/>
              </a:defRPr>
            </a:lvl4pPr>
            <a:lvl5pPr lvl="4" algn="ctr" rtl="0">
              <a:spcBef>
                <a:spcPts val="0"/>
              </a:spcBef>
              <a:spcAft>
                <a:spcPts val="0"/>
              </a:spcAft>
              <a:buSzPts val="6200"/>
              <a:buFont typeface="Paytone One"/>
              <a:buNone/>
              <a:defRPr sz="6200">
                <a:latin typeface="Paytone One"/>
                <a:ea typeface="Paytone One"/>
                <a:cs typeface="Paytone One"/>
                <a:sym typeface="Paytone One"/>
              </a:defRPr>
            </a:lvl5pPr>
            <a:lvl6pPr lvl="5" algn="ctr" rtl="0">
              <a:spcBef>
                <a:spcPts val="0"/>
              </a:spcBef>
              <a:spcAft>
                <a:spcPts val="0"/>
              </a:spcAft>
              <a:buSzPts val="6200"/>
              <a:buFont typeface="Paytone One"/>
              <a:buNone/>
              <a:defRPr sz="6200">
                <a:latin typeface="Paytone One"/>
                <a:ea typeface="Paytone One"/>
                <a:cs typeface="Paytone One"/>
                <a:sym typeface="Paytone One"/>
              </a:defRPr>
            </a:lvl6pPr>
            <a:lvl7pPr lvl="6" algn="ctr" rtl="0">
              <a:spcBef>
                <a:spcPts val="0"/>
              </a:spcBef>
              <a:spcAft>
                <a:spcPts val="0"/>
              </a:spcAft>
              <a:buSzPts val="6200"/>
              <a:buFont typeface="Paytone One"/>
              <a:buNone/>
              <a:defRPr sz="6200">
                <a:latin typeface="Paytone One"/>
                <a:ea typeface="Paytone One"/>
                <a:cs typeface="Paytone One"/>
                <a:sym typeface="Paytone One"/>
              </a:defRPr>
            </a:lvl7pPr>
            <a:lvl8pPr lvl="7" algn="ctr" rtl="0">
              <a:spcBef>
                <a:spcPts val="0"/>
              </a:spcBef>
              <a:spcAft>
                <a:spcPts val="0"/>
              </a:spcAft>
              <a:buSzPts val="6200"/>
              <a:buFont typeface="Paytone One"/>
              <a:buNone/>
              <a:defRPr sz="6200">
                <a:latin typeface="Paytone One"/>
                <a:ea typeface="Paytone One"/>
                <a:cs typeface="Paytone One"/>
                <a:sym typeface="Paytone One"/>
              </a:defRPr>
            </a:lvl8pPr>
            <a:lvl9pPr lvl="8" algn="ctr" rtl="0">
              <a:spcBef>
                <a:spcPts val="0"/>
              </a:spcBef>
              <a:spcAft>
                <a:spcPts val="0"/>
              </a:spcAft>
              <a:buSzPts val="6200"/>
              <a:buFont typeface="Paytone One"/>
              <a:buNone/>
              <a:defRPr sz="6200">
                <a:latin typeface="Paytone One"/>
                <a:ea typeface="Paytone One"/>
                <a:cs typeface="Paytone One"/>
                <a:sym typeface="Paytone One"/>
              </a:defRPr>
            </a:lvl9pPr>
          </a:lstStyle>
          <a:p>
            <a:r>
              <a:t>xx%</a:t>
            </a:r>
          </a:p>
        </p:txBody>
      </p:sp>
      <p:sp>
        <p:nvSpPr>
          <p:cNvPr id="920" name="Google Shape;920;p36"/>
          <p:cNvSpPr txBox="1">
            <a:spLocks noGrp="1"/>
          </p:cNvSpPr>
          <p:nvPr>
            <p:ph type="subTitle" idx="1"/>
          </p:nvPr>
        </p:nvSpPr>
        <p:spPr>
          <a:xfrm>
            <a:off x="1174400" y="3943319"/>
            <a:ext cx="2117100" cy="52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21" name="Google Shape;921;p36"/>
          <p:cNvSpPr txBox="1">
            <a:spLocks noGrp="1"/>
          </p:cNvSpPr>
          <p:nvPr>
            <p:ph type="subTitle" idx="2"/>
          </p:nvPr>
        </p:nvSpPr>
        <p:spPr>
          <a:xfrm>
            <a:off x="1172300" y="3657998"/>
            <a:ext cx="21213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1pPr>
            <a:lvl2pPr lvl="1"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2pPr>
            <a:lvl3pPr lvl="2"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3pPr>
            <a:lvl4pPr lvl="3"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4pPr>
            <a:lvl5pPr lvl="4"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5pPr>
            <a:lvl6pPr lvl="5"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6pPr>
            <a:lvl7pPr lvl="6"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7pPr>
            <a:lvl8pPr lvl="7"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8pPr>
            <a:lvl9pPr lvl="8" rtl="0">
              <a:spcBef>
                <a:spcPts val="1600"/>
              </a:spcBef>
              <a:spcAft>
                <a:spcPts val="1600"/>
              </a:spcAft>
              <a:buClr>
                <a:schemeClr val="lt2"/>
              </a:buClr>
              <a:buSzPts val="2200"/>
              <a:buFont typeface="Paytone One"/>
              <a:buNone/>
              <a:defRPr sz="2200">
                <a:solidFill>
                  <a:schemeClr val="lt2"/>
                </a:solidFill>
                <a:latin typeface="Paytone One"/>
                <a:ea typeface="Paytone One"/>
                <a:cs typeface="Paytone One"/>
                <a:sym typeface="Paytone One"/>
              </a:defRPr>
            </a:lvl9pPr>
          </a:lstStyle>
          <a:p>
            <a:endParaRPr/>
          </a:p>
        </p:txBody>
      </p:sp>
      <p:sp>
        <p:nvSpPr>
          <p:cNvPr id="922" name="Google Shape;922;p36"/>
          <p:cNvSpPr txBox="1">
            <a:spLocks noGrp="1"/>
          </p:cNvSpPr>
          <p:nvPr>
            <p:ph type="title" idx="3" hasCustomPrompt="1"/>
          </p:nvPr>
        </p:nvSpPr>
        <p:spPr>
          <a:xfrm>
            <a:off x="3512975" y="3118531"/>
            <a:ext cx="2121300" cy="5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lvl1pPr>
            <a:lvl2pPr lvl="1" algn="ctr" rtl="0">
              <a:spcBef>
                <a:spcPts val="0"/>
              </a:spcBef>
              <a:spcAft>
                <a:spcPts val="0"/>
              </a:spcAft>
              <a:buSzPts val="6200"/>
              <a:buFont typeface="Paytone One"/>
              <a:buNone/>
              <a:defRPr sz="6200">
                <a:latin typeface="Paytone One"/>
                <a:ea typeface="Paytone One"/>
                <a:cs typeface="Paytone One"/>
                <a:sym typeface="Paytone One"/>
              </a:defRPr>
            </a:lvl2pPr>
            <a:lvl3pPr lvl="2" algn="ctr" rtl="0">
              <a:spcBef>
                <a:spcPts val="0"/>
              </a:spcBef>
              <a:spcAft>
                <a:spcPts val="0"/>
              </a:spcAft>
              <a:buSzPts val="6200"/>
              <a:buFont typeface="Paytone One"/>
              <a:buNone/>
              <a:defRPr sz="6200">
                <a:latin typeface="Paytone One"/>
                <a:ea typeface="Paytone One"/>
                <a:cs typeface="Paytone One"/>
                <a:sym typeface="Paytone One"/>
              </a:defRPr>
            </a:lvl3pPr>
            <a:lvl4pPr lvl="3" algn="ctr" rtl="0">
              <a:spcBef>
                <a:spcPts val="0"/>
              </a:spcBef>
              <a:spcAft>
                <a:spcPts val="0"/>
              </a:spcAft>
              <a:buSzPts val="6200"/>
              <a:buFont typeface="Paytone One"/>
              <a:buNone/>
              <a:defRPr sz="6200">
                <a:latin typeface="Paytone One"/>
                <a:ea typeface="Paytone One"/>
                <a:cs typeface="Paytone One"/>
                <a:sym typeface="Paytone One"/>
              </a:defRPr>
            </a:lvl4pPr>
            <a:lvl5pPr lvl="4" algn="ctr" rtl="0">
              <a:spcBef>
                <a:spcPts val="0"/>
              </a:spcBef>
              <a:spcAft>
                <a:spcPts val="0"/>
              </a:spcAft>
              <a:buSzPts val="6200"/>
              <a:buFont typeface="Paytone One"/>
              <a:buNone/>
              <a:defRPr sz="6200">
                <a:latin typeface="Paytone One"/>
                <a:ea typeface="Paytone One"/>
                <a:cs typeface="Paytone One"/>
                <a:sym typeface="Paytone One"/>
              </a:defRPr>
            </a:lvl5pPr>
            <a:lvl6pPr lvl="5" algn="ctr" rtl="0">
              <a:spcBef>
                <a:spcPts val="0"/>
              </a:spcBef>
              <a:spcAft>
                <a:spcPts val="0"/>
              </a:spcAft>
              <a:buSzPts val="6200"/>
              <a:buFont typeface="Paytone One"/>
              <a:buNone/>
              <a:defRPr sz="6200">
                <a:latin typeface="Paytone One"/>
                <a:ea typeface="Paytone One"/>
                <a:cs typeface="Paytone One"/>
                <a:sym typeface="Paytone One"/>
              </a:defRPr>
            </a:lvl6pPr>
            <a:lvl7pPr lvl="6" algn="ctr" rtl="0">
              <a:spcBef>
                <a:spcPts val="0"/>
              </a:spcBef>
              <a:spcAft>
                <a:spcPts val="0"/>
              </a:spcAft>
              <a:buSzPts val="6200"/>
              <a:buFont typeface="Paytone One"/>
              <a:buNone/>
              <a:defRPr sz="6200">
                <a:latin typeface="Paytone One"/>
                <a:ea typeface="Paytone One"/>
                <a:cs typeface="Paytone One"/>
                <a:sym typeface="Paytone One"/>
              </a:defRPr>
            </a:lvl7pPr>
            <a:lvl8pPr lvl="7" algn="ctr" rtl="0">
              <a:spcBef>
                <a:spcPts val="0"/>
              </a:spcBef>
              <a:spcAft>
                <a:spcPts val="0"/>
              </a:spcAft>
              <a:buSzPts val="6200"/>
              <a:buFont typeface="Paytone One"/>
              <a:buNone/>
              <a:defRPr sz="6200">
                <a:latin typeface="Paytone One"/>
                <a:ea typeface="Paytone One"/>
                <a:cs typeface="Paytone One"/>
                <a:sym typeface="Paytone One"/>
              </a:defRPr>
            </a:lvl8pPr>
            <a:lvl9pPr lvl="8" algn="ctr" rtl="0">
              <a:spcBef>
                <a:spcPts val="0"/>
              </a:spcBef>
              <a:spcAft>
                <a:spcPts val="0"/>
              </a:spcAft>
              <a:buSzPts val="6200"/>
              <a:buFont typeface="Paytone One"/>
              <a:buNone/>
              <a:defRPr sz="6200">
                <a:latin typeface="Paytone One"/>
                <a:ea typeface="Paytone One"/>
                <a:cs typeface="Paytone One"/>
                <a:sym typeface="Paytone One"/>
              </a:defRPr>
            </a:lvl9pPr>
          </a:lstStyle>
          <a:p>
            <a:r>
              <a:t>xx%</a:t>
            </a:r>
          </a:p>
        </p:txBody>
      </p:sp>
      <p:sp>
        <p:nvSpPr>
          <p:cNvPr id="923" name="Google Shape;923;p36"/>
          <p:cNvSpPr txBox="1">
            <a:spLocks noGrp="1"/>
          </p:cNvSpPr>
          <p:nvPr>
            <p:ph type="subTitle" idx="4"/>
          </p:nvPr>
        </p:nvSpPr>
        <p:spPr>
          <a:xfrm>
            <a:off x="3515075" y="3943319"/>
            <a:ext cx="2117100" cy="52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24" name="Google Shape;924;p36"/>
          <p:cNvSpPr txBox="1">
            <a:spLocks noGrp="1"/>
          </p:cNvSpPr>
          <p:nvPr>
            <p:ph type="subTitle" idx="5"/>
          </p:nvPr>
        </p:nvSpPr>
        <p:spPr>
          <a:xfrm>
            <a:off x="3512975" y="3657998"/>
            <a:ext cx="21213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1pPr>
            <a:lvl2pPr lvl="1"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2pPr>
            <a:lvl3pPr lvl="2"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3pPr>
            <a:lvl4pPr lvl="3"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4pPr>
            <a:lvl5pPr lvl="4"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5pPr>
            <a:lvl6pPr lvl="5"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6pPr>
            <a:lvl7pPr lvl="6"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7pPr>
            <a:lvl8pPr lvl="7"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8pPr>
            <a:lvl9pPr lvl="8" rtl="0">
              <a:spcBef>
                <a:spcPts val="1600"/>
              </a:spcBef>
              <a:spcAft>
                <a:spcPts val="1600"/>
              </a:spcAft>
              <a:buClr>
                <a:schemeClr val="lt2"/>
              </a:buClr>
              <a:buSzPts val="2200"/>
              <a:buFont typeface="Paytone One"/>
              <a:buNone/>
              <a:defRPr sz="2200">
                <a:solidFill>
                  <a:schemeClr val="lt2"/>
                </a:solidFill>
                <a:latin typeface="Paytone One"/>
                <a:ea typeface="Paytone One"/>
                <a:cs typeface="Paytone One"/>
                <a:sym typeface="Paytone One"/>
              </a:defRPr>
            </a:lvl9pPr>
          </a:lstStyle>
          <a:p>
            <a:endParaRPr/>
          </a:p>
        </p:txBody>
      </p:sp>
      <p:sp>
        <p:nvSpPr>
          <p:cNvPr id="925" name="Google Shape;925;p36"/>
          <p:cNvSpPr txBox="1">
            <a:spLocks noGrp="1"/>
          </p:cNvSpPr>
          <p:nvPr>
            <p:ph type="title" idx="6" hasCustomPrompt="1"/>
          </p:nvPr>
        </p:nvSpPr>
        <p:spPr>
          <a:xfrm>
            <a:off x="5853650" y="3118531"/>
            <a:ext cx="2121300" cy="5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b="1"/>
            </a:lvl1pPr>
            <a:lvl2pPr lvl="1" algn="ctr" rtl="0">
              <a:spcBef>
                <a:spcPts val="0"/>
              </a:spcBef>
              <a:spcAft>
                <a:spcPts val="0"/>
              </a:spcAft>
              <a:buSzPts val="6200"/>
              <a:buFont typeface="Paytone One"/>
              <a:buNone/>
              <a:defRPr sz="6200">
                <a:latin typeface="Paytone One"/>
                <a:ea typeface="Paytone One"/>
                <a:cs typeface="Paytone One"/>
                <a:sym typeface="Paytone One"/>
              </a:defRPr>
            </a:lvl2pPr>
            <a:lvl3pPr lvl="2" algn="ctr" rtl="0">
              <a:spcBef>
                <a:spcPts val="0"/>
              </a:spcBef>
              <a:spcAft>
                <a:spcPts val="0"/>
              </a:spcAft>
              <a:buSzPts val="6200"/>
              <a:buFont typeface="Paytone One"/>
              <a:buNone/>
              <a:defRPr sz="6200">
                <a:latin typeface="Paytone One"/>
                <a:ea typeface="Paytone One"/>
                <a:cs typeface="Paytone One"/>
                <a:sym typeface="Paytone One"/>
              </a:defRPr>
            </a:lvl3pPr>
            <a:lvl4pPr lvl="3" algn="ctr" rtl="0">
              <a:spcBef>
                <a:spcPts val="0"/>
              </a:spcBef>
              <a:spcAft>
                <a:spcPts val="0"/>
              </a:spcAft>
              <a:buSzPts val="6200"/>
              <a:buFont typeface="Paytone One"/>
              <a:buNone/>
              <a:defRPr sz="6200">
                <a:latin typeface="Paytone One"/>
                <a:ea typeface="Paytone One"/>
                <a:cs typeface="Paytone One"/>
                <a:sym typeface="Paytone One"/>
              </a:defRPr>
            </a:lvl4pPr>
            <a:lvl5pPr lvl="4" algn="ctr" rtl="0">
              <a:spcBef>
                <a:spcPts val="0"/>
              </a:spcBef>
              <a:spcAft>
                <a:spcPts val="0"/>
              </a:spcAft>
              <a:buSzPts val="6200"/>
              <a:buFont typeface="Paytone One"/>
              <a:buNone/>
              <a:defRPr sz="6200">
                <a:latin typeface="Paytone One"/>
                <a:ea typeface="Paytone One"/>
                <a:cs typeface="Paytone One"/>
                <a:sym typeface="Paytone One"/>
              </a:defRPr>
            </a:lvl5pPr>
            <a:lvl6pPr lvl="5" algn="ctr" rtl="0">
              <a:spcBef>
                <a:spcPts val="0"/>
              </a:spcBef>
              <a:spcAft>
                <a:spcPts val="0"/>
              </a:spcAft>
              <a:buSzPts val="6200"/>
              <a:buFont typeface="Paytone One"/>
              <a:buNone/>
              <a:defRPr sz="6200">
                <a:latin typeface="Paytone One"/>
                <a:ea typeface="Paytone One"/>
                <a:cs typeface="Paytone One"/>
                <a:sym typeface="Paytone One"/>
              </a:defRPr>
            </a:lvl6pPr>
            <a:lvl7pPr lvl="6" algn="ctr" rtl="0">
              <a:spcBef>
                <a:spcPts val="0"/>
              </a:spcBef>
              <a:spcAft>
                <a:spcPts val="0"/>
              </a:spcAft>
              <a:buSzPts val="6200"/>
              <a:buFont typeface="Paytone One"/>
              <a:buNone/>
              <a:defRPr sz="6200">
                <a:latin typeface="Paytone One"/>
                <a:ea typeface="Paytone One"/>
                <a:cs typeface="Paytone One"/>
                <a:sym typeface="Paytone One"/>
              </a:defRPr>
            </a:lvl7pPr>
            <a:lvl8pPr lvl="7" algn="ctr" rtl="0">
              <a:spcBef>
                <a:spcPts val="0"/>
              </a:spcBef>
              <a:spcAft>
                <a:spcPts val="0"/>
              </a:spcAft>
              <a:buSzPts val="6200"/>
              <a:buFont typeface="Paytone One"/>
              <a:buNone/>
              <a:defRPr sz="6200">
                <a:latin typeface="Paytone One"/>
                <a:ea typeface="Paytone One"/>
                <a:cs typeface="Paytone One"/>
                <a:sym typeface="Paytone One"/>
              </a:defRPr>
            </a:lvl8pPr>
            <a:lvl9pPr lvl="8" algn="ctr" rtl="0">
              <a:spcBef>
                <a:spcPts val="0"/>
              </a:spcBef>
              <a:spcAft>
                <a:spcPts val="0"/>
              </a:spcAft>
              <a:buSzPts val="6200"/>
              <a:buFont typeface="Paytone One"/>
              <a:buNone/>
              <a:defRPr sz="6200">
                <a:latin typeface="Paytone One"/>
                <a:ea typeface="Paytone One"/>
                <a:cs typeface="Paytone One"/>
                <a:sym typeface="Paytone One"/>
              </a:defRPr>
            </a:lvl9pPr>
          </a:lstStyle>
          <a:p>
            <a:r>
              <a:t>xx%</a:t>
            </a:r>
          </a:p>
        </p:txBody>
      </p:sp>
      <p:sp>
        <p:nvSpPr>
          <p:cNvPr id="926" name="Google Shape;926;p36"/>
          <p:cNvSpPr txBox="1">
            <a:spLocks noGrp="1"/>
          </p:cNvSpPr>
          <p:nvPr>
            <p:ph type="subTitle" idx="7"/>
          </p:nvPr>
        </p:nvSpPr>
        <p:spPr>
          <a:xfrm>
            <a:off x="5855750" y="3943319"/>
            <a:ext cx="2117100" cy="52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27" name="Google Shape;927;p36"/>
          <p:cNvSpPr txBox="1">
            <a:spLocks noGrp="1"/>
          </p:cNvSpPr>
          <p:nvPr>
            <p:ph type="subTitle" idx="8"/>
          </p:nvPr>
        </p:nvSpPr>
        <p:spPr>
          <a:xfrm>
            <a:off x="5853650" y="3657998"/>
            <a:ext cx="2121300" cy="40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1pPr>
            <a:lvl2pPr lvl="1" rtl="0">
              <a:spcBef>
                <a:spcPts val="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2pPr>
            <a:lvl3pPr lvl="2"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3pPr>
            <a:lvl4pPr lvl="3"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4pPr>
            <a:lvl5pPr lvl="4"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5pPr>
            <a:lvl6pPr lvl="5"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6pPr>
            <a:lvl7pPr lvl="6"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7pPr>
            <a:lvl8pPr lvl="7" rtl="0">
              <a:spcBef>
                <a:spcPts val="1600"/>
              </a:spcBef>
              <a:spcAft>
                <a:spcPts val="0"/>
              </a:spcAft>
              <a:buClr>
                <a:schemeClr val="lt2"/>
              </a:buClr>
              <a:buSzPts val="2200"/>
              <a:buFont typeface="Paytone One"/>
              <a:buNone/>
              <a:defRPr sz="2200">
                <a:solidFill>
                  <a:schemeClr val="lt2"/>
                </a:solidFill>
                <a:latin typeface="Paytone One"/>
                <a:ea typeface="Paytone One"/>
                <a:cs typeface="Paytone One"/>
                <a:sym typeface="Paytone One"/>
              </a:defRPr>
            </a:lvl8pPr>
            <a:lvl9pPr lvl="8" rtl="0">
              <a:spcBef>
                <a:spcPts val="1600"/>
              </a:spcBef>
              <a:spcAft>
                <a:spcPts val="1600"/>
              </a:spcAft>
              <a:buClr>
                <a:schemeClr val="lt2"/>
              </a:buClr>
              <a:buSzPts val="2200"/>
              <a:buFont typeface="Paytone One"/>
              <a:buNone/>
              <a:defRPr sz="2200">
                <a:solidFill>
                  <a:schemeClr val="lt2"/>
                </a:solidFill>
                <a:latin typeface="Paytone One"/>
                <a:ea typeface="Paytone One"/>
                <a:cs typeface="Paytone One"/>
                <a:sym typeface="Paytone One"/>
              </a:defRPr>
            </a:lvl9pPr>
          </a:lstStyle>
          <a:p>
            <a:endParaRPr/>
          </a:p>
        </p:txBody>
      </p:sp>
      <p:sp>
        <p:nvSpPr>
          <p:cNvPr id="928" name="Google Shape;928;p36"/>
          <p:cNvSpPr/>
          <p:nvPr/>
        </p:nvSpPr>
        <p:spPr>
          <a:xfrm rot="10800000">
            <a:off x="8104809" y="4"/>
            <a:ext cx="1039200" cy="2925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rot="-3372411" flipH="1">
            <a:off x="-183072" y="-12972"/>
            <a:ext cx="1665255" cy="1095920"/>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rot="10087101" flipH="1">
            <a:off x="7232172" y="3905941"/>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txBox="1">
            <a:spLocks noGrp="1"/>
          </p:cNvSpPr>
          <p:nvPr>
            <p:ph type="title" idx="9"/>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961"/>
        <p:cNvGrpSpPr/>
        <p:nvPr/>
      </p:nvGrpSpPr>
      <p:grpSpPr>
        <a:xfrm>
          <a:off x="0" y="0"/>
          <a:ext cx="0" cy="0"/>
          <a:chOff x="0" y="0"/>
          <a:chExt cx="0" cy="0"/>
        </a:xfrm>
      </p:grpSpPr>
      <p:sp>
        <p:nvSpPr>
          <p:cNvPr id="962" name="Google Shape;962;p38"/>
          <p:cNvSpPr/>
          <p:nvPr/>
        </p:nvSpPr>
        <p:spPr>
          <a:xfrm rot="10800000">
            <a:off x="8104809" y="4"/>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8"/>
          <p:cNvSpPr/>
          <p:nvPr/>
        </p:nvSpPr>
        <p:spPr>
          <a:xfrm rot="5400000" flipH="1">
            <a:off x="-1792854" y="1792871"/>
            <a:ext cx="5132134" cy="1546374"/>
          </a:xfrm>
          <a:custGeom>
            <a:avLst/>
            <a:gdLst/>
            <a:ahLst/>
            <a:cxnLst/>
            <a:rect l="l" t="t" r="r" b="b"/>
            <a:pathLst>
              <a:path w="209240" h="120575" extrusionOk="0">
                <a:moveTo>
                  <a:pt x="0" y="120446"/>
                </a:moveTo>
                <a:lnTo>
                  <a:pt x="209240" y="0"/>
                </a:lnTo>
                <a:lnTo>
                  <a:pt x="209240" y="70819"/>
                </a:lnTo>
                <a:lnTo>
                  <a:pt x="90481" y="120575"/>
                </a:lnTo>
                <a:close/>
              </a:path>
            </a:pathLst>
          </a:custGeom>
          <a:solidFill>
            <a:schemeClr val="accent6"/>
          </a:solidFill>
          <a:ln>
            <a:noFill/>
          </a:ln>
        </p:spPr>
      </p:sp>
      <p:sp>
        <p:nvSpPr>
          <p:cNvPr id="964" name="Google Shape;964;p38"/>
          <p:cNvSpPr/>
          <p:nvPr/>
        </p:nvSpPr>
        <p:spPr>
          <a:xfrm rot="-10087101">
            <a:off x="-397562" y="3551372"/>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5" name="Google Shape;965;p38"/>
          <p:cNvGrpSpPr/>
          <p:nvPr/>
        </p:nvGrpSpPr>
        <p:grpSpPr>
          <a:xfrm>
            <a:off x="-591481" y="1969591"/>
            <a:ext cx="1495621" cy="1291831"/>
            <a:chOff x="5614619" y="2740966"/>
            <a:chExt cx="1495621" cy="1291831"/>
          </a:xfrm>
        </p:grpSpPr>
        <p:sp>
          <p:nvSpPr>
            <p:cNvPr id="966" name="Google Shape;966;p38"/>
            <p:cNvSpPr/>
            <p:nvPr/>
          </p:nvSpPr>
          <p:spPr>
            <a:xfrm>
              <a:off x="5614619" y="3232736"/>
              <a:ext cx="233570" cy="259568"/>
            </a:xfrm>
            <a:custGeom>
              <a:avLst/>
              <a:gdLst/>
              <a:ahLst/>
              <a:cxnLst/>
              <a:rect l="l" t="t" r="r" b="b"/>
              <a:pathLst>
                <a:path w="7349" h="8167" extrusionOk="0">
                  <a:moveTo>
                    <a:pt x="2648" y="0"/>
                  </a:moveTo>
                  <a:cubicBezTo>
                    <a:pt x="2113" y="0"/>
                    <a:pt x="1614" y="173"/>
                    <a:pt x="1262" y="512"/>
                  </a:cubicBezTo>
                  <a:cubicBezTo>
                    <a:pt x="453" y="1275"/>
                    <a:pt x="0" y="2275"/>
                    <a:pt x="96" y="3394"/>
                  </a:cubicBezTo>
                  <a:cubicBezTo>
                    <a:pt x="286" y="5466"/>
                    <a:pt x="1644" y="7442"/>
                    <a:pt x="3882" y="8038"/>
                  </a:cubicBezTo>
                  <a:cubicBezTo>
                    <a:pt x="4194" y="8124"/>
                    <a:pt x="4508" y="8167"/>
                    <a:pt x="4812" y="8167"/>
                  </a:cubicBezTo>
                  <a:cubicBezTo>
                    <a:pt x="6181" y="8167"/>
                    <a:pt x="7348" y="7306"/>
                    <a:pt x="7192" y="5728"/>
                  </a:cubicBezTo>
                  <a:cubicBezTo>
                    <a:pt x="7002" y="3513"/>
                    <a:pt x="6002" y="1751"/>
                    <a:pt x="4192" y="489"/>
                  </a:cubicBezTo>
                  <a:cubicBezTo>
                    <a:pt x="3712" y="161"/>
                    <a:pt x="3164" y="0"/>
                    <a:pt x="2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8"/>
            <p:cNvSpPr/>
            <p:nvPr/>
          </p:nvSpPr>
          <p:spPr>
            <a:xfrm>
              <a:off x="5985489" y="3413038"/>
              <a:ext cx="243740" cy="219522"/>
            </a:xfrm>
            <a:custGeom>
              <a:avLst/>
              <a:gdLst/>
              <a:ahLst/>
              <a:cxnLst/>
              <a:rect l="l" t="t" r="r" b="b"/>
              <a:pathLst>
                <a:path w="7669" h="6907" extrusionOk="0">
                  <a:moveTo>
                    <a:pt x="2579" y="0"/>
                  </a:moveTo>
                  <a:cubicBezTo>
                    <a:pt x="1203" y="0"/>
                    <a:pt x="0" y="1093"/>
                    <a:pt x="0" y="2436"/>
                  </a:cubicBezTo>
                  <a:cubicBezTo>
                    <a:pt x="0" y="3151"/>
                    <a:pt x="215" y="3960"/>
                    <a:pt x="643" y="4675"/>
                  </a:cubicBezTo>
                  <a:cubicBezTo>
                    <a:pt x="1361" y="5791"/>
                    <a:pt x="2761" y="6906"/>
                    <a:pt x="4274" y="6906"/>
                  </a:cubicBezTo>
                  <a:cubicBezTo>
                    <a:pt x="4569" y="6906"/>
                    <a:pt x="4869" y="6864"/>
                    <a:pt x="5168" y="6770"/>
                  </a:cubicBezTo>
                  <a:cubicBezTo>
                    <a:pt x="6859" y="6247"/>
                    <a:pt x="7669" y="4794"/>
                    <a:pt x="6930" y="3198"/>
                  </a:cubicBezTo>
                  <a:cubicBezTo>
                    <a:pt x="6168" y="1627"/>
                    <a:pt x="4954" y="483"/>
                    <a:pt x="3215" y="79"/>
                  </a:cubicBezTo>
                  <a:cubicBezTo>
                    <a:pt x="3002" y="25"/>
                    <a:pt x="2789" y="0"/>
                    <a:pt x="2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8"/>
            <p:cNvSpPr/>
            <p:nvPr/>
          </p:nvSpPr>
          <p:spPr>
            <a:xfrm>
              <a:off x="5884071" y="2740966"/>
              <a:ext cx="218759" cy="222064"/>
            </a:xfrm>
            <a:custGeom>
              <a:avLst/>
              <a:gdLst/>
              <a:ahLst/>
              <a:cxnLst/>
              <a:rect l="l" t="t" r="r" b="b"/>
              <a:pathLst>
                <a:path w="6883" h="6987" extrusionOk="0">
                  <a:moveTo>
                    <a:pt x="3502" y="0"/>
                  </a:moveTo>
                  <a:cubicBezTo>
                    <a:pt x="2862" y="0"/>
                    <a:pt x="2233" y="161"/>
                    <a:pt x="1643" y="482"/>
                  </a:cubicBezTo>
                  <a:cubicBezTo>
                    <a:pt x="643" y="1030"/>
                    <a:pt x="0" y="2364"/>
                    <a:pt x="381" y="3340"/>
                  </a:cubicBezTo>
                  <a:cubicBezTo>
                    <a:pt x="1000" y="4983"/>
                    <a:pt x="2120" y="6174"/>
                    <a:pt x="3811" y="6793"/>
                  </a:cubicBezTo>
                  <a:cubicBezTo>
                    <a:pt x="4163" y="6925"/>
                    <a:pt x="4487" y="6986"/>
                    <a:pt x="4780" y="6986"/>
                  </a:cubicBezTo>
                  <a:cubicBezTo>
                    <a:pt x="5817" y="6986"/>
                    <a:pt x="6485" y="6218"/>
                    <a:pt x="6764" y="5031"/>
                  </a:cubicBezTo>
                  <a:cubicBezTo>
                    <a:pt x="6811" y="4769"/>
                    <a:pt x="6764" y="4507"/>
                    <a:pt x="6764" y="4269"/>
                  </a:cubicBezTo>
                  <a:cubicBezTo>
                    <a:pt x="6883" y="3435"/>
                    <a:pt x="6645" y="2673"/>
                    <a:pt x="6311" y="1959"/>
                  </a:cubicBezTo>
                  <a:cubicBezTo>
                    <a:pt x="5882" y="1006"/>
                    <a:pt x="5239" y="220"/>
                    <a:pt x="4144" y="54"/>
                  </a:cubicBezTo>
                  <a:cubicBezTo>
                    <a:pt x="3930" y="18"/>
                    <a:pt x="3715" y="0"/>
                    <a:pt x="3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8"/>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8"/>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8"/>
            <p:cNvSpPr/>
            <p:nvPr/>
          </p:nvSpPr>
          <p:spPr>
            <a:xfrm>
              <a:off x="6099715" y="3104208"/>
              <a:ext cx="178713" cy="173119"/>
            </a:xfrm>
            <a:custGeom>
              <a:avLst/>
              <a:gdLst/>
              <a:ahLst/>
              <a:cxnLst/>
              <a:rect l="l" t="t" r="r" b="b"/>
              <a:pathLst>
                <a:path w="5623" h="5447" extrusionOk="0">
                  <a:moveTo>
                    <a:pt x="2987" y="1"/>
                  </a:moveTo>
                  <a:cubicBezTo>
                    <a:pt x="2618" y="1"/>
                    <a:pt x="2239" y="92"/>
                    <a:pt x="1860" y="246"/>
                  </a:cubicBezTo>
                  <a:cubicBezTo>
                    <a:pt x="955" y="651"/>
                    <a:pt x="336" y="1246"/>
                    <a:pt x="193" y="2318"/>
                  </a:cubicBezTo>
                  <a:cubicBezTo>
                    <a:pt x="0" y="3988"/>
                    <a:pt x="1926" y="5447"/>
                    <a:pt x="3441" y="5447"/>
                  </a:cubicBezTo>
                  <a:cubicBezTo>
                    <a:pt x="3611" y="5447"/>
                    <a:pt x="3776" y="5428"/>
                    <a:pt x="3932" y="5390"/>
                  </a:cubicBezTo>
                  <a:cubicBezTo>
                    <a:pt x="5051" y="5080"/>
                    <a:pt x="5623" y="4390"/>
                    <a:pt x="5623" y="3342"/>
                  </a:cubicBezTo>
                  <a:cubicBezTo>
                    <a:pt x="5623" y="2127"/>
                    <a:pt x="5170" y="1246"/>
                    <a:pt x="4384" y="556"/>
                  </a:cubicBezTo>
                  <a:cubicBezTo>
                    <a:pt x="3950" y="162"/>
                    <a:pt x="3477" y="1"/>
                    <a:pt x="2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8"/>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8"/>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8"/>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8"/>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76"/>
        <p:cNvGrpSpPr/>
        <p:nvPr/>
      </p:nvGrpSpPr>
      <p:grpSpPr>
        <a:xfrm>
          <a:off x="0" y="0"/>
          <a:ext cx="0" cy="0"/>
          <a:chOff x="0" y="0"/>
          <a:chExt cx="0" cy="0"/>
        </a:xfrm>
      </p:grpSpPr>
      <p:grpSp>
        <p:nvGrpSpPr>
          <p:cNvPr id="977" name="Google Shape;977;p39"/>
          <p:cNvGrpSpPr/>
          <p:nvPr/>
        </p:nvGrpSpPr>
        <p:grpSpPr>
          <a:xfrm rot="10800000">
            <a:off x="2" y="-16175"/>
            <a:ext cx="2107273" cy="5202225"/>
            <a:chOff x="7039090" y="206301"/>
            <a:chExt cx="2107273" cy="5202225"/>
          </a:xfrm>
        </p:grpSpPr>
        <p:sp>
          <p:nvSpPr>
            <p:cNvPr id="978" name="Google Shape;978;p39"/>
            <p:cNvSpPr/>
            <p:nvPr/>
          </p:nvSpPr>
          <p:spPr>
            <a:xfrm rot="10800000">
              <a:off x="7039090" y="232673"/>
              <a:ext cx="2107273" cy="5175852"/>
            </a:xfrm>
            <a:custGeom>
              <a:avLst/>
              <a:gdLst/>
              <a:ahLst/>
              <a:cxnLst/>
              <a:rect l="l" t="t" r="r" b="b"/>
              <a:pathLst>
                <a:path w="89159" h="218991" extrusionOk="0">
                  <a:moveTo>
                    <a:pt x="89159" y="218991"/>
                  </a:moveTo>
                  <a:lnTo>
                    <a:pt x="120" y="218602"/>
                  </a:lnTo>
                  <a:lnTo>
                    <a:pt x="0" y="0"/>
                  </a:lnTo>
                  <a:lnTo>
                    <a:pt x="13228" y="0"/>
                  </a:lnTo>
                  <a:close/>
                </a:path>
              </a:pathLst>
            </a:custGeom>
            <a:solidFill>
              <a:srgbClr val="B1B9E6">
                <a:alpha val="30950"/>
              </a:srgbClr>
            </a:solidFill>
            <a:ln>
              <a:noFill/>
            </a:ln>
          </p:spPr>
        </p:sp>
        <p:grpSp>
          <p:nvGrpSpPr>
            <p:cNvPr id="979" name="Google Shape;979;p39"/>
            <p:cNvGrpSpPr/>
            <p:nvPr/>
          </p:nvGrpSpPr>
          <p:grpSpPr>
            <a:xfrm>
              <a:off x="7137983" y="248850"/>
              <a:ext cx="1993331" cy="4775225"/>
              <a:chOff x="7137983" y="248850"/>
              <a:chExt cx="1993331" cy="4775225"/>
            </a:xfrm>
          </p:grpSpPr>
          <p:cxnSp>
            <p:nvCxnSpPr>
              <p:cNvPr id="980" name="Google Shape;980;p39"/>
              <p:cNvCxnSpPr/>
              <p:nvPr/>
            </p:nvCxnSpPr>
            <p:spPr>
              <a:xfrm>
                <a:off x="7253613" y="1209276"/>
                <a:ext cx="1877700" cy="0"/>
              </a:xfrm>
              <a:prstGeom prst="straightConnector1">
                <a:avLst/>
              </a:prstGeom>
              <a:noFill/>
              <a:ln w="9525" cap="rnd" cmpd="sng">
                <a:solidFill>
                  <a:schemeClr val="accent5"/>
                </a:solidFill>
                <a:prstDash val="solid"/>
                <a:round/>
                <a:headEnd type="none" w="med" len="med"/>
                <a:tailEnd type="none" w="med" len="med"/>
              </a:ln>
            </p:spPr>
          </p:cxnSp>
          <p:cxnSp>
            <p:nvCxnSpPr>
              <p:cNvPr id="981" name="Google Shape;981;p39"/>
              <p:cNvCxnSpPr/>
              <p:nvPr/>
            </p:nvCxnSpPr>
            <p:spPr>
              <a:xfrm>
                <a:off x="7370062" y="1754251"/>
                <a:ext cx="1759800" cy="0"/>
              </a:xfrm>
              <a:prstGeom prst="straightConnector1">
                <a:avLst/>
              </a:prstGeom>
              <a:noFill/>
              <a:ln w="9525" cap="rnd" cmpd="sng">
                <a:solidFill>
                  <a:schemeClr val="accent5"/>
                </a:solidFill>
                <a:prstDash val="solid"/>
                <a:round/>
                <a:headEnd type="none" w="med" len="med"/>
                <a:tailEnd type="none" w="med" len="med"/>
              </a:ln>
            </p:spPr>
          </p:cxnSp>
          <p:cxnSp>
            <p:nvCxnSpPr>
              <p:cNvPr id="982" name="Google Shape;982;p39"/>
              <p:cNvCxnSpPr/>
              <p:nvPr/>
            </p:nvCxnSpPr>
            <p:spPr>
              <a:xfrm>
                <a:off x="7486512" y="2299226"/>
                <a:ext cx="1643400" cy="0"/>
              </a:xfrm>
              <a:prstGeom prst="straightConnector1">
                <a:avLst/>
              </a:prstGeom>
              <a:noFill/>
              <a:ln w="9525" cap="rnd" cmpd="sng">
                <a:solidFill>
                  <a:schemeClr val="accent5"/>
                </a:solidFill>
                <a:prstDash val="solid"/>
                <a:round/>
                <a:headEnd type="none" w="med" len="med"/>
                <a:tailEnd type="none" w="med" len="med"/>
              </a:ln>
            </p:spPr>
          </p:cxnSp>
          <p:cxnSp>
            <p:nvCxnSpPr>
              <p:cNvPr id="983" name="Google Shape;983;p39"/>
              <p:cNvCxnSpPr/>
              <p:nvPr/>
            </p:nvCxnSpPr>
            <p:spPr>
              <a:xfrm>
                <a:off x="7602960" y="2844201"/>
                <a:ext cx="1527000" cy="0"/>
              </a:xfrm>
              <a:prstGeom prst="straightConnector1">
                <a:avLst/>
              </a:prstGeom>
              <a:noFill/>
              <a:ln w="9525" cap="rnd" cmpd="sng">
                <a:solidFill>
                  <a:schemeClr val="accent5"/>
                </a:solidFill>
                <a:prstDash val="solid"/>
                <a:round/>
                <a:headEnd type="none" w="med" len="med"/>
                <a:tailEnd type="none" w="med" len="med"/>
              </a:ln>
            </p:spPr>
          </p:cxnSp>
          <p:cxnSp>
            <p:nvCxnSpPr>
              <p:cNvPr id="984" name="Google Shape;984;p39"/>
              <p:cNvCxnSpPr/>
              <p:nvPr/>
            </p:nvCxnSpPr>
            <p:spPr>
              <a:xfrm>
                <a:off x="7719411" y="3389151"/>
                <a:ext cx="1410600" cy="0"/>
              </a:xfrm>
              <a:prstGeom prst="straightConnector1">
                <a:avLst/>
              </a:prstGeom>
              <a:noFill/>
              <a:ln w="9525" cap="rnd" cmpd="sng">
                <a:solidFill>
                  <a:schemeClr val="accent5"/>
                </a:solidFill>
                <a:prstDash val="solid"/>
                <a:round/>
                <a:headEnd type="none" w="med" len="med"/>
                <a:tailEnd type="none" w="med" len="med"/>
              </a:ln>
            </p:spPr>
          </p:cxnSp>
          <p:cxnSp>
            <p:nvCxnSpPr>
              <p:cNvPr id="985" name="Google Shape;985;p39"/>
              <p:cNvCxnSpPr/>
              <p:nvPr/>
            </p:nvCxnSpPr>
            <p:spPr>
              <a:xfrm>
                <a:off x="7835857" y="3934126"/>
                <a:ext cx="1294200" cy="0"/>
              </a:xfrm>
              <a:prstGeom prst="straightConnector1">
                <a:avLst/>
              </a:prstGeom>
              <a:noFill/>
              <a:ln w="9525" cap="rnd" cmpd="sng">
                <a:solidFill>
                  <a:schemeClr val="accent5"/>
                </a:solidFill>
                <a:prstDash val="solid"/>
                <a:round/>
                <a:headEnd type="none" w="med" len="med"/>
                <a:tailEnd type="none" w="med" len="med"/>
              </a:ln>
            </p:spPr>
          </p:cxnSp>
          <p:cxnSp>
            <p:nvCxnSpPr>
              <p:cNvPr id="986" name="Google Shape;986;p39"/>
              <p:cNvCxnSpPr/>
              <p:nvPr/>
            </p:nvCxnSpPr>
            <p:spPr>
              <a:xfrm>
                <a:off x="7953814" y="4479101"/>
                <a:ext cx="1176300" cy="0"/>
              </a:xfrm>
              <a:prstGeom prst="straightConnector1">
                <a:avLst/>
              </a:prstGeom>
              <a:noFill/>
              <a:ln w="9525" cap="rnd" cmpd="sng">
                <a:solidFill>
                  <a:schemeClr val="accent5"/>
                </a:solidFill>
                <a:prstDash val="solid"/>
                <a:round/>
                <a:headEnd type="none" w="med" len="med"/>
                <a:tailEnd type="none" w="med" len="med"/>
              </a:ln>
            </p:spPr>
          </p:cxnSp>
          <p:cxnSp>
            <p:nvCxnSpPr>
              <p:cNvPr id="987" name="Google Shape;987;p39"/>
              <p:cNvCxnSpPr/>
              <p:nvPr/>
            </p:nvCxnSpPr>
            <p:spPr>
              <a:xfrm>
                <a:off x="8071750" y="5024076"/>
                <a:ext cx="1058100" cy="0"/>
              </a:xfrm>
              <a:prstGeom prst="straightConnector1">
                <a:avLst/>
              </a:prstGeom>
              <a:noFill/>
              <a:ln w="9525" cap="rnd" cmpd="sng">
                <a:solidFill>
                  <a:schemeClr val="accent5"/>
                </a:solidFill>
                <a:prstDash val="solid"/>
                <a:round/>
                <a:headEnd type="none" w="med" len="med"/>
                <a:tailEnd type="none" w="med" len="med"/>
              </a:ln>
            </p:spPr>
          </p:cxnSp>
          <p:cxnSp>
            <p:nvCxnSpPr>
              <p:cNvPr id="988" name="Google Shape;988;p39"/>
              <p:cNvCxnSpPr/>
              <p:nvPr/>
            </p:nvCxnSpPr>
            <p:spPr>
              <a:xfrm>
                <a:off x="7137983" y="664301"/>
                <a:ext cx="1993200" cy="0"/>
              </a:xfrm>
              <a:prstGeom prst="straightConnector1">
                <a:avLst/>
              </a:prstGeom>
              <a:noFill/>
              <a:ln w="9525" cap="rnd" cmpd="sng">
                <a:solidFill>
                  <a:schemeClr val="accent5"/>
                </a:solidFill>
                <a:prstDash val="solid"/>
                <a:round/>
                <a:headEnd type="none" w="med" len="med"/>
                <a:tailEnd type="none" w="med" len="med"/>
              </a:ln>
            </p:spPr>
          </p:cxnSp>
          <p:cxnSp>
            <p:nvCxnSpPr>
              <p:cNvPr id="989" name="Google Shape;989;p39"/>
              <p:cNvCxnSpPr/>
              <p:nvPr/>
            </p:nvCxnSpPr>
            <p:spPr>
              <a:xfrm rot="5400000">
                <a:off x="6224787" y="2623950"/>
                <a:ext cx="4750200" cy="0"/>
              </a:xfrm>
              <a:prstGeom prst="straightConnector1">
                <a:avLst/>
              </a:prstGeom>
              <a:noFill/>
              <a:ln w="9525" cap="rnd" cmpd="sng">
                <a:solidFill>
                  <a:schemeClr val="accent5"/>
                </a:solidFill>
                <a:prstDash val="solid"/>
                <a:round/>
                <a:headEnd type="none" w="med" len="med"/>
                <a:tailEnd type="none" w="med" len="med"/>
              </a:ln>
            </p:spPr>
          </p:cxnSp>
          <p:cxnSp>
            <p:nvCxnSpPr>
              <p:cNvPr id="990" name="Google Shape;990;p39"/>
              <p:cNvCxnSpPr/>
              <p:nvPr/>
            </p:nvCxnSpPr>
            <p:spPr>
              <a:xfrm rot="5400000">
                <a:off x="6450812" y="1852950"/>
                <a:ext cx="3208200" cy="0"/>
              </a:xfrm>
              <a:prstGeom prst="straightConnector1">
                <a:avLst/>
              </a:prstGeom>
              <a:noFill/>
              <a:ln w="9525" cap="rnd" cmpd="sng">
                <a:solidFill>
                  <a:schemeClr val="accent5"/>
                </a:solidFill>
                <a:prstDash val="solid"/>
                <a:round/>
                <a:headEnd type="none" w="med" len="med"/>
                <a:tailEnd type="none" w="med" len="med"/>
              </a:ln>
            </p:spPr>
          </p:cxnSp>
          <p:cxnSp>
            <p:nvCxnSpPr>
              <p:cNvPr id="991" name="Google Shape;991;p39"/>
              <p:cNvCxnSpPr/>
              <p:nvPr/>
            </p:nvCxnSpPr>
            <p:spPr>
              <a:xfrm rot="5400000">
                <a:off x="6686287" y="1072500"/>
                <a:ext cx="1647300" cy="0"/>
              </a:xfrm>
              <a:prstGeom prst="straightConnector1">
                <a:avLst/>
              </a:prstGeom>
              <a:noFill/>
              <a:ln w="9525" cap="rnd" cmpd="sng">
                <a:solidFill>
                  <a:schemeClr val="accent5"/>
                </a:solidFill>
                <a:prstDash val="solid"/>
                <a:round/>
                <a:headEnd type="none" w="med" len="med"/>
                <a:tailEnd type="none" w="med" len="med"/>
              </a:ln>
            </p:spPr>
          </p:cxnSp>
        </p:grpSp>
        <p:sp>
          <p:nvSpPr>
            <p:cNvPr id="992" name="Google Shape;992;p39"/>
            <p:cNvSpPr/>
            <p:nvPr/>
          </p:nvSpPr>
          <p:spPr>
            <a:xfrm>
              <a:off x="7045437" y="206301"/>
              <a:ext cx="1816800" cy="51852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 name="Google Shape;993;p39"/>
          <p:cNvSpPr/>
          <p:nvPr/>
        </p:nvSpPr>
        <p:spPr>
          <a:xfrm rot="945680">
            <a:off x="7491997" y="-1290683"/>
            <a:ext cx="1873819" cy="2114244"/>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9"/>
          <p:cNvSpPr/>
          <p:nvPr/>
        </p:nvSpPr>
        <p:spPr>
          <a:xfrm flipH="1">
            <a:off x="8464800" y="3790875"/>
            <a:ext cx="679200" cy="1364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995" name="Google Shape;995;p39"/>
          <p:cNvGrpSpPr/>
          <p:nvPr/>
        </p:nvGrpSpPr>
        <p:grpSpPr>
          <a:xfrm rot="582377">
            <a:off x="7861808" y="4102499"/>
            <a:ext cx="1210137" cy="957621"/>
            <a:chOff x="5900121" y="3075190"/>
            <a:chExt cx="1210119" cy="957607"/>
          </a:xfrm>
        </p:grpSpPr>
        <p:sp>
          <p:nvSpPr>
            <p:cNvPr id="996" name="Google Shape;996;p39"/>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9"/>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9"/>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9"/>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9"/>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9"/>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 name="Google Shape;1002;p39"/>
          <p:cNvSpPr/>
          <p:nvPr/>
        </p:nvSpPr>
        <p:spPr>
          <a:xfrm rot="-2700000" flipH="1">
            <a:off x="-150836" y="-270792"/>
            <a:ext cx="1665276" cy="1095933"/>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0"/>
        <p:cNvGrpSpPr/>
        <p:nvPr/>
      </p:nvGrpSpPr>
      <p:grpSpPr>
        <a:xfrm>
          <a:off x="0" y="0"/>
          <a:ext cx="0" cy="0"/>
          <a:chOff x="0" y="0"/>
          <a:chExt cx="0" cy="0"/>
        </a:xfrm>
      </p:grpSpPr>
      <p:sp>
        <p:nvSpPr>
          <p:cNvPr id="61" name="Google Shape;61;p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4"/>
          <p:cNvSpPr txBox="1">
            <a:spLocks noGrp="1"/>
          </p:cNvSpPr>
          <p:nvPr>
            <p:ph type="body" idx="1"/>
          </p:nvPr>
        </p:nvSpPr>
        <p:spPr>
          <a:xfrm>
            <a:off x="1837275" y="1127750"/>
            <a:ext cx="5469600" cy="3480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63" name="Google Shape;63;p4"/>
          <p:cNvSpPr/>
          <p:nvPr/>
        </p:nvSpPr>
        <p:spPr>
          <a:xfrm flipH="1">
            <a:off x="8464800" y="3790875"/>
            <a:ext cx="679200" cy="13644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rot="10800000" flipH="1">
            <a:off x="-9075" y="4"/>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rot="-712899" flipH="1">
            <a:off x="-656087" y="-60959"/>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4"/>
          <p:cNvGrpSpPr/>
          <p:nvPr/>
        </p:nvGrpSpPr>
        <p:grpSpPr>
          <a:xfrm rot="582377">
            <a:off x="7861808" y="4102499"/>
            <a:ext cx="1210137" cy="957621"/>
            <a:chOff x="5900121" y="3075190"/>
            <a:chExt cx="1210119" cy="957607"/>
          </a:xfrm>
        </p:grpSpPr>
        <p:sp>
          <p:nvSpPr>
            <p:cNvPr id="67" name="Google Shape;67;p4"/>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4"/>
          <p:cNvGrpSpPr/>
          <p:nvPr/>
        </p:nvGrpSpPr>
        <p:grpSpPr>
          <a:xfrm flipH="1">
            <a:off x="8131175" y="-32"/>
            <a:ext cx="1012823" cy="2905232"/>
            <a:chOff x="-125" y="-32"/>
            <a:chExt cx="1012823" cy="2905232"/>
          </a:xfrm>
        </p:grpSpPr>
        <p:sp>
          <p:nvSpPr>
            <p:cNvPr id="74" name="Google Shape;74;p4"/>
            <p:cNvSpPr/>
            <p:nvPr/>
          </p:nvSpPr>
          <p:spPr>
            <a:xfrm rot="5400000">
              <a:off x="-946775" y="946650"/>
              <a:ext cx="2905200" cy="10119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 name="Google Shape;75;p4"/>
            <p:cNvCxnSpPr/>
            <p:nvPr/>
          </p:nvCxnSpPr>
          <p:spPr>
            <a:xfrm rot="10800000">
              <a:off x="9798" y="18950"/>
              <a:ext cx="1002900" cy="0"/>
            </a:xfrm>
            <a:prstGeom prst="straightConnector1">
              <a:avLst/>
            </a:prstGeom>
            <a:noFill/>
            <a:ln w="9525" cap="rnd" cmpd="sng">
              <a:solidFill>
                <a:schemeClr val="accent5"/>
              </a:solidFill>
              <a:prstDash val="solid"/>
              <a:round/>
              <a:headEnd type="none" w="med" len="med"/>
              <a:tailEnd type="none" w="med" len="med"/>
            </a:ln>
          </p:spPr>
        </p:cxnSp>
        <p:cxnSp>
          <p:nvCxnSpPr>
            <p:cNvPr id="76" name="Google Shape;76;p4"/>
            <p:cNvCxnSpPr/>
            <p:nvPr/>
          </p:nvCxnSpPr>
          <p:spPr>
            <a:xfrm rot="10800000">
              <a:off x="10044" y="563925"/>
              <a:ext cx="936300" cy="0"/>
            </a:xfrm>
            <a:prstGeom prst="straightConnector1">
              <a:avLst/>
            </a:prstGeom>
            <a:noFill/>
            <a:ln w="9525" cap="rnd" cmpd="sng">
              <a:solidFill>
                <a:schemeClr val="accent5"/>
              </a:solidFill>
              <a:prstDash val="solid"/>
              <a:round/>
              <a:headEnd type="none" w="med" len="med"/>
              <a:tailEnd type="none" w="med" len="med"/>
            </a:ln>
          </p:spPr>
        </p:cxnSp>
        <p:cxnSp>
          <p:nvCxnSpPr>
            <p:cNvPr id="77" name="Google Shape;77;p4"/>
            <p:cNvCxnSpPr/>
            <p:nvPr/>
          </p:nvCxnSpPr>
          <p:spPr>
            <a:xfrm rot="10800000">
              <a:off x="9690" y="1108900"/>
              <a:ext cx="870300" cy="0"/>
            </a:xfrm>
            <a:prstGeom prst="straightConnector1">
              <a:avLst/>
            </a:prstGeom>
            <a:noFill/>
            <a:ln w="9525" cap="rnd" cmpd="sng">
              <a:solidFill>
                <a:schemeClr val="accent5"/>
              </a:solidFill>
              <a:prstDash val="solid"/>
              <a:round/>
              <a:headEnd type="none" w="med" len="med"/>
              <a:tailEnd type="none" w="med" len="med"/>
            </a:ln>
          </p:spPr>
        </p:cxnSp>
        <p:cxnSp>
          <p:nvCxnSpPr>
            <p:cNvPr id="78" name="Google Shape;78;p4"/>
            <p:cNvCxnSpPr/>
            <p:nvPr/>
          </p:nvCxnSpPr>
          <p:spPr>
            <a:xfrm rot="10800000">
              <a:off x="9934" y="1653850"/>
              <a:ext cx="803700" cy="0"/>
            </a:xfrm>
            <a:prstGeom prst="straightConnector1">
              <a:avLst/>
            </a:prstGeom>
            <a:noFill/>
            <a:ln w="9525" cap="rnd" cmpd="sng">
              <a:solidFill>
                <a:schemeClr val="accent5"/>
              </a:solidFill>
              <a:prstDash val="solid"/>
              <a:round/>
              <a:headEnd type="none" w="med" len="med"/>
              <a:tailEnd type="none" w="med" len="med"/>
            </a:ln>
          </p:spPr>
        </p:cxnSp>
        <p:cxnSp>
          <p:nvCxnSpPr>
            <p:cNvPr id="79" name="Google Shape;79;p4"/>
            <p:cNvCxnSpPr/>
            <p:nvPr/>
          </p:nvCxnSpPr>
          <p:spPr>
            <a:xfrm rot="10800000">
              <a:off x="9880" y="2198825"/>
              <a:ext cx="737400" cy="0"/>
            </a:xfrm>
            <a:prstGeom prst="straightConnector1">
              <a:avLst/>
            </a:prstGeom>
            <a:noFill/>
            <a:ln w="9525" cap="rnd" cmpd="sng">
              <a:solidFill>
                <a:schemeClr val="accent5"/>
              </a:solidFill>
              <a:prstDash val="solid"/>
              <a:round/>
              <a:headEnd type="none" w="med" len="med"/>
              <a:tailEnd type="none" w="med" len="med"/>
            </a:ln>
          </p:spPr>
        </p:cxnSp>
        <p:cxnSp>
          <p:nvCxnSpPr>
            <p:cNvPr id="80" name="Google Shape;80;p4"/>
            <p:cNvCxnSpPr/>
            <p:nvPr/>
          </p:nvCxnSpPr>
          <p:spPr>
            <a:xfrm rot="10800000">
              <a:off x="9867" y="2743800"/>
              <a:ext cx="670200" cy="0"/>
            </a:xfrm>
            <a:prstGeom prst="straightConnector1">
              <a:avLst/>
            </a:prstGeom>
            <a:noFill/>
            <a:ln w="9525" cap="rnd" cmpd="sng">
              <a:solidFill>
                <a:schemeClr val="accent5"/>
              </a:solidFill>
              <a:prstDash val="solid"/>
              <a:round/>
              <a:headEnd type="none" w="med" len="med"/>
              <a:tailEnd type="none" w="med" len="med"/>
            </a:ln>
          </p:spPr>
        </p:cxnSp>
        <p:cxnSp>
          <p:nvCxnSpPr>
            <p:cNvPr id="81" name="Google Shape;81;p4"/>
            <p:cNvCxnSpPr/>
            <p:nvPr/>
          </p:nvCxnSpPr>
          <p:spPr>
            <a:xfrm rot="5400000">
              <a:off x="-346875" y="820470"/>
              <a:ext cx="1641000" cy="0"/>
            </a:xfrm>
            <a:prstGeom prst="straightConnector1">
              <a:avLst/>
            </a:prstGeom>
            <a:noFill/>
            <a:ln w="9525" cap="rnd" cmpd="sng">
              <a:solidFill>
                <a:schemeClr val="accent5"/>
              </a:solidFill>
              <a:prstDash val="solid"/>
              <a:round/>
              <a:headEnd type="none" w="med" len="med"/>
              <a:tailEnd type="none" w="med" len="med"/>
            </a:ln>
          </p:spPr>
        </p:cxnSp>
        <p:sp>
          <p:nvSpPr>
            <p:cNvPr id="82" name="Google Shape;82;p4"/>
            <p:cNvSpPr/>
            <p:nvPr/>
          </p:nvSpPr>
          <p:spPr>
            <a:xfrm flipH="1">
              <a:off x="2551" y="-32"/>
              <a:ext cx="1002900" cy="28929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7331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7"/>
        <p:cNvGrpSpPr/>
        <p:nvPr/>
      </p:nvGrpSpPr>
      <p:grpSpPr>
        <a:xfrm>
          <a:off x="0" y="0"/>
          <a:ext cx="0" cy="0"/>
          <a:chOff x="0" y="0"/>
          <a:chExt cx="0" cy="0"/>
        </a:xfrm>
      </p:grpSpPr>
      <p:sp>
        <p:nvSpPr>
          <p:cNvPr id="388" name="Google Shape;388;p16"/>
          <p:cNvSpPr/>
          <p:nvPr/>
        </p:nvSpPr>
        <p:spPr>
          <a:xfrm rot="-5400000">
            <a:off x="4878975" y="910700"/>
            <a:ext cx="6326700" cy="2203200"/>
          </a:xfrm>
          <a:prstGeom prst="rtTriangle">
            <a:avLst/>
          </a:prstGeom>
          <a:solidFill>
            <a:srgbClr val="B1B9E6">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txBox="1">
            <a:spLocks noGrp="1"/>
          </p:cNvSpPr>
          <p:nvPr>
            <p:ph type="title"/>
          </p:nvPr>
        </p:nvSpPr>
        <p:spPr>
          <a:xfrm>
            <a:off x="2257244" y="1753586"/>
            <a:ext cx="3228600" cy="969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0" name="Google Shape;390;p16"/>
          <p:cNvSpPr txBox="1">
            <a:spLocks noGrp="1"/>
          </p:cNvSpPr>
          <p:nvPr>
            <p:ph type="title" idx="2" hasCustomPrompt="1"/>
          </p:nvPr>
        </p:nvSpPr>
        <p:spPr>
          <a:xfrm>
            <a:off x="5638096" y="1797225"/>
            <a:ext cx="1248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1" name="Google Shape;391;p16"/>
          <p:cNvSpPr txBox="1">
            <a:spLocks noGrp="1"/>
          </p:cNvSpPr>
          <p:nvPr>
            <p:ph type="subTitle" idx="1"/>
          </p:nvPr>
        </p:nvSpPr>
        <p:spPr>
          <a:xfrm>
            <a:off x="2955844" y="2718230"/>
            <a:ext cx="2529900" cy="62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16"/>
          <p:cNvSpPr/>
          <p:nvPr/>
        </p:nvSpPr>
        <p:spPr>
          <a:xfrm>
            <a:off x="-3098" y="2215375"/>
            <a:ext cx="1039200" cy="2925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rot="-215990">
            <a:off x="-34467" y="31859"/>
            <a:ext cx="1665305" cy="1095952"/>
          </a:xfrm>
          <a:custGeom>
            <a:avLst/>
            <a:gdLst/>
            <a:ahLst/>
            <a:cxnLst/>
            <a:rect l="l" t="t" r="r" b="b"/>
            <a:pathLst>
              <a:path w="57609" h="37913" fill="none" extrusionOk="0">
                <a:moveTo>
                  <a:pt x="1" y="27601"/>
                </a:moveTo>
                <a:cubicBezTo>
                  <a:pt x="2263" y="22767"/>
                  <a:pt x="6931" y="18242"/>
                  <a:pt x="11932" y="16337"/>
                </a:cubicBezTo>
                <a:cubicBezTo>
                  <a:pt x="17028" y="14408"/>
                  <a:pt x="22386" y="17528"/>
                  <a:pt x="25387" y="21600"/>
                </a:cubicBezTo>
                <a:cubicBezTo>
                  <a:pt x="28054" y="25268"/>
                  <a:pt x="30221" y="33102"/>
                  <a:pt x="25316" y="36079"/>
                </a:cubicBezTo>
                <a:cubicBezTo>
                  <a:pt x="22267" y="37913"/>
                  <a:pt x="18933" y="36174"/>
                  <a:pt x="16933" y="33698"/>
                </a:cubicBezTo>
                <a:cubicBezTo>
                  <a:pt x="12551" y="28292"/>
                  <a:pt x="13551" y="18528"/>
                  <a:pt x="16147" y="12574"/>
                </a:cubicBezTo>
                <a:cubicBezTo>
                  <a:pt x="19338" y="5359"/>
                  <a:pt x="28030" y="0"/>
                  <a:pt x="35889" y="262"/>
                </a:cubicBezTo>
                <a:cubicBezTo>
                  <a:pt x="42176" y="453"/>
                  <a:pt x="48154" y="4454"/>
                  <a:pt x="51631" y="9717"/>
                </a:cubicBezTo>
                <a:cubicBezTo>
                  <a:pt x="54631" y="14313"/>
                  <a:pt x="57608" y="23720"/>
                  <a:pt x="50702" y="26387"/>
                </a:cubicBezTo>
                <a:cubicBezTo>
                  <a:pt x="38818" y="31007"/>
                  <a:pt x="39057" y="5978"/>
                  <a:pt x="42581" y="96"/>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16"/>
          <p:cNvGrpSpPr/>
          <p:nvPr/>
        </p:nvGrpSpPr>
        <p:grpSpPr>
          <a:xfrm rot="10800000" flipH="1">
            <a:off x="6931141" y="-303225"/>
            <a:ext cx="2237811" cy="5478883"/>
            <a:chOff x="6931141" y="0"/>
            <a:chExt cx="2237811" cy="5478883"/>
          </a:xfrm>
        </p:grpSpPr>
        <p:grpSp>
          <p:nvGrpSpPr>
            <p:cNvPr id="395" name="Google Shape;395;p16"/>
            <p:cNvGrpSpPr/>
            <p:nvPr/>
          </p:nvGrpSpPr>
          <p:grpSpPr>
            <a:xfrm flipH="1">
              <a:off x="6965803" y="0"/>
              <a:ext cx="2203149" cy="5024083"/>
              <a:chOff x="14385" y="0"/>
              <a:chExt cx="2203149" cy="5024083"/>
            </a:xfrm>
          </p:grpSpPr>
          <p:cxnSp>
            <p:nvCxnSpPr>
              <p:cNvPr id="396" name="Google Shape;396;p16"/>
              <p:cNvCxnSpPr/>
              <p:nvPr/>
            </p:nvCxnSpPr>
            <p:spPr>
              <a:xfrm rot="10800000">
                <a:off x="14448" y="1209283"/>
                <a:ext cx="1957200" cy="0"/>
              </a:xfrm>
              <a:prstGeom prst="straightConnector1">
                <a:avLst/>
              </a:prstGeom>
              <a:noFill/>
              <a:ln w="9525" cap="rnd" cmpd="sng">
                <a:solidFill>
                  <a:schemeClr val="accent5"/>
                </a:solidFill>
                <a:prstDash val="solid"/>
                <a:round/>
                <a:headEnd type="none" w="med" len="med"/>
                <a:tailEnd type="none" w="med" len="med"/>
              </a:ln>
            </p:spPr>
          </p:cxnSp>
          <p:cxnSp>
            <p:nvCxnSpPr>
              <p:cNvPr id="397" name="Google Shape;397;p16"/>
              <p:cNvCxnSpPr/>
              <p:nvPr/>
            </p:nvCxnSpPr>
            <p:spPr>
              <a:xfrm rot="10800000">
                <a:off x="15758" y="1754258"/>
                <a:ext cx="1834500" cy="0"/>
              </a:xfrm>
              <a:prstGeom prst="straightConnector1">
                <a:avLst/>
              </a:prstGeom>
              <a:noFill/>
              <a:ln w="9525" cap="rnd" cmpd="sng">
                <a:solidFill>
                  <a:schemeClr val="accent5"/>
                </a:solidFill>
                <a:prstDash val="solid"/>
                <a:round/>
                <a:headEnd type="none" w="med" len="med"/>
                <a:tailEnd type="none" w="med" len="med"/>
              </a:ln>
            </p:spPr>
          </p:cxnSp>
          <p:cxnSp>
            <p:nvCxnSpPr>
              <p:cNvPr id="398" name="Google Shape;398;p16"/>
              <p:cNvCxnSpPr/>
              <p:nvPr/>
            </p:nvCxnSpPr>
            <p:spPr>
              <a:xfrm rot="10800000">
                <a:off x="15868" y="2299233"/>
                <a:ext cx="1713000" cy="0"/>
              </a:xfrm>
              <a:prstGeom prst="straightConnector1">
                <a:avLst/>
              </a:prstGeom>
              <a:noFill/>
              <a:ln w="9525" cap="rnd" cmpd="sng">
                <a:solidFill>
                  <a:schemeClr val="accent5"/>
                </a:solidFill>
                <a:prstDash val="solid"/>
                <a:round/>
                <a:headEnd type="none" w="med" len="med"/>
                <a:tailEnd type="none" w="med" len="med"/>
              </a:ln>
            </p:spPr>
          </p:cxnSp>
          <p:cxnSp>
            <p:nvCxnSpPr>
              <p:cNvPr id="399" name="Google Shape;399;p16"/>
              <p:cNvCxnSpPr/>
              <p:nvPr/>
            </p:nvCxnSpPr>
            <p:spPr>
              <a:xfrm rot="10800000">
                <a:off x="15679" y="2844208"/>
                <a:ext cx="1591800" cy="0"/>
              </a:xfrm>
              <a:prstGeom prst="straightConnector1">
                <a:avLst/>
              </a:prstGeom>
              <a:noFill/>
              <a:ln w="9525" cap="rnd" cmpd="sng">
                <a:solidFill>
                  <a:schemeClr val="accent5"/>
                </a:solidFill>
                <a:prstDash val="solid"/>
                <a:round/>
                <a:headEnd type="none" w="med" len="med"/>
                <a:tailEnd type="none" w="med" len="med"/>
              </a:ln>
            </p:spPr>
          </p:cxnSp>
          <p:cxnSp>
            <p:nvCxnSpPr>
              <p:cNvPr id="400" name="Google Shape;400;p16"/>
              <p:cNvCxnSpPr/>
              <p:nvPr/>
            </p:nvCxnSpPr>
            <p:spPr>
              <a:xfrm rot="10800000">
                <a:off x="15487" y="3389158"/>
                <a:ext cx="1470600" cy="0"/>
              </a:xfrm>
              <a:prstGeom prst="straightConnector1">
                <a:avLst/>
              </a:prstGeom>
              <a:noFill/>
              <a:ln w="9525" cap="rnd" cmpd="sng">
                <a:solidFill>
                  <a:schemeClr val="accent5"/>
                </a:solidFill>
                <a:prstDash val="solid"/>
                <a:round/>
                <a:headEnd type="none" w="med" len="med"/>
                <a:tailEnd type="none" w="med" len="med"/>
              </a:ln>
            </p:spPr>
          </p:cxnSp>
          <p:cxnSp>
            <p:nvCxnSpPr>
              <p:cNvPr id="401" name="Google Shape;401;p16"/>
              <p:cNvCxnSpPr/>
              <p:nvPr/>
            </p:nvCxnSpPr>
            <p:spPr>
              <a:xfrm rot="10800000">
                <a:off x="15599" y="3934133"/>
                <a:ext cx="1349100" cy="0"/>
              </a:xfrm>
              <a:prstGeom prst="straightConnector1">
                <a:avLst/>
              </a:prstGeom>
              <a:noFill/>
              <a:ln w="9525" cap="rnd" cmpd="sng">
                <a:solidFill>
                  <a:schemeClr val="accent5"/>
                </a:solidFill>
                <a:prstDash val="solid"/>
                <a:round/>
                <a:headEnd type="none" w="med" len="med"/>
                <a:tailEnd type="none" w="med" len="med"/>
              </a:ln>
            </p:spPr>
          </p:cxnSp>
          <p:cxnSp>
            <p:nvCxnSpPr>
              <p:cNvPr id="402" name="Google Shape;402;p16"/>
              <p:cNvCxnSpPr/>
              <p:nvPr/>
            </p:nvCxnSpPr>
            <p:spPr>
              <a:xfrm rot="10800000">
                <a:off x="15637" y="4479108"/>
                <a:ext cx="1226100" cy="0"/>
              </a:xfrm>
              <a:prstGeom prst="straightConnector1">
                <a:avLst/>
              </a:prstGeom>
              <a:noFill/>
              <a:ln w="9525" cap="rnd" cmpd="sng">
                <a:solidFill>
                  <a:schemeClr val="accent5"/>
                </a:solidFill>
                <a:prstDash val="solid"/>
                <a:round/>
                <a:headEnd type="none" w="med" len="med"/>
                <a:tailEnd type="none" w="med" len="med"/>
              </a:ln>
            </p:spPr>
          </p:cxnSp>
          <p:cxnSp>
            <p:nvCxnSpPr>
              <p:cNvPr id="403" name="Google Shape;403;p16"/>
              <p:cNvCxnSpPr/>
              <p:nvPr/>
            </p:nvCxnSpPr>
            <p:spPr>
              <a:xfrm rot="10800000">
                <a:off x="15698" y="5024083"/>
                <a:ext cx="1103100" cy="0"/>
              </a:xfrm>
              <a:prstGeom prst="straightConnector1">
                <a:avLst/>
              </a:prstGeom>
              <a:noFill/>
              <a:ln w="9525" cap="rnd" cmpd="sng">
                <a:solidFill>
                  <a:schemeClr val="accent5"/>
                </a:solidFill>
                <a:prstDash val="solid"/>
                <a:round/>
                <a:headEnd type="none" w="med" len="med"/>
                <a:tailEnd type="none" w="med" len="med"/>
              </a:ln>
            </p:spPr>
          </p:cxnSp>
          <p:cxnSp>
            <p:nvCxnSpPr>
              <p:cNvPr id="404" name="Google Shape;404;p16"/>
              <p:cNvCxnSpPr/>
              <p:nvPr/>
            </p:nvCxnSpPr>
            <p:spPr>
              <a:xfrm rot="10800000">
                <a:off x="14385" y="664308"/>
                <a:ext cx="2077800" cy="0"/>
              </a:xfrm>
              <a:prstGeom prst="straightConnector1">
                <a:avLst/>
              </a:prstGeom>
              <a:noFill/>
              <a:ln w="9525" cap="rnd" cmpd="sng">
                <a:solidFill>
                  <a:schemeClr val="accent5"/>
                </a:solidFill>
                <a:prstDash val="solid"/>
                <a:round/>
                <a:headEnd type="none" w="med" len="med"/>
                <a:tailEnd type="none" w="med" len="med"/>
              </a:ln>
            </p:spPr>
          </p:cxnSp>
          <p:cxnSp>
            <p:nvCxnSpPr>
              <p:cNvPr id="405" name="Google Shape;405;p16"/>
              <p:cNvCxnSpPr/>
              <p:nvPr/>
            </p:nvCxnSpPr>
            <p:spPr>
              <a:xfrm rot="10800000">
                <a:off x="15534" y="119333"/>
                <a:ext cx="2202000" cy="0"/>
              </a:xfrm>
              <a:prstGeom prst="straightConnector1">
                <a:avLst/>
              </a:prstGeom>
              <a:noFill/>
              <a:ln w="9525" cap="rnd" cmpd="sng">
                <a:solidFill>
                  <a:schemeClr val="accent5"/>
                </a:solidFill>
                <a:prstDash val="solid"/>
                <a:round/>
                <a:headEnd type="none" w="med" len="med"/>
                <a:tailEnd type="none" w="med" len="med"/>
              </a:ln>
            </p:spPr>
          </p:cxnSp>
          <p:cxnSp>
            <p:nvCxnSpPr>
              <p:cNvPr id="406" name="Google Shape;406;p16"/>
              <p:cNvCxnSpPr/>
              <p:nvPr/>
            </p:nvCxnSpPr>
            <p:spPr>
              <a:xfrm rot="5400000">
                <a:off x="-1939625" y="2499450"/>
                <a:ext cx="4998900" cy="0"/>
              </a:xfrm>
              <a:prstGeom prst="straightConnector1">
                <a:avLst/>
              </a:prstGeom>
              <a:noFill/>
              <a:ln w="9525" cap="rnd" cmpd="sng">
                <a:solidFill>
                  <a:schemeClr val="accent5"/>
                </a:solidFill>
                <a:prstDash val="solid"/>
                <a:round/>
                <a:headEnd type="none" w="med" len="med"/>
                <a:tailEnd type="none" w="med" len="med"/>
              </a:ln>
            </p:spPr>
          </p:cxnSp>
          <p:cxnSp>
            <p:nvCxnSpPr>
              <p:cNvPr id="407" name="Google Shape;407;p16"/>
              <p:cNvCxnSpPr/>
              <p:nvPr/>
            </p:nvCxnSpPr>
            <p:spPr>
              <a:xfrm rot="5400000">
                <a:off x="-583300" y="1688100"/>
                <a:ext cx="3376200" cy="0"/>
              </a:xfrm>
              <a:prstGeom prst="straightConnector1">
                <a:avLst/>
              </a:prstGeom>
              <a:noFill/>
              <a:ln w="9525" cap="rnd" cmpd="sng">
                <a:solidFill>
                  <a:schemeClr val="accent5"/>
                </a:solidFill>
                <a:prstDash val="solid"/>
                <a:round/>
                <a:headEnd type="none" w="med" len="med"/>
                <a:tailEnd type="none" w="med" len="med"/>
              </a:ln>
            </p:spPr>
          </p:cxnSp>
          <p:cxnSp>
            <p:nvCxnSpPr>
              <p:cNvPr id="408" name="Google Shape;408;p16"/>
              <p:cNvCxnSpPr/>
              <p:nvPr/>
            </p:nvCxnSpPr>
            <p:spPr>
              <a:xfrm rot="5400000">
                <a:off x="782925" y="866850"/>
                <a:ext cx="1733700" cy="0"/>
              </a:xfrm>
              <a:prstGeom prst="straightConnector1">
                <a:avLst/>
              </a:prstGeom>
              <a:noFill/>
              <a:ln w="9525" cap="rnd" cmpd="sng">
                <a:solidFill>
                  <a:schemeClr val="accent5"/>
                </a:solidFill>
                <a:prstDash val="solid"/>
                <a:round/>
                <a:headEnd type="none" w="med" len="med"/>
                <a:tailEnd type="none" w="med" len="med"/>
              </a:ln>
            </p:spPr>
          </p:cxnSp>
        </p:grpSp>
        <p:sp>
          <p:nvSpPr>
            <p:cNvPr id="409" name="Google Shape;409;p16"/>
            <p:cNvSpPr/>
            <p:nvPr/>
          </p:nvSpPr>
          <p:spPr>
            <a:xfrm>
              <a:off x="6931141" y="4183"/>
              <a:ext cx="1938900" cy="54747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16"/>
          <p:cNvSpPr/>
          <p:nvPr/>
        </p:nvSpPr>
        <p:spPr>
          <a:xfrm rot="-5400000" flipH="1">
            <a:off x="7161438" y="-943350"/>
            <a:ext cx="1039200" cy="292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rot="10087101" flipH="1">
            <a:off x="7816416" y="2566547"/>
            <a:ext cx="2225325" cy="2114241"/>
          </a:xfrm>
          <a:custGeom>
            <a:avLst/>
            <a:gdLst/>
            <a:ahLst/>
            <a:cxnLst/>
            <a:rect l="l" t="t" r="r" b="b"/>
            <a:pathLst>
              <a:path w="68206" h="79041" fill="none" extrusionOk="0">
                <a:moveTo>
                  <a:pt x="63443" y="14218"/>
                </a:moveTo>
                <a:cubicBezTo>
                  <a:pt x="63443" y="14218"/>
                  <a:pt x="52345" y="26125"/>
                  <a:pt x="15814" y="16599"/>
                </a:cubicBezTo>
                <a:cubicBezTo>
                  <a:pt x="12861" y="15837"/>
                  <a:pt x="9312" y="13717"/>
                  <a:pt x="7312" y="11479"/>
                </a:cubicBezTo>
                <a:cubicBezTo>
                  <a:pt x="4621" y="8478"/>
                  <a:pt x="5312" y="4096"/>
                  <a:pt x="8812" y="2120"/>
                </a:cubicBezTo>
                <a:cubicBezTo>
                  <a:pt x="12504" y="0"/>
                  <a:pt x="17671" y="1810"/>
                  <a:pt x="20981" y="3954"/>
                </a:cubicBezTo>
                <a:cubicBezTo>
                  <a:pt x="37390" y="14551"/>
                  <a:pt x="44058" y="45772"/>
                  <a:pt x="22958" y="55250"/>
                </a:cubicBezTo>
                <a:cubicBezTo>
                  <a:pt x="18886" y="57060"/>
                  <a:pt x="13456" y="56464"/>
                  <a:pt x="9384" y="55035"/>
                </a:cubicBezTo>
                <a:cubicBezTo>
                  <a:pt x="1858" y="52368"/>
                  <a:pt x="1" y="45367"/>
                  <a:pt x="7502" y="41175"/>
                </a:cubicBezTo>
                <a:cubicBezTo>
                  <a:pt x="8598" y="40580"/>
                  <a:pt x="9860" y="40318"/>
                  <a:pt x="11098" y="40175"/>
                </a:cubicBezTo>
                <a:cubicBezTo>
                  <a:pt x="21886" y="38913"/>
                  <a:pt x="33151" y="42866"/>
                  <a:pt x="41414" y="49772"/>
                </a:cubicBezTo>
                <a:cubicBezTo>
                  <a:pt x="45606" y="53273"/>
                  <a:pt x="49106" y="57655"/>
                  <a:pt x="51297" y="62656"/>
                </a:cubicBezTo>
                <a:cubicBezTo>
                  <a:pt x="52607" y="65680"/>
                  <a:pt x="54084" y="69372"/>
                  <a:pt x="53774" y="72706"/>
                </a:cubicBezTo>
                <a:cubicBezTo>
                  <a:pt x="53369" y="77111"/>
                  <a:pt x="48749" y="79040"/>
                  <a:pt x="44963" y="76492"/>
                </a:cubicBezTo>
                <a:cubicBezTo>
                  <a:pt x="40700" y="73611"/>
                  <a:pt x="41795" y="66704"/>
                  <a:pt x="43391" y="62608"/>
                </a:cubicBezTo>
                <a:cubicBezTo>
                  <a:pt x="47487" y="52082"/>
                  <a:pt x="61157" y="55631"/>
                  <a:pt x="68206" y="61060"/>
                </a:cubicBezTo>
              </a:path>
            </a:pathLst>
          </a:custGeom>
          <a:noFill/>
          <a:ln w="19050" cap="rnd" cmpd="sng">
            <a:solidFill>
              <a:schemeClr val="dk1"/>
            </a:solidFill>
            <a:prstDash val="solid"/>
            <a:miter lim="238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p16"/>
          <p:cNvGrpSpPr/>
          <p:nvPr/>
        </p:nvGrpSpPr>
        <p:grpSpPr>
          <a:xfrm rot="-582377" flipH="1">
            <a:off x="148683" y="3968024"/>
            <a:ext cx="1210137" cy="957621"/>
            <a:chOff x="5900121" y="3075190"/>
            <a:chExt cx="1210119" cy="957607"/>
          </a:xfrm>
        </p:grpSpPr>
        <p:sp>
          <p:nvSpPr>
            <p:cNvPr id="413" name="Google Shape;413;p16"/>
            <p:cNvSpPr/>
            <p:nvPr/>
          </p:nvSpPr>
          <p:spPr>
            <a:xfrm>
              <a:off x="6513046" y="3075190"/>
              <a:ext cx="249779" cy="202200"/>
            </a:xfrm>
            <a:custGeom>
              <a:avLst/>
              <a:gdLst/>
              <a:ahLst/>
              <a:cxnLst/>
              <a:rect l="l" t="t" r="r" b="b"/>
              <a:pathLst>
                <a:path w="7859" h="6362" extrusionOk="0">
                  <a:moveTo>
                    <a:pt x="2811" y="0"/>
                  </a:moveTo>
                  <a:cubicBezTo>
                    <a:pt x="2016" y="0"/>
                    <a:pt x="1274" y="376"/>
                    <a:pt x="715" y="1064"/>
                  </a:cubicBezTo>
                  <a:cubicBezTo>
                    <a:pt x="0" y="1945"/>
                    <a:pt x="0" y="3064"/>
                    <a:pt x="810" y="4160"/>
                  </a:cubicBezTo>
                  <a:cubicBezTo>
                    <a:pt x="1874" y="5571"/>
                    <a:pt x="3275" y="6353"/>
                    <a:pt x="5057" y="6353"/>
                  </a:cubicBezTo>
                  <a:cubicBezTo>
                    <a:pt x="5109" y="6353"/>
                    <a:pt x="5162" y="6352"/>
                    <a:pt x="5215" y="6351"/>
                  </a:cubicBezTo>
                  <a:cubicBezTo>
                    <a:pt x="5358" y="6351"/>
                    <a:pt x="5512" y="6361"/>
                    <a:pt x="5662" y="6361"/>
                  </a:cubicBezTo>
                  <a:cubicBezTo>
                    <a:pt x="5737" y="6361"/>
                    <a:pt x="5811" y="6359"/>
                    <a:pt x="5882" y="6351"/>
                  </a:cubicBezTo>
                  <a:cubicBezTo>
                    <a:pt x="7240" y="6255"/>
                    <a:pt x="7859" y="5303"/>
                    <a:pt x="7454" y="4041"/>
                  </a:cubicBezTo>
                  <a:cubicBezTo>
                    <a:pt x="6883" y="2278"/>
                    <a:pt x="5668" y="1040"/>
                    <a:pt x="4001" y="278"/>
                  </a:cubicBezTo>
                  <a:cubicBezTo>
                    <a:pt x="3602" y="90"/>
                    <a:pt x="3200" y="0"/>
                    <a:pt x="2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6376795" y="3405887"/>
              <a:ext cx="229470" cy="191839"/>
            </a:xfrm>
            <a:custGeom>
              <a:avLst/>
              <a:gdLst/>
              <a:ahLst/>
              <a:cxnLst/>
              <a:rect l="l" t="t" r="r" b="b"/>
              <a:pathLst>
                <a:path w="7220" h="6036" extrusionOk="0">
                  <a:moveTo>
                    <a:pt x="2204" y="1"/>
                  </a:moveTo>
                  <a:cubicBezTo>
                    <a:pt x="1854" y="1"/>
                    <a:pt x="1482" y="140"/>
                    <a:pt x="1144" y="280"/>
                  </a:cubicBezTo>
                  <a:cubicBezTo>
                    <a:pt x="477" y="566"/>
                    <a:pt x="1" y="1399"/>
                    <a:pt x="96" y="2114"/>
                  </a:cubicBezTo>
                  <a:cubicBezTo>
                    <a:pt x="429" y="4424"/>
                    <a:pt x="1858" y="5829"/>
                    <a:pt x="4049" y="6019"/>
                  </a:cubicBezTo>
                  <a:cubicBezTo>
                    <a:pt x="4166" y="6030"/>
                    <a:pt x="4282" y="6036"/>
                    <a:pt x="4395" y="6036"/>
                  </a:cubicBezTo>
                  <a:cubicBezTo>
                    <a:pt x="5995" y="6036"/>
                    <a:pt x="7220" y="4946"/>
                    <a:pt x="6597" y="2923"/>
                  </a:cubicBezTo>
                  <a:cubicBezTo>
                    <a:pt x="6168" y="1518"/>
                    <a:pt x="4478" y="42"/>
                    <a:pt x="2406" y="18"/>
                  </a:cubicBezTo>
                  <a:cubicBezTo>
                    <a:pt x="2340" y="6"/>
                    <a:pt x="2272" y="1"/>
                    <a:pt x="2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5900121" y="3798306"/>
              <a:ext cx="164125" cy="145564"/>
            </a:xfrm>
            <a:custGeom>
              <a:avLst/>
              <a:gdLst/>
              <a:ahLst/>
              <a:cxnLst/>
              <a:rect l="l" t="t" r="r" b="b"/>
              <a:pathLst>
                <a:path w="5164" h="4580" extrusionOk="0">
                  <a:moveTo>
                    <a:pt x="2026" y="0"/>
                  </a:moveTo>
                  <a:cubicBezTo>
                    <a:pt x="859" y="0"/>
                    <a:pt x="0" y="1133"/>
                    <a:pt x="424" y="2341"/>
                  </a:cubicBezTo>
                  <a:cubicBezTo>
                    <a:pt x="877" y="3626"/>
                    <a:pt x="1758" y="4460"/>
                    <a:pt x="3187" y="4579"/>
                  </a:cubicBezTo>
                  <a:cubicBezTo>
                    <a:pt x="4020" y="4484"/>
                    <a:pt x="4639" y="4079"/>
                    <a:pt x="5163" y="3460"/>
                  </a:cubicBezTo>
                  <a:cubicBezTo>
                    <a:pt x="5139" y="3222"/>
                    <a:pt x="5163" y="3007"/>
                    <a:pt x="5115" y="2793"/>
                  </a:cubicBezTo>
                  <a:cubicBezTo>
                    <a:pt x="4806" y="1340"/>
                    <a:pt x="3901" y="412"/>
                    <a:pt x="2472" y="54"/>
                  </a:cubicBezTo>
                  <a:cubicBezTo>
                    <a:pt x="2320" y="18"/>
                    <a:pt x="2171" y="0"/>
                    <a:pt x="2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a:off x="6873301" y="3460045"/>
              <a:ext cx="236939" cy="186690"/>
            </a:xfrm>
            <a:custGeom>
              <a:avLst/>
              <a:gdLst/>
              <a:ahLst/>
              <a:cxnLst/>
              <a:rect l="l" t="t" r="r" b="b"/>
              <a:pathLst>
                <a:path w="7455" h="5874" extrusionOk="0">
                  <a:moveTo>
                    <a:pt x="3176" y="1"/>
                  </a:moveTo>
                  <a:cubicBezTo>
                    <a:pt x="2331" y="1"/>
                    <a:pt x="1547" y="476"/>
                    <a:pt x="882" y="1434"/>
                  </a:cubicBezTo>
                  <a:cubicBezTo>
                    <a:pt x="1" y="2648"/>
                    <a:pt x="239" y="3982"/>
                    <a:pt x="1501" y="4815"/>
                  </a:cubicBezTo>
                  <a:cubicBezTo>
                    <a:pt x="2644" y="5577"/>
                    <a:pt x="3954" y="5815"/>
                    <a:pt x="5311" y="5863"/>
                  </a:cubicBezTo>
                  <a:cubicBezTo>
                    <a:pt x="5438" y="5863"/>
                    <a:pt x="5565" y="5874"/>
                    <a:pt x="5685" y="5874"/>
                  </a:cubicBezTo>
                  <a:cubicBezTo>
                    <a:pt x="5745" y="5874"/>
                    <a:pt x="5804" y="5871"/>
                    <a:pt x="5859" y="5863"/>
                  </a:cubicBezTo>
                  <a:cubicBezTo>
                    <a:pt x="7026" y="5768"/>
                    <a:pt x="7455" y="5268"/>
                    <a:pt x="7336" y="4101"/>
                  </a:cubicBezTo>
                  <a:cubicBezTo>
                    <a:pt x="7288" y="3863"/>
                    <a:pt x="7217" y="3601"/>
                    <a:pt x="7121" y="3363"/>
                  </a:cubicBezTo>
                  <a:cubicBezTo>
                    <a:pt x="6764" y="2338"/>
                    <a:pt x="6074" y="1576"/>
                    <a:pt x="5264" y="886"/>
                  </a:cubicBezTo>
                  <a:cubicBezTo>
                    <a:pt x="4549" y="297"/>
                    <a:pt x="3844" y="1"/>
                    <a:pt x="3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a:off x="6360141" y="3860981"/>
              <a:ext cx="180938" cy="171816"/>
            </a:xfrm>
            <a:custGeom>
              <a:avLst/>
              <a:gdLst/>
              <a:ahLst/>
              <a:cxnLst/>
              <a:rect l="l" t="t" r="r" b="b"/>
              <a:pathLst>
                <a:path w="5693" h="5406" extrusionOk="0">
                  <a:moveTo>
                    <a:pt x="2939" y="1"/>
                  </a:moveTo>
                  <a:cubicBezTo>
                    <a:pt x="2400" y="1"/>
                    <a:pt x="1842" y="186"/>
                    <a:pt x="1310" y="559"/>
                  </a:cubicBezTo>
                  <a:cubicBezTo>
                    <a:pt x="310" y="1250"/>
                    <a:pt x="1" y="2393"/>
                    <a:pt x="477" y="3512"/>
                  </a:cubicBezTo>
                  <a:cubicBezTo>
                    <a:pt x="943" y="4665"/>
                    <a:pt x="2131" y="5406"/>
                    <a:pt x="3447" y="5406"/>
                  </a:cubicBezTo>
                  <a:cubicBezTo>
                    <a:pt x="3544" y="5406"/>
                    <a:pt x="3641" y="5402"/>
                    <a:pt x="3739" y="5393"/>
                  </a:cubicBezTo>
                  <a:cubicBezTo>
                    <a:pt x="5049" y="5298"/>
                    <a:pt x="5692" y="4607"/>
                    <a:pt x="5692" y="3298"/>
                  </a:cubicBezTo>
                  <a:cubicBezTo>
                    <a:pt x="5692" y="2321"/>
                    <a:pt x="5287" y="1321"/>
                    <a:pt x="4597" y="678"/>
                  </a:cubicBezTo>
                  <a:cubicBezTo>
                    <a:pt x="4109" y="228"/>
                    <a:pt x="3535" y="1"/>
                    <a:pt x="2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6799121" y="3820808"/>
              <a:ext cx="156720" cy="160819"/>
            </a:xfrm>
            <a:custGeom>
              <a:avLst/>
              <a:gdLst/>
              <a:ahLst/>
              <a:cxnLst/>
              <a:rect l="l" t="t" r="r" b="b"/>
              <a:pathLst>
                <a:path w="4931" h="5060" extrusionOk="0">
                  <a:moveTo>
                    <a:pt x="2551" y="0"/>
                  </a:moveTo>
                  <a:cubicBezTo>
                    <a:pt x="2088" y="0"/>
                    <a:pt x="1601" y="147"/>
                    <a:pt x="1144" y="442"/>
                  </a:cubicBezTo>
                  <a:cubicBezTo>
                    <a:pt x="215" y="1013"/>
                    <a:pt x="1" y="1894"/>
                    <a:pt x="525" y="2966"/>
                  </a:cubicBezTo>
                  <a:cubicBezTo>
                    <a:pt x="954" y="3895"/>
                    <a:pt x="1692" y="4490"/>
                    <a:pt x="2621" y="4895"/>
                  </a:cubicBezTo>
                  <a:cubicBezTo>
                    <a:pt x="2887" y="5005"/>
                    <a:pt x="3137" y="5059"/>
                    <a:pt x="3368" y="5059"/>
                  </a:cubicBezTo>
                  <a:cubicBezTo>
                    <a:pt x="3986" y="5059"/>
                    <a:pt x="4469" y="4677"/>
                    <a:pt x="4764" y="3966"/>
                  </a:cubicBezTo>
                  <a:cubicBezTo>
                    <a:pt x="4883" y="3633"/>
                    <a:pt x="4907" y="3300"/>
                    <a:pt x="4907" y="2966"/>
                  </a:cubicBezTo>
                  <a:cubicBezTo>
                    <a:pt x="4931" y="2156"/>
                    <a:pt x="4597" y="1442"/>
                    <a:pt x="4145" y="799"/>
                  </a:cubicBezTo>
                  <a:cubicBezTo>
                    <a:pt x="3749" y="266"/>
                    <a:pt x="3172" y="0"/>
                    <a:pt x="2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833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0600" y="445025"/>
            <a:ext cx="78027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Paytone One"/>
              <a:buNone/>
              <a:defRPr sz="3500">
                <a:solidFill>
                  <a:schemeClr val="dk2"/>
                </a:solidFill>
                <a:latin typeface="Paytone One"/>
                <a:ea typeface="Paytone One"/>
                <a:cs typeface="Paytone One"/>
                <a:sym typeface="Payto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70600" y="1152475"/>
            <a:ext cx="78027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0" r:id="rId2"/>
    <p:sldLayoutId id="2147483671" r:id="rId3"/>
    <p:sldLayoutId id="2147483679" r:id="rId4"/>
    <p:sldLayoutId id="2147483682" r:id="rId5"/>
    <p:sldLayoutId id="2147483684" r:id="rId6"/>
    <p:sldLayoutId id="2147483685" r:id="rId7"/>
    <p:sldLayoutId id="2147483689" r:id="rId8"/>
    <p:sldLayoutId id="2147483693"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2049" name="Rectangle 1"/>
          <p:cNvSpPr>
            <a:spLocks noChangeArrowheads="1"/>
          </p:cNvSpPr>
          <p:nvPr/>
        </p:nvSpPr>
        <p:spPr bwMode="auto">
          <a:xfrm>
            <a:off x="639228" y="521544"/>
            <a:ext cx="788275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28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TIẾT 31</a:t>
            </a:r>
            <a:r>
              <a:rPr lang="en-US" sz="2800" b="1" dirty="0">
                <a:solidFill>
                  <a:srgbClr val="FF0000"/>
                </a:solidFill>
                <a:latin typeface="Times New Roman" pitchFamily="18" charset="0"/>
                <a:ea typeface="Calibri" pitchFamily="34" charset="0"/>
                <a:cs typeface="Times New Roman" pitchFamily="18" charset="0"/>
              </a:rPr>
              <a:t> </a:t>
            </a:r>
            <a:r>
              <a:rPr kumimoji="0" lang="sv-SE" sz="28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sv-SE" sz="3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THỰC HÀNH TIẾNG VIỆT</a:t>
            </a:r>
            <a:r>
              <a:rPr kumimoji="0" lang="vi-VN" sz="3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3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vi-VN"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ĐOẠN VĂN SONG SONG </a:t>
            </a:r>
            <a:endParaRPr kumimoji="0" lang="en-US"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VÀ ĐOẠN VĂN PHỐI HỢP</a:t>
            </a:r>
            <a:r>
              <a:rPr kumimoji="0" lang="en-US" sz="2400" b="0" i="0" u="none" strike="noStrike" cap="none" normalizeH="0" baseline="0" dirty="0" smtClean="0">
                <a:ln>
                  <a:noFill/>
                </a:ln>
                <a:solidFill>
                  <a:srgbClr val="FF0000"/>
                </a:solidFill>
                <a:effectLst/>
                <a:latin typeface="Times New Roman" pitchFamily="18" charset="0"/>
                <a:cs typeface="Times New Roman" pitchFamily="18" charset="0"/>
              </a:rPr>
              <a:t> </a:t>
            </a:r>
          </a:p>
        </p:txBody>
      </p:sp>
      <p:sp>
        <p:nvSpPr>
          <p:cNvPr id="2" name="Rectangle 1"/>
          <p:cNvSpPr/>
          <p:nvPr/>
        </p:nvSpPr>
        <p:spPr>
          <a:xfrm>
            <a:off x="639227" y="2202418"/>
            <a:ext cx="6273201" cy="646331"/>
          </a:xfrm>
          <a:prstGeom prst="rect">
            <a:avLst/>
          </a:prstGeom>
        </p:spPr>
        <p:txBody>
          <a:bodyPr wrap="square">
            <a:spAutoFit/>
          </a:bodyPr>
          <a:lstStyle/>
          <a:p>
            <a:pPr marL="539750" indent="-400050" algn="just">
              <a:buAutoNum type="romanUcPeriod"/>
            </a:pPr>
            <a:r>
              <a:rPr lang="en-US" sz="1800" b="1" u="sng" dirty="0">
                <a:solidFill>
                  <a:srgbClr val="FF0000"/>
                </a:solidFill>
                <a:latin typeface="Times New Roman" pitchFamily="18" charset="0"/>
                <a:cs typeface="Times New Roman" pitchFamily="18" charset="0"/>
              </a:rPr>
              <a:t>NHẬN BIẾT ĐẶC ĐIỂM VÀ CHỨC NĂNG CỦA ĐOẠN VĂN SONG </a:t>
            </a:r>
            <a:r>
              <a:rPr lang="en-US" sz="1800" b="1" u="sng" dirty="0" err="1">
                <a:solidFill>
                  <a:srgbClr val="FF0000"/>
                </a:solidFill>
                <a:latin typeface="Times New Roman" pitchFamily="18" charset="0"/>
                <a:cs typeface="Times New Roman" pitchFamily="18" charset="0"/>
              </a:rPr>
              <a:t>SONG</a:t>
            </a:r>
            <a:r>
              <a:rPr lang="en-US" sz="1800" b="1" u="sng" dirty="0">
                <a:solidFill>
                  <a:srgbClr val="FF0000"/>
                </a:solidFill>
                <a:latin typeface="Times New Roman" pitchFamily="18" charset="0"/>
                <a:cs typeface="Times New Roman" pitchFamily="18" charset="0"/>
              </a:rPr>
              <a:t> VÀ ĐOẠN VĂN PHỐI HỢP</a:t>
            </a:r>
          </a:p>
        </p:txBody>
      </p:sp>
      <p:sp>
        <p:nvSpPr>
          <p:cNvPr id="3" name="Rectangle 2"/>
          <p:cNvSpPr/>
          <p:nvPr/>
        </p:nvSpPr>
        <p:spPr>
          <a:xfrm>
            <a:off x="639227" y="2975351"/>
            <a:ext cx="3501280" cy="461665"/>
          </a:xfrm>
          <a:prstGeom prst="rect">
            <a:avLst/>
          </a:prstGeom>
        </p:spPr>
        <p:txBody>
          <a:bodyPr wrap="none">
            <a:spAutoFit/>
          </a:bodyPr>
          <a:lstStyle/>
          <a:p>
            <a:pPr marL="596900" indent="-457200" algn="just">
              <a:buAutoNum type="arabicPeriod"/>
            </a:pPr>
            <a:r>
              <a:rPr lang="en-US" sz="2400" b="1" u="sng" dirty="0" err="1">
                <a:solidFill>
                  <a:srgbClr val="FF0000"/>
                </a:solidFill>
                <a:latin typeface="Times New Roman" pitchFamily="18" charset="0"/>
                <a:cs typeface="Times New Roman" pitchFamily="18" charset="0"/>
              </a:rPr>
              <a:t>Đoạn</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văn</a:t>
            </a:r>
            <a:r>
              <a:rPr lang="en-US" sz="2400" b="1" u="sng" dirty="0">
                <a:solidFill>
                  <a:srgbClr val="FF0000"/>
                </a:solidFill>
                <a:latin typeface="Times New Roman" pitchFamily="18" charset="0"/>
                <a:cs typeface="Times New Roman" pitchFamily="18" charset="0"/>
              </a:rPr>
              <a:t> song </a:t>
            </a:r>
            <a:r>
              <a:rPr lang="en-US" sz="2400" b="1" u="sng" dirty="0" err="1">
                <a:solidFill>
                  <a:srgbClr val="FF0000"/>
                </a:solidFill>
                <a:latin typeface="Times New Roman" pitchFamily="18" charset="0"/>
                <a:cs typeface="Times New Roman" pitchFamily="18" charset="0"/>
              </a:rPr>
              <a:t>song</a:t>
            </a:r>
            <a:r>
              <a:rPr lang="en-US" sz="2400" b="1" u="sng"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04179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1000"/>
                                        <p:tgtEl>
                                          <p:spTgt spid="2049"/>
                                        </p:tgtEl>
                                      </p:cBhvr>
                                    </p:animEffect>
                                    <p:anim calcmode="lin" valueType="num">
                                      <p:cBhvr>
                                        <p:cTn id="8" dur="1000" fill="hold"/>
                                        <p:tgtEl>
                                          <p:spTgt spid="2049"/>
                                        </p:tgtEl>
                                        <p:attrNameLst>
                                          <p:attrName>ppt_x</p:attrName>
                                        </p:attrNameLst>
                                      </p:cBhvr>
                                      <p:tavLst>
                                        <p:tav tm="0">
                                          <p:val>
                                            <p:strVal val="#ppt_x"/>
                                          </p:val>
                                        </p:tav>
                                        <p:tav tm="100000">
                                          <p:val>
                                            <p:strVal val="#ppt_x"/>
                                          </p:val>
                                        </p:tav>
                                      </p:tavLst>
                                    </p:anim>
                                    <p:anim calcmode="lin" valueType="num">
                                      <p:cBhvr>
                                        <p:cTn id="9" dur="100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73" name="Rectangle 72"/>
          <p:cNvSpPr/>
          <p:nvPr/>
        </p:nvSpPr>
        <p:spPr>
          <a:xfrm>
            <a:off x="1213447" y="919146"/>
            <a:ext cx="6747641" cy="3785652"/>
          </a:xfrm>
          <a:prstGeom prst="rect">
            <a:avLst/>
          </a:prstGeom>
        </p:spPr>
        <p:txBody>
          <a:bodyPr wrap="square">
            <a:spAutoFit/>
          </a:bodyPr>
          <a:lstStyle/>
          <a:p>
            <a:pPr algn="just"/>
            <a:r>
              <a:rPr lang="vi-VN" sz="2400" dirty="0">
                <a:latin typeface="+mj-lt"/>
                <a:cs typeface="Times New Roman" panose="02020603050405020304" pitchFamily="18" charset="0"/>
              </a:rPr>
              <a:t> </a:t>
            </a:r>
            <a:r>
              <a:rPr lang="vi-VN" sz="2400" dirty="0" smtClean="0">
                <a:latin typeface="+mj-lt"/>
                <a:cs typeface="Times New Roman" panose="02020603050405020304" pitchFamily="18" charset="0"/>
              </a:rPr>
              <a:t>       </a:t>
            </a:r>
            <a:r>
              <a:rPr lang="vi-VN" sz="2400" dirty="0" smtClean="0">
                <a:latin typeface="+mj-lt"/>
              </a:rPr>
              <a:t>Đoạn b có 5 câu. Câu đầu nêu chủ đề </a:t>
            </a:r>
            <a:r>
              <a:rPr lang="vi-VN" sz="2400" i="1" dirty="0" smtClean="0">
                <a:latin typeface="+mj-lt"/>
              </a:rPr>
              <a:t>(Đồng bào ta ngày nay cũng rất xứng đáng với tổ tiên ta ngày trước):</a:t>
            </a:r>
            <a:r>
              <a:rPr lang="vi-VN" sz="2400" dirty="0" smtClean="0">
                <a:latin typeface="+mj-lt"/>
              </a:rPr>
              <a:t> mọi người Việt Nam đều có lòng yêu nước nồng nàn. Ba câu tiếp theo nêu hành động yêu nước của các đối tượng cụ thể. Câu cuối rút ra điểm chung của các đối tượng vừa nêu, khẳng định lại lần nữa tinh thần yêu nước của mọi tầng lớp nhân dân. </a:t>
            </a:r>
            <a:r>
              <a:rPr lang="vi-VN" sz="2400" b="1" dirty="0" smtClean="0">
                <a:latin typeface="+mj-lt"/>
              </a:rPr>
              <a:t>Vậy, đây là đoạn văn phối hợp.</a:t>
            </a:r>
            <a:r>
              <a:rPr lang="vi-VN" sz="2400" dirty="0" smtClean="0">
                <a:latin typeface="+mj-lt"/>
              </a:rPr>
              <a:t> Đoạn văn được tổ chức như thế này giúp người đọc dễ dàng nhận biết và nắm vững ý chính của đoạn.</a:t>
            </a:r>
            <a:endParaRPr lang="en-US" sz="2400" dirty="0">
              <a:latin typeface="+mj-lt"/>
              <a:cs typeface="Times New Roman" panose="02020603050405020304" pitchFamily="18" charset="0"/>
            </a:endParaRPr>
          </a:p>
        </p:txBody>
      </p:sp>
    </p:spTree>
    <p:extLst>
      <p:ext uri="{BB962C8B-B14F-4D97-AF65-F5344CB8AC3E}">
        <p14:creationId xmlns:p14="http://schemas.microsoft.com/office/powerpoint/2010/main" val="32568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5221" y="430759"/>
            <a:ext cx="6981824" cy="4524315"/>
          </a:xfrm>
          <a:prstGeom prst="rect">
            <a:avLst/>
          </a:prstGeom>
        </p:spPr>
        <p:txBody>
          <a:bodyPr wrap="square">
            <a:spAutoFit/>
          </a:bodyPr>
          <a:lstStyle/>
          <a:p>
            <a:pPr algn="just"/>
            <a:r>
              <a:rPr lang="vi-VN" sz="2400" b="1" i="1" dirty="0" smtClean="0">
                <a:latin typeface="Times New Roman" pitchFamily="18" charset="0"/>
                <a:cs typeface="Times New Roman" pitchFamily="18" charset="0"/>
              </a:rPr>
              <a:t>Bài 2: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sau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tổ</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chức</a:t>
            </a:r>
            <a:r>
              <a:rPr lang="en-US" sz="2400" b="1" dirty="0" smtClean="0">
                <a:latin typeface="Times New Roman" pitchFamily="18" charset="0"/>
                <a:cs typeface="Times New Roman" pitchFamily="18" charset="0"/>
              </a:rPr>
              <a:t> t</a:t>
            </a:r>
            <a:r>
              <a:rPr lang="vi-VN" sz="2400" b="1" dirty="0" smtClean="0">
                <a:latin typeface="Times New Roman" pitchFamily="18" charset="0"/>
                <a:cs typeface="Times New Roman" pitchFamily="18" charset="0"/>
              </a:rPr>
              <a:t>h</a:t>
            </a:r>
            <a:r>
              <a:rPr lang="en-US" sz="2400" b="1" dirty="0" err="1" smtClean="0">
                <a:latin typeface="Times New Roman" pitchFamily="18" charset="0"/>
                <a:cs typeface="Times New Roman" pitchFamily="18" charset="0"/>
              </a:rPr>
              <a:t>eo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Dựa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em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biết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điều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đó</a:t>
            </a:r>
            <a:r>
              <a:rPr lang="en-US" sz="2400" b="1"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gian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yên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tĩnh</a:t>
            </a:r>
            <a:r>
              <a:rPr lang="en-US" sz="2400" i="1" dirty="0" smtClean="0">
                <a:latin typeface="Times New Roman" pitchFamily="18" charset="0"/>
                <a:cs typeface="Times New Roman" pitchFamily="18" charset="0"/>
              </a:rPr>
              <a:t> b</a:t>
            </a:r>
            <a:r>
              <a:rPr lang="vi-VN" sz="2400" i="1" dirty="0" smtClean="0">
                <a:latin typeface="Times New Roman" pitchFamily="18" charset="0"/>
                <a:cs typeface="Times New Roman" pitchFamily="18" charset="0"/>
              </a:rPr>
              <a:t>ỗng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bừng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những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âm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thanh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của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dàn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hoà</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tấu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bởi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bốn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nhạc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khúc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lưu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thuỷ</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kim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tiền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xuân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phong</a:t>
            </a:r>
            <a:r>
              <a:rPr lang="en-US" sz="2400" i="1" dirty="0" smtClean="0">
                <a:latin typeface="Times New Roman" pitchFamily="18" charset="0"/>
                <a:cs typeface="Times New Roman" pitchFamily="18" charset="0"/>
              </a:rPr>
              <a:t>, long </a:t>
            </a:r>
            <a:r>
              <a:rPr lang="en-US" sz="2400" i="1" dirty="0" err="1" smtClean="0">
                <a:latin typeface="Times New Roman" pitchFamily="18" charset="0"/>
                <a:cs typeface="Times New Roman" pitchFamily="18" charset="0"/>
              </a:rPr>
              <a:t>hổ</a:t>
            </a:r>
            <a:r>
              <a:rPr lang="en-US" sz="2400" i="1" dirty="0" smtClean="0">
                <a:latin typeface="Times New Roman" pitchFamily="18" charset="0"/>
                <a:cs typeface="Times New Roman" pitchFamily="18" charset="0"/>
              </a:rPr>
              <a:t> du </a:t>
            </a:r>
            <a:r>
              <a:rPr lang="en-US" sz="2400" i="1" dirty="0" err="1" smtClean="0">
                <a:latin typeface="Times New Roman" pitchFamily="18" charset="0"/>
                <a:cs typeface="Times New Roman" pitchFamily="18" charset="0"/>
              </a:rPr>
              <a:t>dương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trầm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bổng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réo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rắt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mở</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đầu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đêm</a:t>
            </a:r>
            <a:r>
              <a:rPr lang="en-US" sz="2400" i="1" dirty="0" smtClean="0">
                <a:latin typeface="Times New Roman" pitchFamily="18" charset="0"/>
                <a:cs typeface="Times New Roman" pitchFamily="18" charset="0"/>
              </a:rPr>
              <a:t> ca </a:t>
            </a:r>
            <a:r>
              <a:rPr lang="en-US" sz="2400" i="1" dirty="0" err="1" smtClean="0">
                <a:latin typeface="Times New Roman" pitchFamily="18" charset="0"/>
                <a:cs typeface="Times New Roman" pitchFamily="18" charset="0"/>
              </a:rPr>
              <a:t>Huế</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Nhạc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dùng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các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đàn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trau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chuốt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như</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nhấn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mổ</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vỗ</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vả</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bấm</a:t>
            </a:r>
            <a:r>
              <a:rPr lang="en-US" sz="2400" i="1" dirty="0" smtClean="0">
                <a:latin typeface="Times New Roman" pitchFamily="18" charset="0"/>
                <a:cs typeface="Times New Roman" pitchFamily="18" charset="0"/>
              </a:rPr>
              <a:t>, day, </a:t>
            </a:r>
            <a:r>
              <a:rPr lang="en-US" sz="2400" i="1" dirty="0" err="1" smtClean="0">
                <a:latin typeface="Times New Roman" pitchFamily="18" charset="0"/>
                <a:cs typeface="Times New Roman" pitchFamily="18" charset="0"/>
              </a:rPr>
              <a:t>chớp</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búng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phi, </a:t>
            </a:r>
            <a:r>
              <a:rPr lang="en-US" sz="2400" i="1" dirty="0" err="1" smtClean="0">
                <a:latin typeface="Times New Roman" pitchFamily="18" charset="0"/>
                <a:cs typeface="Times New Roman" pitchFamily="18" charset="0"/>
              </a:rPr>
              <a:t>ngón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rãi</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Tiếng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đàn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lúc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khoan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lúc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nhặt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làm</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tiết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tấu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xao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động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tận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đáy</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hồn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người</a:t>
            </a:r>
            <a:r>
              <a:rPr lang="en-US" sz="2400" i="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Ánh</a:t>
            </a:r>
            <a:r>
              <a:rPr lang="en-US" sz="2400" dirty="0" smtClean="0">
                <a:latin typeface="Times New Roman" pitchFamily="18" charset="0"/>
                <a:cs typeface="Times New Roman" pitchFamily="18" charset="0"/>
              </a:rPr>
              <a:t> Minh, </a:t>
            </a:r>
            <a:r>
              <a:rPr lang="en-US" sz="2400" i="1" dirty="0" smtClean="0">
                <a:latin typeface="Times New Roman" pitchFamily="18" charset="0"/>
                <a:cs typeface="Times New Roman" pitchFamily="18" charset="0"/>
              </a:rPr>
              <a:t>Ca </a:t>
            </a:r>
            <a:r>
              <a:rPr lang="en-US" sz="2400" i="1" dirty="0" err="1" smtClean="0">
                <a:latin typeface="Times New Roman" pitchFamily="18" charset="0"/>
                <a:cs typeface="Times New Roman" pitchFamily="18" charset="0"/>
              </a:rPr>
              <a:t>Huế</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trên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sông</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Hương</a:t>
            </a:r>
            <a:r>
              <a:rPr lang="vi-VN" sz="2400" i="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4367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0321" y="456872"/>
            <a:ext cx="6588769" cy="3785652"/>
          </a:xfrm>
          <a:prstGeom prst="rect">
            <a:avLst/>
          </a:prstGeom>
        </p:spPr>
        <p:txBody>
          <a:bodyPr wrap="square">
            <a:spAutoFit/>
          </a:bodyPr>
          <a:lstStyle/>
          <a:p>
            <a:r>
              <a:rPr lang="en-US" sz="2400" i="1" dirty="0" smtClean="0">
                <a:latin typeface="Times New Roman" pitchFamily="18" charset="0"/>
                <a:cs typeface="Times New Roman" pitchFamily="18" charset="0"/>
              </a:rPr>
              <a:t>       </a:t>
            </a:r>
            <a:r>
              <a:rPr lang="vi-VN" sz="2400" b="1" i="1" dirty="0" smtClean="0">
                <a:latin typeface="Times New Roman" pitchFamily="18" charset="0"/>
                <a:cs typeface="Times New Roman" pitchFamily="18" charset="0"/>
              </a:rPr>
              <a:t>Gợi ý:</a:t>
            </a:r>
            <a:endParaRPr lang="en-US" sz="24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Đoạn văn có 3 c</a:t>
            </a:r>
            <a:r>
              <a:rPr lang="en-US" sz="2400" dirty="0">
                <a:latin typeface="Times New Roman" pitchFamily="18" charset="0"/>
                <a:cs typeface="Times New Roman" pitchFamily="18" charset="0"/>
              </a:rPr>
              <a:t>â</a:t>
            </a:r>
            <a:r>
              <a:rPr lang="vi-VN" sz="2400" dirty="0" smtClean="0">
                <a:latin typeface="Times New Roman" pitchFamily="18" charset="0"/>
                <a:cs typeface="Times New Roman" pitchFamily="18" charset="0"/>
              </a:rPr>
              <a:t>u. Câu 1 nói v</a:t>
            </a:r>
            <a:r>
              <a:rPr lang="en-US" sz="2400" dirty="0" smtClean="0">
                <a:latin typeface="Times New Roman" pitchFamily="18" charset="0"/>
                <a:cs typeface="Times New Roman" pitchFamily="18" charset="0"/>
              </a:rPr>
              <a:t>ề</a:t>
            </a:r>
            <a:r>
              <a:rPr lang="vi-VN" sz="2400" dirty="0" smtClean="0">
                <a:latin typeface="Times New Roman" pitchFamily="18" charset="0"/>
                <a:cs typeface="Times New Roman" pitchFamily="18" charset="0"/>
              </a:rPr>
              <a:t> tên các khúc nhạc mở đầu đêm ca Huế. Câu 2 đề cập đến các ngón nghề (kĩ xảo chơi đàn) của nhạc công. Câu 3 nói về âm vang, sự lay động của tiếng đàn đối với người nghe. </a:t>
            </a:r>
            <a:r>
              <a:rPr lang="vi-VN" sz="2400" b="1" dirty="0" smtClean="0">
                <a:latin typeface="Times New Roman" pitchFamily="18" charset="0"/>
                <a:cs typeface="Times New Roman" pitchFamily="18" charset="0"/>
              </a:rPr>
              <a:t>Như vậy, đây là đoạn văn song song </a:t>
            </a:r>
            <a:r>
              <a:rPr lang="vi-VN" sz="2400" dirty="0" smtClean="0">
                <a:latin typeface="Times New Roman" pitchFamily="18" charset="0"/>
                <a:cs typeface="Times New Roman" pitchFamily="18" charset="0"/>
              </a:rPr>
              <a:t>vì không có câu chủ đề, nhưng dựa vào nội dung của các câu, có thể khái quát chủ đề của đoạn: </a:t>
            </a:r>
            <a:r>
              <a:rPr lang="vi-VN" sz="2400" i="1" dirty="0" smtClean="0">
                <a:latin typeface="Times New Roman" pitchFamily="18" charset="0"/>
                <a:cs typeface="Times New Roman" pitchFamily="18" charset="0"/>
              </a:rPr>
              <a:t>cách mở đầu đêm ca Huế trên sông Hương.</a:t>
            </a:r>
            <a:endParaRPr lang="en-US" sz="2400" dirty="0" smtClean="0">
              <a:latin typeface="Times New Roman" pitchFamily="18" charset="0"/>
              <a:cs typeface="Times New Roman"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52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 name="Text Placeholder 2"/>
          <p:cNvSpPr>
            <a:spLocks noGrp="1"/>
          </p:cNvSpPr>
          <p:nvPr>
            <p:ph type="body" idx="1"/>
          </p:nvPr>
        </p:nvSpPr>
        <p:spPr>
          <a:xfrm>
            <a:off x="1093074" y="-441435"/>
            <a:ext cx="7588469" cy="2522484"/>
          </a:xfrm>
        </p:spPr>
        <p:txBody>
          <a:bodyPr/>
          <a:lstStyle/>
          <a:p>
            <a:pPr marL="139700" indent="0" algn="just">
              <a:buNone/>
            </a:pPr>
            <a:r>
              <a:rPr lang="vi-VN" sz="2400" b="1" dirty="0" smtClean="0">
                <a:latin typeface="+mj-lt"/>
              </a:rPr>
              <a:t>Bài 3: </a:t>
            </a:r>
            <a:r>
              <a:rPr lang="en-US" sz="2400" b="1" dirty="0" err="1" smtClean="0">
                <a:latin typeface="+mj-lt"/>
              </a:rPr>
              <a:t>Hãy</a:t>
            </a:r>
            <a:r>
              <a:rPr lang="en-US" sz="2400" b="1" dirty="0" smtClean="0">
                <a:latin typeface="+mj-lt"/>
              </a:rPr>
              <a:t> </a:t>
            </a:r>
            <a:r>
              <a:rPr lang="en-US" sz="2400" b="1" dirty="0" err="1" smtClean="0">
                <a:latin typeface="+mj-lt"/>
              </a:rPr>
              <a:t>viết</a:t>
            </a:r>
            <a:r>
              <a:rPr lang="en-US" sz="2400" b="1" dirty="0" smtClean="0">
                <a:latin typeface="+mj-lt"/>
              </a:rPr>
              <a:t> </a:t>
            </a:r>
            <a:r>
              <a:rPr lang="en-US" sz="2400" b="1" dirty="0" err="1" smtClean="0">
                <a:latin typeface="+mj-lt"/>
              </a:rPr>
              <a:t>một</a:t>
            </a:r>
            <a:r>
              <a:rPr lang="en-US" sz="2400" b="1" dirty="0" smtClean="0">
                <a:latin typeface="+mj-lt"/>
              </a:rPr>
              <a:t> </a:t>
            </a:r>
            <a:r>
              <a:rPr lang="en-US" sz="2400" b="1" dirty="0" err="1" smtClean="0">
                <a:latin typeface="+mj-lt"/>
              </a:rPr>
              <a:t>đoạn</a:t>
            </a:r>
            <a:r>
              <a:rPr lang="en-US" sz="2400" b="1" dirty="0" smtClean="0">
                <a:latin typeface="+mj-lt"/>
              </a:rPr>
              <a:t> </a:t>
            </a:r>
            <a:r>
              <a:rPr lang="en-US" sz="2400" b="1" dirty="0" err="1" smtClean="0">
                <a:latin typeface="+mj-lt"/>
              </a:rPr>
              <a:t>văn</a:t>
            </a:r>
            <a:r>
              <a:rPr lang="en-US" sz="2400" b="1" dirty="0" smtClean="0">
                <a:latin typeface="+mj-lt"/>
              </a:rPr>
              <a:t> song song </a:t>
            </a:r>
            <a:r>
              <a:rPr lang="en-US" sz="2400" b="1" dirty="0" err="1" smtClean="0">
                <a:latin typeface="+mj-lt"/>
              </a:rPr>
              <a:t>và</a:t>
            </a:r>
            <a:r>
              <a:rPr lang="en-US" sz="2400" b="1" dirty="0" smtClean="0">
                <a:latin typeface="+mj-lt"/>
              </a:rPr>
              <a:t> </a:t>
            </a:r>
            <a:r>
              <a:rPr lang="en-US" sz="2400" b="1" dirty="0" err="1" smtClean="0">
                <a:latin typeface="+mj-lt"/>
              </a:rPr>
              <a:t>một</a:t>
            </a:r>
            <a:r>
              <a:rPr lang="en-US" sz="2400" b="1" dirty="0" smtClean="0">
                <a:latin typeface="+mj-lt"/>
              </a:rPr>
              <a:t> </a:t>
            </a:r>
            <a:r>
              <a:rPr lang="en-US" sz="2400" b="1" dirty="0" err="1" smtClean="0">
                <a:latin typeface="+mj-lt"/>
              </a:rPr>
              <a:t>đoạn</a:t>
            </a:r>
            <a:r>
              <a:rPr lang="en-US" sz="2400" b="1" dirty="0" smtClean="0">
                <a:latin typeface="+mj-lt"/>
              </a:rPr>
              <a:t> </a:t>
            </a:r>
            <a:r>
              <a:rPr lang="en-US" sz="2400" b="1" dirty="0" err="1" smtClean="0">
                <a:latin typeface="+mj-lt"/>
              </a:rPr>
              <a:t>văn</a:t>
            </a:r>
            <a:r>
              <a:rPr lang="en-US" sz="2400" b="1" dirty="0" smtClean="0">
                <a:latin typeface="+mj-lt"/>
              </a:rPr>
              <a:t> </a:t>
            </a:r>
            <a:r>
              <a:rPr lang="en-US" sz="2400" b="1" dirty="0" err="1" smtClean="0">
                <a:latin typeface="+mj-lt"/>
              </a:rPr>
              <a:t>phối</a:t>
            </a:r>
            <a:r>
              <a:rPr lang="en-US" sz="2400" b="1" dirty="0" smtClean="0">
                <a:latin typeface="+mj-lt"/>
              </a:rPr>
              <a:t> </a:t>
            </a:r>
            <a:r>
              <a:rPr lang="en-US" sz="2400" b="1" smtClean="0">
                <a:latin typeface="+mj-lt"/>
              </a:rPr>
              <a:t>hợp</a:t>
            </a:r>
            <a:r>
              <a:rPr lang="en-US" sz="2400" b="1" dirty="0" smtClean="0">
                <a:latin typeface="+mj-lt"/>
              </a:rPr>
              <a:t> (</a:t>
            </a:r>
            <a:r>
              <a:rPr lang="en-US" sz="2400" b="1" dirty="0" err="1" smtClean="0">
                <a:latin typeface="+mj-lt"/>
              </a:rPr>
              <a:t>mỗi</a:t>
            </a:r>
            <a:r>
              <a:rPr lang="en-US" sz="2400" b="1" dirty="0" smtClean="0">
                <a:latin typeface="+mj-lt"/>
              </a:rPr>
              <a:t> </a:t>
            </a:r>
            <a:r>
              <a:rPr lang="en-US" sz="2400" b="1" dirty="0" err="1" smtClean="0">
                <a:latin typeface="+mj-lt"/>
              </a:rPr>
              <a:t>đoạn</a:t>
            </a:r>
            <a:r>
              <a:rPr lang="en-US" sz="2400" b="1" dirty="0" smtClean="0">
                <a:latin typeface="+mj-lt"/>
              </a:rPr>
              <a:t> </a:t>
            </a:r>
            <a:r>
              <a:rPr lang="en-US" sz="2400" b="1" dirty="0" err="1" smtClean="0">
                <a:latin typeface="+mj-lt"/>
              </a:rPr>
              <a:t>khoảng</a:t>
            </a:r>
            <a:r>
              <a:rPr lang="en-US" sz="2400" b="1" dirty="0" smtClean="0">
                <a:latin typeface="+mj-lt"/>
              </a:rPr>
              <a:t> 7-9 </a:t>
            </a:r>
            <a:r>
              <a:rPr lang="en-US" sz="2400" b="1" dirty="0" err="1" smtClean="0">
                <a:latin typeface="+mj-lt"/>
              </a:rPr>
              <a:t>câu</a:t>
            </a:r>
            <a:r>
              <a:rPr lang="en-US" sz="2400" b="1" dirty="0" smtClean="0">
                <a:latin typeface="+mj-lt"/>
              </a:rPr>
              <a:t>) </a:t>
            </a:r>
            <a:r>
              <a:rPr lang="en-US" sz="2400" b="1" dirty="0" err="1" smtClean="0">
                <a:latin typeface="+mj-lt"/>
              </a:rPr>
              <a:t>theo</a:t>
            </a:r>
            <a:r>
              <a:rPr lang="en-US" sz="2400" b="1" dirty="0" smtClean="0">
                <a:latin typeface="+mj-lt"/>
              </a:rPr>
              <a:t> </a:t>
            </a:r>
            <a:r>
              <a:rPr lang="en-US" sz="2400" b="1" dirty="0" err="1" smtClean="0">
                <a:latin typeface="+mj-lt"/>
              </a:rPr>
              <a:t>chủ</a:t>
            </a:r>
            <a:r>
              <a:rPr lang="en-US" sz="2400" b="1" dirty="0" smtClean="0">
                <a:latin typeface="+mj-lt"/>
              </a:rPr>
              <a:t> </a:t>
            </a:r>
            <a:r>
              <a:rPr lang="en-US" sz="2400" b="1" dirty="0" err="1" smtClean="0">
                <a:latin typeface="+mj-lt"/>
              </a:rPr>
              <a:t>đề</a:t>
            </a:r>
            <a:r>
              <a:rPr lang="en-US" sz="2400" b="1" dirty="0" smtClean="0">
                <a:latin typeface="+mj-lt"/>
              </a:rPr>
              <a:t> </a:t>
            </a:r>
            <a:r>
              <a:rPr lang="en-US" sz="2400" b="1" dirty="0" err="1" smtClean="0">
                <a:latin typeface="+mj-lt"/>
              </a:rPr>
              <a:t>tự</a:t>
            </a:r>
            <a:r>
              <a:rPr lang="en-US" sz="2400" b="1" dirty="0" smtClean="0">
                <a:latin typeface="+mj-lt"/>
              </a:rPr>
              <a:t> </a:t>
            </a:r>
            <a:r>
              <a:rPr lang="en-US" sz="2400" b="1" dirty="0" err="1" smtClean="0">
                <a:latin typeface="+mj-lt"/>
              </a:rPr>
              <a:t>chọn</a:t>
            </a:r>
            <a:endParaRPr lang="en-US" sz="2400" b="1" dirty="0">
              <a:latin typeface="+mj-lt"/>
              <a:cs typeface="Times New Roman" panose="02020603050405020304" pitchFamily="18" charset="0"/>
            </a:endParaRPr>
          </a:p>
        </p:txBody>
      </p:sp>
      <p:sp>
        <p:nvSpPr>
          <p:cNvPr id="67" name="TextBox 66"/>
          <p:cNvSpPr txBox="1"/>
          <p:nvPr/>
        </p:nvSpPr>
        <p:spPr>
          <a:xfrm>
            <a:off x="893380" y="1456622"/>
            <a:ext cx="7987112" cy="3847207"/>
          </a:xfrm>
          <a:prstGeom prst="rect">
            <a:avLst/>
          </a:prstGeom>
          <a:noFill/>
        </p:spPr>
        <p:txBody>
          <a:bodyPr wrap="square" rtlCol="0">
            <a:spAutoFit/>
          </a:bodyPr>
          <a:lstStyle/>
          <a:p>
            <a:r>
              <a:rPr lang="en-US" dirty="0" smtClean="0"/>
              <a:t> </a:t>
            </a:r>
          </a:p>
          <a:p>
            <a:pPr lvl="0"/>
            <a:r>
              <a:rPr lang="en-US"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Gợi ý: </a:t>
            </a:r>
            <a:endParaRPr lang="en-US" sz="2400" b="1" dirty="0" smtClean="0">
              <a:latin typeface="Times New Roman" pitchFamily="18" charset="0"/>
              <a:cs typeface="Times New Roman" pitchFamily="18" charset="0"/>
            </a:endParaRPr>
          </a:p>
          <a:p>
            <a:pPr lvl="0"/>
            <a:r>
              <a:rPr lang="vi-VN" sz="2400" dirty="0" smtClean="0">
                <a:latin typeface="Times New Roman" pitchFamily="18" charset="0"/>
                <a:cs typeface="Times New Roman" pitchFamily="18" charset="0"/>
              </a:rPr>
              <a:t>Xác định đề tài (mỗi đoạn nên chọn một đề tài để viết). Ví dụ: tình bạn, tình thầy trò, ý nghĩa của việc đọc sách, tôn trọng người khác, trách nhiệm với cộng đồng, ý thức bảo vệ môi trường,...</a:t>
            </a:r>
            <a:endParaRPr lang="en-US" sz="2400" dirty="0" smtClean="0">
              <a:latin typeface="Times New Roman" pitchFamily="18" charset="0"/>
              <a:cs typeface="Times New Roman" pitchFamily="18" charset="0"/>
            </a:endParaRPr>
          </a:p>
          <a:p>
            <a:pPr lvl="0"/>
            <a:r>
              <a:rPr lang="vi-VN" sz="2400" dirty="0" smtClean="0">
                <a:latin typeface="Times New Roman" pitchFamily="18" charset="0"/>
                <a:cs typeface="Times New Roman" pitchFamily="18" charset="0"/>
              </a:rPr>
              <a:t>Bám vào đặc điểm của từng kiểu đoạn văn để viết (xem lại các ví dụ trong SGK để rèn luyện theo mẫu).</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Đọc lại đoạn văn vừa viết, đối chiếu với yêu cầu của bài tập để chỉnh sửa.</a:t>
            </a:r>
            <a:endParaRPr lang="en-US" sz="2400"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80730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1736" y="4380882"/>
            <a:ext cx="4172937" cy="307777"/>
          </a:xfrm>
          <a:prstGeom prst="rect">
            <a:avLst/>
          </a:prstGeom>
        </p:spPr>
        <p:txBody>
          <a:bodyPr wrap="none">
            <a:spAutoFit/>
          </a:bodyPr>
          <a:lstStyle/>
          <a:p>
            <a:r>
              <a:rPr lang="en-US" dirty="0"/>
              <a:t>https://www.youtube.com/watch?v=cP9I8DBZP5Q</a:t>
            </a:r>
          </a:p>
        </p:txBody>
      </p:sp>
      <p:pic>
        <p:nvPicPr>
          <p:cNvPr id="2" name="video bài 5.3 ƠI CUỘC SỐNG MẾN THƯƠNG (Lyrics) - Phương Nhi - Âm nhạc lớp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92500"/>
            <a:ext cx="9144000" cy="5143500"/>
          </a:xfrm>
          <a:prstGeom prst="rect">
            <a:avLst/>
          </a:prstGeom>
        </p:spPr>
      </p:pic>
    </p:spTree>
    <p:extLst>
      <p:ext uri="{BB962C8B-B14F-4D97-AF65-F5344CB8AC3E}">
        <p14:creationId xmlns:p14="http://schemas.microsoft.com/office/powerpoint/2010/main" val="3107869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9"/>
          </p:nvPr>
        </p:nvSpPr>
        <p:spPr>
          <a:xfrm>
            <a:off x="1001424" y="197428"/>
            <a:ext cx="7704000" cy="572700"/>
          </a:xfrm>
        </p:spPr>
        <p:txBody>
          <a:bodyPr/>
          <a:lstStyle/>
          <a:p>
            <a:r>
              <a:rPr lang="en-US" sz="3200" b="1" dirty="0" err="1" smtClean="0">
                <a:latin typeface="Times New Roman" pitchFamily="18" charset="0"/>
                <a:cs typeface="Times New Roman" pitchFamily="18" charset="0"/>
              </a:rPr>
              <a:t>Đọc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phân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tích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đoạn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văn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sau</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
        <p:nvSpPr>
          <p:cNvPr id="2" name="Rectangle 1"/>
          <p:cNvSpPr/>
          <p:nvPr/>
        </p:nvSpPr>
        <p:spPr>
          <a:xfrm>
            <a:off x="281424" y="1032437"/>
            <a:ext cx="8100576" cy="3046988"/>
          </a:xfrm>
          <a:prstGeom prst="rect">
            <a:avLst/>
          </a:prstGeom>
        </p:spPr>
        <p:txBody>
          <a:bodyPr wrap="square">
            <a:spAutoFit/>
          </a:bodyPr>
          <a:lstStyle/>
          <a:p>
            <a:pPr algn="just"/>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ựa</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trông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nom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766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2294" name="Google Shape;2294;p64"/>
          <p:cNvSpPr txBox="1">
            <a:spLocks noGrp="1"/>
          </p:cNvSpPr>
          <p:nvPr>
            <p:ph type="subTitle" idx="3"/>
          </p:nvPr>
        </p:nvSpPr>
        <p:spPr>
          <a:xfrm>
            <a:off x="1322977" y="504613"/>
            <a:ext cx="6842234" cy="3849213"/>
          </a:xfrm>
          <a:prstGeom prst="rect">
            <a:avLst/>
          </a:prstGeom>
        </p:spPr>
        <p:txBody>
          <a:bodyPr spcFirstLastPara="1" wrap="square" lIns="91425" tIns="91425" rIns="91425" bIns="91425" anchor="t" anchorCtr="0">
            <a:noAutofit/>
          </a:bodyPr>
          <a:lstStyle/>
          <a:p>
            <a:pPr marL="596900" indent="-457200" algn="just">
              <a:buAutoNum type="arabicPeriod"/>
            </a:pPr>
            <a:r>
              <a:rPr lang="en-US" sz="2400" b="1" u="sng" dirty="0" err="1" smtClean="0">
                <a:solidFill>
                  <a:srgbClr val="FF0000"/>
                </a:solidFill>
                <a:latin typeface="Times New Roman" pitchFamily="18" charset="0"/>
                <a:cs typeface="Times New Roman" pitchFamily="18" charset="0"/>
              </a:rPr>
              <a:t>Đoạn</a:t>
            </a:r>
            <a:r>
              <a:rPr lang="en-US" sz="2400" b="1" u="sng" dirty="0" smtClean="0">
                <a:solidFill>
                  <a:srgbClr val="FF0000"/>
                </a:solidFill>
                <a:latin typeface="Times New Roman" pitchFamily="18" charset="0"/>
                <a:cs typeface="Times New Roman" pitchFamily="18" charset="0"/>
              </a:rPr>
              <a:t> </a:t>
            </a:r>
            <a:r>
              <a:rPr lang="en-US" sz="2400" b="1" u="sng" dirty="0" err="1" smtClean="0">
                <a:solidFill>
                  <a:srgbClr val="FF0000"/>
                </a:solidFill>
                <a:latin typeface="Times New Roman" pitchFamily="18" charset="0"/>
                <a:cs typeface="Times New Roman" pitchFamily="18" charset="0"/>
              </a:rPr>
              <a:t>văn</a:t>
            </a:r>
            <a:r>
              <a:rPr lang="en-US" sz="2400" b="1" u="sng" dirty="0" smtClean="0">
                <a:solidFill>
                  <a:srgbClr val="FF0000"/>
                </a:solidFill>
                <a:latin typeface="Times New Roman" pitchFamily="18" charset="0"/>
                <a:cs typeface="Times New Roman" pitchFamily="18" charset="0"/>
              </a:rPr>
              <a:t> song </a:t>
            </a:r>
            <a:r>
              <a:rPr lang="en-US" sz="2400" b="1" u="sng" dirty="0" err="1" smtClean="0">
                <a:solidFill>
                  <a:srgbClr val="FF0000"/>
                </a:solidFill>
                <a:latin typeface="Times New Roman" pitchFamily="18" charset="0"/>
                <a:cs typeface="Times New Roman" pitchFamily="18" charset="0"/>
              </a:rPr>
              <a:t>song</a:t>
            </a:r>
            <a:r>
              <a:rPr lang="en-US" sz="2400" b="1" u="sng" dirty="0" smtClean="0">
                <a:solidFill>
                  <a:srgbClr val="FF0000"/>
                </a:solidFill>
                <a:latin typeface="Times New Roman" pitchFamily="18" charset="0"/>
                <a:cs typeface="Times New Roman" pitchFamily="18" charset="0"/>
              </a:rPr>
              <a:t>:</a:t>
            </a:r>
          </a:p>
          <a:p>
            <a:pPr marL="139700" indent="0" algn="just"/>
            <a:endParaRPr lang="en-US" sz="2400" b="1" u="sng" dirty="0" smtClean="0">
              <a:solidFill>
                <a:srgbClr val="FF0000"/>
              </a:solidFill>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song song </a:t>
            </a:r>
            <a:r>
              <a:rPr lang="en-US" sz="2400" b="1" dirty="0" err="1" smtClean="0">
                <a:latin typeface="Times New Roman" pitchFamily="18" charset="0"/>
                <a:cs typeface="Times New Roman" pitchFamily="18" charset="0"/>
              </a:rPr>
              <a:t>tuy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nhưng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nội</a:t>
            </a:r>
            <a:r>
              <a:rPr lang="en-US" sz="2400" b="1" dirty="0" smtClean="0">
                <a:latin typeface="Times New Roman" pitchFamily="18" charset="0"/>
                <a:cs typeface="Times New Roman" pitchFamily="18" charset="0"/>
              </a:rPr>
              <a:t> dung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vẫn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thống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song song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thông</a:t>
            </a:r>
            <a:r>
              <a:rPr lang="en-US" sz="2400" dirty="0" smtClean="0">
                <a:latin typeface="Times New Roman" pitchFamily="18" charset="0"/>
                <a:cs typeface="Times New Roman" pitchFamily="18" charset="0"/>
              </a:rPr>
              <a:t> tin </a:t>
            </a:r>
            <a:r>
              <a:rPr lang="en-US" sz="2400" dirty="0" err="1" smtClean="0">
                <a:latin typeface="Times New Roman" pitchFamily="18" charset="0"/>
                <a:cs typeface="Times New Roman" pitchFamily="18" charset="0"/>
              </a:rPr>
              <a:t>khách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do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568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94">
                                            <p:txEl>
                                              <p:pRg st="0" end="0"/>
                                            </p:txEl>
                                          </p:spTgt>
                                        </p:tgtEl>
                                        <p:attrNameLst>
                                          <p:attrName>style.visibility</p:attrName>
                                        </p:attrNameLst>
                                      </p:cBhvr>
                                      <p:to>
                                        <p:strVal val="visible"/>
                                      </p:to>
                                    </p:set>
                                    <p:animEffect transition="in" filter="barn(inVertical)">
                                      <p:cBhvr>
                                        <p:cTn id="7" dur="500"/>
                                        <p:tgtEl>
                                          <p:spTgt spid="22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94">
                                            <p:txEl>
                                              <p:pRg st="2" end="2"/>
                                            </p:txEl>
                                          </p:spTgt>
                                        </p:tgtEl>
                                        <p:attrNameLst>
                                          <p:attrName>style.visibility</p:attrName>
                                        </p:attrNameLst>
                                      </p:cBhvr>
                                      <p:to>
                                        <p:strVal val="visible"/>
                                      </p:to>
                                    </p:set>
                                    <p:animEffect transition="in" filter="barn(inVertical)">
                                      <p:cBhvr>
                                        <p:cTn id="12" dur="500"/>
                                        <p:tgtEl>
                                          <p:spTgt spid="22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7455" y="378627"/>
            <a:ext cx="8588830" cy="4401205"/>
          </a:xfrm>
          <a:prstGeom prst="rect">
            <a:avLst/>
          </a:prstGeom>
        </p:spPr>
        <p:txBody>
          <a:bodyPr wrap="square">
            <a:spAutoFit/>
          </a:bodyPr>
          <a:lstStyle/>
          <a:p>
            <a:pPr algn="just"/>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b</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soi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nhắm</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hốt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khiếm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khuyết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vi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vô</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Minh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1764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grpSp>
        <p:nvGrpSpPr>
          <p:cNvPr id="2300" name="Google Shape;2300;p64"/>
          <p:cNvGrpSpPr/>
          <p:nvPr/>
        </p:nvGrpSpPr>
        <p:grpSpPr>
          <a:xfrm>
            <a:off x="8259620" y="240257"/>
            <a:ext cx="478200" cy="478200"/>
            <a:chOff x="4644063" y="-1164916"/>
            <a:chExt cx="478200" cy="478200"/>
          </a:xfrm>
        </p:grpSpPr>
        <p:sp>
          <p:nvSpPr>
            <p:cNvPr id="2301" name="Google Shape;2301;p64"/>
            <p:cNvSpPr/>
            <p:nvPr/>
          </p:nvSpPr>
          <p:spPr>
            <a:xfrm>
              <a:off x="4644063" y="-1164916"/>
              <a:ext cx="478200" cy="47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02" name="Google Shape;2302;p64"/>
            <p:cNvSpPr/>
            <p:nvPr/>
          </p:nvSpPr>
          <p:spPr>
            <a:xfrm>
              <a:off x="4903506" y="-1158675"/>
              <a:ext cx="205919" cy="321289"/>
            </a:xfrm>
            <a:custGeom>
              <a:avLst/>
              <a:gdLst/>
              <a:ahLst/>
              <a:cxnLst/>
              <a:rect l="l" t="t" r="r" b="b"/>
              <a:pathLst>
                <a:path w="6479" h="10109" extrusionOk="0">
                  <a:moveTo>
                    <a:pt x="942" y="0"/>
                  </a:moveTo>
                  <a:cubicBezTo>
                    <a:pt x="892" y="0"/>
                    <a:pt x="840" y="5"/>
                    <a:pt x="787" y="11"/>
                  </a:cubicBezTo>
                  <a:cubicBezTo>
                    <a:pt x="144" y="1654"/>
                    <a:pt x="1" y="3321"/>
                    <a:pt x="548" y="5036"/>
                  </a:cubicBezTo>
                  <a:cubicBezTo>
                    <a:pt x="1477" y="7822"/>
                    <a:pt x="3406" y="9465"/>
                    <a:pt x="6264" y="10108"/>
                  </a:cubicBezTo>
                  <a:cubicBezTo>
                    <a:pt x="6454" y="9965"/>
                    <a:pt x="6478" y="9775"/>
                    <a:pt x="6431" y="9560"/>
                  </a:cubicBezTo>
                  <a:cubicBezTo>
                    <a:pt x="5216" y="9299"/>
                    <a:pt x="4097" y="8822"/>
                    <a:pt x="3144" y="8013"/>
                  </a:cubicBezTo>
                  <a:cubicBezTo>
                    <a:pt x="1239" y="6369"/>
                    <a:pt x="48" y="3488"/>
                    <a:pt x="1334" y="201"/>
                  </a:cubicBezTo>
                  <a:cubicBezTo>
                    <a:pt x="1227" y="41"/>
                    <a:pt x="1093"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03" name="Google Shape;2303;p64"/>
            <p:cNvSpPr/>
            <p:nvPr/>
          </p:nvSpPr>
          <p:spPr>
            <a:xfrm>
              <a:off x="4656779" y="-1013016"/>
              <a:ext cx="231631" cy="318143"/>
            </a:xfrm>
            <a:custGeom>
              <a:avLst/>
              <a:gdLst/>
              <a:ahLst/>
              <a:cxnLst/>
              <a:rect l="l" t="t" r="r" b="b"/>
              <a:pathLst>
                <a:path w="7288" h="10010" extrusionOk="0">
                  <a:moveTo>
                    <a:pt x="215" y="0"/>
                  </a:moveTo>
                  <a:cubicBezTo>
                    <a:pt x="48" y="143"/>
                    <a:pt x="0" y="334"/>
                    <a:pt x="24" y="524"/>
                  </a:cubicBezTo>
                  <a:cubicBezTo>
                    <a:pt x="453" y="667"/>
                    <a:pt x="881" y="762"/>
                    <a:pt x="1310" y="929"/>
                  </a:cubicBezTo>
                  <a:cubicBezTo>
                    <a:pt x="4430" y="2167"/>
                    <a:pt x="6525" y="5978"/>
                    <a:pt x="4930" y="9812"/>
                  </a:cubicBezTo>
                  <a:cubicBezTo>
                    <a:pt x="5025" y="9964"/>
                    <a:pt x="5166" y="10010"/>
                    <a:pt x="5341" y="10010"/>
                  </a:cubicBezTo>
                  <a:cubicBezTo>
                    <a:pt x="5384" y="10010"/>
                    <a:pt x="5430" y="10007"/>
                    <a:pt x="5478" y="10002"/>
                  </a:cubicBezTo>
                  <a:cubicBezTo>
                    <a:pt x="7287" y="5454"/>
                    <a:pt x="4477" y="858"/>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653143" y="710300"/>
            <a:ext cx="7239000" cy="3231654"/>
          </a:xfrm>
          <a:prstGeom prst="rect">
            <a:avLst/>
          </a:prstGeom>
          <a:noFill/>
        </p:spPr>
        <p:txBody>
          <a:bodyPr wrap="square" rtlCol="0">
            <a:spAutoFit/>
          </a:bodyPr>
          <a:lstStyle/>
          <a:p>
            <a:pPr marL="539750" indent="-400050" algn="just">
              <a:buAutoNum type="romanUcPeriod"/>
            </a:pPr>
            <a:r>
              <a:rPr lang="en-US" sz="2000" b="1" u="sng" dirty="0">
                <a:solidFill>
                  <a:srgbClr val="FF0000"/>
                </a:solidFill>
                <a:latin typeface="Times New Roman" pitchFamily="18" charset="0"/>
                <a:cs typeface="Times New Roman" pitchFamily="18" charset="0"/>
              </a:rPr>
              <a:t>NHẬN BIẾT ĐẶC ĐIỂM VÀ CHỨC NĂNG CỦA ĐOẠN VĂN SONG </a:t>
            </a:r>
            <a:r>
              <a:rPr lang="en-US" sz="2000" b="1" u="sng" dirty="0" err="1">
                <a:solidFill>
                  <a:srgbClr val="FF0000"/>
                </a:solidFill>
                <a:latin typeface="Times New Roman" pitchFamily="18" charset="0"/>
                <a:cs typeface="Times New Roman" pitchFamily="18" charset="0"/>
              </a:rPr>
              <a:t>SONG</a:t>
            </a:r>
            <a:r>
              <a:rPr lang="en-US" sz="2000" b="1" u="sng" dirty="0">
                <a:solidFill>
                  <a:srgbClr val="FF0000"/>
                </a:solidFill>
                <a:latin typeface="Times New Roman" pitchFamily="18" charset="0"/>
                <a:cs typeface="Times New Roman" pitchFamily="18" charset="0"/>
              </a:rPr>
              <a:t> VÀ ĐOẠN VĂN PHỐI </a:t>
            </a:r>
            <a:r>
              <a:rPr lang="en-US" sz="2000" b="1" u="sng" dirty="0" smtClean="0">
                <a:solidFill>
                  <a:srgbClr val="FF0000"/>
                </a:solidFill>
                <a:latin typeface="Times New Roman" pitchFamily="18" charset="0"/>
                <a:cs typeface="Times New Roman" pitchFamily="18" charset="0"/>
              </a:rPr>
              <a:t>HỢP</a:t>
            </a:r>
          </a:p>
          <a:p>
            <a:pPr marL="139700" algn="just"/>
            <a:endParaRPr lang="en-US" sz="2000" b="1" u="sng" dirty="0">
              <a:solidFill>
                <a:srgbClr val="FF0000"/>
              </a:solidFill>
              <a:latin typeface="Times New Roman" pitchFamily="18" charset="0"/>
              <a:cs typeface="Times New Roman" pitchFamily="18" charset="0"/>
            </a:endParaRPr>
          </a:p>
          <a:p>
            <a:pPr marL="139700" algn="just"/>
            <a:r>
              <a:rPr lang="en-US" sz="2400" b="1" dirty="0" smtClean="0">
                <a:solidFill>
                  <a:srgbClr val="FF0000"/>
                </a:solidFill>
                <a:latin typeface="Times New Roman" pitchFamily="18" charset="0"/>
                <a:cs typeface="Times New Roman" pitchFamily="18" charset="0"/>
              </a:rPr>
              <a:t>2. </a:t>
            </a:r>
            <a:r>
              <a:rPr lang="en-US" sz="2400" b="1" u="sng" dirty="0" err="1" smtClean="0">
                <a:solidFill>
                  <a:srgbClr val="FF0000"/>
                </a:solidFill>
                <a:latin typeface="Times New Roman" pitchFamily="18" charset="0"/>
                <a:cs typeface="Times New Roman" pitchFamily="18" charset="0"/>
              </a:rPr>
              <a:t>Đoạn</a:t>
            </a:r>
            <a:r>
              <a:rPr lang="en-US" sz="2400" b="1" u="sng" dirty="0" smtClean="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văn</a:t>
            </a:r>
            <a:r>
              <a:rPr lang="en-US" sz="2400" b="1" u="sng" dirty="0">
                <a:solidFill>
                  <a:srgbClr val="FF0000"/>
                </a:solidFill>
                <a:latin typeface="Times New Roman" pitchFamily="18" charset="0"/>
                <a:cs typeface="Times New Roman" pitchFamily="18" charset="0"/>
              </a:rPr>
              <a:t> </a:t>
            </a:r>
            <a:r>
              <a:rPr lang="en-US" sz="2400" b="1" u="sng" dirty="0" err="1" smtClean="0">
                <a:solidFill>
                  <a:srgbClr val="FF0000"/>
                </a:solidFill>
                <a:latin typeface="Times New Roman" pitchFamily="18" charset="0"/>
                <a:cs typeface="Times New Roman" pitchFamily="18" charset="0"/>
              </a:rPr>
              <a:t>phối</a:t>
            </a:r>
            <a:r>
              <a:rPr lang="en-US" sz="2400" b="1" u="sng" dirty="0" smtClean="0">
                <a:solidFill>
                  <a:srgbClr val="FF0000"/>
                </a:solidFill>
                <a:latin typeface="Times New Roman" pitchFamily="18" charset="0"/>
                <a:cs typeface="Times New Roman" pitchFamily="18" charset="0"/>
              </a:rPr>
              <a:t> </a:t>
            </a:r>
            <a:r>
              <a:rPr lang="en-US" sz="2400" b="1" u="sng" dirty="0" err="1" smtClean="0">
                <a:solidFill>
                  <a:srgbClr val="FF0000"/>
                </a:solidFill>
                <a:latin typeface="Times New Roman" pitchFamily="18" charset="0"/>
                <a:cs typeface="Times New Roman" pitchFamily="18" charset="0"/>
              </a:rPr>
              <a:t>hợp</a:t>
            </a:r>
            <a:r>
              <a:rPr lang="en-US" sz="2400" b="1" u="sng" dirty="0" smtClean="0">
                <a:solidFill>
                  <a:srgbClr val="FF0000"/>
                </a:solidFill>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phối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hợp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cấu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trúc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rất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chặt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theo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tổng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hợp</a:t>
            </a:r>
            <a:r>
              <a:rPr lang="en-US" sz="2400" b="1" dirty="0" smtClean="0">
                <a:latin typeface="Times New Roman" pitchFamily="18" charset="0"/>
                <a:cs typeface="Times New Roman" pitchFamily="18" charset="0"/>
              </a:rPr>
              <a:t> -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tích</a:t>
            </a:r>
            <a:r>
              <a:rPr lang="en-US" sz="2400" b="1" dirty="0" smtClean="0">
                <a:latin typeface="Times New Roman" pitchFamily="18" charset="0"/>
                <a:cs typeface="Times New Roman" pitchFamily="18" charset="0"/>
              </a:rPr>
              <a:t> - </a:t>
            </a:r>
            <a:r>
              <a:rPr lang="en-US" sz="2400" b="1" dirty="0" err="1" smtClean="0">
                <a:latin typeface="Times New Roman" pitchFamily="18" charset="0"/>
                <a:cs typeface="Times New Roman" pitchFamily="18" charset="0"/>
              </a:rPr>
              <a:t>tổng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hợp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đầu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cuối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đề</a:t>
            </a:r>
            <a:r>
              <a:rPr lang="en-US" sz="2400" b="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chắn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7198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00"/>
                                        </p:tgtEl>
                                        <p:attrNameLst>
                                          <p:attrName>style.visibility</p:attrName>
                                        </p:attrNameLst>
                                      </p:cBhvr>
                                      <p:to>
                                        <p:strVal val="visible"/>
                                      </p:to>
                                    </p:set>
                                    <p:animEffect transition="in" filter="barn(inVertical)">
                                      <p:cBhvr>
                                        <p:cTn id="7" dur="500"/>
                                        <p:tgtEl>
                                          <p:spTgt spid="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55" name="TextBox 54"/>
          <p:cNvSpPr txBox="1"/>
          <p:nvPr/>
        </p:nvSpPr>
        <p:spPr>
          <a:xfrm>
            <a:off x="2669628" y="872359"/>
            <a:ext cx="2350323" cy="461665"/>
          </a:xfrm>
          <a:prstGeom prst="rect">
            <a:avLst/>
          </a:prstGeom>
          <a:noFill/>
        </p:spPr>
        <p:txBody>
          <a:bodyPr wrap="none" rtlCol="0">
            <a:spAutoFit/>
          </a:bodyPr>
          <a:lstStyle/>
          <a:p>
            <a:r>
              <a:rPr lang="en-US" sz="2400" b="1" dirty="0" smtClean="0">
                <a:solidFill>
                  <a:srgbClr val="FF0000"/>
                </a:solidFill>
                <a:latin typeface="Times New Roman" pitchFamily="18" charset="0"/>
                <a:cs typeface="Times New Roman" pitchFamily="18" charset="0"/>
              </a:rPr>
              <a:t>II. </a:t>
            </a:r>
            <a:r>
              <a:rPr lang="en-US" sz="2400" b="1" dirty="0" err="1" smtClean="0">
                <a:solidFill>
                  <a:srgbClr val="FF0000"/>
                </a:solidFill>
                <a:latin typeface="Times New Roman" pitchFamily="18" charset="0"/>
                <a:cs typeface="Times New Roman" pitchFamily="18" charset="0"/>
              </a:rPr>
              <a:t>LUYỆN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TẬP</a:t>
            </a:r>
            <a:endParaRPr lang="en-US" sz="2400" b="1" dirty="0">
              <a:solidFill>
                <a:srgbClr val="FF0000"/>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93991" l="0" r="100000">
                        <a14:foregroundMark x1="9254" y1="14592" x2="7761" y2="12446"/>
                        <a14:foregroundMark x1="14328" y1="16309" x2="17313" y2="13734"/>
                        <a14:foregroundMark x1="92239" y1="9013" x2="95224" y2="8584"/>
                        <a14:foregroundMark x1="88060" y1="8584" x2="84776" y2="7296"/>
                        <a14:backgroundMark x1="25970" y1="39056" x2="28657" y2="18026"/>
                        <a14:backgroundMark x1="2090" y1="18455" x2="3582" y2="6009"/>
                        <a14:backgroundMark x1="2388" y1="42060" x2="1493" y2="32189"/>
                        <a14:backgroundMark x1="96418" y1="17167" x2="98209" y2="9871"/>
                        <a14:backgroundMark x1="98209" y1="42060" x2="99701" y2="41631"/>
                      </a14:backgroundRemoval>
                    </a14:imgEffect>
                  </a14:imgLayer>
                </a14:imgProps>
              </a:ext>
              <a:ext uri="{28A0092B-C50C-407E-A947-70E740481C1C}">
                <a14:useLocalDpi xmlns:a14="http://schemas.microsoft.com/office/drawing/2010/main" val="0"/>
              </a:ext>
            </a:extLst>
          </a:blip>
          <a:stretch>
            <a:fillRect/>
          </a:stretch>
        </p:blipFill>
        <p:spPr>
          <a:xfrm>
            <a:off x="241837" y="3024187"/>
            <a:ext cx="3190875" cy="2219325"/>
          </a:xfrm>
          <a:prstGeom prst="rect">
            <a:avLst/>
          </a:prstGeom>
        </p:spPr>
      </p:pic>
      <p:sp>
        <p:nvSpPr>
          <p:cNvPr id="7" name="Title 6"/>
          <p:cNvSpPr>
            <a:spLocks noGrp="1"/>
          </p:cNvSpPr>
          <p:nvPr>
            <p:ph type="title"/>
          </p:nvPr>
        </p:nvSpPr>
        <p:spPr>
          <a:xfrm>
            <a:off x="940716" y="177648"/>
            <a:ext cx="8014097" cy="572700"/>
          </a:xfrm>
        </p:spPr>
        <p:txBody>
          <a:bodyPr/>
          <a:lstStyle/>
          <a:p>
            <a:r>
              <a:rPr lang="nl-NL" sz="2400" b="1" dirty="0" smtClean="0">
                <a:solidFill>
                  <a:schemeClr val="tx1"/>
                </a:solidFill>
                <a:latin typeface="Times New Roman" pitchFamily="18" charset="0"/>
                <a:cs typeface="Times New Roman" pitchFamily="18" charset="0"/>
              </a:rPr>
              <a:t>Bài 1: </a:t>
            </a:r>
            <a:r>
              <a:rPr lang="en-US" sz="2400" b="1" dirty="0" err="1" smtClean="0">
                <a:solidFill>
                  <a:schemeClr val="tx1"/>
                </a:solidFill>
                <a:latin typeface="Times New Roman" pitchFamily="18" charset="0"/>
                <a:cs typeface="Times New Roman" pitchFamily="18" charset="0"/>
              </a:rPr>
              <a:t>Xác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định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kiểu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đoạn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văn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những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trường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hợp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sau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Phân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tích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dụng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của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từng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cách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thức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tổ</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chức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đoạn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văn</a:t>
            </a:r>
            <a:r>
              <a:rPr lang="en-US" sz="2400" b="1" dirty="0" smtClean="0">
                <a:solidFill>
                  <a:schemeClr val="tx1"/>
                </a:solidFill>
                <a:latin typeface="Times New Roman" pitchFamily="18" charset="0"/>
                <a:cs typeface="Times New Roman" pitchFamily="18" charset="0"/>
              </a:rPr>
              <a:t>.</a:t>
            </a:r>
            <a:br>
              <a:rPr lang="en-US" sz="2400" b="1"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a. </a:t>
            </a:r>
            <a:r>
              <a:rPr lang="en-US" sz="2400" i="1" dirty="0" smtClean="0">
                <a:solidFill>
                  <a:schemeClr val="tx1"/>
                </a:solidFill>
                <a:latin typeface="Times New Roman" pitchFamily="18" charset="0"/>
                <a:cs typeface="Times New Roman" pitchFamily="18" charset="0"/>
              </a:rPr>
              <a:t>Nay </a:t>
            </a:r>
            <a:r>
              <a:rPr lang="en-US" sz="2400" i="1" dirty="0" err="1" smtClean="0">
                <a:solidFill>
                  <a:schemeClr val="tx1"/>
                </a:solidFill>
                <a:latin typeface="Times New Roman" pitchFamily="18" charset="0"/>
                <a:cs typeface="Times New Roman" pitchFamily="18" charset="0"/>
              </a:rPr>
              <a:t>ta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chọn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binh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pháp</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các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nhà</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hợp</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làm</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một</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quyển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gọi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là</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Binh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thư</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yếu</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lược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Nếu</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các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ngươi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biết</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chuyên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tập</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sách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này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theo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lời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dạy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bảo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của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thì</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mới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phải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đạo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thần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chủ</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nhược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bằng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khinh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bỏ</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sách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này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trái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lời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dạy</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bảo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của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ta</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tức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là</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kẻ</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nghịch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thù</a:t>
            </a:r>
            <a:r>
              <a:rPr lang="en-US" sz="2400" i="1" dirty="0" smtClean="0">
                <a:solidFill>
                  <a:schemeClr val="tx1"/>
                </a:solidFill>
                <a:latin typeface="Times New Roman" pitchFamily="18" charset="0"/>
                <a:cs typeface="Times New Roman" pitchFamily="18" charset="0"/>
              </a:rPr>
              <a:t>.</a:t>
            </a:r>
            <a:r>
              <a:rPr lang="en-US" sz="2400" dirty="0" smtClean="0">
                <a:solidFill>
                  <a:schemeClr val="tx1"/>
                </a:solidFill>
                <a:latin typeface="Times New Roman" pitchFamily="18" charset="0"/>
                <a:cs typeface="Times New Roman" pitchFamily="18" charset="0"/>
              </a:rPr>
              <a:t/>
            </a:r>
            <a:br>
              <a:rPr lang="en-US" sz="2400" dirty="0" smtClean="0">
                <a:solidFill>
                  <a:schemeClr val="tx1"/>
                </a:solidFill>
                <a:latin typeface="Times New Roman" pitchFamily="18" charset="0"/>
                <a:cs typeface="Times New Roman" pitchFamily="18" charset="0"/>
              </a:rPr>
            </a:br>
            <a:r>
              <a:rPr lang="en-US" sz="2400" dirty="0" smtClean="0">
                <a:solidFill>
                  <a:schemeClr val="tx1"/>
                </a:solidFill>
                <a:latin typeface="Times New Roman" pitchFamily="18" charset="0"/>
                <a:cs typeface="Times New Roman" pitchFamily="18" charset="0"/>
              </a:rPr>
              <a:t>(</a:t>
            </a:r>
            <a:r>
              <a:rPr lang="en-US" sz="2400" dirty="0" err="1" smtClean="0">
                <a:solidFill>
                  <a:schemeClr val="tx1"/>
                </a:solidFill>
                <a:latin typeface="Times New Roman" pitchFamily="18" charset="0"/>
                <a:cs typeface="Times New Roman" pitchFamily="18" charset="0"/>
              </a:rPr>
              <a:t>Trần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Quốc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Tuấn</a:t>
            </a:r>
            <a:r>
              <a:rPr lang="en-US" sz="2400"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Hịch</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tướng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sĩ</a:t>
            </a:r>
            <a:r>
              <a:rPr lang="en-US" sz="2400" i="1"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6215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896" y="1030888"/>
            <a:ext cx="6734175" cy="3416320"/>
          </a:xfrm>
          <a:prstGeom prst="rect">
            <a:avLst/>
          </a:prstGeom>
        </p:spPr>
        <p:txBody>
          <a:bodyPr wrap="square">
            <a:spAutoFit/>
          </a:bodyPr>
          <a:lstStyle/>
          <a:p>
            <a:pPr algn="ctr"/>
            <a:r>
              <a:rPr lang="en-US" sz="2400" b="1" i="1" dirty="0" err="1" smtClean="0">
                <a:latin typeface="Times New Roman" pitchFamily="18" charset="0"/>
                <a:cs typeface="Times New Roman" pitchFamily="18" charset="0"/>
              </a:rPr>
              <a:t>Gợi</a:t>
            </a:r>
            <a:r>
              <a:rPr lang="en-US" sz="2400" b="1" i="1" dirty="0" smtClean="0">
                <a:latin typeface="Times New Roman" pitchFamily="18" charset="0"/>
                <a:cs typeface="Times New Roman" pitchFamily="18" charset="0"/>
              </a:rPr>
              <a:t> </a:t>
            </a:r>
            <a:r>
              <a:rPr lang="vi-VN" sz="2400" b="1" i="1" dirty="0" smtClean="0">
                <a:latin typeface="Times New Roman" pitchFamily="18" charset="0"/>
                <a:cs typeface="Times New Roman" pitchFamily="18" charset="0"/>
              </a:rPr>
              <a:t>ý Bài 1</a:t>
            </a:r>
            <a:endParaRPr lang="en-US" sz="2400" b="1" dirty="0" smtClean="0">
              <a:latin typeface="Times New Roman" pitchFamily="18" charset="0"/>
              <a:cs typeface="Times New Roman" pitchFamily="18" charset="0"/>
            </a:endParaRPr>
          </a:p>
          <a:p>
            <a:pPr algn="just"/>
            <a:r>
              <a:rPr lang="vi-VN" sz="2400" dirty="0" smtClean="0">
                <a:latin typeface="Times New Roman" pitchFamily="18" charset="0"/>
                <a:cs typeface="Times New Roman" pitchFamily="18" charset="0"/>
              </a:rPr>
              <a:t>Đoạn a chỉ có hai c</a:t>
            </a:r>
            <a:r>
              <a:rPr lang="en-US" sz="2400" dirty="0" smtClean="0">
                <a:latin typeface="Times New Roman" pitchFamily="18" charset="0"/>
                <a:cs typeface="Times New Roman" pitchFamily="18" charset="0"/>
              </a:rPr>
              <a:t>â</a:t>
            </a:r>
            <a:r>
              <a:rPr lang="vi-VN" sz="2400" dirty="0" smtClean="0">
                <a:latin typeface="Times New Roman" pitchFamily="18" charset="0"/>
                <a:cs typeface="Times New Roman" pitchFamily="18" charset="0"/>
              </a:rPr>
              <a:t>u, mỗi c</a:t>
            </a:r>
            <a:r>
              <a:rPr lang="en-US" sz="2400" dirty="0">
                <a:latin typeface="Times New Roman" pitchFamily="18" charset="0"/>
                <a:cs typeface="Times New Roman" pitchFamily="18" charset="0"/>
              </a:rPr>
              <a:t>â</a:t>
            </a:r>
            <a:r>
              <a:rPr lang="vi-VN" sz="2400" dirty="0" smtClean="0">
                <a:latin typeface="Times New Roman" pitchFamily="18" charset="0"/>
                <a:cs typeface="Times New Roman" pitchFamily="18" charset="0"/>
              </a:rPr>
              <a:t>u đề cập đến một nội dung cụ thể, nhưng đ</a:t>
            </a:r>
            <a:r>
              <a:rPr lang="en-US" sz="2400" dirty="0" smtClean="0">
                <a:latin typeface="Times New Roman" pitchFamily="18" charset="0"/>
                <a:cs typeface="Times New Roman" pitchFamily="18" charset="0"/>
              </a:rPr>
              <a:t>ề</a:t>
            </a:r>
            <a:r>
              <a:rPr lang="vi-VN" sz="2400" dirty="0" smtClean="0">
                <a:latin typeface="Times New Roman" pitchFamily="18" charset="0"/>
                <a:cs typeface="Times New Roman" pitchFamily="18" charset="0"/>
              </a:rPr>
              <a:t>u hướng tới một ý chung: các tì tướng hãy học tập </a:t>
            </a:r>
            <a:r>
              <a:rPr lang="vi-VN" sz="2400" i="1" dirty="0" smtClean="0">
                <a:latin typeface="Times New Roman" pitchFamily="18" charset="0"/>
                <a:cs typeface="Times New Roman" pitchFamily="18" charset="0"/>
              </a:rPr>
              <a:t>Binh thư yếu lược.</a:t>
            </a:r>
            <a:r>
              <a:rPr lang="vi-VN" sz="2400"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Đây là đoạn văn song song</a:t>
            </a:r>
            <a:r>
              <a:rPr lang="vi-VN" sz="2400" dirty="0" smtClean="0">
                <a:latin typeface="Times New Roman" pitchFamily="18" charset="0"/>
                <a:cs typeface="Times New Roman" pitchFamily="18" charset="0"/>
              </a:rPr>
              <a:t>. Kiểu tổ chức đoạn văn này đòi hỏi người đọc tự suy nghĩ, rút ra chủ đ</a:t>
            </a:r>
            <a:r>
              <a:rPr lang="en-US" sz="2400" dirty="0" smtClean="0">
                <a:latin typeface="Times New Roman" pitchFamily="18" charset="0"/>
                <a:cs typeface="Times New Roman" pitchFamily="18" charset="0"/>
              </a:rPr>
              <a:t>ề</a:t>
            </a:r>
            <a:r>
              <a:rPr lang="vi-VN" sz="2400" dirty="0" smtClean="0">
                <a:latin typeface="Times New Roman" pitchFamily="18" charset="0"/>
                <a:cs typeface="Times New Roman" pitchFamily="18" charset="0"/>
              </a:rPr>
              <a:t> ngầm ẩn thể hiện trong quan hệ về nội dung của các câu.</a:t>
            </a:r>
            <a:endParaRPr lang="en-US" sz="2400" dirty="0" smtClean="0">
              <a:latin typeface="Times New Roman" pitchFamily="18" charset="0"/>
              <a:cs typeface="Times New Roman" pitchFamily="18" charset="0"/>
            </a:endParaRPr>
          </a:p>
          <a:p>
            <a:pPr marL="342900" indent="-342900" algn="just">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grpSp>
        <p:nvGrpSpPr>
          <p:cNvPr id="5" name="Google Shape;2887;p75"/>
          <p:cNvGrpSpPr/>
          <p:nvPr/>
        </p:nvGrpSpPr>
        <p:grpSpPr>
          <a:xfrm rot="1358564">
            <a:off x="808008" y="1160588"/>
            <a:ext cx="903817" cy="739153"/>
            <a:chOff x="2427725" y="1675850"/>
            <a:chExt cx="998150" cy="816300"/>
          </a:xfrm>
        </p:grpSpPr>
        <p:sp>
          <p:nvSpPr>
            <p:cNvPr id="6" name="Google Shape;2888;p75"/>
            <p:cNvSpPr/>
            <p:nvPr/>
          </p:nvSpPr>
          <p:spPr>
            <a:xfrm>
              <a:off x="3105850" y="2387225"/>
              <a:ext cx="42875" cy="83450"/>
            </a:xfrm>
            <a:custGeom>
              <a:avLst/>
              <a:gdLst/>
              <a:ahLst/>
              <a:cxnLst/>
              <a:rect l="l" t="t" r="r" b="b"/>
              <a:pathLst>
                <a:path w="1715" h="3338" extrusionOk="0">
                  <a:moveTo>
                    <a:pt x="1644" y="0"/>
                  </a:moveTo>
                  <a:lnTo>
                    <a:pt x="1644" y="0"/>
                  </a:lnTo>
                  <a:cubicBezTo>
                    <a:pt x="278" y="162"/>
                    <a:pt x="0" y="1142"/>
                    <a:pt x="806" y="3234"/>
                  </a:cubicBezTo>
                  <a:lnTo>
                    <a:pt x="918" y="2804"/>
                  </a:lnTo>
                  <a:cubicBezTo>
                    <a:pt x="981" y="2971"/>
                    <a:pt x="1054" y="3149"/>
                    <a:pt x="1137" y="3337"/>
                  </a:cubicBezTo>
                  <a:lnTo>
                    <a:pt x="1714" y="460"/>
                  </a:lnTo>
                  <a:lnTo>
                    <a:pt x="1714" y="460"/>
                  </a:lnTo>
                  <a:cubicBezTo>
                    <a:pt x="1646" y="465"/>
                    <a:pt x="1581" y="471"/>
                    <a:pt x="1519" y="479"/>
                  </a:cubicBezTo>
                  <a:lnTo>
                    <a:pt x="1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2889;p75"/>
            <p:cNvGrpSpPr/>
            <p:nvPr/>
          </p:nvGrpSpPr>
          <p:grpSpPr>
            <a:xfrm>
              <a:off x="2427725" y="1675850"/>
              <a:ext cx="998150" cy="816300"/>
              <a:chOff x="2427725" y="1675850"/>
              <a:chExt cx="998150" cy="816300"/>
            </a:xfrm>
          </p:grpSpPr>
          <p:sp>
            <p:nvSpPr>
              <p:cNvPr id="8" name="Google Shape;2890;p75"/>
              <p:cNvSpPr/>
              <p:nvPr/>
            </p:nvSpPr>
            <p:spPr>
              <a:xfrm>
                <a:off x="2473025" y="1675850"/>
                <a:ext cx="564725" cy="430925"/>
              </a:xfrm>
              <a:custGeom>
                <a:avLst/>
                <a:gdLst/>
                <a:ahLst/>
                <a:cxnLst/>
                <a:rect l="l" t="t" r="r" b="b"/>
                <a:pathLst>
                  <a:path w="22589" h="17237" extrusionOk="0">
                    <a:moveTo>
                      <a:pt x="9758" y="0"/>
                    </a:moveTo>
                    <a:cubicBezTo>
                      <a:pt x="6873" y="0"/>
                      <a:pt x="3779" y="1909"/>
                      <a:pt x="3558" y="1974"/>
                    </a:cubicBezTo>
                    <a:cubicBezTo>
                      <a:pt x="2572" y="2264"/>
                      <a:pt x="1713" y="2819"/>
                      <a:pt x="798" y="3253"/>
                    </a:cubicBezTo>
                    <a:cubicBezTo>
                      <a:pt x="443" y="3421"/>
                      <a:pt x="173" y="3706"/>
                      <a:pt x="1" y="4069"/>
                    </a:cubicBezTo>
                    <a:cubicBezTo>
                      <a:pt x="135" y="4431"/>
                      <a:pt x="269" y="4792"/>
                      <a:pt x="404" y="5154"/>
                    </a:cubicBezTo>
                    <a:cubicBezTo>
                      <a:pt x="707" y="5201"/>
                      <a:pt x="929" y="5391"/>
                      <a:pt x="1149" y="5581"/>
                    </a:cubicBezTo>
                    <a:cubicBezTo>
                      <a:pt x="2878" y="7068"/>
                      <a:pt x="4627" y="8533"/>
                      <a:pt x="6327" y="10050"/>
                    </a:cubicBezTo>
                    <a:cubicBezTo>
                      <a:pt x="8607" y="12085"/>
                      <a:pt x="10847" y="14165"/>
                      <a:pt x="13111" y="16219"/>
                    </a:cubicBezTo>
                    <a:cubicBezTo>
                      <a:pt x="13503" y="16574"/>
                      <a:pt x="13840" y="17000"/>
                      <a:pt x="14333" y="17236"/>
                    </a:cubicBezTo>
                    <a:cubicBezTo>
                      <a:pt x="14836" y="16168"/>
                      <a:pt x="15606" y="15285"/>
                      <a:pt x="16321" y="14363"/>
                    </a:cubicBezTo>
                    <a:cubicBezTo>
                      <a:pt x="16439" y="14210"/>
                      <a:pt x="16575" y="14064"/>
                      <a:pt x="16724" y="13941"/>
                    </a:cubicBezTo>
                    <a:cubicBezTo>
                      <a:pt x="17887" y="12986"/>
                      <a:pt x="18974" y="11931"/>
                      <a:pt x="20314" y="11203"/>
                    </a:cubicBezTo>
                    <a:cubicBezTo>
                      <a:pt x="21083" y="10785"/>
                      <a:pt x="21831" y="10329"/>
                      <a:pt x="22588" y="9890"/>
                    </a:cubicBezTo>
                    <a:cubicBezTo>
                      <a:pt x="22534" y="9758"/>
                      <a:pt x="22513" y="9590"/>
                      <a:pt x="22419" y="9501"/>
                    </a:cubicBezTo>
                    <a:cubicBezTo>
                      <a:pt x="21999" y="9104"/>
                      <a:pt x="21553" y="8735"/>
                      <a:pt x="21126" y="8345"/>
                    </a:cubicBezTo>
                    <a:cubicBezTo>
                      <a:pt x="20806" y="8052"/>
                      <a:pt x="20494" y="7760"/>
                      <a:pt x="20123" y="7521"/>
                    </a:cubicBezTo>
                    <a:cubicBezTo>
                      <a:pt x="19763" y="7288"/>
                      <a:pt x="15854" y="3636"/>
                      <a:pt x="15328" y="3358"/>
                    </a:cubicBezTo>
                    <a:cubicBezTo>
                      <a:pt x="15121" y="3248"/>
                      <a:pt x="13313" y="1590"/>
                      <a:pt x="13193" y="1441"/>
                    </a:cubicBezTo>
                    <a:cubicBezTo>
                      <a:pt x="12266" y="373"/>
                      <a:pt x="11032" y="0"/>
                      <a:pt x="9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91;p75"/>
              <p:cNvSpPr/>
              <p:nvPr/>
            </p:nvSpPr>
            <p:spPr>
              <a:xfrm>
                <a:off x="2427725" y="1777575"/>
                <a:ext cx="391650" cy="425775"/>
              </a:xfrm>
              <a:custGeom>
                <a:avLst/>
                <a:gdLst/>
                <a:ahLst/>
                <a:cxnLst/>
                <a:rect l="l" t="t" r="r" b="b"/>
                <a:pathLst>
                  <a:path w="15666" h="17031" extrusionOk="0">
                    <a:moveTo>
                      <a:pt x="1813" y="0"/>
                    </a:moveTo>
                    <a:cubicBezTo>
                      <a:pt x="1643" y="85"/>
                      <a:pt x="1393" y="124"/>
                      <a:pt x="1316" y="261"/>
                    </a:cubicBezTo>
                    <a:cubicBezTo>
                      <a:pt x="913" y="983"/>
                      <a:pt x="530" y="1719"/>
                      <a:pt x="187" y="2471"/>
                    </a:cubicBezTo>
                    <a:cubicBezTo>
                      <a:pt x="0" y="2880"/>
                      <a:pt x="20" y="3336"/>
                      <a:pt x="200" y="3755"/>
                    </a:cubicBezTo>
                    <a:cubicBezTo>
                      <a:pt x="470" y="4382"/>
                      <a:pt x="760" y="4999"/>
                      <a:pt x="1291" y="5468"/>
                    </a:cubicBezTo>
                    <a:cubicBezTo>
                      <a:pt x="1507" y="5659"/>
                      <a:pt x="3201" y="7146"/>
                      <a:pt x="3386" y="7315"/>
                    </a:cubicBezTo>
                    <a:cubicBezTo>
                      <a:pt x="3673" y="7579"/>
                      <a:pt x="3948" y="7855"/>
                      <a:pt x="4232" y="8120"/>
                    </a:cubicBezTo>
                    <a:cubicBezTo>
                      <a:pt x="4553" y="8419"/>
                      <a:pt x="4851" y="8749"/>
                      <a:pt x="5206" y="9000"/>
                    </a:cubicBezTo>
                    <a:cubicBezTo>
                      <a:pt x="6250" y="9736"/>
                      <a:pt x="9325" y="12724"/>
                      <a:pt x="9450" y="12823"/>
                    </a:cubicBezTo>
                    <a:cubicBezTo>
                      <a:pt x="9488" y="12854"/>
                      <a:pt x="9535" y="12875"/>
                      <a:pt x="9568" y="12909"/>
                    </a:cubicBezTo>
                    <a:cubicBezTo>
                      <a:pt x="10805" y="14154"/>
                      <a:pt x="12272" y="15145"/>
                      <a:pt x="13453" y="16451"/>
                    </a:cubicBezTo>
                    <a:cubicBezTo>
                      <a:pt x="13551" y="16559"/>
                      <a:pt x="13667" y="16652"/>
                      <a:pt x="13770" y="16755"/>
                    </a:cubicBezTo>
                    <a:cubicBezTo>
                      <a:pt x="13996" y="16979"/>
                      <a:pt x="14286" y="17011"/>
                      <a:pt x="14581" y="17031"/>
                    </a:cubicBezTo>
                    <a:cubicBezTo>
                      <a:pt x="14916" y="16116"/>
                      <a:pt x="15189" y="15176"/>
                      <a:pt x="15665" y="14318"/>
                    </a:cubicBezTo>
                    <a:cubicBezTo>
                      <a:pt x="15444" y="14063"/>
                      <a:pt x="15242" y="13789"/>
                      <a:pt x="14998" y="13558"/>
                    </a:cubicBezTo>
                    <a:cubicBezTo>
                      <a:pt x="12210" y="10934"/>
                      <a:pt x="9404" y="8328"/>
                      <a:pt x="6630" y="5689"/>
                    </a:cubicBezTo>
                    <a:cubicBezTo>
                      <a:pt x="5295" y="4419"/>
                      <a:pt x="4015" y="3094"/>
                      <a:pt x="2721" y="1782"/>
                    </a:cubicBezTo>
                    <a:cubicBezTo>
                      <a:pt x="2521" y="1580"/>
                      <a:pt x="2382" y="1319"/>
                      <a:pt x="2216" y="1085"/>
                    </a:cubicBezTo>
                    <a:cubicBezTo>
                      <a:pt x="2081" y="723"/>
                      <a:pt x="1947" y="362"/>
                      <a:pt x="1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92;p75"/>
              <p:cNvSpPr/>
              <p:nvPr/>
            </p:nvSpPr>
            <p:spPr>
              <a:xfrm>
                <a:off x="2831350" y="1923075"/>
                <a:ext cx="573125" cy="432975"/>
              </a:xfrm>
              <a:custGeom>
                <a:avLst/>
                <a:gdLst/>
                <a:ahLst/>
                <a:cxnLst/>
                <a:rect l="l" t="t" r="r" b="b"/>
                <a:pathLst>
                  <a:path w="22925" h="17319" extrusionOk="0">
                    <a:moveTo>
                      <a:pt x="8256" y="1"/>
                    </a:moveTo>
                    <a:cubicBezTo>
                      <a:pt x="7498" y="440"/>
                      <a:pt x="6750" y="896"/>
                      <a:pt x="5981" y="1314"/>
                    </a:cubicBezTo>
                    <a:cubicBezTo>
                      <a:pt x="4641" y="2042"/>
                      <a:pt x="3554" y="3097"/>
                      <a:pt x="2391" y="4052"/>
                    </a:cubicBezTo>
                    <a:cubicBezTo>
                      <a:pt x="2242" y="4175"/>
                      <a:pt x="2106" y="4321"/>
                      <a:pt x="1988" y="4474"/>
                    </a:cubicBezTo>
                    <a:cubicBezTo>
                      <a:pt x="1273" y="5396"/>
                      <a:pt x="503" y="6279"/>
                      <a:pt x="0" y="7347"/>
                    </a:cubicBezTo>
                    <a:cubicBezTo>
                      <a:pt x="273" y="7620"/>
                      <a:pt x="541" y="7897"/>
                      <a:pt x="819" y="8165"/>
                    </a:cubicBezTo>
                    <a:cubicBezTo>
                      <a:pt x="2045" y="9344"/>
                      <a:pt x="3271" y="10524"/>
                      <a:pt x="4504" y="11696"/>
                    </a:cubicBezTo>
                    <a:cubicBezTo>
                      <a:pt x="4854" y="12029"/>
                      <a:pt x="5227" y="12337"/>
                      <a:pt x="5590" y="12657"/>
                    </a:cubicBezTo>
                    <a:cubicBezTo>
                      <a:pt x="5591" y="12657"/>
                      <a:pt x="5591" y="12657"/>
                      <a:pt x="5591" y="12657"/>
                    </a:cubicBezTo>
                    <a:cubicBezTo>
                      <a:pt x="5884" y="12657"/>
                      <a:pt x="6275" y="14709"/>
                      <a:pt x="6547" y="14845"/>
                    </a:cubicBezTo>
                    <a:cubicBezTo>
                      <a:pt x="6678" y="14910"/>
                      <a:pt x="7905" y="15637"/>
                      <a:pt x="8032" y="15709"/>
                    </a:cubicBezTo>
                    <a:cubicBezTo>
                      <a:pt x="9527" y="16569"/>
                      <a:pt x="9530" y="16841"/>
                      <a:pt x="11177" y="17282"/>
                    </a:cubicBezTo>
                    <a:cubicBezTo>
                      <a:pt x="11273" y="17307"/>
                      <a:pt x="11389" y="17319"/>
                      <a:pt x="11521" y="17319"/>
                    </a:cubicBezTo>
                    <a:cubicBezTo>
                      <a:pt x="12564" y="17319"/>
                      <a:pt x="14584" y="16607"/>
                      <a:pt x="15368" y="16582"/>
                    </a:cubicBezTo>
                    <a:cubicBezTo>
                      <a:pt x="16197" y="16557"/>
                      <a:pt x="16811" y="16237"/>
                      <a:pt x="17639" y="16233"/>
                    </a:cubicBezTo>
                    <a:cubicBezTo>
                      <a:pt x="18320" y="16230"/>
                      <a:pt x="18550" y="15777"/>
                      <a:pt x="19212" y="15535"/>
                    </a:cubicBezTo>
                    <a:cubicBezTo>
                      <a:pt x="19291" y="15506"/>
                      <a:pt x="19019" y="15004"/>
                      <a:pt x="19086" y="15004"/>
                    </a:cubicBezTo>
                    <a:cubicBezTo>
                      <a:pt x="19090" y="15004"/>
                      <a:pt x="19096" y="15006"/>
                      <a:pt x="19103" y="15011"/>
                    </a:cubicBezTo>
                    <a:cubicBezTo>
                      <a:pt x="19595" y="14999"/>
                      <a:pt x="20021" y="14776"/>
                      <a:pt x="20438" y="14558"/>
                    </a:cubicBezTo>
                    <a:cubicBezTo>
                      <a:pt x="20947" y="14295"/>
                      <a:pt x="21474" y="14093"/>
                      <a:pt x="22023" y="13940"/>
                    </a:cubicBezTo>
                    <a:cubicBezTo>
                      <a:pt x="22124" y="13426"/>
                      <a:pt x="22498" y="13157"/>
                      <a:pt x="22925" y="12934"/>
                    </a:cubicBezTo>
                    <a:cubicBezTo>
                      <a:pt x="22653" y="12349"/>
                      <a:pt x="22283" y="11846"/>
                      <a:pt x="21737" y="11485"/>
                    </a:cubicBezTo>
                    <a:cubicBezTo>
                      <a:pt x="21696" y="11458"/>
                      <a:pt x="21652" y="11435"/>
                      <a:pt x="21616" y="11403"/>
                    </a:cubicBezTo>
                    <a:cubicBezTo>
                      <a:pt x="20688" y="10566"/>
                      <a:pt x="19760" y="9730"/>
                      <a:pt x="18833" y="8893"/>
                    </a:cubicBezTo>
                    <a:cubicBezTo>
                      <a:pt x="18467" y="8562"/>
                      <a:pt x="18071" y="8257"/>
                      <a:pt x="17713" y="7921"/>
                    </a:cubicBezTo>
                    <a:cubicBezTo>
                      <a:pt x="17558" y="7776"/>
                      <a:pt x="15212" y="5750"/>
                      <a:pt x="14471" y="5097"/>
                    </a:cubicBezTo>
                    <a:cubicBezTo>
                      <a:pt x="13555" y="4288"/>
                      <a:pt x="12645" y="3473"/>
                      <a:pt x="11722" y="2672"/>
                    </a:cubicBezTo>
                    <a:cubicBezTo>
                      <a:pt x="10681" y="1768"/>
                      <a:pt x="9729" y="215"/>
                      <a:pt x="8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93;p75"/>
              <p:cNvSpPr/>
              <p:nvPr/>
            </p:nvSpPr>
            <p:spPr>
              <a:xfrm>
                <a:off x="2483100" y="1804675"/>
                <a:ext cx="901675" cy="557575"/>
              </a:xfrm>
              <a:custGeom>
                <a:avLst/>
                <a:gdLst/>
                <a:ahLst/>
                <a:cxnLst/>
                <a:rect l="l" t="t" r="r" b="b"/>
                <a:pathLst>
                  <a:path w="36067" h="22303" extrusionOk="0">
                    <a:moveTo>
                      <a:pt x="1" y="1"/>
                    </a:moveTo>
                    <a:lnTo>
                      <a:pt x="1" y="1"/>
                    </a:lnTo>
                    <a:cubicBezTo>
                      <a:pt x="167" y="235"/>
                      <a:pt x="306" y="496"/>
                      <a:pt x="506" y="698"/>
                    </a:cubicBezTo>
                    <a:cubicBezTo>
                      <a:pt x="1800" y="2010"/>
                      <a:pt x="3080" y="3335"/>
                      <a:pt x="4415" y="4605"/>
                    </a:cubicBezTo>
                    <a:cubicBezTo>
                      <a:pt x="7189" y="7244"/>
                      <a:pt x="9995" y="9850"/>
                      <a:pt x="12783" y="12474"/>
                    </a:cubicBezTo>
                    <a:cubicBezTo>
                      <a:pt x="13027" y="12705"/>
                      <a:pt x="13228" y="12979"/>
                      <a:pt x="13450" y="13233"/>
                    </a:cubicBezTo>
                    <a:cubicBezTo>
                      <a:pt x="14570" y="14019"/>
                      <a:pt x="15504" y="15013"/>
                      <a:pt x="16504" y="15935"/>
                    </a:cubicBezTo>
                    <a:cubicBezTo>
                      <a:pt x="17826" y="17152"/>
                      <a:pt x="19127" y="18395"/>
                      <a:pt x="20477" y="19581"/>
                    </a:cubicBezTo>
                    <a:cubicBezTo>
                      <a:pt x="21168" y="20188"/>
                      <a:pt x="21930" y="20719"/>
                      <a:pt x="22689" y="21241"/>
                    </a:cubicBezTo>
                    <a:cubicBezTo>
                      <a:pt x="23676" y="21921"/>
                      <a:pt x="24824" y="22147"/>
                      <a:pt x="25988" y="22293"/>
                    </a:cubicBezTo>
                    <a:cubicBezTo>
                      <a:pt x="26045" y="22300"/>
                      <a:pt x="26102" y="22302"/>
                      <a:pt x="26159" y="22302"/>
                    </a:cubicBezTo>
                    <a:cubicBezTo>
                      <a:pt x="26248" y="22302"/>
                      <a:pt x="26337" y="22296"/>
                      <a:pt x="26425" y="22287"/>
                    </a:cubicBezTo>
                    <a:cubicBezTo>
                      <a:pt x="29650" y="21952"/>
                      <a:pt x="32709" y="21069"/>
                      <a:pt x="35562" y="19508"/>
                    </a:cubicBezTo>
                    <a:cubicBezTo>
                      <a:pt x="35905" y="19320"/>
                      <a:pt x="36067" y="19070"/>
                      <a:pt x="35953" y="18677"/>
                    </a:cubicBezTo>
                    <a:lnTo>
                      <a:pt x="35953" y="18677"/>
                    </a:lnTo>
                    <a:cubicBezTo>
                      <a:pt x="35404" y="18829"/>
                      <a:pt x="34877" y="19031"/>
                      <a:pt x="34368" y="19294"/>
                    </a:cubicBezTo>
                    <a:cubicBezTo>
                      <a:pt x="33951" y="19512"/>
                      <a:pt x="33525" y="19735"/>
                      <a:pt x="33033" y="19747"/>
                    </a:cubicBezTo>
                    <a:cubicBezTo>
                      <a:pt x="32443" y="20204"/>
                      <a:pt x="31718" y="20353"/>
                      <a:pt x="31036" y="20585"/>
                    </a:cubicBezTo>
                    <a:cubicBezTo>
                      <a:pt x="29883" y="20979"/>
                      <a:pt x="28689" y="21210"/>
                      <a:pt x="27488" y="21398"/>
                    </a:cubicBezTo>
                    <a:cubicBezTo>
                      <a:pt x="27141" y="21452"/>
                      <a:pt x="26798" y="21479"/>
                      <a:pt x="26459" y="21479"/>
                    </a:cubicBezTo>
                    <a:cubicBezTo>
                      <a:pt x="25540" y="21479"/>
                      <a:pt x="24650" y="21276"/>
                      <a:pt x="23797" y="20842"/>
                    </a:cubicBezTo>
                    <a:cubicBezTo>
                      <a:pt x="22751" y="20310"/>
                      <a:pt x="21783" y="19652"/>
                      <a:pt x="20918" y="18864"/>
                    </a:cubicBezTo>
                    <a:cubicBezTo>
                      <a:pt x="20420" y="18409"/>
                      <a:pt x="19850" y="18011"/>
                      <a:pt x="19520" y="17393"/>
                    </a:cubicBezTo>
                    <a:cubicBezTo>
                      <a:pt x="19157" y="17073"/>
                      <a:pt x="18784" y="16765"/>
                      <a:pt x="18434" y="16432"/>
                    </a:cubicBezTo>
                    <a:cubicBezTo>
                      <a:pt x="17201" y="15260"/>
                      <a:pt x="15975" y="14080"/>
                      <a:pt x="14749" y="12901"/>
                    </a:cubicBezTo>
                    <a:cubicBezTo>
                      <a:pt x="14471" y="12633"/>
                      <a:pt x="14203" y="12356"/>
                      <a:pt x="13930" y="12083"/>
                    </a:cubicBezTo>
                    <a:cubicBezTo>
                      <a:pt x="13437" y="11847"/>
                      <a:pt x="13100" y="11421"/>
                      <a:pt x="12708" y="11066"/>
                    </a:cubicBezTo>
                    <a:cubicBezTo>
                      <a:pt x="10444" y="9012"/>
                      <a:pt x="8204" y="6932"/>
                      <a:pt x="5924" y="4897"/>
                    </a:cubicBezTo>
                    <a:cubicBezTo>
                      <a:pt x="4224" y="3380"/>
                      <a:pt x="2475" y="1915"/>
                      <a:pt x="746" y="428"/>
                    </a:cubicBezTo>
                    <a:cubicBezTo>
                      <a:pt x="526" y="238"/>
                      <a:pt x="304" y="4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94;p75"/>
              <p:cNvSpPr/>
              <p:nvPr/>
            </p:nvSpPr>
            <p:spPr>
              <a:xfrm>
                <a:off x="2792225" y="2135500"/>
                <a:ext cx="633650" cy="356650"/>
              </a:xfrm>
              <a:custGeom>
                <a:avLst/>
                <a:gdLst/>
                <a:ahLst/>
                <a:cxnLst/>
                <a:rect l="l" t="t" r="r" b="b"/>
                <a:pathLst>
                  <a:path w="25346" h="14266" extrusionOk="0">
                    <a:moveTo>
                      <a:pt x="14088" y="10235"/>
                    </a:moveTo>
                    <a:cubicBezTo>
                      <a:pt x="14099" y="10235"/>
                      <a:pt x="14106" y="10242"/>
                      <a:pt x="14110" y="10258"/>
                    </a:cubicBezTo>
                    <a:cubicBezTo>
                      <a:pt x="14120" y="10303"/>
                      <a:pt x="14149" y="10352"/>
                      <a:pt x="14141" y="10394"/>
                    </a:cubicBezTo>
                    <a:cubicBezTo>
                      <a:pt x="14062" y="10814"/>
                      <a:pt x="13942" y="11230"/>
                      <a:pt x="13902" y="11655"/>
                    </a:cubicBezTo>
                    <a:cubicBezTo>
                      <a:pt x="13862" y="12082"/>
                      <a:pt x="13608" y="11678"/>
                      <a:pt x="13595" y="12109"/>
                    </a:cubicBezTo>
                    <a:cubicBezTo>
                      <a:pt x="13594" y="12175"/>
                      <a:pt x="13490" y="12438"/>
                      <a:pt x="13421" y="12458"/>
                    </a:cubicBezTo>
                    <a:cubicBezTo>
                      <a:pt x="13416" y="12459"/>
                      <a:pt x="13411" y="12460"/>
                      <a:pt x="13407" y="12460"/>
                    </a:cubicBezTo>
                    <a:cubicBezTo>
                      <a:pt x="13351" y="12460"/>
                      <a:pt x="13392" y="12330"/>
                      <a:pt x="13334" y="12283"/>
                    </a:cubicBezTo>
                    <a:cubicBezTo>
                      <a:pt x="13295" y="12253"/>
                      <a:pt x="13264" y="12241"/>
                      <a:pt x="13239" y="12241"/>
                    </a:cubicBezTo>
                    <a:cubicBezTo>
                      <a:pt x="13143" y="12241"/>
                      <a:pt x="13129" y="12414"/>
                      <a:pt x="13109" y="12414"/>
                    </a:cubicBezTo>
                    <a:cubicBezTo>
                      <a:pt x="13102" y="12414"/>
                      <a:pt x="13094" y="12391"/>
                      <a:pt x="13080" y="12328"/>
                    </a:cubicBezTo>
                    <a:cubicBezTo>
                      <a:pt x="13031" y="12096"/>
                      <a:pt x="13034" y="11851"/>
                      <a:pt x="13029" y="11791"/>
                    </a:cubicBezTo>
                    <a:cubicBezTo>
                      <a:pt x="13023" y="11173"/>
                      <a:pt x="13065" y="10742"/>
                      <a:pt x="13321" y="10369"/>
                    </a:cubicBezTo>
                    <a:cubicBezTo>
                      <a:pt x="13322" y="10369"/>
                      <a:pt x="13323" y="10368"/>
                      <a:pt x="13324" y="10367"/>
                    </a:cubicBezTo>
                    <a:cubicBezTo>
                      <a:pt x="13369" y="10302"/>
                      <a:pt x="13439" y="10270"/>
                      <a:pt x="13510" y="10270"/>
                    </a:cubicBezTo>
                    <a:cubicBezTo>
                      <a:pt x="13581" y="10270"/>
                      <a:pt x="13653" y="10302"/>
                      <a:pt x="13699" y="10367"/>
                    </a:cubicBezTo>
                    <a:cubicBezTo>
                      <a:pt x="13723" y="10401"/>
                      <a:pt x="13751" y="10415"/>
                      <a:pt x="13782" y="10415"/>
                    </a:cubicBezTo>
                    <a:cubicBezTo>
                      <a:pt x="13894" y="10415"/>
                      <a:pt x="14033" y="10235"/>
                      <a:pt x="14088" y="10235"/>
                    </a:cubicBezTo>
                    <a:close/>
                    <a:moveTo>
                      <a:pt x="1085" y="1"/>
                    </a:moveTo>
                    <a:cubicBezTo>
                      <a:pt x="609" y="859"/>
                      <a:pt x="336" y="1799"/>
                      <a:pt x="1" y="2714"/>
                    </a:cubicBezTo>
                    <a:cubicBezTo>
                      <a:pt x="98" y="2992"/>
                      <a:pt x="234" y="3245"/>
                      <a:pt x="456" y="3447"/>
                    </a:cubicBezTo>
                    <a:cubicBezTo>
                      <a:pt x="814" y="3775"/>
                      <a:pt x="1159" y="4117"/>
                      <a:pt x="1525" y="4434"/>
                    </a:cubicBezTo>
                    <a:cubicBezTo>
                      <a:pt x="2625" y="5385"/>
                      <a:pt x="3750" y="6308"/>
                      <a:pt x="4835" y="7274"/>
                    </a:cubicBezTo>
                    <a:cubicBezTo>
                      <a:pt x="6791" y="9016"/>
                      <a:pt x="8808" y="10685"/>
                      <a:pt x="10856" y="12316"/>
                    </a:cubicBezTo>
                    <a:cubicBezTo>
                      <a:pt x="11535" y="12858"/>
                      <a:pt x="12204" y="13431"/>
                      <a:pt x="12999" y="13812"/>
                    </a:cubicBezTo>
                    <a:cubicBezTo>
                      <a:pt x="13709" y="14133"/>
                      <a:pt x="14348" y="14266"/>
                      <a:pt x="14950" y="14266"/>
                    </a:cubicBezTo>
                    <a:cubicBezTo>
                      <a:pt x="15381" y="14266"/>
                      <a:pt x="15793" y="14197"/>
                      <a:pt x="16198" y="14080"/>
                    </a:cubicBezTo>
                    <a:cubicBezTo>
                      <a:pt x="17296" y="13763"/>
                      <a:pt x="18341" y="13089"/>
                      <a:pt x="19577" y="12454"/>
                    </a:cubicBezTo>
                    <a:cubicBezTo>
                      <a:pt x="20718" y="11530"/>
                      <a:pt x="21932" y="10700"/>
                      <a:pt x="23200" y="9959"/>
                    </a:cubicBezTo>
                    <a:cubicBezTo>
                      <a:pt x="23897" y="9552"/>
                      <a:pt x="25345" y="8612"/>
                      <a:pt x="25328" y="7671"/>
                    </a:cubicBezTo>
                    <a:cubicBezTo>
                      <a:pt x="25315" y="6997"/>
                      <a:pt x="25302" y="6324"/>
                      <a:pt x="25288" y="5651"/>
                    </a:cubicBezTo>
                    <a:cubicBezTo>
                      <a:pt x="25176" y="5462"/>
                      <a:pt x="25070" y="5267"/>
                      <a:pt x="24948" y="5083"/>
                    </a:cubicBezTo>
                    <a:cubicBezTo>
                      <a:pt x="24802" y="4863"/>
                      <a:pt x="24643" y="4652"/>
                      <a:pt x="24490" y="4437"/>
                    </a:cubicBezTo>
                    <a:cubicBezTo>
                      <a:pt x="24063" y="4660"/>
                      <a:pt x="23689" y="4929"/>
                      <a:pt x="23588" y="5444"/>
                    </a:cubicBezTo>
                    <a:cubicBezTo>
                      <a:pt x="23702" y="5837"/>
                      <a:pt x="23540" y="6087"/>
                      <a:pt x="23197" y="6275"/>
                    </a:cubicBezTo>
                    <a:cubicBezTo>
                      <a:pt x="20344" y="7836"/>
                      <a:pt x="17285" y="8719"/>
                      <a:pt x="14060" y="9054"/>
                    </a:cubicBezTo>
                    <a:cubicBezTo>
                      <a:pt x="13972" y="9063"/>
                      <a:pt x="13883" y="9069"/>
                      <a:pt x="13794" y="9069"/>
                    </a:cubicBezTo>
                    <a:cubicBezTo>
                      <a:pt x="13737" y="9069"/>
                      <a:pt x="13680" y="9067"/>
                      <a:pt x="13623" y="9060"/>
                    </a:cubicBezTo>
                    <a:cubicBezTo>
                      <a:pt x="12459" y="8914"/>
                      <a:pt x="11311" y="8688"/>
                      <a:pt x="10324" y="8008"/>
                    </a:cubicBezTo>
                    <a:cubicBezTo>
                      <a:pt x="9565" y="7486"/>
                      <a:pt x="8803" y="6955"/>
                      <a:pt x="8112" y="6348"/>
                    </a:cubicBezTo>
                    <a:cubicBezTo>
                      <a:pt x="6762" y="5162"/>
                      <a:pt x="5461" y="3919"/>
                      <a:pt x="4139" y="2702"/>
                    </a:cubicBezTo>
                    <a:cubicBezTo>
                      <a:pt x="3139" y="1780"/>
                      <a:pt x="2205" y="786"/>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895;p75"/>
              <p:cNvGrpSpPr/>
              <p:nvPr/>
            </p:nvGrpSpPr>
            <p:grpSpPr>
              <a:xfrm rot="-3257591">
                <a:off x="2640075" y="1777278"/>
                <a:ext cx="244554" cy="173528"/>
                <a:chOff x="3491400" y="2111750"/>
                <a:chExt cx="222600" cy="157950"/>
              </a:xfrm>
            </p:grpSpPr>
            <p:sp>
              <p:nvSpPr>
                <p:cNvPr id="14" name="Google Shape;2896;p75"/>
                <p:cNvSpPr/>
                <p:nvPr/>
              </p:nvSpPr>
              <p:spPr>
                <a:xfrm>
                  <a:off x="3595700" y="2170900"/>
                  <a:ext cx="42375" cy="28125"/>
                </a:xfrm>
                <a:custGeom>
                  <a:avLst/>
                  <a:gdLst/>
                  <a:ahLst/>
                  <a:cxnLst/>
                  <a:rect l="l" t="t" r="r" b="b"/>
                  <a:pathLst>
                    <a:path w="1695" h="1125" extrusionOk="0">
                      <a:moveTo>
                        <a:pt x="388" y="1"/>
                      </a:moveTo>
                      <a:cubicBezTo>
                        <a:pt x="379" y="1"/>
                        <a:pt x="370" y="4"/>
                        <a:pt x="362" y="13"/>
                      </a:cubicBezTo>
                      <a:cubicBezTo>
                        <a:pt x="0" y="351"/>
                        <a:pt x="233" y="992"/>
                        <a:pt x="676" y="1108"/>
                      </a:cubicBezTo>
                      <a:cubicBezTo>
                        <a:pt x="717" y="1119"/>
                        <a:pt x="760" y="1124"/>
                        <a:pt x="805" y="1124"/>
                      </a:cubicBezTo>
                      <a:cubicBezTo>
                        <a:pt x="1196" y="1124"/>
                        <a:pt x="1694" y="735"/>
                        <a:pt x="1527" y="327"/>
                      </a:cubicBezTo>
                      <a:cubicBezTo>
                        <a:pt x="1513" y="304"/>
                        <a:pt x="1489" y="294"/>
                        <a:pt x="1465" y="294"/>
                      </a:cubicBezTo>
                      <a:cubicBezTo>
                        <a:pt x="1428" y="294"/>
                        <a:pt x="1389" y="316"/>
                        <a:pt x="1376" y="351"/>
                      </a:cubicBezTo>
                      <a:cubicBezTo>
                        <a:pt x="1329" y="502"/>
                        <a:pt x="1329" y="630"/>
                        <a:pt x="1224" y="759"/>
                      </a:cubicBezTo>
                      <a:cubicBezTo>
                        <a:pt x="1116" y="867"/>
                        <a:pt x="975" y="942"/>
                        <a:pt x="829" y="942"/>
                      </a:cubicBezTo>
                      <a:cubicBezTo>
                        <a:pt x="801" y="942"/>
                        <a:pt x="774" y="939"/>
                        <a:pt x="746" y="933"/>
                      </a:cubicBezTo>
                      <a:cubicBezTo>
                        <a:pt x="362" y="852"/>
                        <a:pt x="280" y="374"/>
                        <a:pt x="420" y="71"/>
                      </a:cubicBezTo>
                      <a:cubicBezTo>
                        <a:pt x="437" y="36"/>
                        <a:pt x="415" y="1"/>
                        <a:pt x="3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97;p75"/>
                <p:cNvSpPr/>
                <p:nvPr/>
              </p:nvSpPr>
              <p:spPr>
                <a:xfrm>
                  <a:off x="3529550" y="2111750"/>
                  <a:ext cx="44325" cy="75800"/>
                </a:xfrm>
                <a:custGeom>
                  <a:avLst/>
                  <a:gdLst/>
                  <a:ahLst/>
                  <a:cxnLst/>
                  <a:rect l="l" t="t" r="r" b="b"/>
                  <a:pathLst>
                    <a:path w="1773" h="3032" extrusionOk="0">
                      <a:moveTo>
                        <a:pt x="1246" y="1"/>
                      </a:moveTo>
                      <a:cubicBezTo>
                        <a:pt x="906" y="1"/>
                        <a:pt x="471" y="566"/>
                        <a:pt x="246" y="1330"/>
                      </a:cubicBezTo>
                      <a:cubicBezTo>
                        <a:pt x="1" y="2157"/>
                        <a:pt x="94" y="2915"/>
                        <a:pt x="444" y="3020"/>
                      </a:cubicBezTo>
                      <a:cubicBezTo>
                        <a:pt x="471" y="3028"/>
                        <a:pt x="500" y="3032"/>
                        <a:pt x="529" y="3032"/>
                      </a:cubicBezTo>
                      <a:cubicBezTo>
                        <a:pt x="877" y="3032"/>
                        <a:pt x="1302" y="2467"/>
                        <a:pt x="1528" y="1703"/>
                      </a:cubicBezTo>
                      <a:cubicBezTo>
                        <a:pt x="1772" y="875"/>
                        <a:pt x="1679" y="118"/>
                        <a:pt x="1329" y="13"/>
                      </a:cubicBezTo>
                      <a:cubicBezTo>
                        <a:pt x="1302" y="5"/>
                        <a:pt x="1275" y="1"/>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98;p75"/>
                <p:cNvSpPr/>
                <p:nvPr/>
              </p:nvSpPr>
              <p:spPr>
                <a:xfrm>
                  <a:off x="3491400" y="2194500"/>
                  <a:ext cx="52450" cy="25100"/>
                </a:xfrm>
                <a:custGeom>
                  <a:avLst/>
                  <a:gdLst/>
                  <a:ahLst/>
                  <a:cxnLst/>
                  <a:rect l="l" t="t" r="r" b="b"/>
                  <a:pathLst>
                    <a:path w="2098" h="1004" extrusionOk="0">
                      <a:moveTo>
                        <a:pt x="576" y="1"/>
                      </a:moveTo>
                      <a:cubicBezTo>
                        <a:pt x="303" y="1"/>
                        <a:pt x="106" y="75"/>
                        <a:pt x="70" y="211"/>
                      </a:cubicBezTo>
                      <a:cubicBezTo>
                        <a:pt x="0" y="432"/>
                        <a:pt x="385" y="747"/>
                        <a:pt x="921" y="910"/>
                      </a:cubicBezTo>
                      <a:cubicBezTo>
                        <a:pt x="1133" y="973"/>
                        <a:pt x="1337" y="1003"/>
                        <a:pt x="1511" y="1003"/>
                      </a:cubicBezTo>
                      <a:cubicBezTo>
                        <a:pt x="1785" y="1003"/>
                        <a:pt x="1985" y="929"/>
                        <a:pt x="2028" y="794"/>
                      </a:cubicBezTo>
                      <a:cubicBezTo>
                        <a:pt x="2098" y="560"/>
                        <a:pt x="1702" y="257"/>
                        <a:pt x="1166" y="94"/>
                      </a:cubicBezTo>
                      <a:cubicBezTo>
                        <a:pt x="953" y="31"/>
                        <a:pt x="749"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99;p75"/>
                <p:cNvSpPr/>
                <p:nvPr/>
              </p:nvSpPr>
              <p:spPr>
                <a:xfrm>
                  <a:off x="3668250" y="2152550"/>
                  <a:ext cx="44000" cy="75800"/>
                </a:xfrm>
                <a:custGeom>
                  <a:avLst/>
                  <a:gdLst/>
                  <a:ahLst/>
                  <a:cxnLst/>
                  <a:rect l="l" t="t" r="r" b="b"/>
                  <a:pathLst>
                    <a:path w="1760" h="3032" extrusionOk="0">
                      <a:moveTo>
                        <a:pt x="1234" y="1"/>
                      </a:moveTo>
                      <a:cubicBezTo>
                        <a:pt x="895" y="1"/>
                        <a:pt x="471" y="566"/>
                        <a:pt x="245" y="1329"/>
                      </a:cubicBezTo>
                      <a:cubicBezTo>
                        <a:pt x="0" y="2157"/>
                        <a:pt x="82" y="2914"/>
                        <a:pt x="443" y="3019"/>
                      </a:cubicBezTo>
                      <a:cubicBezTo>
                        <a:pt x="470" y="3027"/>
                        <a:pt x="498" y="3031"/>
                        <a:pt x="526" y="3031"/>
                      </a:cubicBezTo>
                      <a:cubicBezTo>
                        <a:pt x="865" y="3031"/>
                        <a:pt x="1289" y="2466"/>
                        <a:pt x="1515" y="1702"/>
                      </a:cubicBezTo>
                      <a:cubicBezTo>
                        <a:pt x="1760" y="875"/>
                        <a:pt x="1678" y="117"/>
                        <a:pt x="1317" y="13"/>
                      </a:cubicBezTo>
                      <a:cubicBezTo>
                        <a:pt x="1290" y="4"/>
                        <a:pt x="1263"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00;p75"/>
                <p:cNvSpPr/>
                <p:nvPr/>
              </p:nvSpPr>
              <p:spPr>
                <a:xfrm>
                  <a:off x="3661825" y="2244625"/>
                  <a:ext cx="52175" cy="25075"/>
                </a:xfrm>
                <a:custGeom>
                  <a:avLst/>
                  <a:gdLst/>
                  <a:ahLst/>
                  <a:cxnLst/>
                  <a:rect l="l" t="t" r="r" b="b"/>
                  <a:pathLst>
                    <a:path w="2087" h="1003" extrusionOk="0">
                      <a:moveTo>
                        <a:pt x="576" y="1"/>
                      </a:moveTo>
                      <a:cubicBezTo>
                        <a:pt x="302" y="1"/>
                        <a:pt x="102" y="75"/>
                        <a:pt x="59" y="210"/>
                      </a:cubicBezTo>
                      <a:cubicBezTo>
                        <a:pt x="1" y="443"/>
                        <a:pt x="385" y="746"/>
                        <a:pt x="922" y="910"/>
                      </a:cubicBezTo>
                      <a:cubicBezTo>
                        <a:pt x="1134" y="973"/>
                        <a:pt x="1338" y="1003"/>
                        <a:pt x="1512" y="1003"/>
                      </a:cubicBezTo>
                      <a:cubicBezTo>
                        <a:pt x="1786" y="1003"/>
                        <a:pt x="1986" y="929"/>
                        <a:pt x="2029" y="793"/>
                      </a:cubicBezTo>
                      <a:cubicBezTo>
                        <a:pt x="2087" y="572"/>
                        <a:pt x="1702" y="257"/>
                        <a:pt x="1166" y="94"/>
                      </a:cubicBezTo>
                      <a:cubicBezTo>
                        <a:pt x="954" y="30"/>
                        <a:pt x="750"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86136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 name="Text Placeholder 2"/>
          <p:cNvSpPr>
            <a:spLocks noGrp="1"/>
          </p:cNvSpPr>
          <p:nvPr>
            <p:ph type="body" idx="1"/>
          </p:nvPr>
        </p:nvSpPr>
        <p:spPr>
          <a:xfrm>
            <a:off x="539789" y="627843"/>
            <a:ext cx="8334703" cy="4188451"/>
          </a:xfrm>
        </p:spPr>
        <p:txBody>
          <a:bodyPr/>
          <a:lstStyle/>
          <a:p>
            <a:pPr algn="just">
              <a:buNone/>
            </a:pPr>
            <a:r>
              <a:rPr lang="en-US" sz="2000" b="1" dirty="0" smtClean="0">
                <a:latin typeface="Times New Roman" pitchFamily="18" charset="0"/>
                <a:cs typeface="Times New Roman" pitchFamily="18" charset="0"/>
              </a:rPr>
              <a:t>b.</a:t>
            </a:r>
            <a:r>
              <a:rPr lang="en-US" sz="2000"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ngày</a:t>
            </a:r>
            <a:r>
              <a:rPr lang="en-US" sz="2000" i="1" dirty="0" smtClean="0">
                <a:latin typeface="Times New Roman" pitchFamily="18" charset="0"/>
                <a:cs typeface="Times New Roman" pitchFamily="18" charset="0"/>
              </a:rPr>
              <a:t> nay </a:t>
            </a:r>
            <a:r>
              <a:rPr lang="en-US" sz="2000" i="1" dirty="0" err="1" smtClean="0">
                <a:latin typeface="Times New Roman" pitchFamily="18" charset="0"/>
                <a:cs typeface="Times New Roman" pitchFamily="18" charset="0"/>
              </a:rPr>
              <a:t>cũng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rất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xứng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với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tổ</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tiên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ngày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cụ</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tóc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cháu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trẻ</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thơ</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kiều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ở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ngoài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ở </a:t>
            </a:r>
            <a:r>
              <a:rPr lang="en-US" sz="2000" i="1" dirty="0" err="1" smtClean="0">
                <a:latin typeface="Times New Roman" pitchFamily="18" charset="0"/>
                <a:cs typeface="Times New Roman" pitchFamily="18" charset="0"/>
              </a:rPr>
              <a:t>vùng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tạm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bị</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chiếm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nhân</a:t>
            </a:r>
            <a:r>
              <a:rPr lang="en-US" sz="2000" i="1" dirty="0" smtClean="0">
                <a:latin typeface="Times New Roman" pitchFamily="18" charset="0"/>
                <a:cs typeface="Times New Roman" pitchFamily="18" charset="0"/>
              </a:rPr>
              <a:t> d</a:t>
            </a:r>
            <a:r>
              <a:rPr lang="vi-VN" sz="2000" i="1" dirty="0" smtClean="0">
                <a:latin typeface="Times New Roman" pitchFamily="18" charset="0"/>
                <a:cs typeface="Times New Roman" pitchFamily="18" charset="0"/>
              </a:rPr>
              <a:t>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miền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ngược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miền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xuôi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ai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cũng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một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lòng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nàn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ghét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giặc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sĩ</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ngoài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mặt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trận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chịu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đói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mấy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ngày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để</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bám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sát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lấy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giặc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đặng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tiêu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diệt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giặc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chức</a:t>
            </a:r>
            <a:r>
              <a:rPr lang="en-US" sz="2000" i="1" dirty="0" smtClean="0">
                <a:latin typeface="Times New Roman" pitchFamily="18" charset="0"/>
                <a:cs typeface="Times New Roman" pitchFamily="18" charset="0"/>
              </a:rPr>
              <a:t> ở </a:t>
            </a:r>
            <a:r>
              <a:rPr lang="en-US" sz="2000" i="1" dirty="0" err="1" smtClean="0">
                <a:latin typeface="Times New Roman" pitchFamily="18" charset="0"/>
                <a:cs typeface="Times New Roman" pitchFamily="18" charset="0"/>
              </a:rPr>
              <a:t>hậu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phương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nhịn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ăn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để</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ủng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hộ</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bộ</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đội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phụ</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nữ</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khuyên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chồng</a:t>
            </a:r>
            <a:r>
              <a:rPr lang="en-US" sz="2000" i="1" dirty="0" smtClean="0">
                <a:latin typeface="Times New Roman" pitchFamily="18" charset="0"/>
                <a:cs typeface="Times New Roman" pitchFamily="18" charset="0"/>
              </a:rPr>
              <a:t> con </a:t>
            </a:r>
            <a:r>
              <a:rPr lang="en-US" sz="2000" i="1" dirty="0" err="1" smtClean="0">
                <a:latin typeface="Times New Roman" pitchFamily="18" charset="0"/>
                <a:cs typeface="Times New Roman" pitchFamily="18" charset="0"/>
              </a:rPr>
              <a:t>đi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tòng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mình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thì</a:t>
            </a:r>
            <a:r>
              <a:rPr lang="en-US" sz="2000" i="1" dirty="0" smtClean="0">
                <a:latin typeface="Times New Roman" pitchFamily="18" charset="0"/>
                <a:cs typeface="Times New Roman" pitchFamily="18" charset="0"/>
              </a:rPr>
              <a:t> x</a:t>
            </a:r>
            <a:r>
              <a:rPr lang="vi-VN" sz="2000" i="1" dirty="0" smtClean="0">
                <a:latin typeface="Times New Roman" pitchFamily="18" charset="0"/>
                <a:cs typeface="Times New Roman" pitchFamily="18" charset="0"/>
              </a:rPr>
              <a:t>u</a:t>
            </a:r>
            <a:r>
              <a:rPr lang="en-US" sz="2000" i="1" dirty="0" err="1" smtClean="0">
                <a:latin typeface="Times New Roman" pitchFamily="18" charset="0"/>
                <a:cs typeface="Times New Roman" pitchFamily="18" charset="0"/>
              </a:rPr>
              <a:t>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phong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giúp</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việc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vận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tải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mẹ</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sĩ</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săn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sóc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thương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bộ</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đội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như</a:t>
            </a:r>
            <a:r>
              <a:rPr lang="en-US" sz="2000" i="1" dirty="0" smtClean="0">
                <a:latin typeface="Times New Roman" pitchFamily="18" charset="0"/>
                <a:cs typeface="Times New Roman" pitchFamily="18" charset="0"/>
              </a:rPr>
              <a:t> con </a:t>
            </a:r>
            <a:r>
              <a:rPr lang="en-US" sz="2000" i="1" dirty="0" err="1" smtClean="0">
                <a:latin typeface="Times New Roman" pitchFamily="18" charset="0"/>
                <a:cs typeface="Times New Roman" pitchFamily="18" charset="0"/>
              </a:rPr>
              <a:t>đẻ</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của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mình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nam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nữ</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a:t>
            </a:r>
            <a:r>
              <a:rPr lang="vi-VN" sz="2000" i="1" dirty="0" smtClean="0">
                <a:latin typeface="Times New Roman" pitchFamily="18" charset="0"/>
                <a:cs typeface="Times New Roman" pitchFamily="18" charset="0"/>
              </a:rPr>
              <a:t>â</a:t>
            </a:r>
            <a:r>
              <a:rPr lang="en-US" sz="2000" i="1" dirty="0" smtClean="0">
                <a:latin typeface="Times New Roman" pitchFamily="18" charset="0"/>
                <a:cs typeface="Times New Roman" pitchFamily="18" charset="0"/>
              </a:rPr>
              <a:t>n </a:t>
            </a:r>
            <a:r>
              <a:rPr lang="en-US" sz="2000" i="1" dirty="0" err="1" smtClean="0">
                <a:latin typeface="Times New Roman" pitchFamily="18" charset="0"/>
                <a:cs typeface="Times New Roman" pitchFamily="18" charset="0"/>
              </a:rPr>
              <a:t>và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đua</a:t>
            </a:r>
            <a:r>
              <a:rPr lang="en-US" sz="2000" i="1" dirty="0" smtClean="0">
                <a:latin typeface="Times New Roman" pitchFamily="18" charset="0"/>
                <a:cs typeface="Times New Roman" pitchFamily="18" charset="0"/>
              </a:rPr>
              <a:t> t</a:t>
            </a:r>
            <a:r>
              <a:rPr lang="vi-VN" sz="2000" i="1" dirty="0" smtClean="0">
                <a:latin typeface="Times New Roman" pitchFamily="18" charset="0"/>
                <a:cs typeface="Times New Roman" pitchFamily="18" charset="0"/>
              </a:rPr>
              <a:t>ăng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sản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xuất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quản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khó</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nhọc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để</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giúp</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một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phần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vào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chiến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đến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điền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chủ</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quyên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đất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ruộng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Chính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phủ</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cử</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chỉ</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cao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quý</a:t>
            </a:r>
            <a:r>
              <a:rPr lang="en-US" sz="2000" i="1" dirty="0" smtClean="0">
                <a:latin typeface="Times New Roman" pitchFamily="18" charset="0"/>
                <a:cs typeface="Times New Roman" pitchFamily="18" charset="0"/>
              </a:rPr>
              <a:t> </a:t>
            </a:r>
            <a:r>
              <a:rPr lang="vi-VN" sz="2000" i="1" dirty="0" smtClean="0">
                <a:latin typeface="Times New Roman" pitchFamily="18" charset="0"/>
                <a:cs typeface="Times New Roman" pitchFamily="18" charset="0"/>
              </a:rPr>
              <a:t>đ</a:t>
            </a:r>
            <a:r>
              <a:rPr lang="en-US" sz="2000" i="1" dirty="0" smtClean="0">
                <a:latin typeface="Times New Roman" pitchFamily="18" charset="0"/>
                <a:cs typeface="Times New Roman" pitchFamily="18" charset="0"/>
              </a:rPr>
              <a:t>ó, </a:t>
            </a:r>
            <a:r>
              <a:rPr lang="en-US" sz="2000" i="1" dirty="0" err="1" smtClean="0">
                <a:latin typeface="Times New Roman" pitchFamily="18" charset="0"/>
                <a:cs typeface="Times New Roman" pitchFamily="18" charset="0"/>
              </a:rPr>
              <a:t>tuy</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nhau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nơi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việc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làm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nhưng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đều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giống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nhau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nơi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lòng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nồng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nàn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Hồ</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a:t>
            </a:r>
            <a:r>
              <a:rPr lang="en-US" sz="2000" dirty="0" smtClean="0">
                <a:latin typeface="Times New Roman" pitchFamily="18" charset="0"/>
                <a:cs typeface="Times New Roman" pitchFamily="18" charset="0"/>
              </a:rPr>
              <a:t> Minh, </a:t>
            </a:r>
            <a:r>
              <a:rPr lang="en-US" sz="2000" i="1" dirty="0" err="1" smtClean="0">
                <a:latin typeface="Times New Roman" pitchFamily="18" charset="0"/>
                <a:cs typeface="Times New Roman" pitchFamily="18" charset="0"/>
              </a:rPr>
              <a:t>Tinh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thần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yêu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nước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của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dân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ta</a:t>
            </a:r>
            <a:r>
              <a:rPr lang="en-US" sz="2000" i="1" dirty="0" smtClean="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pPr marL="139700" indent="0" algn="just">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51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ute Doodly Pastel Science Lesson for Middle School by Slidesgo">
  <a:themeElements>
    <a:clrScheme name="Simple Light">
      <a:dk1>
        <a:srgbClr val="000000"/>
      </a:dk1>
      <a:lt1>
        <a:srgbClr val="FFFFFF"/>
      </a:lt1>
      <a:dk2>
        <a:srgbClr val="FF8D9A"/>
      </a:dk2>
      <a:lt2>
        <a:srgbClr val="FCADD1"/>
      </a:lt2>
      <a:accent1>
        <a:srgbClr val="FFC9AB"/>
      </a:accent1>
      <a:accent2>
        <a:srgbClr val="BCFFB4"/>
      </a:accent2>
      <a:accent3>
        <a:srgbClr val="F3FBFF"/>
      </a:accent3>
      <a:accent4>
        <a:srgbClr val="AAE0F6"/>
      </a:accent4>
      <a:accent5>
        <a:srgbClr val="B1B9E6"/>
      </a:accent5>
      <a:accent6>
        <a:srgbClr val="FCF7B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TotalTime>
  <Words>946</Words>
  <Application>Microsoft Office PowerPoint</Application>
  <PresentationFormat>On-screen Show (16:9)</PresentationFormat>
  <Paragraphs>35</Paragraphs>
  <Slides>14</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Times New Roman</vt:lpstr>
      <vt:lpstr>Paytone One</vt:lpstr>
      <vt:lpstr>Arial</vt:lpstr>
      <vt:lpstr>Hind</vt:lpstr>
      <vt:lpstr>Bebas Neue</vt:lpstr>
      <vt:lpstr>Calibri</vt:lpstr>
      <vt:lpstr>.VnTime</vt:lpstr>
      <vt:lpstr>Cute Doodly Pastel Science Lesson for Middle School by Slidesgo</vt:lpstr>
      <vt:lpstr>PowerPoint Presentation</vt:lpstr>
      <vt:lpstr>Đọc và phân tích các đoạn văn sau :</vt:lpstr>
      <vt:lpstr>PowerPoint Presentation</vt:lpstr>
      <vt:lpstr>PowerPoint Presentation</vt:lpstr>
      <vt:lpstr>PowerPoint Presentation</vt:lpstr>
      <vt:lpstr>PowerPoint Presentation</vt:lpstr>
      <vt:lpstr>Bài 1: Xác định kiểu đoạn văn của những trường hợp sau. Phân tích tác dụng của từng cách thức tổ chức đoạn văn.  a. Nay ta chọn binh pháp các nhà hợp làm một quyển gọi là “Binh thư yếu lược”. Nếu các ngươi biết chuyên tập sách này, theo lời dạy bảo của ta, thì mới phải đạo thần chủ; nhược bằng khinh bỏ sách này, trái lời dạy bảo của ta, tức là kẻ nghịch thù. (Trần Quốc Tuấn, Hịch tướng sĩ)</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 Màu sắc trăm miền for Middle School</dc:title>
  <cp:lastModifiedBy>Admin</cp:lastModifiedBy>
  <cp:revision>100</cp:revision>
  <dcterms:modified xsi:type="dcterms:W3CDTF">2024-11-01T02:27:45Z</dcterms:modified>
</cp:coreProperties>
</file>