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67" r:id="rId3"/>
    <p:sldId id="1025" r:id="rId4"/>
    <p:sldId id="279" r:id="rId5"/>
    <p:sldId id="268" r:id="rId6"/>
    <p:sldId id="269" r:id="rId7"/>
    <p:sldId id="270" r:id="rId8"/>
    <p:sldId id="271" r:id="rId9"/>
    <p:sldId id="272" r:id="rId10"/>
    <p:sldId id="278" r:id="rId11"/>
    <p:sldId id="273" r:id="rId12"/>
    <p:sldId id="1026" r:id="rId13"/>
    <p:sldId id="275" r:id="rId14"/>
    <p:sldId id="274" r:id="rId15"/>
    <p:sldId id="290" r:id="rId16"/>
    <p:sldId id="291" r:id="rId17"/>
    <p:sldId id="293" r:id="rId18"/>
    <p:sldId id="294" r:id="rId19"/>
    <p:sldId id="292" r:id="rId20"/>
    <p:sldId id="295" r:id="rId21"/>
    <p:sldId id="296" r:id="rId22"/>
    <p:sldId id="1027" r:id="rId23"/>
    <p:sldId id="297" r:id="rId24"/>
    <p:sldId id="287" r:id="rId25"/>
    <p:sldId id="298" r:id="rId26"/>
    <p:sldId id="288" r:id="rId27"/>
    <p:sldId id="299" r:id="rId28"/>
    <p:sldId id="300" r:id="rId29"/>
    <p:sldId id="1028" r:id="rId30"/>
    <p:sldId id="289" r:id="rId31"/>
    <p:sldId id="549" r:id="rId32"/>
    <p:sldId id="1020" r:id="rId33"/>
    <p:sldId id="1021" r:id="rId34"/>
    <p:sldId id="1024" r:id="rId35"/>
    <p:sldId id="284" r:id="rId36"/>
    <p:sldId id="28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1168-03B7-4AB7-BEC8-3370029AB875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1D4C0-DBE2-4505-BD2B-D191C7946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484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994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562AC-4C88-4A6C-B077-90ACA03936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944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7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0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6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6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62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6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3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2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37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899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8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2345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3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85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1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68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1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23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8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4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defRPr/>
            </a:pPr>
            <a:fld id="{3F946B00-2243-4271-A32C-F954EDEC27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0158C-F406-41F8-B1EE-8DD03B3109AF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8EE64A1-BE62-45C7-86E6-C1DC9778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2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11" Type="http://schemas.openxmlformats.org/officeDocument/2006/relationships/image" Target="../media/image21.wmf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Relationship Id="rId1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openxmlformats.org/officeDocument/2006/relationships/image" Target="../media/image21.wmf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Relationship Id="rId1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gif"/><Relationship Id="rId3" Type="http://schemas.openxmlformats.org/officeDocument/2006/relationships/audio" Target="../media/media1.mp3"/><Relationship Id="rId7" Type="http://schemas.openxmlformats.org/officeDocument/2006/relationships/audio" Target="../media/audio2.wav"/><Relationship Id="rId12" Type="http://schemas.openxmlformats.org/officeDocument/2006/relationships/image" Target="../media/image23.png"/><Relationship Id="rId2" Type="http://schemas.microsoft.com/office/2007/relationships/media" Target="../media/media1.mp3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openxmlformats.org/officeDocument/2006/relationships/image" Target="../media/image21.wmf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26.png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Relationship Id="rId9" Type="http://schemas.openxmlformats.org/officeDocument/2006/relationships/slide" Target="slide16.xml"/><Relationship Id="rId1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6AA7C2-212F-68E4-5F4C-7A53ADF0E40A}"/>
              </a:ext>
            </a:extLst>
          </p:cNvPr>
          <p:cNvSpPr txBox="1"/>
          <p:nvPr/>
        </p:nvSpPr>
        <p:spPr>
          <a:xfrm>
            <a:off x="1355180" y="664028"/>
            <a:ext cx="9738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Chào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mừng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các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em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học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5400" b="1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sinh</a:t>
            </a:r>
            <a:r>
              <a:rPr lang="en-US" sz="54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9027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31D5E-0A81-E5AD-8696-4F93D295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4F353D3-FA4A-29DB-E789-8E5141E995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915" y="265709"/>
            <a:ext cx="9085942" cy="564284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2961EF-F726-77A5-026D-83C904E34936}"/>
              </a:ext>
            </a:extLst>
          </p:cNvPr>
          <p:cNvSpPr/>
          <p:nvPr/>
        </p:nvSpPr>
        <p:spPr>
          <a:xfrm>
            <a:off x="4502727" y="5908557"/>
            <a:ext cx="3186545" cy="92825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</a:t>
            </a:r>
          </a:p>
        </p:txBody>
      </p:sp>
    </p:spTree>
    <p:extLst>
      <p:ext uri="{BB962C8B-B14F-4D97-AF65-F5344CB8AC3E}">
        <p14:creationId xmlns:p14="http://schemas.microsoft.com/office/powerpoint/2010/main" val="10596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29,30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8257"/>
            <a:ext cx="10452220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 THẦN YÊU NƯỚC CỦA NHÂN DÂN TA </a:t>
            </a:r>
          </a:p>
          <a:p>
            <a:pPr marL="0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( HỒ CHÍ MINH)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5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238F-7BA6-C0CF-CF65-347268A7A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142" y="1825625"/>
            <a:ext cx="96846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7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01C-46C5-7048-7EC1-CF118FFD3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1CDEDB-BBD0-475D-BE58-6B29A2F14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971" y="1966460"/>
            <a:ext cx="9477829" cy="1901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11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11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45BEB-B669-166E-1354-001FB156E7B6}"/>
              </a:ext>
            </a:extLst>
          </p:cNvPr>
          <p:cNvSpPr txBox="1"/>
          <p:nvPr/>
        </p:nvSpPr>
        <p:spPr>
          <a:xfrm>
            <a:off x="2235200" y="3733800"/>
            <a:ext cx="844731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Chí Minh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Tinh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1988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43" y="725714"/>
            <a:ext cx="6894286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Chí Minh (1890-1969)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Nam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0DE456-AAA9-A7DC-35FA-AD5C59889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19" y="1422400"/>
            <a:ext cx="4429881" cy="42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04800"/>
            <a:ext cx="5588000" cy="58721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Tuyên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(1945),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kêu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(1946), 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(1966),…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645AA-4378-E8D7-36C6-725EE3DD2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41" y="0"/>
            <a:ext cx="544645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2854AC-C27C-C11E-0B56-B9323D6AA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685" y="997516"/>
            <a:ext cx="5767315" cy="44867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4D5059-1978-9ED9-785D-3A5CD21A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167" y="1844958"/>
            <a:ext cx="5656350" cy="316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7886" y="591910"/>
            <a:ext cx="9332686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>
              <a:buAutoNum type="alphaLcPeriod"/>
            </a:pP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VN.</a:t>
            </a: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171" y="591910"/>
            <a:ext cx="9855199" cy="5997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2.Tác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6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4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3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cáo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tịch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HCM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II,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2/ 1951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Lao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4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ta.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5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29" y="914400"/>
            <a:ext cx="10276114" cy="54506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2,3):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(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3 (</a:t>
            </a:r>
            <a:r>
              <a:rPr lang="en-US" sz="40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4)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.    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012" y="636905"/>
            <a:ext cx="10515600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8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 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8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</a:t>
            </a:r>
            <a:r>
              <a:rPr lang="en-US" sz="88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     KHỞI </a:t>
            </a:r>
            <a:r>
              <a:rPr lang="en-US" sz="88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ĐỘNG</a:t>
            </a:r>
            <a:endParaRPr lang="en-US" sz="88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BD35F-2CE2-E50B-E263-702A6E348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902" y="339363"/>
            <a:ext cx="9855199" cy="48944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2902" y="2517835"/>
            <a:ext cx="9608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72902" y="1428599"/>
            <a:ext cx="8589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4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78823"/>
            <a:ext cx="10700414" cy="632242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FF000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800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ta…</a:t>
            </a:r>
            <a:endParaRPr lang="en-US" sz="2800" dirty="0">
              <a:solidFill>
                <a:srgbClr val="7030A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ta”.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Nam. 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75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6096000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kern="1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7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kern="1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7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7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696686"/>
            <a:ext cx="10842171" cy="600891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sục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Tinh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mẽ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cướp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Gợi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sức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mẽ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lòng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3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8447314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kern="100" noProof="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72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653142"/>
            <a:ext cx="10337800" cy="584925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khứ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xưa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Lứa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cháu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Mô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...” 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rộng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khắp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,...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8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52B8A3-99BE-61C9-8A40-AB0B1EB97F6A}"/>
              </a:ext>
            </a:extLst>
          </p:cNvPr>
          <p:cNvSpPr txBox="1"/>
          <p:nvPr/>
        </p:nvSpPr>
        <p:spPr>
          <a:xfrm>
            <a:off x="2191657" y="2819282"/>
            <a:ext cx="8447314" cy="1277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72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72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kern="1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kumimoji="0" lang="en-US" sz="72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endParaRPr kumimoji="0" lang="en-US" sz="6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653143"/>
            <a:ext cx="10337800" cy="55238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Tinh thần yêu nước cũng như các thứ của quý.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Hình ảnh so sánh độc đáo dễ hiểu nhằm đề cao tinh thần yêu nước của nhân dân ta.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Lòng yêu nước được tồn tại dưới 2 dạng: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trưng bày.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Có khi được cất giấu kín đáo.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 ra sức giải thích tuyên truyền, vận động, tổ chức, lãnh đạo,...</a:t>
            </a:r>
          </a:p>
          <a:p>
            <a:pPr marL="0" indent="0">
              <a:buNone/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=&gt; Nhằm khích lệ tiềm năng yêu nước của mọi người.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05" y="357915"/>
            <a:ext cx="1117067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III.LUYỆN 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  <p:extLst>
      <p:ext uri="{BB962C8B-B14F-4D97-AF65-F5344CB8AC3E}">
        <p14:creationId xmlns:p14="http://schemas.microsoft.com/office/powerpoint/2010/main" val="694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143657-E846-7263-645B-7033BE25743B}"/>
              </a:ext>
            </a:extLst>
          </p:cNvPr>
          <p:cNvSpPr/>
          <p:nvPr/>
        </p:nvSpPr>
        <p:spPr>
          <a:xfrm>
            <a:off x="2307771" y="0"/>
            <a:ext cx="8331200" cy="1918934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046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664863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9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1055518" y="606154"/>
            <a:ext cx="9550799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1055518" y="5052980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Việt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Trung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1055518" y="3148848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1055518" y="4101075"/>
            <a:ext cx="10800677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377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0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1055518" y="2148068"/>
            <a:ext cx="1080067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noProof="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3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6" y="709040"/>
            <a:ext cx="7016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9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82396" y="5010286"/>
            <a:ext cx="60960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923981" y="606154"/>
            <a:ext cx="9666647" cy="123751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778251" y="5052980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defTabSz="914377"/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778251" y="2253425"/>
            <a:ext cx="60960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782785" y="4101075"/>
            <a:ext cx="6096000" cy="78111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778251" y="3173439"/>
            <a:ext cx="6096000" cy="781111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So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4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endParaRPr lang="en-US" sz="36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935695"/>
              </p:ext>
            </p:extLst>
          </p:nvPr>
        </p:nvGraphicFramePr>
        <p:xfrm>
          <a:off x="6318251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1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630927" y="628660"/>
            <a:ext cx="1296988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722168" y="503560"/>
            <a:ext cx="1114507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97731" y="170282"/>
            <a:ext cx="1363379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97733" y="170282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606317" y="207234"/>
            <a:ext cx="1363377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37854" y="583357"/>
            <a:ext cx="1083132" cy="1076867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46595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95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02DCE8-C094-E02F-3114-250496B92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8" y="812159"/>
            <a:ext cx="72848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entagon 7">
            <a:hlinkClick r:id="rId9" action="ppaction://hlinksldjump"/>
            <a:extLst>
              <a:ext uri="{FF2B5EF4-FFF2-40B4-BE49-F238E27FC236}">
                <a16:creationId xmlns:a16="http://schemas.microsoft.com/office/drawing/2014/main" id="{AC2777E8-B0D2-8FF2-46D4-CAC19A13306B}"/>
              </a:ext>
            </a:extLst>
          </p:cNvPr>
          <p:cNvSpPr/>
          <p:nvPr/>
        </p:nvSpPr>
        <p:spPr>
          <a:xfrm flipH="1">
            <a:off x="11559105" y="5010286"/>
            <a:ext cx="632891" cy="1835369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7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Times New Roman"/>
              <a:ea typeface="+mn-ea"/>
              <a:cs typeface="Tahoma" panose="020B0604030504040204" pitchFamily="34" charset="0"/>
            </a:endParaRPr>
          </a:p>
        </p:txBody>
      </p:sp>
      <p:sp>
        <p:nvSpPr>
          <p:cNvPr id="5" name="Snip Diagonal Corner Rectangle 14">
            <a:extLst>
              <a:ext uri="{FF2B5EF4-FFF2-40B4-BE49-F238E27FC236}">
                <a16:creationId xmlns:a16="http://schemas.microsoft.com/office/drawing/2014/main" id="{03DB217F-EDDD-E0BD-515F-2C03C5D9D1C7}"/>
              </a:ext>
            </a:extLst>
          </p:cNvPr>
          <p:cNvSpPr/>
          <p:nvPr/>
        </p:nvSpPr>
        <p:spPr>
          <a:xfrm>
            <a:off x="719565" y="98681"/>
            <a:ext cx="9871064" cy="2121991"/>
          </a:xfrm>
          <a:prstGeom prst="snip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377"/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ta?</a:t>
            </a:r>
            <a:endParaRPr lang="en-US" sz="3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9C80B-ABC0-8D6F-747B-00FC1FF9C180}"/>
              </a:ext>
            </a:extLst>
          </p:cNvPr>
          <p:cNvSpPr txBox="1"/>
          <p:nvPr/>
        </p:nvSpPr>
        <p:spPr>
          <a:xfrm>
            <a:off x="2888343" y="5140622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440754-C2B8-DC2F-7099-9600D8D71624}"/>
              </a:ext>
            </a:extLst>
          </p:cNvPr>
          <p:cNvSpPr txBox="1"/>
          <p:nvPr/>
        </p:nvSpPr>
        <p:spPr>
          <a:xfrm>
            <a:off x="2892103" y="2381384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Nông dân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8B831-4E9D-4CF7-8A7D-D9AC190906CE}"/>
              </a:ext>
            </a:extLst>
          </p:cNvPr>
          <p:cNvSpPr txBox="1"/>
          <p:nvPr/>
        </p:nvSpPr>
        <p:spPr>
          <a:xfrm>
            <a:off x="2892877" y="4225463"/>
            <a:ext cx="5442857" cy="71846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kern="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Công chức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6EB0BD-598C-910C-A62C-CC45A842F566}"/>
              </a:ext>
            </a:extLst>
          </p:cNvPr>
          <p:cNvSpPr txBox="1"/>
          <p:nvPr/>
        </p:nvSpPr>
        <p:spPr>
          <a:xfrm>
            <a:off x="2888343" y="3307123"/>
            <a:ext cx="5442857" cy="707886"/>
          </a:xfrm>
          <a:prstGeom prst="rect">
            <a:avLst/>
          </a:prstGeom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914377"/>
            <a:r>
              <a:rPr lang="en-US" sz="40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endParaRPr lang="en-US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A2543D-6970-D910-9EC7-8B72A7F3B3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3884" y="2371725"/>
          <a:ext cx="11866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A2543D-6970-D910-9EC7-8B72A7F3B3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884" y="2371725"/>
                        <a:ext cx="118667" cy="177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4" descr="het gio">
            <a:extLst>
              <a:ext uri="{FF2B5EF4-FFF2-40B4-BE49-F238E27FC236}">
                <a16:creationId xmlns:a16="http://schemas.microsoft.com/office/drawing/2014/main" id="{6443F981-BD42-7F12-5B53-19D34D21A6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10581438" y="626894"/>
            <a:ext cx="134654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 descr="an30">
            <a:extLst>
              <a:ext uri="{FF2B5EF4-FFF2-40B4-BE49-F238E27FC236}">
                <a16:creationId xmlns:a16="http://schemas.microsoft.com/office/drawing/2014/main" id="{6931A72E-021D-468F-4E48-F4A00055A4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79588" y="503560"/>
            <a:ext cx="1157088" cy="9868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Hình chữ nhật 85">
            <a:extLst>
              <a:ext uri="{FF2B5EF4-FFF2-40B4-BE49-F238E27FC236}">
                <a16:creationId xmlns:a16="http://schemas.microsoft.com/office/drawing/2014/main" id="{9FBA3738-63AA-3A68-4F1B-4C18B7B931E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14" name="Hình chữ nhật 84">
            <a:extLst>
              <a:ext uri="{FF2B5EF4-FFF2-40B4-BE49-F238E27FC236}">
                <a16:creationId xmlns:a16="http://schemas.microsoft.com/office/drawing/2014/main" id="{59B72D36-5362-74B5-C6A5-87545019AA0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15" name="Hình chữ nhật 83">
            <a:extLst>
              <a:ext uri="{FF2B5EF4-FFF2-40B4-BE49-F238E27FC236}">
                <a16:creationId xmlns:a16="http://schemas.microsoft.com/office/drawing/2014/main" id="{2C97498F-F1F4-DE8A-A2FB-AEBBD01553E7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16" name="Hình chữ nhật 57">
            <a:extLst>
              <a:ext uri="{FF2B5EF4-FFF2-40B4-BE49-F238E27FC236}">
                <a16:creationId xmlns:a16="http://schemas.microsoft.com/office/drawing/2014/main" id="{D1F5EC4B-731E-D9C3-3C6F-CA495CE3D18F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17" name="Hình chữ nhật 86">
            <a:extLst>
              <a:ext uri="{FF2B5EF4-FFF2-40B4-BE49-F238E27FC236}">
                <a16:creationId xmlns:a16="http://schemas.microsoft.com/office/drawing/2014/main" id="{F1D56F1A-BE97-220B-77B6-E4A979CA99A5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18" name="Hình chữ nhật 87">
            <a:extLst>
              <a:ext uri="{FF2B5EF4-FFF2-40B4-BE49-F238E27FC236}">
                <a16:creationId xmlns:a16="http://schemas.microsoft.com/office/drawing/2014/main" id="{9C6EF5D4-3CF1-233F-08D6-A59D1E572AD6}"/>
              </a:ext>
            </a:extLst>
          </p:cNvPr>
          <p:cNvSpPr/>
          <p:nvPr/>
        </p:nvSpPr>
        <p:spPr>
          <a:xfrm>
            <a:off x="10545643" y="170282"/>
            <a:ext cx="1415468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9" name="Hình chữ nhật 88">
            <a:extLst>
              <a:ext uri="{FF2B5EF4-FFF2-40B4-BE49-F238E27FC236}">
                <a16:creationId xmlns:a16="http://schemas.microsoft.com/office/drawing/2014/main" id="{A444998D-C51E-13C7-B151-421A854F799D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7</a:t>
            </a:r>
          </a:p>
        </p:txBody>
      </p:sp>
      <p:sp>
        <p:nvSpPr>
          <p:cNvPr id="20" name="Hình chữ nhật 89">
            <a:extLst>
              <a:ext uri="{FF2B5EF4-FFF2-40B4-BE49-F238E27FC236}">
                <a16:creationId xmlns:a16="http://schemas.microsoft.com/office/drawing/2014/main" id="{0A8966E4-8866-62CE-4328-D42E3B4C4D2E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8</a:t>
            </a:r>
          </a:p>
        </p:txBody>
      </p:sp>
      <p:sp>
        <p:nvSpPr>
          <p:cNvPr id="21" name="Hình chữ nhật 90">
            <a:extLst>
              <a:ext uri="{FF2B5EF4-FFF2-40B4-BE49-F238E27FC236}">
                <a16:creationId xmlns:a16="http://schemas.microsoft.com/office/drawing/2014/main" id="{EDCCD517-7621-F4E0-EA3C-8CA7B7386021}"/>
              </a:ext>
            </a:extLst>
          </p:cNvPr>
          <p:cNvSpPr/>
          <p:nvPr/>
        </p:nvSpPr>
        <p:spPr>
          <a:xfrm>
            <a:off x="10545645" y="170282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9</a:t>
            </a:r>
          </a:p>
        </p:txBody>
      </p:sp>
      <p:sp>
        <p:nvSpPr>
          <p:cNvPr id="22" name="Hình chữ nhật 91">
            <a:extLst>
              <a:ext uri="{FF2B5EF4-FFF2-40B4-BE49-F238E27FC236}">
                <a16:creationId xmlns:a16="http://schemas.microsoft.com/office/drawing/2014/main" id="{26E7A7EE-314A-7234-3E1F-D091E17189EA}"/>
              </a:ext>
            </a:extLst>
          </p:cNvPr>
          <p:cNvSpPr/>
          <p:nvPr/>
        </p:nvSpPr>
        <p:spPr>
          <a:xfrm>
            <a:off x="10554229" y="207234"/>
            <a:ext cx="1415466" cy="165335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3" name="Hình Bầu dục 45">
            <a:extLst>
              <a:ext uri="{FF2B5EF4-FFF2-40B4-BE49-F238E27FC236}">
                <a16:creationId xmlns:a16="http://schemas.microsoft.com/office/drawing/2014/main" id="{F6F00473-3784-8997-F7D1-3F9E9B56F605}"/>
              </a:ext>
            </a:extLst>
          </p:cNvPr>
          <p:cNvSpPr/>
          <p:nvPr/>
        </p:nvSpPr>
        <p:spPr>
          <a:xfrm>
            <a:off x="10717995" y="720853"/>
            <a:ext cx="1010619" cy="91680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Tahoma" pitchFamily="34" charset="0"/>
                <a:cs typeface="Arial" pitchFamily="34" charset="0"/>
              </a:rPr>
              <a:t>BẮT ĐẦU</a:t>
            </a:r>
          </a:p>
        </p:txBody>
      </p:sp>
      <p:pic>
        <p:nvPicPr>
          <p:cNvPr id="24" name="Nhac loại thi sinh">
            <a:hlinkClick r:id="" action="ppaction://media"/>
            <a:extLst>
              <a:ext uri="{FF2B5EF4-FFF2-40B4-BE49-F238E27FC236}">
                <a16:creationId xmlns:a16="http://schemas.microsoft.com/office/drawing/2014/main" id="{F399B820-8241-8249-9F03-317D307CD03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223305" y="6019800"/>
            <a:ext cx="63289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752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1885" y="3077029"/>
            <a:ext cx="6081486" cy="11756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814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71" y="2032000"/>
            <a:ext cx="8548916" cy="4144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 qua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Tinh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…)</a:t>
            </a:r>
            <a:endParaRPr lang="en-US" sz="4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517F-B0B7-B3FD-0AE6-1E9148FA9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1204686"/>
            <a:ext cx="10290629" cy="5050971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endParaRPr lang="en-US" sz="3200" b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MB, TB, KB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chặt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chẽ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38259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2AE2-113B-CB4C-3113-D67B4022F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286C5D-B14E-5AB0-6813-46E3522E1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79" y="171161"/>
            <a:ext cx="10252121" cy="6087197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6378D17-D704-F828-BC7F-F90EBD671AAC}"/>
              </a:ext>
            </a:extLst>
          </p:cNvPr>
          <p:cNvSpPr/>
          <p:nvPr/>
        </p:nvSpPr>
        <p:spPr>
          <a:xfrm>
            <a:off x="3823855" y="5801158"/>
            <a:ext cx="4170218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Ngô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9383-B7BC-D208-2DA2-94454B6C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2BF0F-AB63-45E1-A29A-593E7B0CC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305" y="365125"/>
            <a:ext cx="7785389" cy="583904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76D2FE-1A46-866C-3F14-712FE59DDEE6}"/>
              </a:ext>
            </a:extLst>
          </p:cNvPr>
          <p:cNvSpPr/>
          <p:nvPr/>
        </p:nvSpPr>
        <p:spPr>
          <a:xfrm>
            <a:off x="4876800" y="5846618"/>
            <a:ext cx="3034146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CB68F-EFBE-A1DB-E585-97314159C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C2F12E-1BDB-BCF5-4454-9BF1A1C09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360" y="337416"/>
            <a:ext cx="9245279" cy="54676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3484F6-58EF-745C-D38E-F52621F6A750}"/>
              </a:ext>
            </a:extLst>
          </p:cNvPr>
          <p:cNvSpPr/>
          <p:nvPr/>
        </p:nvSpPr>
        <p:spPr>
          <a:xfrm>
            <a:off x="2535380" y="5832764"/>
            <a:ext cx="7439891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Lý Thái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097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09F61-777E-CB79-505C-9B1220EB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4E5E19-175C-9E5B-3945-CC2240471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725" y="365125"/>
            <a:ext cx="8798549" cy="5505378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48ADC-56C9-4859-0440-B42F0ADC7E94}"/>
              </a:ext>
            </a:extLst>
          </p:cNvPr>
          <p:cNvSpPr/>
          <p:nvPr/>
        </p:nvSpPr>
        <p:spPr>
          <a:xfrm>
            <a:off x="4585855" y="5870503"/>
            <a:ext cx="3519054" cy="9005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5D3F-2F5B-DFF7-E031-DC344AE47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618559-228A-8936-1893-720091FF1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18" y="0"/>
            <a:ext cx="6442364" cy="6188508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50761-0433-D41F-C3E2-5E3F1B6EF108}"/>
              </a:ext>
            </a:extLst>
          </p:cNvPr>
          <p:cNvSpPr/>
          <p:nvPr/>
        </p:nvSpPr>
        <p:spPr>
          <a:xfrm>
            <a:off x="4357254" y="5985163"/>
            <a:ext cx="3477491" cy="73429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25091-D44D-A9E5-B821-73C76FDB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39AD6D-E747-C36E-FA8A-74F9BF37F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673" y="52824"/>
            <a:ext cx="6871854" cy="612413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4FD325-279D-1A9A-9C6E-E4096B2E94A7}"/>
              </a:ext>
            </a:extLst>
          </p:cNvPr>
          <p:cNvSpPr/>
          <p:nvPr/>
        </p:nvSpPr>
        <p:spPr>
          <a:xfrm>
            <a:off x="2043545" y="5999018"/>
            <a:ext cx="7800109" cy="8589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3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1162</Words>
  <Application>Microsoft Office PowerPoint</Application>
  <PresentationFormat>Widescreen</PresentationFormat>
  <Paragraphs>139</Paragraphs>
  <Slides>35</Slides>
  <Notes>3</Notes>
  <HiddenSlides>0</HiddenSlides>
  <MMClips>3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.VnTime</vt:lpstr>
      <vt:lpstr>Arial</vt:lpstr>
      <vt:lpstr>Calibri</vt:lpstr>
      <vt:lpstr>Calibri Light</vt:lpstr>
      <vt:lpstr>Footlight MT Light</vt:lpstr>
      <vt:lpstr>Tahoma</vt:lpstr>
      <vt:lpstr>Times New Roman</vt:lpstr>
      <vt:lpstr>Trebuchet MS</vt:lpstr>
      <vt:lpstr>Wingdings</vt:lpstr>
      <vt:lpstr>Wingdings 3</vt:lpstr>
      <vt:lpstr>4_Office Theme</vt:lpstr>
      <vt:lpstr>Facet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29,30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Đỗ Thị Quyên</dc:creator>
  <cp:lastModifiedBy>Admin</cp:lastModifiedBy>
  <cp:revision>20</cp:revision>
  <dcterms:created xsi:type="dcterms:W3CDTF">2023-07-07T12:00:39Z</dcterms:created>
  <dcterms:modified xsi:type="dcterms:W3CDTF">2024-10-27T13:15:51Z</dcterms:modified>
</cp:coreProperties>
</file>