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90" r:id="rId2"/>
    <p:sldId id="256" r:id="rId3"/>
    <p:sldId id="276" r:id="rId4"/>
    <p:sldId id="279" r:id="rId5"/>
    <p:sldId id="280" r:id="rId6"/>
    <p:sldId id="281" r:id="rId7"/>
    <p:sldId id="282" r:id="rId8"/>
    <p:sldId id="285" r:id="rId9"/>
    <p:sldId id="284" r:id="rId10"/>
    <p:sldId id="277" r:id="rId11"/>
    <p:sldId id="292" r:id="rId12"/>
    <p:sldId id="291" r:id="rId13"/>
    <p:sldId id="278" r:id="rId14"/>
    <p:sldId id="257" r:id="rId15"/>
    <p:sldId id="288" r:id="rId16"/>
    <p:sldId id="289" r:id="rId17"/>
    <p:sldId id="258" r:id="rId18"/>
    <p:sldId id="293" r:id="rId19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#9Slide07 SVNMomento" panose="00000500000000000000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9587" autoAdjust="0"/>
  </p:normalViewPr>
  <p:slideViewPr>
    <p:cSldViewPr>
      <p:cViewPr varScale="1">
        <p:scale>
          <a:sx n="44" d="100"/>
          <a:sy n="44" d="100"/>
        </p:scale>
        <p:origin x="8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34C07-3406-44F8-B720-623C5114D88C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ADB1B-1378-40FC-914E-598499CB4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9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truyện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lịch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sử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thêm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kiện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lịch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sử</a:t>
            </a:r>
            <a:r>
              <a:rPr lang="en-US" baseline="0" dirty="0" smtClean="0"/>
              <a:t> qua </a:t>
            </a:r>
            <a:r>
              <a:rPr lang="en-US" baseline="0" dirty="0" err="1" smtClean="0"/>
              <a:t>sự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văn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rút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cuộc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hôm</a:t>
            </a:r>
            <a:r>
              <a:rPr lang="en-US" baseline="0" dirty="0" smtClean="0"/>
              <a:t> nay.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ngắn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truyện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lịch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dịp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chia </a:t>
            </a:r>
            <a:r>
              <a:rPr lang="en-US" baseline="0" dirty="0" err="1" smtClean="0"/>
              <a:t>sẻ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phẩm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giúp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rèn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luyện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ADB1B-1378-40FC-914E-598499CB4A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60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ADB1B-1378-40FC-914E-598499CB4A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65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ADB1B-1378-40FC-914E-598499CB4A8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40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ADB1B-1378-40FC-914E-598499CB4A8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45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ADB1B-1378-40FC-914E-598499CB4A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36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ADB1B-1378-40FC-914E-598499CB4A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40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ADB1B-1378-40FC-914E-598499CB4A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08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smtClean="0"/>
              <a:t> 0979818956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ADB1B-1378-40FC-914E-598499CB4A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13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ADB1B-1378-40FC-914E-598499CB4A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41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ADB1B-1378-40FC-914E-598499CB4A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17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ADB1B-1378-40FC-914E-598499CB4A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75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ADB1B-1378-40FC-914E-598499CB4A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37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ADB1B-1378-40FC-914E-598499CB4A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29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ADB1B-1378-40FC-914E-598499CB4A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42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(</a:t>
            </a:r>
            <a:r>
              <a:rPr lang="en-US" sz="1200" dirty="0" err="1" smtClean="0"/>
              <a:t>Gợi</a:t>
            </a:r>
            <a:r>
              <a:rPr lang="en-US" sz="1200" dirty="0" smtClean="0"/>
              <a:t> ý </a:t>
            </a:r>
            <a:r>
              <a:rPr lang="en-US" sz="1200" dirty="0" err="1" smtClean="0"/>
              <a:t>những</a:t>
            </a:r>
            <a:r>
              <a:rPr lang="en-US" sz="1200" dirty="0" smtClean="0"/>
              <a:t> </a:t>
            </a:r>
            <a:r>
              <a:rPr lang="en-US" sz="1200" dirty="0" err="1" smtClean="0"/>
              <a:t>cuốn</a:t>
            </a:r>
            <a:r>
              <a:rPr lang="en-US" sz="1200" dirty="0" smtClean="0"/>
              <a:t> </a:t>
            </a:r>
            <a:r>
              <a:rPr lang="en-US" sz="1200" dirty="0" err="1" smtClean="0"/>
              <a:t>truyện</a:t>
            </a:r>
            <a:r>
              <a:rPr lang="en-US" sz="1200" dirty="0" smtClean="0"/>
              <a:t> </a:t>
            </a:r>
            <a:r>
              <a:rPr lang="en-US" sz="1200" dirty="0" err="1" smtClean="0"/>
              <a:t>em</a:t>
            </a:r>
            <a:r>
              <a:rPr lang="en-US" sz="1200" dirty="0" smtClean="0"/>
              <a:t> </a:t>
            </a:r>
            <a:r>
              <a:rPr lang="en-US" sz="1200" dirty="0" err="1" smtClean="0"/>
              <a:t>có</a:t>
            </a:r>
            <a:r>
              <a:rPr lang="en-US" sz="1200" dirty="0" smtClean="0"/>
              <a:t> </a:t>
            </a:r>
            <a:r>
              <a:rPr lang="en-US" sz="1200" dirty="0" err="1" smtClean="0"/>
              <a:t>thể</a:t>
            </a:r>
            <a:r>
              <a:rPr lang="en-US" sz="1200" dirty="0" smtClean="0"/>
              <a:t> </a:t>
            </a:r>
            <a:r>
              <a:rPr lang="en-US" sz="1200" dirty="0" err="1" smtClean="0"/>
              <a:t>đọc</a:t>
            </a:r>
            <a:r>
              <a:rPr lang="en-US" sz="1200" dirty="0" smtClean="0"/>
              <a:t>: </a:t>
            </a:r>
            <a:r>
              <a:rPr lang="en-US" sz="1200" i="1" dirty="0" err="1" smtClean="0"/>
              <a:t>Tiêu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Sơn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tráng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sĩ</a:t>
            </a:r>
            <a:r>
              <a:rPr lang="en-US" sz="1200" i="1" dirty="0" smtClean="0"/>
              <a:t> </a:t>
            </a:r>
            <a:r>
              <a:rPr lang="en-US" sz="1200" dirty="0" err="1" smtClean="0"/>
              <a:t>của</a:t>
            </a:r>
            <a:r>
              <a:rPr lang="en-US" sz="1200" dirty="0" smtClean="0"/>
              <a:t> </a:t>
            </a:r>
            <a:r>
              <a:rPr lang="en-US" sz="1200" dirty="0" err="1" smtClean="0"/>
              <a:t>Khái</a:t>
            </a:r>
            <a:r>
              <a:rPr lang="en-US" sz="1200" dirty="0" smtClean="0"/>
              <a:t> </a:t>
            </a:r>
            <a:r>
              <a:rPr lang="en-US" sz="1200" dirty="0" err="1" smtClean="0"/>
              <a:t>Hưng</a:t>
            </a:r>
            <a:r>
              <a:rPr lang="en-US" sz="1200" dirty="0" smtClean="0"/>
              <a:t>; </a:t>
            </a:r>
            <a:r>
              <a:rPr lang="en-US" sz="1200" i="1" dirty="0" err="1" smtClean="0"/>
              <a:t>Đêm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hội</a:t>
            </a:r>
            <a:r>
              <a:rPr lang="en-US" sz="1200" i="1" dirty="0" smtClean="0"/>
              <a:t> Long </a:t>
            </a:r>
            <a:r>
              <a:rPr lang="en-US" sz="1200" i="1" dirty="0" err="1" smtClean="0"/>
              <a:t>Trì</a:t>
            </a:r>
            <a:r>
              <a:rPr lang="en-US" sz="1200" i="1" dirty="0" smtClean="0"/>
              <a:t>, An </a:t>
            </a:r>
            <a:r>
              <a:rPr lang="en-US" sz="1200" i="1" dirty="0" err="1" smtClean="0"/>
              <a:t>Tư</a:t>
            </a:r>
            <a:r>
              <a:rPr lang="en-US" sz="1200" i="1" dirty="0" smtClean="0"/>
              <a:t> </a:t>
            </a:r>
            <a:r>
              <a:rPr lang="en-US" sz="1200" dirty="0" err="1" smtClean="0"/>
              <a:t>của</a:t>
            </a:r>
            <a:r>
              <a:rPr lang="en-US" sz="1200" dirty="0" smtClean="0"/>
              <a:t> </a:t>
            </a:r>
            <a:r>
              <a:rPr lang="en-US" sz="1200" dirty="0" err="1" smtClean="0"/>
              <a:t>Nguyễn</a:t>
            </a:r>
            <a:r>
              <a:rPr lang="en-US" sz="1200" dirty="0" smtClean="0"/>
              <a:t> </a:t>
            </a:r>
            <a:r>
              <a:rPr lang="en-US" sz="1200" dirty="0" err="1" smtClean="0"/>
              <a:t>Huy</a:t>
            </a:r>
            <a:r>
              <a:rPr lang="en-US" sz="1200" dirty="0" smtClean="0"/>
              <a:t> </a:t>
            </a:r>
            <a:r>
              <a:rPr lang="en-US" sz="1200" dirty="0" err="1" smtClean="0"/>
              <a:t>Tưởng</a:t>
            </a:r>
            <a:r>
              <a:rPr lang="en-US" sz="1200" dirty="0" smtClean="0"/>
              <a:t>; </a:t>
            </a:r>
            <a:r>
              <a:rPr lang="en-US" sz="1200" i="1" dirty="0" err="1" smtClean="0"/>
              <a:t>Núi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từng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Yên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Thế</a:t>
            </a:r>
            <a:r>
              <a:rPr lang="en-US" sz="1200" i="1" dirty="0" smtClean="0"/>
              <a:t> </a:t>
            </a:r>
            <a:r>
              <a:rPr lang="en-US" sz="1200" dirty="0" err="1" smtClean="0"/>
              <a:t>của</a:t>
            </a:r>
            <a:r>
              <a:rPr lang="en-US" sz="1200" dirty="0" smtClean="0"/>
              <a:t> </a:t>
            </a:r>
            <a:r>
              <a:rPr lang="en-US" sz="1200" dirty="0" err="1" smtClean="0"/>
              <a:t>Nguyên</a:t>
            </a:r>
            <a:r>
              <a:rPr lang="en-US" sz="1200" dirty="0" smtClean="0"/>
              <a:t> </a:t>
            </a:r>
            <a:r>
              <a:rPr lang="en-US" sz="1200" dirty="0" err="1" smtClean="0"/>
              <a:t>Hồng</a:t>
            </a:r>
            <a:r>
              <a:rPr lang="en-US" sz="1200" dirty="0" smtClean="0"/>
              <a:t>; </a:t>
            </a:r>
            <a:r>
              <a:rPr lang="en-US" sz="1200" i="1" dirty="0" err="1" smtClean="0"/>
              <a:t>Trên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sông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truyền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hịch</a:t>
            </a:r>
            <a:r>
              <a:rPr lang="en-US" sz="1200" i="1" dirty="0" smtClean="0"/>
              <a:t>, </a:t>
            </a:r>
            <a:r>
              <a:rPr lang="en-US" sz="1200" i="1" dirty="0" err="1" smtClean="0"/>
              <a:t>Người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Thăng</a:t>
            </a:r>
            <a:r>
              <a:rPr lang="en-US" sz="1200" i="1" dirty="0" smtClean="0"/>
              <a:t> Long </a:t>
            </a:r>
            <a:r>
              <a:rPr lang="en-US" sz="1200" dirty="0" err="1" smtClean="0"/>
              <a:t>của</a:t>
            </a:r>
            <a:r>
              <a:rPr lang="en-US" sz="1200" dirty="0" smtClean="0"/>
              <a:t> </a:t>
            </a:r>
            <a:r>
              <a:rPr lang="en-US" sz="1200" dirty="0" err="1" smtClean="0"/>
              <a:t>Hà</a:t>
            </a:r>
            <a:r>
              <a:rPr lang="en-US" sz="1200" dirty="0" smtClean="0"/>
              <a:t> </a:t>
            </a:r>
            <a:r>
              <a:rPr lang="en-US" sz="1200" dirty="0" err="1" smtClean="0"/>
              <a:t>Ân</a:t>
            </a:r>
            <a:r>
              <a:rPr lang="en-US" sz="1200" dirty="0" smtClean="0"/>
              <a:t>;...).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ADB1B-1378-40FC-914E-598499CB4A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8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ADB1B-1378-40FC-914E-598499CB4A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39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ADB1B-1378-40FC-914E-598499CB4A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22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.png"/><Relationship Id="rId3" Type="http://schemas.openxmlformats.org/officeDocument/2006/relationships/image" Target="../media/image1.png"/><Relationship Id="rId21" Type="http://schemas.openxmlformats.org/officeDocument/2006/relationships/image" Target="../media/image100.svg"/><Relationship Id="rId25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81.svg"/><Relationship Id="rId23" Type="http://schemas.openxmlformats.org/officeDocument/2006/relationships/image" Target="../media/image3.png"/><Relationship Id="rId19" Type="http://schemas.openxmlformats.org/officeDocument/2006/relationships/image" Target="../media/image96.svg"/><Relationship Id="rId22" Type="http://schemas.openxmlformats.org/officeDocument/2006/relationships/image" Target="../media/image2.png"/><Relationship Id="rId27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8.svg"/><Relationship Id="rId26" Type="http://schemas.openxmlformats.org/officeDocument/2006/relationships/image" Target="../media/image37.png"/><Relationship Id="rId3" Type="http://schemas.openxmlformats.org/officeDocument/2006/relationships/image" Target="../media/image17.png"/><Relationship Id="rId21" Type="http://schemas.openxmlformats.org/officeDocument/2006/relationships/image" Target="../media/image110.svg"/><Relationship Id="rId17" Type="http://schemas.openxmlformats.org/officeDocument/2006/relationships/image" Target="../media/image18.png"/><Relationship Id="rId25" Type="http://schemas.openxmlformats.org/officeDocument/2006/relationships/image" Target="../media/image123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19.svg"/><Relationship Id="rId20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36.png"/><Relationship Id="rId23" Type="http://schemas.openxmlformats.org/officeDocument/2006/relationships/image" Target="../media/image81.svg"/><Relationship Id="rId19" Type="http://schemas.openxmlformats.org/officeDocument/2006/relationships/image" Target="../media/image19.png"/><Relationship Id="rId2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8.svg"/><Relationship Id="rId3" Type="http://schemas.openxmlformats.org/officeDocument/2006/relationships/image" Target="../media/image17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19.sv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8.svg"/><Relationship Id="rId3" Type="http://schemas.openxmlformats.org/officeDocument/2006/relationships/image" Target="../media/image17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19.sv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8.svg"/><Relationship Id="rId26" Type="http://schemas.openxmlformats.org/officeDocument/2006/relationships/image" Target="../media/image39.png"/><Relationship Id="rId3" Type="http://schemas.openxmlformats.org/officeDocument/2006/relationships/image" Target="../media/image14.png"/><Relationship Id="rId21" Type="http://schemas.openxmlformats.org/officeDocument/2006/relationships/image" Target="../media/image110.svg"/><Relationship Id="rId25" Type="http://schemas.openxmlformats.org/officeDocument/2006/relationships/image" Target="../media/image24.svg"/><Relationship Id="rId2" Type="http://schemas.openxmlformats.org/officeDocument/2006/relationships/notesSlide" Target="../notesSlides/notesSlide13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38.png"/><Relationship Id="rId15" Type="http://schemas.openxmlformats.org/officeDocument/2006/relationships/image" Target="../media/image18.png"/><Relationship Id="rId23" Type="http://schemas.openxmlformats.org/officeDocument/2006/relationships/image" Target="../media/image81.svg"/><Relationship Id="rId19" Type="http://schemas.openxmlformats.org/officeDocument/2006/relationships/image" Target="../media/image19.png"/><Relationship Id="rId14" Type="http://schemas.openxmlformats.org/officeDocument/2006/relationships/image" Target="../media/image20.svg"/><Relationship Id="rId2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svg"/><Relationship Id="rId3" Type="http://schemas.openxmlformats.org/officeDocument/2006/relationships/image" Target="../media/image14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.svg"/><Relationship Id="rId10" Type="http://schemas.openxmlformats.org/officeDocument/2006/relationships/image" Target="../media/image40.png"/><Relationship Id="rId9" Type="http://schemas.openxmlformats.org/officeDocument/2006/relationships/image" Target="../media/image20.svg"/><Relationship Id="rId1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3.svg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6.svg"/><Relationship Id="rId3" Type="http://schemas.openxmlformats.org/officeDocument/2006/relationships/image" Target="../media/image7.png"/><Relationship Id="rId21" Type="http://schemas.openxmlformats.org/officeDocument/2006/relationships/image" Target="../media/image14.png"/><Relationship Id="rId7" Type="http://schemas.openxmlformats.org/officeDocument/2006/relationships/image" Target="../media/image8.png"/><Relationship Id="rId12" Type="http://schemas.openxmlformats.org/officeDocument/2006/relationships/image" Target="../media/image10.sv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10" Type="http://schemas.openxmlformats.org/officeDocument/2006/relationships/image" Target="../media/image8.svg"/><Relationship Id="rId19" Type="http://schemas.openxmlformats.org/officeDocument/2006/relationships/image" Target="../media/image13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8.svg"/><Relationship Id="rId26" Type="http://schemas.openxmlformats.org/officeDocument/2006/relationships/image" Target="../media/image21.png"/><Relationship Id="rId3" Type="http://schemas.openxmlformats.org/officeDocument/2006/relationships/image" Target="../media/image16.png"/><Relationship Id="rId21" Type="http://schemas.openxmlformats.org/officeDocument/2006/relationships/image" Target="../media/image110.svg"/><Relationship Id="rId12" Type="http://schemas.openxmlformats.org/officeDocument/2006/relationships/image" Target="../media/image17.png"/><Relationship Id="rId17" Type="http://schemas.openxmlformats.org/officeDocument/2006/relationships/image" Target="../media/image18.png"/><Relationship Id="rId25" Type="http://schemas.openxmlformats.org/officeDocument/2006/relationships/image" Target="../media/image26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9.svg"/><Relationship Id="rId20" Type="http://schemas.microsoft.com/office/2007/relationships/hdphoto" Target="../media/hdphoto1.wdp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.svg"/><Relationship Id="rId24" Type="http://schemas.openxmlformats.org/officeDocument/2006/relationships/image" Target="../media/image20.png"/><Relationship Id="rId23" Type="http://schemas.openxmlformats.org/officeDocument/2006/relationships/image" Target="../media/image81.svg"/><Relationship Id="rId19" Type="http://schemas.openxmlformats.org/officeDocument/2006/relationships/image" Target="../media/image19.png"/><Relationship Id="rId2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8" Type="http://schemas.openxmlformats.org/officeDocument/2006/relationships/image" Target="../media/image27.png"/><Relationship Id="rId26" Type="http://schemas.openxmlformats.org/officeDocument/2006/relationships/image" Target="../media/image70.svg"/><Relationship Id="rId3" Type="http://schemas.openxmlformats.org/officeDocument/2006/relationships/image" Target="../media/image22.png"/><Relationship Id="rId12" Type="http://schemas.openxmlformats.org/officeDocument/2006/relationships/image" Target="../media/image25.png"/><Relationship Id="rId17" Type="http://schemas.openxmlformats.org/officeDocument/2006/relationships/image" Target="../media/image26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2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4.png"/><Relationship Id="rId24" Type="http://schemas.openxmlformats.org/officeDocument/2006/relationships/image" Target="../media/image30.svg"/><Relationship Id="rId23" Type="http://schemas.openxmlformats.org/officeDocument/2006/relationships/image" Target="../media/image28.png"/><Relationship Id="rId10" Type="http://schemas.openxmlformats.org/officeDocument/2006/relationships/image" Target="../media/image12.svg"/><Relationship Id="rId9" Type="http://schemas.openxmlformats.org/officeDocument/2006/relationships/image" Target="../media/image23.png"/><Relationship Id="rId14" Type="http://schemas.openxmlformats.org/officeDocument/2006/relationships/image" Target="../media/image32.svg"/><Relationship Id="rId22" Type="http://schemas.openxmlformats.org/officeDocument/2006/relationships/image" Target="../media/image7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4.png"/><Relationship Id="rId24" Type="http://schemas.openxmlformats.org/officeDocument/2006/relationships/image" Target="../media/image6.svg"/><Relationship Id="rId23" Type="http://schemas.openxmlformats.org/officeDocument/2006/relationships/image" Target="../media/image30.png"/><Relationship Id="rId10" Type="http://schemas.openxmlformats.org/officeDocument/2006/relationships/image" Target="../media/image12.svg"/><Relationship Id="rId9" Type="http://schemas.openxmlformats.org/officeDocument/2006/relationships/image" Target="../media/image23.png"/><Relationship Id="rId22" Type="http://schemas.openxmlformats.org/officeDocument/2006/relationships/image" Target="../media/image7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4.png"/><Relationship Id="rId24" Type="http://schemas.openxmlformats.org/officeDocument/2006/relationships/image" Target="../media/image77.svg"/><Relationship Id="rId23" Type="http://schemas.openxmlformats.org/officeDocument/2006/relationships/image" Target="../media/image31.png"/><Relationship Id="rId10" Type="http://schemas.openxmlformats.org/officeDocument/2006/relationships/image" Target="../media/image12.svg"/><Relationship Id="rId9" Type="http://schemas.openxmlformats.org/officeDocument/2006/relationships/image" Target="../media/image23.png"/><Relationship Id="rId22" Type="http://schemas.openxmlformats.org/officeDocument/2006/relationships/image" Target="../media/image7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26" Type="http://schemas.openxmlformats.org/officeDocument/2006/relationships/image" Target="../media/image33.jpeg"/><Relationship Id="rId3" Type="http://schemas.openxmlformats.org/officeDocument/2006/relationships/image" Target="../media/image22.png"/><Relationship Id="rId12" Type="http://schemas.openxmlformats.org/officeDocument/2006/relationships/image" Target="../media/image27.png"/><Relationship Id="rId25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4.png"/><Relationship Id="rId24" Type="http://schemas.openxmlformats.org/officeDocument/2006/relationships/image" Target="../media/image6.svg"/><Relationship Id="rId23" Type="http://schemas.openxmlformats.org/officeDocument/2006/relationships/image" Target="../media/image30.png"/><Relationship Id="rId10" Type="http://schemas.openxmlformats.org/officeDocument/2006/relationships/image" Target="../media/image12.svg"/><Relationship Id="rId9" Type="http://schemas.openxmlformats.org/officeDocument/2006/relationships/image" Target="../media/image23.png"/><Relationship Id="rId22" Type="http://schemas.openxmlformats.org/officeDocument/2006/relationships/image" Target="../media/image72.svg"/><Relationship Id="rId27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2.png"/><Relationship Id="rId21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20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4.png"/><Relationship Id="rId10" Type="http://schemas.openxmlformats.org/officeDocument/2006/relationships/image" Target="../media/image12.svg"/><Relationship Id="rId9" Type="http://schemas.openxmlformats.org/officeDocument/2006/relationships/image" Target="../media/image23.png"/><Relationship Id="rId22" Type="http://schemas.openxmlformats.org/officeDocument/2006/relationships/image" Target="../media/image72.svg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0.svg"/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svg"/><Relationship Id="rId10" Type="http://schemas.openxmlformats.org/officeDocument/2006/relationships/image" Target="../media/image35.png"/><Relationship Id="rId19" Type="http://schemas.openxmlformats.org/officeDocument/2006/relationships/image" Target="../media/image31.png"/><Relationship Id="rId9" Type="http://schemas.openxmlformats.org/officeDocument/2006/relationships/image" Target="../media/image12.svg"/><Relationship Id="rId22" Type="http://schemas.openxmlformats.org/officeDocument/2006/relationships/image" Target="../media/image7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H="1">
            <a:off x="15013858" y="-150232"/>
            <a:ext cx="3274142" cy="2013598"/>
          </a:xfrm>
          <a:prstGeom prst="rect">
            <a:avLst/>
          </a:prstGeom>
        </p:spPr>
      </p:pic>
      <p:pic>
        <p:nvPicPr>
          <p:cNvPr id="8" name="Picture 1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V="1">
            <a:off x="0" y="8434695"/>
            <a:ext cx="3029863" cy="1863366"/>
          </a:xfrm>
          <a:prstGeom prst="rect">
            <a:avLst/>
          </a:prstGeom>
        </p:spPr>
      </p:pic>
      <p:pic>
        <p:nvPicPr>
          <p:cNvPr id="9" name="Picture 1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-2550592">
            <a:off x="673750" y="3946942"/>
            <a:ext cx="770000" cy="737800"/>
          </a:xfrm>
          <a:prstGeom prst="rect">
            <a:avLst/>
          </a:prstGeom>
        </p:spPr>
      </p:pic>
      <p:pic>
        <p:nvPicPr>
          <p:cNvPr id="2050" name="Picture 2" descr="Lá Cờ Thiêu Sáu Chữ Vàng - Tiểu thuyết của Nguyễn Huy Tưởng - GIẢM 20% |  Vinabook.com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00100"/>
            <a:ext cx="5715000" cy="899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400800" y="801329"/>
            <a:ext cx="5715000" cy="8990372"/>
          </a:xfrm>
          <a:prstGeom prst="rect">
            <a:avLst/>
          </a:prstGeom>
        </p:spPr>
      </p:pic>
      <p:pic>
        <p:nvPicPr>
          <p:cNvPr id="2052" name="Picture 4" descr="Người Thăng Long – Nhà xuất bản Kim Đồ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400" y="800100"/>
            <a:ext cx="5562600" cy="898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432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206375" y="112176"/>
            <a:ext cx="2301916" cy="126396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6926260" flipV="1">
            <a:off x="16350031" y="723163"/>
            <a:ext cx="1888498" cy="156917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841029">
            <a:off x="813372" y="894096"/>
            <a:ext cx="952525" cy="91269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755759">
            <a:off x="2541901" y="8981056"/>
            <a:ext cx="770000" cy="737800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 b="12314"/>
          <a:stretch>
            <a:fillRect/>
          </a:stretch>
        </p:blipFill>
        <p:spPr>
          <a:xfrm>
            <a:off x="11446205" y="3986790"/>
            <a:ext cx="6325662" cy="598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170932" y="2119229"/>
            <a:ext cx="10716267" cy="529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79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206375" y="112176"/>
            <a:ext cx="2301916" cy="126396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6926260" flipV="1">
            <a:off x="16350031" y="723163"/>
            <a:ext cx="1888498" cy="156917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6375" y="1694176"/>
            <a:ext cx="1532902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49225" algn="l"/>
              </a:tabLst>
            </a:pPr>
            <a:r>
              <a:rPr lang="en-US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 </a:t>
            </a:r>
            <a:r>
              <a:rPr lang="vi-V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dung nói: </a:t>
            </a:r>
            <a:endParaRPr lang="en-US" sz="4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49225" algn="l"/>
              </a:tabLst>
            </a:pPr>
            <a:r>
              <a:rPr lang="vi-VN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phải bám sát dàn </a:t>
            </a:r>
            <a:r>
              <a:rPr lang="vi-VN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594593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06375" y="6591300"/>
            <a:ext cx="15011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49225" algn="l"/>
              </a:tabLst>
            </a:pPr>
            <a:r>
              <a:rPr lang="en-US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vi-V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 nói: </a:t>
            </a:r>
            <a:endParaRPr lang="en-US" sz="4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49225" algn="l"/>
              </a:tabLst>
            </a:pP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 ng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vi-VN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phải rõ </a:t>
            </a:r>
            <a:r>
              <a:rPr lang="vi-VN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 </a:t>
            </a:r>
            <a:endParaRPr lang="en-US" sz="4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49225" algn="l"/>
              </a:tabLst>
            </a:pP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vi-VN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rình </a:t>
            </a:r>
            <a:r>
              <a:rPr lang="vi-VN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 các thông tin </a:t>
            </a:r>
            <a:r>
              <a:rPr lang="vi-VN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 truyện mạch lạc, chính </a:t>
            </a:r>
            <a:r>
              <a:rPr lang="vi-VN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endParaRPr lang="en-US" sz="4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49225" algn="l"/>
              </a:tabLst>
            </a:pP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</a:t>
            </a:r>
            <a:r>
              <a:rPr lang="vi-VN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ết </a:t>
            </a:r>
            <a:r>
              <a:rPr lang="vi-VN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 việc sử dụng các phương tiện hỗ trợ khác để tăng sức hấp dẫn cho bài nói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2452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206375" y="112176"/>
            <a:ext cx="2301916" cy="126396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6926260" flipV="1">
            <a:off x="16350031" y="723163"/>
            <a:ext cx="1888498" cy="1569170"/>
          </a:xfrm>
          <a:prstGeom prst="rect">
            <a:avLst/>
          </a:prstGeom>
        </p:spPr>
      </p:pic>
      <p:sp>
        <p:nvSpPr>
          <p:cNvPr id="19" name="Shape 169"/>
          <p:cNvSpPr txBox="1"/>
          <p:nvPr/>
        </p:nvSpPr>
        <p:spPr>
          <a:xfrm>
            <a:off x="876300" y="2400300"/>
            <a:ext cx="16535400" cy="284226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lvl="0" algn="just">
              <a:lnSpc>
                <a:spcPct val="137000"/>
              </a:lnSpc>
              <a:spcAft>
                <a:spcPts val="300"/>
              </a:spcAft>
              <a:buClr>
                <a:srgbClr val="000000"/>
              </a:buClr>
              <a:buSzPts val="1200"/>
              <a:tabLst>
                <a:tab pos="82550" algn="l"/>
              </a:tabLst>
            </a:pPr>
            <a:r>
              <a:rPr lang="en-US" sz="4300" b="1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300" b="1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sz="4300" b="1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vi-VN" sz="4300" b="1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3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dõi bài nói của các thành viên trình bày trong tiết học.</a:t>
            </a:r>
            <a:endParaRPr lang="en-US" sz="4300" u="none" strike="noStrike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37000"/>
              </a:lnSpc>
              <a:spcAft>
                <a:spcPts val="300"/>
              </a:spcAft>
              <a:buClr>
                <a:srgbClr val="000000"/>
              </a:buClr>
              <a:buSzPts val="1200"/>
              <a:tabLst>
                <a:tab pos="82550" algn="l"/>
              </a:tabLst>
            </a:pPr>
            <a:r>
              <a:rPr lang="en-US" sz="4300" b="1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300" b="1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c</a:t>
            </a:r>
            <a:r>
              <a:rPr lang="en-US" sz="43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4300" b="1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sz="4300" b="1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 của người nghe:</a:t>
            </a:r>
            <a:endParaRPr lang="en-US" sz="4300" b="1" u="none" strike="noStrike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35000"/>
              </a:lnSpc>
              <a:spcAft>
                <a:spcPts val="300"/>
              </a:spcAft>
              <a:buClr>
                <a:srgbClr val="000000"/>
              </a:buClr>
              <a:buSzPts val="1200"/>
              <a:tabLst>
                <a:tab pos="82550" algn="l"/>
              </a:tabLst>
            </a:pPr>
            <a:r>
              <a:rPr lang="en-US" sz="430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430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 </a:t>
            </a:r>
            <a:r>
              <a:rPr lang="vi-VN" sz="43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 với yêu cầu </a:t>
            </a:r>
            <a:r>
              <a:rPr lang="vi-VN" sz="430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43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lang="vi-VN" sz="430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3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của bài để có nhận định </a:t>
            </a:r>
            <a:r>
              <a:rPr lang="vi-VN" sz="430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430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3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nói</a:t>
            </a:r>
            <a:endParaRPr lang="en-US" sz="4300" u="none" strike="noStrike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37000"/>
              </a:lnSpc>
              <a:spcAft>
                <a:spcPts val="300"/>
              </a:spcAft>
              <a:buClr>
                <a:srgbClr val="000000"/>
              </a:buClr>
              <a:buSzPts val="1200"/>
              <a:tabLst>
                <a:tab pos="82550" algn="l"/>
              </a:tabLst>
            </a:pPr>
            <a:r>
              <a:rPr lang="en-US" sz="430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430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vi-VN" sz="43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dõi để nắm bắt chính xác các sự kiện, nhân vật, </a:t>
            </a:r>
            <a:r>
              <a:rPr lang="vi-VN" sz="430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3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vi-VN" sz="430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3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 được người nói trình bày.</a:t>
            </a:r>
            <a:endParaRPr lang="en-US" sz="4300" u="none" strike="noStrike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42000"/>
              </a:lnSpc>
              <a:spcAft>
                <a:spcPts val="300"/>
              </a:spcAft>
              <a:buClr>
                <a:srgbClr val="000000"/>
              </a:buClr>
              <a:buSzPts val="1200"/>
              <a:tabLst>
                <a:tab pos="82550" algn="l"/>
              </a:tabLst>
            </a:pPr>
            <a:r>
              <a:rPr lang="en-US" sz="430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430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 </a:t>
            </a:r>
            <a:r>
              <a:rPr lang="vi-VN" sz="43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 các ý để trao đổi khi người nói kết thúc phần trình bày.</a:t>
            </a:r>
            <a:endParaRPr lang="en-US" sz="4300" u="none" strike="noStrike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553200" y="594593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4783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921329" y="7817182"/>
            <a:ext cx="2064655" cy="21922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6926260" flipV="1">
            <a:off x="16350031" y="723163"/>
            <a:ext cx="1888498" cy="156917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841029">
            <a:off x="813372" y="894096"/>
            <a:ext cx="952525" cy="91269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755759">
            <a:off x="5760165" y="9196503"/>
            <a:ext cx="770000" cy="737800"/>
          </a:xfrm>
          <a:prstGeom prst="rect">
            <a:avLst/>
          </a:prstGeom>
        </p:spPr>
      </p:pic>
      <p:pic>
        <p:nvPicPr>
          <p:cNvPr id="18" name="Picture 1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168722" flipH="1">
            <a:off x="267607" y="1116280"/>
            <a:ext cx="5441758" cy="10320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005309" y="1985935"/>
            <a:ext cx="8916020" cy="607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6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04649" y="3086100"/>
            <a:ext cx="6631616" cy="29253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70111">
            <a:off x="17062510" y="-632567"/>
            <a:ext cx="2101794" cy="223163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849600" y="8961463"/>
            <a:ext cx="863367" cy="108413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t="49911" r="20505"/>
          <a:stretch>
            <a:fillRect/>
          </a:stretch>
        </p:blipFill>
        <p:spPr>
          <a:xfrm flipH="1" flipV="1">
            <a:off x="-327036" y="8801069"/>
            <a:ext cx="3666915" cy="15669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54838" y="495300"/>
            <a:ext cx="7345724" cy="9524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2666" r="266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2952">
            <a:off x="-599884" y="6999308"/>
            <a:ext cx="5595634" cy="447650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394831" y="4574659"/>
            <a:ext cx="8812802" cy="59927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060272" y="1351638"/>
            <a:ext cx="6398056" cy="32230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8420" y="2107429"/>
            <a:ext cx="10431160" cy="303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69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2666" r="2666"/>
          <a:stretch>
            <a:fillRect/>
          </a:stretch>
        </p:blipFill>
        <p:spPr>
          <a:xfrm>
            <a:off x="228600" y="16329"/>
            <a:ext cx="18288000" cy="1028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341" y="-495300"/>
            <a:ext cx="10431160" cy="3036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36628" y="1932540"/>
            <a:ext cx="116958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US" sz="4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iới</a:t>
            </a:r>
            <a:r>
              <a:rPr lang="en-US" sz="4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cuốn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lịch</a:t>
            </a:r>
            <a:r>
              <a:rPr lang="en-US" sz="4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4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4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4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4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4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1780010" y="4248072"/>
            <a:ext cx="8049790" cy="5051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3600" b="1" u="sng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36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36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6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36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2004,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214 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13x16cm .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Toản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67164" y="2739012"/>
            <a:ext cx="10015236" cy="126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thcoloa.pgd-donganh.edu.vn/upload/23670/fck/hanoi-thcoloa/z3937479359353_7919ab819eed3c730c2d14d484e4afdc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414" y="3019742"/>
            <a:ext cx="6144986" cy="707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76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876300"/>
            <a:ext cx="17221200" cy="922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40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4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4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4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0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4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:Câu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Toản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chàng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hống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hách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 (10/1282),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Toản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chấp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huyết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thưởng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cam,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Toản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uất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bóp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cam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Võ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“PHÁ CƯỜNG ĐỊCH BÁO HOÀNG ÂN”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Toản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tòi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Toản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chiêu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nhuệ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giặc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Toản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họp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Toản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trận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giặc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thề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Toản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dũng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“PHÁ CƯỜNG ĐỊCH BÁO HOÀNG ÂN’’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181100"/>
            <a:ext cx="15773400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40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40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40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0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40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:cuốn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khâm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ngưỡng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Toản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ý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kiên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giặc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hiệp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dũng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đuổi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5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768579" y="1563329"/>
            <a:ext cx="12750841" cy="71603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4386807">
            <a:off x="12664901" y="7875572"/>
            <a:ext cx="1498375" cy="276545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b="8577"/>
          <a:stretch>
            <a:fillRect/>
          </a:stretch>
        </p:blipFill>
        <p:spPr>
          <a:xfrm>
            <a:off x="12269106" y="3771082"/>
            <a:ext cx="5986881" cy="651591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694883" y="1028700"/>
            <a:ext cx="1128834" cy="141748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3947086">
            <a:off x="4139601" y="6558315"/>
            <a:ext cx="725522" cy="7255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981402">
            <a:off x="14087965" y="2543709"/>
            <a:ext cx="891707" cy="89170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458939" y="550751"/>
            <a:ext cx="1640844" cy="156327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-490225">
            <a:off x="447278" y="7752884"/>
            <a:ext cx="1664166" cy="17669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2613" y="1449137"/>
            <a:ext cx="14959548" cy="535708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757178" y="1120949"/>
            <a:ext cx="976412" cy="12260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206375" y="112176"/>
            <a:ext cx="2301916" cy="126396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6926260" flipV="1">
            <a:off x="16350031" y="723163"/>
            <a:ext cx="1888498" cy="156917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841029">
            <a:off x="813372" y="894096"/>
            <a:ext cx="952525" cy="91269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755759">
            <a:off x="5760165" y="9196503"/>
            <a:ext cx="770000" cy="737800"/>
          </a:xfrm>
          <a:prstGeom prst="rect">
            <a:avLst/>
          </a:prstGeom>
        </p:spPr>
      </p:pic>
      <p:pic>
        <p:nvPicPr>
          <p:cNvPr id="17" name="Picture 1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flipH="1">
            <a:off x="1108350" y="1498001"/>
            <a:ext cx="4176029" cy="9150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730964" y="2314253"/>
            <a:ext cx="9708342" cy="595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350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659301" flipH="1">
            <a:off x="1390322" y="630971"/>
            <a:ext cx="789641" cy="92208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 rot="-265032">
            <a:off x="222229" y="1594199"/>
            <a:ext cx="7260060" cy="981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9"/>
              </a:lnSpc>
            </a:pPr>
            <a:r>
              <a:rPr lang="en-US" sz="8000" dirty="0" smtClean="0">
                <a:solidFill>
                  <a:srgbClr val="F69276"/>
                </a:solidFill>
                <a:latin typeface="#9Slide07 SVNMomento" panose="00000500000000000000" pitchFamily="2" charset="0"/>
              </a:rPr>
              <a:t>I. </a:t>
            </a:r>
            <a:r>
              <a:rPr lang="en-US" sz="8000" dirty="0" err="1" smtClean="0">
                <a:solidFill>
                  <a:srgbClr val="F69276"/>
                </a:solidFill>
                <a:latin typeface="#9Slide07 SVNMomento" panose="00000500000000000000" pitchFamily="2" charset="0"/>
              </a:rPr>
              <a:t>Trước</a:t>
            </a:r>
            <a:r>
              <a:rPr lang="en-US" sz="8000" dirty="0" smtClean="0">
                <a:solidFill>
                  <a:srgbClr val="F69276"/>
                </a:solidFill>
                <a:latin typeface="#9Slide07 SVNMomento" panose="00000500000000000000" pitchFamily="2" charset="0"/>
              </a:rPr>
              <a:t> </a:t>
            </a:r>
            <a:r>
              <a:rPr lang="en-US" sz="8000" dirty="0" err="1" smtClean="0">
                <a:solidFill>
                  <a:srgbClr val="F69276"/>
                </a:solidFill>
                <a:latin typeface="#9Slide07 SVNMomento" panose="00000500000000000000" pitchFamily="2" charset="0"/>
              </a:rPr>
              <a:t>khi</a:t>
            </a:r>
            <a:r>
              <a:rPr lang="en-US" sz="8000" dirty="0" smtClean="0">
                <a:solidFill>
                  <a:srgbClr val="F69276"/>
                </a:solidFill>
                <a:latin typeface="#9Slide07 SVNMomento" panose="00000500000000000000" pitchFamily="2" charset="0"/>
              </a:rPr>
              <a:t> </a:t>
            </a:r>
            <a:r>
              <a:rPr lang="en-US" sz="8000" dirty="0" err="1" smtClean="0">
                <a:solidFill>
                  <a:srgbClr val="F69276"/>
                </a:solidFill>
                <a:latin typeface="#9Slide07 SVNMomento" panose="00000500000000000000" pitchFamily="2" charset="0"/>
              </a:rPr>
              <a:t>nói</a:t>
            </a:r>
            <a:endParaRPr lang="en-US" sz="8000" dirty="0">
              <a:solidFill>
                <a:srgbClr val="F69276"/>
              </a:solidFill>
              <a:latin typeface="#9Slide07 SVNMomento" panose="00000500000000000000" pitchFamily="2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720782">
            <a:off x="7758437" y="396183"/>
            <a:ext cx="615445" cy="772819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 rot="-631056">
            <a:off x="-574215" y="431148"/>
            <a:ext cx="11727528" cy="0"/>
          </a:xfrm>
          <a:prstGeom prst="line">
            <a:avLst/>
          </a:prstGeom>
          <a:ln w="47625" cap="flat">
            <a:solidFill>
              <a:schemeClr val="accent1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659301" flipH="1">
            <a:off x="5133034" y="150364"/>
            <a:ext cx="936841" cy="10939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9859853" y="2187438"/>
            <a:ext cx="1181864" cy="122415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007175" y="4965745"/>
            <a:ext cx="635051" cy="85398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V="1">
            <a:off x="0" y="8153027"/>
            <a:ext cx="3469875" cy="213397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803171" y="2966502"/>
            <a:ext cx="5873055" cy="6751649"/>
            <a:chOff x="3803171" y="2966502"/>
            <a:chExt cx="5873055" cy="6751649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3803171" y="2966502"/>
              <a:ext cx="5873055" cy="6751649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4157912" y="4761203"/>
              <a:ext cx="4949181" cy="4630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569"/>
                </a:lnSpc>
              </a:pPr>
              <a:r>
                <a:rPr lang="en-US" sz="4400" b="1" spc="67" dirty="0" err="1" smtClean="0">
                  <a:solidFill>
                    <a:srgbClr val="2D345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sz="4400" b="1" spc="67" dirty="0" smtClean="0">
                  <a:solidFill>
                    <a:srgbClr val="2D345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spc="67" dirty="0" err="1" smtClean="0">
                  <a:solidFill>
                    <a:srgbClr val="2D345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đích</a:t>
              </a:r>
              <a:endParaRPr lang="en-US" sz="4400" b="1" spc="67" dirty="0">
                <a:solidFill>
                  <a:srgbClr val="2D345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5"/>
            <p:cNvSpPr txBox="1"/>
            <p:nvPr/>
          </p:nvSpPr>
          <p:spPr>
            <a:xfrm>
              <a:off x="4194557" y="5304777"/>
              <a:ext cx="5278824" cy="40626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Cung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cấp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khơi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hứng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thú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khuyến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khích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1803802" y="1323432"/>
            <a:ext cx="5485401" cy="6357312"/>
            <a:chOff x="11764602" y="1224588"/>
            <a:chExt cx="5485401" cy="6357312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11764602" y="1224588"/>
              <a:ext cx="5485401" cy="6357312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12272755" y="2966502"/>
              <a:ext cx="4622508" cy="4616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569"/>
                </a:lnSpc>
              </a:pPr>
              <a:r>
                <a:rPr lang="en-US" sz="4400" b="1" spc="67" dirty="0" err="1" smtClean="0">
                  <a:solidFill>
                    <a:srgbClr val="2D345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4400" b="1" spc="67" dirty="0" smtClean="0">
                  <a:solidFill>
                    <a:srgbClr val="2D345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spc="67" dirty="0" err="1" smtClean="0">
                  <a:solidFill>
                    <a:srgbClr val="2D345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4400" b="1" spc="67" dirty="0">
                <a:solidFill>
                  <a:srgbClr val="2D345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15"/>
            <p:cNvSpPr txBox="1"/>
            <p:nvPr/>
          </p:nvSpPr>
          <p:spPr>
            <a:xfrm>
              <a:off x="12189522" y="3553996"/>
              <a:ext cx="4955478" cy="33855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thiệu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 rot="2000553">
            <a:off x="14816468" y="7105645"/>
            <a:ext cx="2311268" cy="28186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4783301" y="994811"/>
            <a:ext cx="772368" cy="103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659301" flipH="1">
            <a:off x="1390322" y="630971"/>
            <a:ext cx="789641" cy="92208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 rot="-265032">
            <a:off x="222229" y="1594199"/>
            <a:ext cx="7260060" cy="981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9"/>
              </a:lnSpc>
            </a:pPr>
            <a:r>
              <a:rPr lang="en-US" sz="8000" dirty="0" smtClean="0">
                <a:solidFill>
                  <a:srgbClr val="F69276"/>
                </a:solidFill>
                <a:latin typeface="#9Slide07 SVNMomento" panose="00000500000000000000" pitchFamily="2" charset="0"/>
              </a:rPr>
              <a:t>I. </a:t>
            </a:r>
            <a:r>
              <a:rPr lang="en-US" sz="8000" dirty="0" err="1" smtClean="0">
                <a:solidFill>
                  <a:srgbClr val="F69276"/>
                </a:solidFill>
                <a:latin typeface="#9Slide07 SVNMomento" panose="00000500000000000000" pitchFamily="2" charset="0"/>
              </a:rPr>
              <a:t>Trước</a:t>
            </a:r>
            <a:r>
              <a:rPr lang="en-US" sz="8000" dirty="0" smtClean="0">
                <a:solidFill>
                  <a:srgbClr val="F69276"/>
                </a:solidFill>
                <a:latin typeface="#9Slide07 SVNMomento" panose="00000500000000000000" pitchFamily="2" charset="0"/>
              </a:rPr>
              <a:t> </a:t>
            </a:r>
            <a:r>
              <a:rPr lang="en-US" sz="8000" dirty="0" err="1" smtClean="0">
                <a:solidFill>
                  <a:srgbClr val="F69276"/>
                </a:solidFill>
                <a:latin typeface="#9Slide07 SVNMomento" panose="00000500000000000000" pitchFamily="2" charset="0"/>
              </a:rPr>
              <a:t>khi</a:t>
            </a:r>
            <a:r>
              <a:rPr lang="en-US" sz="8000" dirty="0" smtClean="0">
                <a:solidFill>
                  <a:srgbClr val="F69276"/>
                </a:solidFill>
                <a:latin typeface="#9Slide07 SVNMomento" panose="00000500000000000000" pitchFamily="2" charset="0"/>
              </a:rPr>
              <a:t> </a:t>
            </a:r>
            <a:r>
              <a:rPr lang="en-US" sz="8000" dirty="0" err="1" smtClean="0">
                <a:solidFill>
                  <a:srgbClr val="F69276"/>
                </a:solidFill>
                <a:latin typeface="#9Slide07 SVNMomento" panose="00000500000000000000" pitchFamily="2" charset="0"/>
              </a:rPr>
              <a:t>nói</a:t>
            </a:r>
            <a:endParaRPr lang="en-US" sz="8000" dirty="0">
              <a:solidFill>
                <a:srgbClr val="F69276"/>
              </a:solidFill>
              <a:latin typeface="#9Slide07 SVNMomento" panose="00000500000000000000" pitchFamily="2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720782">
            <a:off x="17752086" y="-154958"/>
            <a:ext cx="615445" cy="772819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 rot="-631056">
            <a:off x="-574215" y="431148"/>
            <a:ext cx="11727528" cy="0"/>
          </a:xfrm>
          <a:prstGeom prst="line">
            <a:avLst/>
          </a:prstGeom>
          <a:ln w="47625" cap="flat">
            <a:solidFill>
              <a:schemeClr val="accent1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659301" flipH="1">
            <a:off x="5133034" y="150364"/>
            <a:ext cx="936841" cy="109397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V="1">
            <a:off x="0" y="8153027"/>
            <a:ext cx="3469875" cy="213397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211036" y="1033032"/>
            <a:ext cx="104673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0552" y="3490109"/>
            <a:ext cx="16497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2779" y="6391180"/>
            <a:ext cx="66335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2"/>
          <p:cNvSpPr/>
          <p:nvPr/>
        </p:nvSpPr>
        <p:spPr>
          <a:xfrm>
            <a:off x="0" y="5431501"/>
            <a:ext cx="18288000" cy="0"/>
          </a:xfrm>
          <a:prstGeom prst="line">
            <a:avLst/>
          </a:prstGeom>
          <a:ln w="47625" cap="flat">
            <a:solidFill>
              <a:srgbClr val="FCCEB9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17" name="Picture 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-2700000" flipH="1">
            <a:off x="12501997" y="5013893"/>
            <a:ext cx="998915" cy="1166461"/>
          </a:xfrm>
          <a:prstGeom prst="rect">
            <a:avLst/>
          </a:prstGeom>
        </p:spPr>
      </p:pic>
      <p:pic>
        <p:nvPicPr>
          <p:cNvPr id="20" name="Picture 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-2767344" flipH="1">
            <a:off x="4407474" y="5117697"/>
            <a:ext cx="998915" cy="116646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429476" y="6465197"/>
            <a:ext cx="71439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25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3" grpId="0"/>
      <p:bldP spid="14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659301" flipH="1">
            <a:off x="1390322" y="630971"/>
            <a:ext cx="789641" cy="92208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 rot="-265032">
            <a:off x="222229" y="1594199"/>
            <a:ext cx="7260060" cy="981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9"/>
              </a:lnSpc>
            </a:pPr>
            <a:r>
              <a:rPr lang="en-US" sz="8000" dirty="0" smtClean="0">
                <a:solidFill>
                  <a:srgbClr val="F69276"/>
                </a:solidFill>
                <a:latin typeface="#9Slide07 SVNMomento" panose="00000500000000000000" pitchFamily="2" charset="0"/>
              </a:rPr>
              <a:t>I. </a:t>
            </a:r>
            <a:r>
              <a:rPr lang="en-US" sz="8000" dirty="0" err="1" smtClean="0">
                <a:solidFill>
                  <a:srgbClr val="F69276"/>
                </a:solidFill>
                <a:latin typeface="#9Slide07 SVNMomento" panose="00000500000000000000" pitchFamily="2" charset="0"/>
              </a:rPr>
              <a:t>Trước</a:t>
            </a:r>
            <a:r>
              <a:rPr lang="en-US" sz="8000" dirty="0" smtClean="0">
                <a:solidFill>
                  <a:srgbClr val="F69276"/>
                </a:solidFill>
                <a:latin typeface="#9Slide07 SVNMomento" panose="00000500000000000000" pitchFamily="2" charset="0"/>
              </a:rPr>
              <a:t> </a:t>
            </a:r>
            <a:r>
              <a:rPr lang="en-US" sz="8000" dirty="0" err="1" smtClean="0">
                <a:solidFill>
                  <a:srgbClr val="F69276"/>
                </a:solidFill>
                <a:latin typeface="#9Slide07 SVNMomento" panose="00000500000000000000" pitchFamily="2" charset="0"/>
              </a:rPr>
              <a:t>khi</a:t>
            </a:r>
            <a:r>
              <a:rPr lang="en-US" sz="8000" dirty="0" smtClean="0">
                <a:solidFill>
                  <a:srgbClr val="F69276"/>
                </a:solidFill>
                <a:latin typeface="#9Slide07 SVNMomento" panose="00000500000000000000" pitchFamily="2" charset="0"/>
              </a:rPr>
              <a:t> </a:t>
            </a:r>
            <a:r>
              <a:rPr lang="en-US" sz="8000" dirty="0" err="1" smtClean="0">
                <a:solidFill>
                  <a:srgbClr val="F69276"/>
                </a:solidFill>
                <a:latin typeface="#9Slide07 SVNMomento" panose="00000500000000000000" pitchFamily="2" charset="0"/>
              </a:rPr>
              <a:t>nói</a:t>
            </a:r>
            <a:endParaRPr lang="en-US" sz="8000" dirty="0">
              <a:solidFill>
                <a:srgbClr val="F69276"/>
              </a:solidFill>
              <a:latin typeface="#9Slide07 SVNMomento" panose="00000500000000000000" pitchFamily="2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720782">
            <a:off x="17752086" y="-154958"/>
            <a:ext cx="615445" cy="772819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 rot="-631056">
            <a:off x="-574215" y="431148"/>
            <a:ext cx="11727528" cy="0"/>
          </a:xfrm>
          <a:prstGeom prst="line">
            <a:avLst/>
          </a:prstGeom>
          <a:ln w="47625" cap="flat">
            <a:solidFill>
              <a:schemeClr val="accent1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659301" flipH="1">
            <a:off x="5133034" y="150364"/>
            <a:ext cx="936841" cy="109397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V="1">
            <a:off x="0" y="8153027"/>
            <a:ext cx="3469875" cy="213397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211036" y="1033032"/>
            <a:ext cx="104673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89733" y="4707782"/>
            <a:ext cx="4873465" cy="5882602"/>
            <a:chOff x="2389733" y="4707782"/>
            <a:chExt cx="4873465" cy="5882602"/>
          </a:xfrm>
        </p:grpSpPr>
        <p:pic>
          <p:nvPicPr>
            <p:cNvPr id="15" name="Picture 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2389733" y="4707782"/>
              <a:ext cx="4873465" cy="588260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432258" y="5121785"/>
              <a:ext cx="465391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ngôn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sang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ngôn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20000" y="4775710"/>
            <a:ext cx="9625829" cy="5882602"/>
            <a:chOff x="7620000" y="4775710"/>
            <a:chExt cx="9625829" cy="5882602"/>
          </a:xfrm>
        </p:grpSpPr>
        <p:pic>
          <p:nvPicPr>
            <p:cNvPr id="17" name="Picture 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7620000" y="4775710"/>
              <a:ext cx="9625829" cy="588260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848600" y="4947155"/>
              <a:ext cx="8991599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bỏ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thiệu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bộc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lộ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khía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gây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ấn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;....)</a:t>
              </a:r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180552" y="3490109"/>
            <a:ext cx="16497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03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659301" flipH="1">
            <a:off x="1390322" y="630971"/>
            <a:ext cx="789641" cy="92208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 rot="-265032">
            <a:off x="222229" y="1594199"/>
            <a:ext cx="7260060" cy="981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9"/>
              </a:lnSpc>
            </a:pPr>
            <a:r>
              <a:rPr lang="en-US" sz="8000" dirty="0" smtClean="0">
                <a:solidFill>
                  <a:srgbClr val="F69276"/>
                </a:solidFill>
                <a:latin typeface="#9Slide07 SVNMomento" panose="00000500000000000000" pitchFamily="2" charset="0"/>
              </a:rPr>
              <a:t>I. </a:t>
            </a:r>
            <a:r>
              <a:rPr lang="en-US" sz="8000" dirty="0" err="1" smtClean="0">
                <a:solidFill>
                  <a:srgbClr val="F69276"/>
                </a:solidFill>
                <a:latin typeface="#9Slide07 SVNMomento" panose="00000500000000000000" pitchFamily="2" charset="0"/>
              </a:rPr>
              <a:t>Trước</a:t>
            </a:r>
            <a:r>
              <a:rPr lang="en-US" sz="8000" dirty="0" smtClean="0">
                <a:solidFill>
                  <a:srgbClr val="F69276"/>
                </a:solidFill>
                <a:latin typeface="#9Slide07 SVNMomento" panose="00000500000000000000" pitchFamily="2" charset="0"/>
              </a:rPr>
              <a:t> </a:t>
            </a:r>
            <a:r>
              <a:rPr lang="en-US" sz="8000" dirty="0" err="1" smtClean="0">
                <a:solidFill>
                  <a:srgbClr val="F69276"/>
                </a:solidFill>
                <a:latin typeface="#9Slide07 SVNMomento" panose="00000500000000000000" pitchFamily="2" charset="0"/>
              </a:rPr>
              <a:t>khi</a:t>
            </a:r>
            <a:r>
              <a:rPr lang="en-US" sz="8000" dirty="0" smtClean="0">
                <a:solidFill>
                  <a:srgbClr val="F69276"/>
                </a:solidFill>
                <a:latin typeface="#9Slide07 SVNMomento" panose="00000500000000000000" pitchFamily="2" charset="0"/>
              </a:rPr>
              <a:t> </a:t>
            </a:r>
            <a:r>
              <a:rPr lang="en-US" sz="8000" dirty="0" err="1" smtClean="0">
                <a:solidFill>
                  <a:srgbClr val="F69276"/>
                </a:solidFill>
                <a:latin typeface="#9Slide07 SVNMomento" panose="00000500000000000000" pitchFamily="2" charset="0"/>
              </a:rPr>
              <a:t>nói</a:t>
            </a:r>
            <a:endParaRPr lang="en-US" sz="8000" dirty="0">
              <a:solidFill>
                <a:srgbClr val="F69276"/>
              </a:solidFill>
              <a:latin typeface="#9Slide07 SVNMomento" panose="00000500000000000000" pitchFamily="2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720782">
            <a:off x="17752086" y="-154958"/>
            <a:ext cx="615445" cy="772819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 rot="-631056">
            <a:off x="-574215" y="431148"/>
            <a:ext cx="11727528" cy="0"/>
          </a:xfrm>
          <a:prstGeom prst="line">
            <a:avLst/>
          </a:prstGeom>
          <a:ln w="47625" cap="flat">
            <a:solidFill>
              <a:schemeClr val="accent1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659301" flipH="1">
            <a:off x="5133034" y="150364"/>
            <a:ext cx="936841" cy="109397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V="1">
            <a:off x="0" y="8259707"/>
            <a:ext cx="3469875" cy="213397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211036" y="1033032"/>
            <a:ext cx="104673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80552" y="3490109"/>
            <a:ext cx="16497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AutoShape 2"/>
          <p:cNvSpPr/>
          <p:nvPr/>
        </p:nvSpPr>
        <p:spPr>
          <a:xfrm>
            <a:off x="0" y="4914900"/>
            <a:ext cx="18288000" cy="0"/>
          </a:xfrm>
          <a:prstGeom prst="line">
            <a:avLst/>
          </a:prstGeom>
          <a:ln w="47625" cap="flat">
            <a:solidFill>
              <a:srgbClr val="FCCEB9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28" name="Picture 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-2767344" flipH="1">
            <a:off x="4407474" y="4582496"/>
            <a:ext cx="998915" cy="116646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421592" y="5836293"/>
            <a:ext cx="71890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Mua Tiêu Sơn Tráng Sĩ Bản Giới Hạn)(Tặng Kèm: Quạt + Triện Tên Sách+ Chữ Ký  + Sách Được Đánh Sô)"/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7" r="18744"/>
          <a:stretch/>
        </p:blipFill>
        <p:spPr bwMode="auto">
          <a:xfrm>
            <a:off x="9049005" y="5304157"/>
            <a:ext cx="2609056" cy="415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Đêm hội Long Trì – Wikipedia tiếng Việt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6083" y="5304157"/>
            <a:ext cx="2767179" cy="415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ách Trên Sông Truyền Hịch - FAHASA.COM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6108" y="5304156"/>
            <a:ext cx="2722292" cy="415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09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659301" flipH="1">
            <a:off x="1390322" y="630971"/>
            <a:ext cx="789641" cy="92208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 rot="-265032">
            <a:off x="222229" y="1594199"/>
            <a:ext cx="7260060" cy="981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9"/>
              </a:lnSpc>
            </a:pPr>
            <a:r>
              <a:rPr lang="en-US" sz="8000" dirty="0" smtClean="0">
                <a:solidFill>
                  <a:srgbClr val="F69276"/>
                </a:solidFill>
                <a:latin typeface="#9Slide07 SVNMomento" panose="00000500000000000000" pitchFamily="2" charset="0"/>
              </a:rPr>
              <a:t>I. </a:t>
            </a:r>
            <a:r>
              <a:rPr lang="en-US" sz="8000" dirty="0" err="1" smtClean="0">
                <a:solidFill>
                  <a:srgbClr val="F69276"/>
                </a:solidFill>
                <a:latin typeface="#9Slide07 SVNMomento" panose="00000500000000000000" pitchFamily="2" charset="0"/>
              </a:rPr>
              <a:t>Trước</a:t>
            </a:r>
            <a:r>
              <a:rPr lang="en-US" sz="8000" dirty="0" smtClean="0">
                <a:solidFill>
                  <a:srgbClr val="F69276"/>
                </a:solidFill>
                <a:latin typeface="#9Slide07 SVNMomento" panose="00000500000000000000" pitchFamily="2" charset="0"/>
              </a:rPr>
              <a:t> </a:t>
            </a:r>
            <a:r>
              <a:rPr lang="en-US" sz="8000" dirty="0" err="1" smtClean="0">
                <a:solidFill>
                  <a:srgbClr val="F69276"/>
                </a:solidFill>
                <a:latin typeface="#9Slide07 SVNMomento" panose="00000500000000000000" pitchFamily="2" charset="0"/>
              </a:rPr>
              <a:t>khi</a:t>
            </a:r>
            <a:r>
              <a:rPr lang="en-US" sz="8000" dirty="0" smtClean="0">
                <a:solidFill>
                  <a:srgbClr val="F69276"/>
                </a:solidFill>
                <a:latin typeface="#9Slide07 SVNMomento" panose="00000500000000000000" pitchFamily="2" charset="0"/>
              </a:rPr>
              <a:t> </a:t>
            </a:r>
            <a:r>
              <a:rPr lang="en-US" sz="8000" dirty="0" err="1" smtClean="0">
                <a:solidFill>
                  <a:srgbClr val="F69276"/>
                </a:solidFill>
                <a:latin typeface="#9Slide07 SVNMomento" panose="00000500000000000000" pitchFamily="2" charset="0"/>
              </a:rPr>
              <a:t>nói</a:t>
            </a:r>
            <a:endParaRPr lang="en-US" sz="8000" dirty="0">
              <a:solidFill>
                <a:srgbClr val="F69276"/>
              </a:solidFill>
              <a:latin typeface="#9Slide07 SVNMomento" panose="00000500000000000000" pitchFamily="2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720782">
            <a:off x="17752086" y="-154958"/>
            <a:ext cx="615445" cy="772819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 rot="-631056">
            <a:off x="-574215" y="431148"/>
            <a:ext cx="11727528" cy="0"/>
          </a:xfrm>
          <a:prstGeom prst="line">
            <a:avLst/>
          </a:prstGeom>
          <a:ln w="47625" cap="flat">
            <a:solidFill>
              <a:schemeClr val="accent1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659301" flipH="1">
            <a:off x="5133034" y="150364"/>
            <a:ext cx="936841" cy="109397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211036" y="1033032"/>
            <a:ext cx="104673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80552" y="3490109"/>
            <a:ext cx="16497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48654" y="5932993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AutoShape 2"/>
          <p:cNvSpPr/>
          <p:nvPr/>
        </p:nvSpPr>
        <p:spPr>
          <a:xfrm>
            <a:off x="0" y="4896300"/>
            <a:ext cx="18288000" cy="0"/>
          </a:xfrm>
          <a:prstGeom prst="line">
            <a:avLst/>
          </a:prstGeom>
          <a:ln w="47625" cap="flat">
            <a:solidFill>
              <a:srgbClr val="FCCEB9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2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700000" flipH="1">
            <a:off x="12501997" y="4478692"/>
            <a:ext cx="998915" cy="1166461"/>
          </a:xfrm>
          <a:prstGeom prst="rect">
            <a:avLst/>
          </a:prstGeom>
        </p:spPr>
      </p:pic>
      <p:pic>
        <p:nvPicPr>
          <p:cNvPr id="2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767344" flipH="1">
            <a:off x="4407474" y="4582496"/>
            <a:ext cx="998915" cy="116646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421592" y="5836293"/>
            <a:ext cx="71890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V="1">
            <a:off x="0" y="8259707"/>
            <a:ext cx="3469875" cy="213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7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20782">
            <a:off x="17752086" y="-154958"/>
            <a:ext cx="615445" cy="77281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-1523852" y="1259790"/>
            <a:ext cx="2323683" cy="227720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71600" y="673447"/>
            <a:ext cx="16497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21214" y="1860855"/>
            <a:ext cx="17666786" cy="7261388"/>
            <a:chOff x="621214" y="1860855"/>
            <a:chExt cx="17666786" cy="7261388"/>
          </a:xfrm>
        </p:grpSpPr>
        <p:pic>
          <p:nvPicPr>
            <p:cNvPr id="30" name="Picture 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21214" y="1860855"/>
              <a:ext cx="17666786" cy="726138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097961" y="2398395"/>
              <a:ext cx="16580439" cy="6186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thiệu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chung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,...)</a:t>
              </a:r>
            </a:p>
            <a:p>
              <a:pPr algn="just"/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thiệu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kì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tái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tóm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lược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cốt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kiện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gắn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,...)</a:t>
              </a:r>
            </a:p>
            <a:p>
              <a:pPr algn="just"/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ngắn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nét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nổi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bật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hấp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khắc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họa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ngôn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ngôn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thoại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,...)</a:t>
              </a:r>
            </a:p>
            <a:p>
              <a:pPr algn="just"/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vài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2" name="Picture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V="1">
            <a:off x="0" y="8259707"/>
            <a:ext cx="3469875" cy="213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9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1439</Words>
  <Application>Microsoft Office PowerPoint</Application>
  <PresentationFormat>Custom</PresentationFormat>
  <Paragraphs>96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#9Slide07 SVNMomento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Pastel Cute English Lesson Teacher Student Presentation</dc:title>
  <cp:lastModifiedBy>Admin</cp:lastModifiedBy>
  <cp:revision>39</cp:revision>
  <dcterms:created xsi:type="dcterms:W3CDTF">2006-08-16T00:00:00Z</dcterms:created>
  <dcterms:modified xsi:type="dcterms:W3CDTF">2024-09-25T01:34:29Z</dcterms:modified>
  <dc:identifier>DAFjzCqmY7k</dc:identifier>
</cp:coreProperties>
</file>