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35" r:id="rId3"/>
  </p:sldMasterIdLst>
  <p:notesMasterIdLst>
    <p:notesMasterId r:id="rId25"/>
  </p:notesMasterIdLst>
  <p:sldIdLst>
    <p:sldId id="260" r:id="rId4"/>
    <p:sldId id="261" r:id="rId5"/>
    <p:sldId id="262" r:id="rId6"/>
    <p:sldId id="264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6" r:id="rId16"/>
    <p:sldId id="274" r:id="rId17"/>
    <p:sldId id="275" r:id="rId18"/>
    <p:sldId id="277" r:id="rId19"/>
    <p:sldId id="278" r:id="rId20"/>
    <p:sldId id="279" r:id="rId21"/>
    <p:sldId id="281" r:id="rId22"/>
    <p:sldId id="280" r:id="rId23"/>
    <p:sldId id="26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B5"/>
    <a:srgbClr val="B6B289"/>
    <a:srgbClr val="B5B18F"/>
    <a:srgbClr val="4D4D4D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8F35-C009-4858-90FC-8D4EF7C3C038}" type="datetimeFigureOut">
              <a:rPr lang="en-US"/>
              <a:pPr>
                <a:defRPr/>
              </a:pPr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9257EF-1DEA-46CB-842E-E48DAE59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4815-9EB7-48C4-AD21-82F659B0F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633-64C7-40E4-803B-40EA57D20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1BA8-57DA-4769-AD94-65172CE2C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4B76-FE09-4EAD-9DF7-D1EA69A98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C182-E496-4B78-B116-15BB3A704D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E21-830F-432A-BE53-94C080E635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792B-F275-402A-BBAD-76B4E924B0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45A2-00FC-47C2-BEEF-45A69B244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F0F3-6DC2-4B6A-9E5B-D7EA7785A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C8F2-E88C-40F1-9FE2-56672BF384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04C2-FDC8-4518-94FB-EDD25ABE65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FB3-D09F-46C0-BBE2-AB42A23BA5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BC4-40F3-47E6-B875-05AC87D95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F92F-B74A-4068-8871-8515F2854A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D75C-528E-40CE-8801-7AF81C0F6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A08C-DE99-4149-8870-13498686B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FCDE-7FD7-4619-9713-5DD7024FE1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8058-1EF4-4F27-93D1-2FA210BA63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285-A79D-4EC6-BE3C-F09FF2F4E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DA04-1B12-4136-AA5A-E498D5C30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EA4B-2E83-444C-8863-24A279AB6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B367-1864-4633-BA3E-1FDCFE046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38CE248A-D6A3-4581-8F27-7FF29B6C8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E700F10-A0CA-422D-A21A-ADC0F13AD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ABFB1-5215-461E-A6B7-04714771E03E}"/>
              </a:ext>
            </a:extLst>
          </p:cNvPr>
          <p:cNvSpPr txBox="1"/>
          <p:nvPr/>
        </p:nvSpPr>
        <p:spPr>
          <a:xfrm>
            <a:off x="990600" y="609600"/>
            <a:ext cx="6311510" cy="1477328"/>
          </a:xfrm>
          <a:prstGeom prst="rect">
            <a:avLst/>
          </a:prstGeom>
          <a:noFill/>
          <a:ln>
            <a:solidFill>
              <a:srgbClr val="B5B18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3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 HỌC SINH </a:t>
            </a:r>
            <a:r>
              <a:rPr lang="en-US" sz="3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ĐẾN VỚI </a:t>
            </a:r>
            <a:r>
              <a:rPr lang="en-US" sz="3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HỌC NGÀY HÔM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BC1AF-056F-4E23-89DE-CD2A37CF5CB4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F6FD0-8E09-47C2-B3BF-D932C2A09A16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F9D5F-C0A4-400A-B320-033AEFED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9801"/>
            <a:ext cx="8401372" cy="26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A7AB7-5110-4599-BC6A-C68E6487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005"/>
            <a:ext cx="9144000" cy="170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F4EB8-BDE1-4B59-AF7C-4D1A908EC2FA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58191-CDD1-4E31-A949-B1A2F8D10A95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5EF5A-6544-4426-A6FD-CDFA6A54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5995"/>
            <a:ext cx="9144000" cy="1840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04AFE-BA6A-4DEB-8526-A78ECEA9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6329"/>
            <a:ext cx="9144000" cy="1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15F39-B074-4BFB-A78A-44C46274695B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4B138-0963-4EE4-8F98-8D8FF7D75031}"/>
              </a:ext>
            </a:extLst>
          </p:cNvPr>
          <p:cNvSpPr/>
          <p:nvPr/>
        </p:nvSpPr>
        <p:spPr>
          <a:xfrm>
            <a:off x="38100" y="685800"/>
            <a:ext cx="70485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2: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3C1A8-BF4E-4FF7-8D32-387368A3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265766"/>
            <a:ext cx="9124950" cy="36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73AE5-873F-4705-B0A4-390F55DFFA77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F5D42-5F9A-4ABD-BC83-CC1A1829D50C}"/>
              </a:ext>
            </a:extLst>
          </p:cNvPr>
          <p:cNvSpPr/>
          <p:nvPr/>
        </p:nvSpPr>
        <p:spPr>
          <a:xfrm>
            <a:off x="38100" y="685800"/>
            <a:ext cx="27813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CF7675-2AF8-4BD3-89E3-588ECFB716D8}"/>
              </a:ext>
            </a:extLst>
          </p:cNvPr>
          <p:cNvSpPr/>
          <p:nvPr/>
        </p:nvSpPr>
        <p:spPr>
          <a:xfrm>
            <a:off x="0" y="1239798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4cm x 4cm.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(H.5.9c)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66620-3BEE-4730-94EF-332147DDCC92}"/>
              </a:ext>
            </a:extLst>
          </p:cNvPr>
          <p:cNvSpPr/>
          <p:nvPr/>
        </p:nvSpPr>
        <p:spPr>
          <a:xfrm>
            <a:off x="0" y="2927761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5.9b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(H.5.9c).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DADC4-5722-467C-A03D-C89CE19D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4061726"/>
            <a:ext cx="8229600" cy="28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FB352A-81B1-4927-9919-053AC508A35B}"/>
              </a:ext>
            </a:extLst>
          </p:cNvPr>
          <p:cNvSpPr txBox="1"/>
          <p:nvPr/>
        </p:nvSpPr>
        <p:spPr>
          <a:xfrm>
            <a:off x="1295399" y="152400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62756-54F6-4354-9591-8BE6A274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6398"/>
            <a:ext cx="4814887" cy="1479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D2CA17-070B-4820-B709-E3FF8A5666AE}"/>
              </a:ext>
            </a:extLst>
          </p:cNvPr>
          <p:cNvSpPr/>
          <p:nvPr/>
        </p:nvSpPr>
        <p:spPr>
          <a:xfrm>
            <a:off x="295318" y="2154373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Thảo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phút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đoán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3C1A3-1FB9-4FCB-BD73-25C2B473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255"/>
            <a:ext cx="9144000" cy="32220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40785F-B34D-48DE-A21C-61EB23EAE983}"/>
              </a:ext>
            </a:extLst>
          </p:cNvPr>
          <p:cNvCxnSpPr/>
          <p:nvPr/>
        </p:nvCxnSpPr>
        <p:spPr>
          <a:xfrm>
            <a:off x="1219200" y="4572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DEBCDD-388F-4277-97BF-BFCD7C89918D}"/>
              </a:ext>
            </a:extLst>
          </p:cNvPr>
          <p:cNvCxnSpPr>
            <a:cxnSpLocks/>
          </p:cNvCxnSpPr>
          <p:nvPr/>
        </p:nvCxnSpPr>
        <p:spPr>
          <a:xfrm>
            <a:off x="1704975" y="3505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14">
            <a:extLst>
              <a:ext uri="{FF2B5EF4-FFF2-40B4-BE49-F238E27FC236}">
                <a16:creationId xmlns:a16="http://schemas.microsoft.com/office/drawing/2014/main" id="{46B9D50F-A512-43A5-8DBE-617F9AF2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4533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777AAA5A-F1F7-42F7-934C-A4D8610A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4" y="4572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25B67E12-01DA-4BE8-83FB-0D54E1E1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7" y="46101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49E966-80A0-4030-A96B-5E220426276A}"/>
              </a:ext>
            </a:extLst>
          </p:cNvPr>
          <p:cNvCxnSpPr>
            <a:cxnSpLocks/>
          </p:cNvCxnSpPr>
          <p:nvPr/>
        </p:nvCxnSpPr>
        <p:spPr>
          <a:xfrm>
            <a:off x="4829175" y="3581400"/>
            <a:ext cx="47625" cy="21336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2F0F63-AA08-4BBF-85D8-64BD3372FF85}"/>
              </a:ext>
            </a:extLst>
          </p:cNvPr>
          <p:cNvCxnSpPr>
            <a:cxnSpLocks/>
          </p:cNvCxnSpPr>
          <p:nvPr/>
        </p:nvCxnSpPr>
        <p:spPr>
          <a:xfrm>
            <a:off x="3886200" y="464820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983D3C-1AB3-4E01-8E71-2606FF92A19C}"/>
              </a:ext>
            </a:extLst>
          </p:cNvPr>
          <p:cNvCxnSpPr>
            <a:cxnSpLocks/>
          </p:cNvCxnSpPr>
          <p:nvPr/>
        </p:nvCxnSpPr>
        <p:spPr>
          <a:xfrm flipH="1">
            <a:off x="7914084" y="3505200"/>
            <a:ext cx="8930" cy="22098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42768B-D326-4CB3-99D6-2D7642E2C371}"/>
              </a:ext>
            </a:extLst>
          </p:cNvPr>
          <p:cNvCxnSpPr>
            <a:cxnSpLocks/>
          </p:cNvCxnSpPr>
          <p:nvPr/>
        </p:nvCxnSpPr>
        <p:spPr>
          <a:xfrm>
            <a:off x="6858000" y="462915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E9C85-002E-4117-A85B-6EE4D916B94F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6908F-F3C5-4928-9E4B-84AB4ED59393}"/>
              </a:ext>
            </a:extLst>
          </p:cNvPr>
          <p:cNvSpPr/>
          <p:nvPr/>
        </p:nvSpPr>
        <p:spPr>
          <a:xfrm>
            <a:off x="76200" y="8382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5.5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B6C72-9BCA-4838-8ACF-176BA1F7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802"/>
            <a:ext cx="8534400" cy="2698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90031-122A-40C3-A0AD-D05B363F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724400"/>
            <a:ext cx="674266" cy="576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A956F-9F2B-4D85-9E6A-47B870ADBA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705525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622C84-0EEE-42F2-BF40-67ACAA5BD527}"/>
              </a:ext>
            </a:extLst>
          </p:cNvPr>
          <p:cNvCxnSpPr>
            <a:cxnSpLocks/>
          </p:cNvCxnSpPr>
          <p:nvPr/>
        </p:nvCxnSpPr>
        <p:spPr>
          <a:xfrm>
            <a:off x="1066800" y="1981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48DF2A-91E7-4B7D-AD46-6A69B09A0958}"/>
              </a:ext>
            </a:extLst>
          </p:cNvPr>
          <p:cNvCxnSpPr>
            <a:cxnSpLocks/>
          </p:cNvCxnSpPr>
          <p:nvPr/>
        </p:nvCxnSpPr>
        <p:spPr>
          <a:xfrm flipH="1">
            <a:off x="4800600" y="2133600"/>
            <a:ext cx="914400" cy="1600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FF1F40-3B38-46C9-AAF7-37B4CEB23AB4}"/>
              </a:ext>
            </a:extLst>
          </p:cNvPr>
          <p:cNvCxnSpPr/>
          <p:nvPr/>
        </p:nvCxnSpPr>
        <p:spPr>
          <a:xfrm>
            <a:off x="533400" y="3048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8C90F8-EA36-483F-B218-807DA9964249}"/>
              </a:ext>
            </a:extLst>
          </p:cNvPr>
          <p:cNvCxnSpPr>
            <a:cxnSpLocks/>
          </p:cNvCxnSpPr>
          <p:nvPr/>
        </p:nvCxnSpPr>
        <p:spPr>
          <a:xfrm flipV="1">
            <a:off x="4572000" y="2667000"/>
            <a:ext cx="160020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B2A26874-8FDE-4AB3-92C4-4DFE6603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009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A86EC702-8347-40F6-BC6C-8BDFAC3D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797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E16E7A-0EE0-48D7-BC8D-43A7A7D92784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C9A21-830A-41AB-BDA8-61F16FFBE108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5.6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3310C-BA98-47AD-9208-DC32602D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436"/>
            <a:ext cx="9144000" cy="305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F176D-9109-4E38-A554-6BDCC6CE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A81A8-32B5-4E80-84C1-D85986C5A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5457998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5C5264-C7D8-4146-AA00-445892C3CA9D}"/>
              </a:ext>
            </a:extLst>
          </p:cNvPr>
          <p:cNvCxnSpPr>
            <a:cxnSpLocks/>
          </p:cNvCxnSpPr>
          <p:nvPr/>
        </p:nvCxnSpPr>
        <p:spPr>
          <a:xfrm>
            <a:off x="5715000" y="2714625"/>
            <a:ext cx="0" cy="24384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CCFD06-5B72-42B7-B822-BFE65096BDAE}"/>
              </a:ext>
            </a:extLst>
          </p:cNvPr>
          <p:cNvCxnSpPr>
            <a:cxnSpLocks/>
          </p:cNvCxnSpPr>
          <p:nvPr/>
        </p:nvCxnSpPr>
        <p:spPr>
          <a:xfrm>
            <a:off x="1371600" y="2609850"/>
            <a:ext cx="0" cy="24574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6F9A22-ABBB-43A6-A828-7A67B5085553}"/>
              </a:ext>
            </a:extLst>
          </p:cNvPr>
          <p:cNvCxnSpPr>
            <a:cxnSpLocks/>
          </p:cNvCxnSpPr>
          <p:nvPr/>
        </p:nvCxnSpPr>
        <p:spPr>
          <a:xfrm>
            <a:off x="609600" y="3810000"/>
            <a:ext cx="15240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5E76AB-E5BF-44EF-BB41-5B9A6A855353}"/>
              </a:ext>
            </a:extLst>
          </p:cNvPr>
          <p:cNvCxnSpPr>
            <a:cxnSpLocks/>
          </p:cNvCxnSpPr>
          <p:nvPr/>
        </p:nvCxnSpPr>
        <p:spPr>
          <a:xfrm>
            <a:off x="4876800" y="3790950"/>
            <a:ext cx="17526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46936-A92D-4677-B6A9-8847D5A01992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92B19-15F9-4790-B179-7A5167AF9FB9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5.7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nếu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58CE-E4C0-4D78-A240-65DA08C8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862"/>
            <a:ext cx="9143999" cy="335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CF7E3-ED3E-44B2-B8C5-19992D8D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8874A-B096-488B-A63E-1A02408C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638800"/>
            <a:ext cx="674266" cy="576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5AD0B7-4C98-449B-8998-55D825BCB152}"/>
              </a:ext>
            </a:extLst>
          </p:cNvPr>
          <p:cNvCxnSpPr>
            <a:cxnSpLocks/>
          </p:cNvCxnSpPr>
          <p:nvPr/>
        </p:nvCxnSpPr>
        <p:spPr>
          <a:xfrm>
            <a:off x="1143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63C09-9295-48E2-9BD4-0B812F18F9DA}"/>
              </a:ext>
            </a:extLst>
          </p:cNvPr>
          <p:cNvCxnSpPr>
            <a:cxnSpLocks/>
          </p:cNvCxnSpPr>
          <p:nvPr/>
        </p:nvCxnSpPr>
        <p:spPr>
          <a:xfrm>
            <a:off x="3429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28D876-139C-4114-8FBD-B9C7E0B7D534}"/>
              </a:ext>
            </a:extLst>
          </p:cNvPr>
          <p:cNvCxnSpPr>
            <a:cxnSpLocks/>
          </p:cNvCxnSpPr>
          <p:nvPr/>
        </p:nvCxnSpPr>
        <p:spPr>
          <a:xfrm>
            <a:off x="381000" y="3733800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176CF-ACCD-448B-8FCB-8254D55E7357}"/>
              </a:ext>
            </a:extLst>
          </p:cNvPr>
          <p:cNvCxnSpPr>
            <a:cxnSpLocks/>
          </p:cNvCxnSpPr>
          <p:nvPr/>
        </p:nvCxnSpPr>
        <p:spPr>
          <a:xfrm>
            <a:off x="2667000" y="3743325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Oval 14">
            <a:extLst>
              <a:ext uri="{FF2B5EF4-FFF2-40B4-BE49-F238E27FC236}">
                <a16:creationId xmlns:a16="http://schemas.microsoft.com/office/drawing/2014/main" id="{9DCC5430-D10C-48F4-8BEA-466B1D36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69433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F7C5B4E-70E2-4AED-9CA0-98FA717C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684806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77F07-BA46-4D7D-BF2B-BBDEB91C45CD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98502-9DDE-4F2C-8F0D-AFC76DAB6C93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5.9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kẻ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them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EB781-572E-4794-967C-AB0E0619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1" y="2130862"/>
            <a:ext cx="6781800" cy="3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2CED7-E33C-471E-8D96-1B6703C9799E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6CE7D-AD6E-4364-9E29-D07E4C31025A}"/>
              </a:ext>
            </a:extLst>
          </p:cNvPr>
          <p:cNvSpPr/>
          <p:nvPr/>
        </p:nvSpPr>
        <p:spPr>
          <a:xfrm>
            <a:off x="76200" y="838200"/>
            <a:ext cx="807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5.10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gấp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kích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thước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3cm x 5cm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lượt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ngang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dọc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cắt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Theo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mở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Am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39427-D2D9-4657-A6D4-C8C1FB43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0" y="2931082"/>
            <a:ext cx="7153319" cy="34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AC67E2F-9501-4139-8829-E803F93B8B81}"/>
              </a:ext>
            </a:extLst>
          </p:cNvPr>
          <p:cNvSpPr/>
          <p:nvPr/>
        </p:nvSpPr>
        <p:spPr>
          <a:xfrm>
            <a:off x="609600" y="76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endParaRPr lang="en-US" sz="2800" b="1" dirty="0">
              <a:latin typeface="Calibri" panose="020F0502020204030204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28872-834E-419C-9A4B-5FA06C4B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0307"/>
            <a:ext cx="36423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647697-2BFB-4A63-B78C-70822211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1148080"/>
            <a:ext cx="3812540" cy="32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84DEC8-4064-4C17-9B6A-17EE7760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7706"/>
            <a:ext cx="3642360" cy="25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E684D5-4205-431C-BD66-20F9BEF89896}"/>
              </a:ext>
            </a:extLst>
          </p:cNvPr>
          <p:cNvSpPr txBox="1"/>
          <p:nvPr/>
        </p:nvSpPr>
        <p:spPr>
          <a:xfrm>
            <a:off x="3556279" y="183008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939E4-B3CB-4D23-AC0A-941EA02CF0E7}"/>
              </a:ext>
            </a:extLst>
          </p:cNvPr>
          <p:cNvSpPr txBox="1"/>
          <p:nvPr/>
        </p:nvSpPr>
        <p:spPr>
          <a:xfrm>
            <a:off x="304800" y="914400"/>
            <a:ext cx="8763000" cy="364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thuộc các đặc điểm về hình có tâm đối xứng.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nốt các bài tập chưa hoàn thành.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li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ộp_Văn_Bản 7"/>
          <p:cNvSpPr txBox="1">
            <a:spLocks noChangeArrowheads="1"/>
          </p:cNvSpPr>
          <p:nvPr/>
        </p:nvSpPr>
        <p:spPr bwMode="auto">
          <a:xfrm>
            <a:off x="304800" y="-1905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“XIN CHÂN THÀNH</a:t>
            </a:r>
            <a:br>
              <a:rPr lang="en-US" sz="3600" b="1" dirty="0">
                <a:solidFill>
                  <a:schemeClr val="accent4"/>
                </a:solidFill>
              </a:rPr>
            </a:br>
            <a:r>
              <a:rPr lang="en-US" sz="3600" b="1" dirty="0">
                <a:solidFill>
                  <a:schemeClr val="accent4"/>
                </a:solidFill>
              </a:rPr>
              <a:t>CẢM ƠN </a:t>
            </a:r>
            <a:r>
              <a:rPr lang="en-US" sz="3600" b="1" dirty="0" smtClean="0">
                <a:solidFill>
                  <a:schemeClr val="accent4"/>
                </a:solidFill>
              </a:rPr>
              <a:t>CÁC </a:t>
            </a:r>
            <a:r>
              <a:rPr lang="en-US" sz="3600" b="1" dirty="0">
                <a:solidFill>
                  <a:schemeClr val="accent4"/>
                </a:solidFill>
              </a:rPr>
              <a:t>EM HỌC SINH!"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ổng hợp 30+ mẫu slide đẹp cho powerpoint 2021 - Bảng Xếp Hạng">
            <a:extLst>
              <a:ext uri="{FF2B5EF4-FFF2-40B4-BE49-F238E27FC236}">
                <a16:creationId xmlns:a16="http://schemas.microsoft.com/office/drawing/2014/main" id="{A59384C0-C51C-495B-A4C3-3C5A0CC23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51B47-925A-4E8D-BEA4-0CAC3475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9FE41-5B6A-4BFB-863A-748340E1D0BA}"/>
              </a:ext>
            </a:extLst>
          </p:cNvPr>
          <p:cNvSpPr txBox="1"/>
          <p:nvPr/>
        </p:nvSpPr>
        <p:spPr>
          <a:xfrm>
            <a:off x="3434394" y="1676281"/>
            <a:ext cx="19704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4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1ED42-FD59-4307-90F1-C5A1FCBB8CD3}"/>
              </a:ext>
            </a:extLst>
          </p:cNvPr>
          <p:cNvSpPr txBox="1"/>
          <p:nvPr/>
        </p:nvSpPr>
        <p:spPr>
          <a:xfrm>
            <a:off x="826133" y="2743200"/>
            <a:ext cx="7491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9135EE-3FF7-42F9-B1EB-F1CC39FFAB8E}"/>
              </a:ext>
            </a:extLst>
          </p:cNvPr>
          <p:cNvSpPr txBox="1"/>
          <p:nvPr/>
        </p:nvSpPr>
        <p:spPr>
          <a:xfrm>
            <a:off x="1295400" y="1524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ECDF0-7B8C-4146-983E-C6B680E3F988}"/>
              </a:ext>
            </a:extLst>
          </p:cNvPr>
          <p:cNvSpPr/>
          <p:nvPr/>
        </p:nvSpPr>
        <p:spPr>
          <a:xfrm>
            <a:off x="76200" y="706398"/>
            <a:ext cx="853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F710B-4D5B-4FCB-86C0-0998DD4C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401"/>
            <a:ext cx="9144000" cy="173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8F5E9-92B3-491B-885B-BF41ECABD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7661"/>
            <a:ext cx="1981200" cy="24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5F099-F7E9-4D49-A3F3-66D1F1F01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967981"/>
            <a:ext cx="7162800" cy="2442219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18A012D0-4423-4768-AEAE-68FBE53D9702}"/>
              </a:ext>
            </a:extLst>
          </p:cNvPr>
          <p:cNvSpPr/>
          <p:nvPr/>
        </p:nvSpPr>
        <p:spPr>
          <a:xfrm>
            <a:off x="762000" y="5420360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600" dirty="0">
                <a:latin typeface="+mj-lt"/>
              </a:rPr>
              <a:t>Chong </a:t>
            </a:r>
            <a:r>
              <a:rPr lang="en-US" sz="2600" dirty="0" err="1">
                <a:latin typeface="+mj-lt"/>
              </a:rPr>
              <a:t>chóng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sau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 </a:t>
            </a:r>
            <a:r>
              <a:rPr lang="en-US" sz="2600" dirty="0" err="1">
                <a:latin typeface="+mj-lt"/>
              </a:rPr>
              <a:t>nửa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vòng</a:t>
            </a:r>
            <a:r>
              <a:rPr lang="en-US" sz="2600" dirty="0">
                <a:latin typeface="+mj-lt"/>
              </a:rPr>
              <a:t> “</a:t>
            </a:r>
            <a:r>
              <a:rPr lang="en-US" sz="2600" dirty="0" err="1">
                <a:latin typeface="+mj-lt"/>
              </a:rPr>
              <a:t>chồng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khít</a:t>
            </a:r>
            <a:r>
              <a:rPr lang="en-US" sz="2600" dirty="0">
                <a:latin typeface="+mj-lt"/>
              </a:rPr>
              <a:t>” </a:t>
            </a:r>
            <a:r>
              <a:rPr lang="en-US" sz="2600" dirty="0" err="1">
                <a:latin typeface="+mj-lt"/>
              </a:rPr>
              <a:t>với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chính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nó</a:t>
            </a:r>
            <a:r>
              <a:rPr lang="en-US" sz="2600" dirty="0">
                <a:latin typeface="+mj-lt"/>
              </a:rPr>
              <a:t> ở </a:t>
            </a:r>
            <a:r>
              <a:rPr lang="en-US" sz="2600" dirty="0" err="1">
                <a:latin typeface="+mj-lt"/>
              </a:rPr>
              <a:t>vị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trí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trước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6B0132-2567-447E-8AEC-FB7CAC68FAE8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044BC-4A4F-4351-8902-A3CB5685ACE5}"/>
              </a:ext>
            </a:extLst>
          </p:cNvPr>
          <p:cNvSpPr/>
          <p:nvPr/>
        </p:nvSpPr>
        <p:spPr>
          <a:xfrm>
            <a:off x="152400" y="604956"/>
            <a:ext cx="56176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DCA564-8A62-4648-A45E-31E094B4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399"/>
            <a:ext cx="9144000" cy="144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9A146-78AA-46FF-B8B3-F54CB11A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0375"/>
            <a:ext cx="7848600" cy="3833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EFFBD-EC99-47BC-B4F0-59BD3DBA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4052"/>
            <a:ext cx="9144000" cy="672998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0668ECAA-C4F0-47FE-88EE-B7936CE46EEF}"/>
              </a:ext>
            </a:extLst>
          </p:cNvPr>
          <p:cNvSpPr/>
          <p:nvPr/>
        </p:nvSpPr>
        <p:spPr>
          <a:xfrm>
            <a:off x="533400" y="1117877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vị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trí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C49578EC-79C6-4E96-A6FD-D2B5D2CCE914}"/>
              </a:ext>
            </a:extLst>
          </p:cNvPr>
          <p:cNvSpPr/>
          <p:nvPr/>
        </p:nvSpPr>
        <p:spPr>
          <a:xfrm>
            <a:off x="3733800" y="2718465"/>
            <a:ext cx="2286000" cy="3291405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551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4259E-B517-499D-AE40-69C067310A67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930ED-A02F-448F-97A4-82D79F5CB174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EB9F0-717A-4345-985E-521D05299B1F}"/>
              </a:ext>
            </a:extLst>
          </p:cNvPr>
          <p:cNvSpPr/>
          <p:nvPr/>
        </p:nvSpPr>
        <p:spPr>
          <a:xfrm>
            <a:off x="38100" y="1155437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4B4A1-0578-4716-B61A-FCC6F442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327502"/>
            <a:ext cx="6477000" cy="13044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123AEF-7137-4486-BB0C-CF70DAC1A26A}"/>
              </a:ext>
            </a:extLst>
          </p:cNvPr>
          <p:cNvGrpSpPr/>
          <p:nvPr/>
        </p:nvGrpSpPr>
        <p:grpSpPr>
          <a:xfrm>
            <a:off x="3192732" y="2667000"/>
            <a:ext cx="2423255" cy="633712"/>
            <a:chOff x="3192732" y="3023889"/>
            <a:chExt cx="2423255" cy="63371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C8FD8B-2FE5-4548-97CB-DEFBC96CDB2E}"/>
                </a:ext>
              </a:extLst>
            </p:cNvPr>
            <p:cNvSpPr/>
            <p:nvPr/>
          </p:nvSpPr>
          <p:spPr>
            <a:xfrm>
              <a:off x="4419600" y="3048000"/>
              <a:ext cx="45719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A21EB-2DFA-4C7F-85DF-486803478C0F}"/>
                </a:ext>
              </a:extLst>
            </p:cNvPr>
            <p:cNvSpPr txBox="1"/>
            <p:nvPr/>
          </p:nvSpPr>
          <p:spPr>
            <a:xfrm>
              <a:off x="4290013" y="3195936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I</a:t>
              </a:r>
              <a:endParaRPr lang="vi-VN" sz="2400" b="1" i="1" dirty="0">
                <a:latin typeface="+mj-l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8BA82F-25C9-4F18-9DE0-A2FB0810D094}"/>
                </a:ext>
              </a:extLst>
            </p:cNvPr>
            <p:cNvCxnSpPr>
              <a:cxnSpLocks/>
            </p:cNvCxnSpPr>
            <p:nvPr/>
          </p:nvCxnSpPr>
          <p:spPr>
            <a:xfrm>
              <a:off x="5463587" y="3023889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EBA943-689C-4036-A27F-FFE4274A4C9A}"/>
                </a:ext>
              </a:extLst>
            </p:cNvPr>
            <p:cNvCxnSpPr>
              <a:cxnSpLocks/>
            </p:cNvCxnSpPr>
            <p:nvPr/>
          </p:nvCxnSpPr>
          <p:spPr>
            <a:xfrm>
              <a:off x="3192732" y="3050232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7443BA-DF3E-419E-B307-968089C057CC}"/>
              </a:ext>
            </a:extLst>
          </p:cNvPr>
          <p:cNvSpPr/>
          <p:nvPr/>
        </p:nvSpPr>
        <p:spPr>
          <a:xfrm>
            <a:off x="38100" y="3576499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EEB0AA-3EDC-4D34-AB36-4734C3D3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4825815"/>
            <a:ext cx="9182100" cy="13402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974C5B-BD1F-4F92-99E9-8746DF759BEA}"/>
              </a:ext>
            </a:extLst>
          </p:cNvPr>
          <p:cNvCxnSpPr/>
          <p:nvPr/>
        </p:nvCxnSpPr>
        <p:spPr>
          <a:xfrm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BE175B-7526-4CDF-AE55-AF94011BECFB}"/>
              </a:ext>
            </a:extLst>
          </p:cNvPr>
          <p:cNvCxnSpPr>
            <a:cxnSpLocks/>
          </p:cNvCxnSpPr>
          <p:nvPr/>
        </p:nvCxnSpPr>
        <p:spPr>
          <a:xfrm flipH="1"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8769307F-FC4C-4FB8-880C-18C78348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54483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7B4123-3628-48D6-9B5A-FC6F02E90B8E}"/>
              </a:ext>
            </a:extLst>
          </p:cNvPr>
          <p:cNvCxnSpPr>
            <a:cxnSpLocks/>
          </p:cNvCxnSpPr>
          <p:nvPr/>
        </p:nvCxnSpPr>
        <p:spPr>
          <a:xfrm>
            <a:off x="8001000" y="5448300"/>
            <a:ext cx="381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D944A4-1C16-4651-845A-E81513E42AE6}"/>
              </a:ext>
            </a:extLst>
          </p:cNvPr>
          <p:cNvCxnSpPr>
            <a:cxnSpLocks/>
          </p:cNvCxnSpPr>
          <p:nvPr/>
        </p:nvCxnSpPr>
        <p:spPr>
          <a:xfrm flipV="1">
            <a:off x="8191500" y="5257800"/>
            <a:ext cx="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14">
            <a:extLst>
              <a:ext uri="{FF2B5EF4-FFF2-40B4-BE49-F238E27FC236}">
                <a16:creationId xmlns:a16="http://schemas.microsoft.com/office/drawing/2014/main" id="{F751B004-941B-4564-8136-5DD67058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B4F303-191D-4608-9184-28712577B287}"/>
              </a:ext>
            </a:extLst>
          </p:cNvPr>
          <p:cNvCxnSpPr>
            <a:cxnSpLocks/>
          </p:cNvCxnSpPr>
          <p:nvPr/>
        </p:nvCxnSpPr>
        <p:spPr>
          <a:xfrm flipH="1">
            <a:off x="6248400" y="5076825"/>
            <a:ext cx="381000" cy="838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3769FF-09FA-4896-8A77-A6E666935D06}"/>
              </a:ext>
            </a:extLst>
          </p:cNvPr>
          <p:cNvCxnSpPr>
            <a:cxnSpLocks/>
          </p:cNvCxnSpPr>
          <p:nvPr/>
        </p:nvCxnSpPr>
        <p:spPr>
          <a:xfrm>
            <a:off x="5905500" y="5048250"/>
            <a:ext cx="1019175" cy="8667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14">
            <a:extLst>
              <a:ext uri="{FF2B5EF4-FFF2-40B4-BE49-F238E27FC236}">
                <a16:creationId xmlns:a16="http://schemas.microsoft.com/office/drawing/2014/main" id="{90B0A00B-B995-4AC4-932A-EF0EE567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7202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5CD85ED-D7C0-45BB-B2E0-F5DCAAD80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84" y="6166035"/>
            <a:ext cx="674266" cy="576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B03AB0-316C-437D-B543-BC413A01C1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867" y="6137460"/>
            <a:ext cx="674266" cy="5760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BDE6C1-ED0A-4FC2-9C07-A915CA52A0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867" y="6159334"/>
            <a:ext cx="674266" cy="5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3" grpId="0" animBg="1"/>
      <p:bldP spid="3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82647-DD28-416B-97AA-BD3D41B98DE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D3657-D7DC-4451-9990-87A9AC1AB311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AB66B-340E-4293-858C-331978B8E833}"/>
              </a:ext>
            </a:extLst>
          </p:cNvPr>
          <p:cNvSpPr/>
          <p:nvPr/>
        </p:nvSpPr>
        <p:spPr>
          <a:xfrm>
            <a:off x="38100" y="1155437"/>
            <a:ext cx="9144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EADC7-2323-4D97-AF8E-414CB470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2099204"/>
            <a:ext cx="9144000" cy="2777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DD4A4C-5549-4287-92C5-7E89AE49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3437"/>
            <a:ext cx="1528763" cy="152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985B43-E6F0-4314-A58E-4434BF14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43437"/>
            <a:ext cx="1528763" cy="15287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E09DEC-B110-48AC-90B4-DBE1576E2011}"/>
              </a:ext>
            </a:extLst>
          </p:cNvPr>
          <p:cNvCxnSpPr>
            <a:cxnSpLocks/>
          </p:cNvCxnSpPr>
          <p:nvPr/>
        </p:nvCxnSpPr>
        <p:spPr>
          <a:xfrm>
            <a:off x="447675" y="2447925"/>
            <a:ext cx="1281113" cy="13620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EC92AE-ADF5-48CA-B510-B018C0937D5A}"/>
              </a:ext>
            </a:extLst>
          </p:cNvPr>
          <p:cNvCxnSpPr>
            <a:cxnSpLocks/>
          </p:cNvCxnSpPr>
          <p:nvPr/>
        </p:nvCxnSpPr>
        <p:spPr>
          <a:xfrm flipH="1">
            <a:off x="447676" y="2447925"/>
            <a:ext cx="1277541" cy="14382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14">
            <a:extLst>
              <a:ext uri="{FF2B5EF4-FFF2-40B4-BE49-F238E27FC236}">
                <a16:creationId xmlns:a16="http://schemas.microsoft.com/office/drawing/2014/main" id="{2A8E58A8-682E-47B1-88A3-FE0E54C0BE6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600700" y="3138187"/>
            <a:ext cx="76200" cy="76199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E412A049-C5A4-4C41-B548-3A5129AE9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46" y="312871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F7B0EB-650F-4392-A924-ABFD445B4909}"/>
              </a:ext>
            </a:extLst>
          </p:cNvPr>
          <p:cNvCxnSpPr>
            <a:cxnSpLocks/>
          </p:cNvCxnSpPr>
          <p:nvPr/>
        </p:nvCxnSpPr>
        <p:spPr>
          <a:xfrm>
            <a:off x="4831558" y="2625992"/>
            <a:ext cx="1493042" cy="10243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5881CA-86F2-4B89-9C54-F550B3FDFD34}"/>
              </a:ext>
            </a:extLst>
          </p:cNvPr>
          <p:cNvCxnSpPr>
            <a:cxnSpLocks/>
          </p:cNvCxnSpPr>
          <p:nvPr/>
        </p:nvCxnSpPr>
        <p:spPr>
          <a:xfrm flipV="1">
            <a:off x="4841677" y="2625992"/>
            <a:ext cx="1594246" cy="11228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B479C0-C9BE-4B33-ADEF-54C48672D33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3DE9B-DB0E-4393-B25F-FB18E1EF73B2}"/>
              </a:ext>
            </a:extLst>
          </p:cNvPr>
          <p:cNvSpPr/>
          <p:nvPr/>
        </p:nvSpPr>
        <p:spPr>
          <a:xfrm>
            <a:off x="76200" y="818750"/>
            <a:ext cx="915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5AB60-198E-4616-B025-F214B854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186"/>
            <a:ext cx="4114800" cy="344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E2C03-F6ED-4365-AAEB-96D4761A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66556"/>
            <a:ext cx="4800600" cy="34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786F1C-C882-4C74-964F-531D8A2492A1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1025A-115C-432D-918E-91B750FB4225}"/>
              </a:ext>
            </a:extLst>
          </p:cNvPr>
          <p:cNvSpPr/>
          <p:nvPr/>
        </p:nvSpPr>
        <p:spPr>
          <a:xfrm>
            <a:off x="0" y="4572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00289-2D7B-43FF-9137-26BF6CC3C8D0}"/>
              </a:ext>
            </a:extLst>
          </p:cNvPr>
          <p:cNvSpPr/>
          <p:nvPr/>
        </p:nvSpPr>
        <p:spPr>
          <a:xfrm>
            <a:off x="0" y="838907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5.8a.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5.8b.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 5.8c).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74485-CD85-4224-BE75-5F7ABD021F6B}"/>
              </a:ext>
            </a:extLst>
          </p:cNvPr>
          <p:cNvSpPr/>
          <p:nvPr/>
        </p:nvSpPr>
        <p:spPr>
          <a:xfrm>
            <a:off x="0" y="2526870"/>
            <a:ext cx="91440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6B01D-7EF7-49DB-891F-EF6B9FB7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02738"/>
            <a:ext cx="8839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thankgiving3</Template>
  <TotalTime>873</TotalTime>
  <Words>773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宋体</vt:lpstr>
      <vt:lpstr>Arial</vt:lpstr>
      <vt:lpstr>Calibri</vt:lpstr>
      <vt:lpstr>Times New Roman</vt:lpstr>
      <vt:lpstr>thankgiving3</vt:lpstr>
      <vt:lpstr>1_thankgiving3</vt:lpstr>
      <vt:lpstr>2_thankgiving3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HP</cp:lastModifiedBy>
  <cp:revision>60</cp:revision>
  <dcterms:created xsi:type="dcterms:W3CDTF">2013-06-29T09:31:20Z</dcterms:created>
  <dcterms:modified xsi:type="dcterms:W3CDTF">2024-11-28T07:47:37Z</dcterms:modified>
</cp:coreProperties>
</file>