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64" r:id="rId3"/>
    <p:sldId id="263" r:id="rId4"/>
    <p:sldId id="258" r:id="rId5"/>
    <p:sldId id="265" r:id="rId6"/>
    <p:sldId id="257" r:id="rId7"/>
    <p:sldId id="272" r:id="rId8"/>
    <p:sldId id="259" r:id="rId9"/>
    <p:sldId id="260" r:id="rId10"/>
    <p:sldId id="261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2CD3-0534-49D8-B835-6BADF38E1183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4B2A-277D-4072-8CDC-FD43EEDF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4289976"/>
            <a:ext cx="643667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175623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1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35B31-C3AF-4052-95CA-42F27A8C9A9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1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0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16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239221" y="1222218"/>
            <a:ext cx="1194947" cy="11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1847977"/>
            <a:ext cx="69151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LUYỆN 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 CHUNG</a:t>
            </a:r>
            <a:endParaRPr lang="en-US" sz="45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6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8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6" y="14859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4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4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0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6" y="2577468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84741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618" y="363110"/>
            <a:ext cx="5880259" cy="1205865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defTabSz="685783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4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defTabSz="685783">
                  <a:defRPr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266" t="-6358" b="-10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026915" y="4310301"/>
            <a:ext cx="619229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082954" y="4310301"/>
            <a:ext cx="6625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265101" y="4310301"/>
            <a:ext cx="63974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394419" y="4293048"/>
            <a:ext cx="62954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248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852" t="-1951" b="-9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74031" y="4310300"/>
            <a:ext cx="1481930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100m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812392" y="4310301"/>
            <a:ext cx="1585537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120m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003840" y="4310301"/>
            <a:ext cx="15310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137323" y="4293048"/>
            <a:ext cx="1506621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80m </a:t>
            </a:r>
          </a:p>
        </p:txBody>
      </p:sp>
    </p:spTree>
    <p:extLst>
      <p:ext uri="{BB962C8B-B14F-4D97-AF65-F5344CB8AC3E}">
        <p14:creationId xmlns:p14="http://schemas.microsoft.com/office/powerpoint/2010/main" val="2284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defTabSz="685783">
                  <a:defRPr/>
                </a:pP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56178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80399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104621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228842" y="4310301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95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5;p1" descr="图片包含 地图, 文字&#10;&#10;描述已自动生成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16" y="-19050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90550"/>
            <a:ext cx="490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50495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4.23, 4.24, 4.25trong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398"/>
            <a:ext cx="6096000" cy="257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49530" y="1403350"/>
            <a:ext cx="1007535" cy="6709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027332" y="2386542"/>
            <a:ext cx="973667" cy="87100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960" y="1403350"/>
            <a:ext cx="673708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120" y="2297112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377025" y="3904721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587182" y="2952750"/>
            <a:ext cx="793457" cy="80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027332" y="3620558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895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934" y="15049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2074333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2593446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3467" y="3163358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933" y="3717925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324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246668" y="1682750"/>
            <a:ext cx="945266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039" y="2529416"/>
            <a:ext cx="777428" cy="256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89859" y="3355710"/>
            <a:ext cx="79360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2414504" y="4246032"/>
            <a:ext cx="785896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</p:cNvCxnSpPr>
          <p:nvPr/>
        </p:nvCxnSpPr>
        <p:spPr>
          <a:xfrm flipH="1" flipV="1">
            <a:off x="5410200" y="1123950"/>
            <a:ext cx="1691214" cy="61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93267" y="2272241"/>
            <a:ext cx="1634065" cy="51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26074" y="3905250"/>
            <a:ext cx="1601258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909606" y="103998"/>
            <a:ext cx="2895600" cy="33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14350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/>
                    <a:gridCol w="1710267"/>
                    <a:gridCol w="4004733"/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74312" b="-437615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119497" b="-2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219497" b="-1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3194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1493"/>
              </p:ext>
            </p:extLst>
          </p:nvPr>
        </p:nvGraphicFramePr>
        <p:xfrm>
          <a:off x="1066800" y="819150"/>
          <a:ext cx="7086600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3653367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203904" y="2671233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0374"/>
              </p:ext>
            </p:extLst>
          </p:nvPr>
        </p:nvGraphicFramePr>
        <p:xfrm>
          <a:off x="609600" y="968122"/>
          <a:ext cx="7848601" cy="4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1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0858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7241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43624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46616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17180"/>
              </p:ext>
            </p:extLst>
          </p:nvPr>
        </p:nvGraphicFramePr>
        <p:xfrm>
          <a:off x="685800" y="209551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6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6347" y="1181100"/>
            <a:ext cx="43089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1932384"/>
            <a:ext cx="1194867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6" y="2800350"/>
            <a:ext cx="885824" cy="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2" y="3701654"/>
            <a:ext cx="1041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4529981"/>
            <a:ext cx="1241535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0096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952500"/>
            <a:ext cx="4724400" cy="571500"/>
            <a:chOff x="2743200" y="1371600"/>
            <a:chExt cx="4724400" cy="762000"/>
          </a:xfrm>
        </p:grpSpPr>
        <p:sp>
          <p:nvSpPr>
            <p:cNvPr id="5" name="Rectangle 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S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743200" y="1695450"/>
            <a:ext cx="4724400" cy="571500"/>
            <a:chOff x="2743200" y="1371600"/>
            <a:chExt cx="4724400" cy="762000"/>
          </a:xfrm>
        </p:grpSpPr>
        <p:sp>
          <p:nvSpPr>
            <p:cNvPr id="15" name="Rectangle 1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2400" y="1371600"/>
              <a:ext cx="2235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647950"/>
            <a:ext cx="4724400" cy="571500"/>
            <a:chOff x="2743200" y="1371600"/>
            <a:chExt cx="4724400" cy="762000"/>
          </a:xfrm>
        </p:grpSpPr>
        <p:sp>
          <p:nvSpPr>
            <p:cNvPr id="18" name="Rectangle 17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92400" y="3486150"/>
            <a:ext cx="4673600" cy="571500"/>
            <a:chOff x="2794000" y="1371600"/>
            <a:chExt cx="467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279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ah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286250"/>
            <a:ext cx="4724400" cy="571500"/>
            <a:chOff x="2743200" y="1371600"/>
            <a:chExt cx="4724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8" y="57150"/>
            <a:ext cx="50960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79275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5932"/>
            <a:ext cx="7289220" cy="1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7212013" cy="14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0224"/>
            <a:ext cx="5367867" cy="30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1657350"/>
            <a:ext cx="1409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42900"/>
            <a:ext cx="2080711" cy="315102"/>
          </a:xfrm>
        </p:spPr>
        <p:txBody>
          <a:bodyPr>
            <a:no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8" y="628651"/>
            <a:ext cx="7964523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1131732"/>
            <a:ext cx="2933700" cy="1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2514600"/>
            <a:ext cx="5715799" cy="8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314701"/>
            <a:ext cx="7192963" cy="9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6135" y="2114550"/>
            <a:ext cx="2080711" cy="315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5619" y="146330"/>
            <a:ext cx="2537911" cy="25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244</TotalTime>
  <Words>437</Words>
  <Application>Microsoft Office PowerPoint</Application>
  <PresentationFormat>On-screen Show (16:9)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Times New Roman</vt:lpstr>
      <vt:lpstr>Wingdings 2</vt:lpstr>
      <vt:lpstr>Austin</vt:lpstr>
      <vt:lpstr>Office Theme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37</cp:revision>
  <dcterms:created xsi:type="dcterms:W3CDTF">2021-08-11T15:33:22Z</dcterms:created>
  <dcterms:modified xsi:type="dcterms:W3CDTF">2024-11-28T07:37:59Z</dcterms:modified>
</cp:coreProperties>
</file>