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82" r:id="rId3"/>
    <p:sldId id="284" r:id="rId4"/>
    <p:sldId id="286" r:id="rId5"/>
    <p:sldId id="285" r:id="rId6"/>
    <p:sldId id="287" r:id="rId7"/>
    <p:sldId id="288" r:id="rId8"/>
    <p:sldId id="290" r:id="rId9"/>
    <p:sldId id="291" r:id="rId10"/>
    <p:sldId id="292" r:id="rId11"/>
    <p:sldId id="294" r:id="rId12"/>
    <p:sldId id="296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297" r:id="rId24"/>
    <p:sldId id="2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1623B-D227-44C0-A3B6-066BD59BB18A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14462-C00A-4983-97B5-53433B0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3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4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9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7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9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7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5AB41-F015-4308-9117-7062BE1C11B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0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1229" y="2320027"/>
            <a:ext cx="9437129" cy="1635126"/>
            <a:chOff x="2206752" y="2743200"/>
            <a:chExt cx="11324557" cy="1962149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02475" y="2748046"/>
              <a:ext cx="11228834" cy="1957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19: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CHỮ NHẬT.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THOI.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BÌNH HÀNH. HÌNH THANG CÂN</a:t>
              </a:r>
              <a:endPara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5540279" y="4326456"/>
            <a:ext cx="1562974" cy="665544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11" name="组合 218"/>
          <p:cNvGrpSpPr/>
          <p:nvPr/>
        </p:nvGrpSpPr>
        <p:grpSpPr>
          <a:xfrm rot="20623984">
            <a:off x="5662500" y="1107543"/>
            <a:ext cx="979994" cy="870106"/>
            <a:chOff x="4193431" y="26035"/>
            <a:chExt cx="1464128" cy="1237336"/>
          </a:xfrm>
        </p:grpSpPr>
        <p:sp>
          <p:nvSpPr>
            <p:cNvPr id="12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23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9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16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60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0" y="900114"/>
            <a:ext cx="7315200" cy="54768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868" name="Rectangle 4" descr="Papyrus"/>
          <p:cNvSpPr>
            <a:spLocks noChangeArrowheads="1"/>
          </p:cNvSpPr>
          <p:nvPr/>
        </p:nvSpPr>
        <p:spPr bwMode="auto">
          <a:xfrm>
            <a:off x="3186113" y="3819526"/>
            <a:ext cx="6119812" cy="16557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124200" y="277177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3514726" y="3794125"/>
            <a:ext cx="5476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136900" y="4471989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3276601" y="5486400"/>
            <a:ext cx="56419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3" name="Rectangle 9" descr="Papyrus"/>
          <p:cNvSpPr>
            <a:spLocks noChangeArrowheads="1"/>
          </p:cNvSpPr>
          <p:nvPr/>
        </p:nvSpPr>
        <p:spPr bwMode="auto">
          <a:xfrm rot="4394519">
            <a:off x="4102895" y="3415507"/>
            <a:ext cx="4105275" cy="23034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7642225" y="22955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6915151" y="3095625"/>
            <a:ext cx="931863" cy="2986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4851400" y="23717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529139" y="3259139"/>
            <a:ext cx="1011237" cy="3349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>
            <a:off x="4292600" y="3403600"/>
            <a:ext cx="3401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A</a:t>
            </a: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7107238" y="3403600"/>
            <a:ext cx="3289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B</a:t>
            </a: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7718425" y="5453063"/>
            <a:ext cx="320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C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4886325" y="5453063"/>
            <a:ext cx="346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031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4185 L 0.61354 0.04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185 L 0.61493 0.04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1549 L 0.06111 0.506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45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7 0.00439 L 0.00521 0.437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1" grpId="0"/>
      <p:bldP spid="164871" grpId="1"/>
      <p:bldP spid="164874" grpId="0"/>
      <p:bldP spid="164876" grpId="0"/>
      <p:bldP spid="164876" grpId="1"/>
      <p:bldP spid="164887" grpId="0"/>
      <p:bldP spid="164888" grpId="0"/>
      <p:bldP spid="164889" grpId="0"/>
      <p:bldP spid="1648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roup 943"/>
          <p:cNvGrpSpPr/>
          <p:nvPr/>
        </p:nvGrpSpPr>
        <p:grpSpPr>
          <a:xfrm rot="18208382">
            <a:off x="5915651" y="-647681"/>
            <a:ext cx="8634782" cy="4526473"/>
            <a:chOff x="2656443" y="2057485"/>
            <a:chExt cx="8634782" cy="4526473"/>
          </a:xfrm>
        </p:grpSpPr>
        <p:grpSp>
          <p:nvGrpSpPr>
            <p:cNvPr id="94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94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94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4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95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96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96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96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96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96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96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96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96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6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0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6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0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0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0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9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98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98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97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94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4266832" y="3036696"/>
            <a:ext cx="8634782" cy="4526473"/>
            <a:chOff x="2656443" y="2057485"/>
            <a:chExt cx="8634782" cy="4526473"/>
          </a:xfrm>
        </p:grpSpPr>
        <p:grpSp>
          <p:nvGrpSpPr>
            <p:cNvPr id="390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641" y="613739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22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4140971" y="4741121"/>
            <a:ext cx="46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7332670" y="472412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/>
          </a:p>
        </p:txBody>
      </p:sp>
      <p:sp>
        <p:nvSpPr>
          <p:cNvPr id="385" name="Rectangle 384"/>
          <p:cNvSpPr/>
          <p:nvPr/>
        </p:nvSpPr>
        <p:spPr>
          <a:xfrm>
            <a:off x="5345322" y="22410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/>
          </a:p>
        </p:txBody>
      </p:sp>
      <p:cxnSp>
        <p:nvCxnSpPr>
          <p:cNvPr id="388" name="Straight Connector 387"/>
          <p:cNvCxnSpPr/>
          <p:nvPr/>
        </p:nvCxnSpPr>
        <p:spPr>
          <a:xfrm>
            <a:off x="4368800" y="4730018"/>
            <a:ext cx="3087678" cy="906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TextBox 565"/>
          <p:cNvSpPr txBox="1"/>
          <p:nvPr/>
        </p:nvSpPr>
        <p:spPr>
          <a:xfrm>
            <a:off x="7533912" y="1706361"/>
            <a:ext cx="118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287655" y="4838764"/>
            <a:ext cx="146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8" name="TextBox 567"/>
          <p:cNvSpPr txBox="1"/>
          <p:nvPr/>
        </p:nvSpPr>
        <p:spPr>
          <a:xfrm rot="18161128">
            <a:off x="7828615" y="3056670"/>
            <a:ext cx="16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9" name="TextBox 568"/>
          <p:cNvSpPr txBox="1"/>
          <p:nvPr/>
        </p:nvSpPr>
        <p:spPr>
          <a:xfrm rot="21444866">
            <a:off x="4262956" y="3228238"/>
            <a:ext cx="118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0" name="Rectangle 569"/>
          <p:cNvSpPr/>
          <p:nvPr/>
        </p:nvSpPr>
        <p:spPr>
          <a:xfrm>
            <a:off x="9189801" y="212625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/>
          </a:p>
        </p:txBody>
      </p:sp>
      <p:cxnSp>
        <p:nvCxnSpPr>
          <p:cNvPr id="755" name="Straight Connector 754"/>
          <p:cNvCxnSpPr/>
          <p:nvPr/>
        </p:nvCxnSpPr>
        <p:spPr>
          <a:xfrm flipV="1">
            <a:off x="7423500" y="2226165"/>
            <a:ext cx="1749278" cy="251499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7" name="Group 756"/>
          <p:cNvGrpSpPr/>
          <p:nvPr/>
        </p:nvGrpSpPr>
        <p:grpSpPr>
          <a:xfrm rot="18236667">
            <a:off x="5903739" y="-651656"/>
            <a:ext cx="8634782" cy="4526473"/>
            <a:chOff x="2656443" y="2057485"/>
            <a:chExt cx="8634782" cy="4526473"/>
          </a:xfrm>
        </p:grpSpPr>
        <p:grpSp>
          <p:nvGrpSpPr>
            <p:cNvPr id="758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760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761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2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3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4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5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6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7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8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9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0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1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772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773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774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775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776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777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778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779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780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781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42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3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4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5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6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2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37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8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9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0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1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2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3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4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5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6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4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7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8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9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0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1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5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822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3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4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5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6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6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817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8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9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0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1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7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812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3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4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5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6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8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807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8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9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0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1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9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02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3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4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5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6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0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797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8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9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0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1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1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92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3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4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5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6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848" name="Straight Connector 847"/>
          <p:cNvCxnSpPr/>
          <p:nvPr/>
        </p:nvCxnSpPr>
        <p:spPr>
          <a:xfrm>
            <a:off x="3953933" y="2232644"/>
            <a:ext cx="5222631" cy="85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/>
          <p:cNvCxnSpPr>
            <a:stCxn id="383" idx="0"/>
          </p:cNvCxnSpPr>
          <p:nvPr/>
        </p:nvCxnSpPr>
        <p:spPr>
          <a:xfrm flipV="1">
            <a:off x="4374550" y="1180497"/>
            <a:ext cx="2294673" cy="356062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4" name="Group 853"/>
          <p:cNvGrpSpPr/>
          <p:nvPr/>
        </p:nvGrpSpPr>
        <p:grpSpPr>
          <a:xfrm>
            <a:off x="4257770" y="3034842"/>
            <a:ext cx="8634782" cy="4526473"/>
            <a:chOff x="2656443" y="2057485"/>
            <a:chExt cx="8634782" cy="4526473"/>
          </a:xfrm>
        </p:grpSpPr>
        <p:grpSp>
          <p:nvGrpSpPr>
            <p:cNvPr id="85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85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85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5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6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7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7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7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7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7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7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7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87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7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3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92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92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91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91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0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0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9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9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88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8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034" name="Straight Connector 1033"/>
          <p:cNvCxnSpPr/>
          <p:nvPr/>
        </p:nvCxnSpPr>
        <p:spPr>
          <a:xfrm flipV="1">
            <a:off x="4399793" y="2221369"/>
            <a:ext cx="1625717" cy="24910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 flipH="1" flipV="1">
            <a:off x="6002710" y="2214095"/>
            <a:ext cx="3208058" cy="16883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38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8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03152 -0.364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25599 -0.0138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383" grpId="0"/>
      <p:bldP spid="384" grpId="0"/>
      <p:bldP spid="385" grpId="0"/>
      <p:bldP spid="566" grpId="0"/>
      <p:bldP spid="567" grpId="0"/>
      <p:bldP spid="568" grpId="0"/>
      <p:bldP spid="569" grpId="0"/>
      <p:bldP spid="5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863" y="1241353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4.11: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371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29765" y="3033589"/>
            <a:ext cx="7457599" cy="4086916"/>
            <a:chOff x="2975032" y="3293453"/>
            <a:chExt cx="7457599" cy="4086916"/>
          </a:xfrm>
        </p:grpSpPr>
        <p:grpSp>
          <p:nvGrpSpPr>
            <p:cNvPr id="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 rot="6864229">
            <a:off x="2266635" y="3902579"/>
            <a:ext cx="7457599" cy="4086916"/>
            <a:chOff x="2975032" y="3293453"/>
            <a:chExt cx="7457599" cy="4086916"/>
          </a:xfrm>
        </p:grpSpPr>
        <p:grpSp>
          <p:nvGrpSpPr>
            <p:cNvPr id="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88" name="Straight Connector 187"/>
          <p:cNvCxnSpPr/>
          <p:nvPr/>
        </p:nvCxnSpPr>
        <p:spPr>
          <a:xfrm>
            <a:off x="3075182" y="4582840"/>
            <a:ext cx="4024320" cy="2989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7087939" y="2738664"/>
            <a:ext cx="863355" cy="190842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3090616" y="1781856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255266" y="2738664"/>
            <a:ext cx="4696028" cy="1414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3496573" y="22610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893405" y="230101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085970" y="449179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749836" y="44362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6" name="TextBox 195"/>
          <p:cNvSpPr txBox="1"/>
          <p:nvPr/>
        </p:nvSpPr>
        <p:spPr>
          <a:xfrm rot="17299410">
            <a:off x="7323361" y="3562364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397757" y="4593808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3028605" y="3010667"/>
            <a:ext cx="7457599" cy="4086916"/>
            <a:chOff x="2975032" y="3293453"/>
            <a:chExt cx="7457599" cy="4086916"/>
          </a:xfrm>
        </p:grpSpPr>
        <p:grpSp>
          <p:nvGrpSpPr>
            <p:cNvPr id="1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288" name="Straight Connector 287"/>
          <p:cNvCxnSpPr/>
          <p:nvPr/>
        </p:nvCxnSpPr>
        <p:spPr>
          <a:xfrm flipV="1">
            <a:off x="3102099" y="2754700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 flipV="1">
            <a:off x="3925283" y="2747330"/>
            <a:ext cx="4032789" cy="247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3181005" y="3163067"/>
            <a:ext cx="7457599" cy="4086916"/>
            <a:chOff x="2975032" y="3293453"/>
            <a:chExt cx="7457599" cy="4086916"/>
          </a:xfrm>
        </p:grpSpPr>
        <p:grpSp>
          <p:nvGrpSpPr>
            <p:cNvPr id="29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9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9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0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0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1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1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7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6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5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4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3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2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27852 -0.212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92" grpId="0"/>
      <p:bldP spid="193" grpId="0"/>
      <p:bldP spid="194" grpId="0"/>
      <p:bldP spid="195" grpId="0"/>
      <p:bldP spid="196" grpId="0"/>
      <p:bldP spid="1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3086466"/>
            <a:ext cx="3423934" cy="308254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 rot="5400000">
            <a:off x="1315596" y="-960622"/>
            <a:ext cx="537884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288398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79" y="879460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thang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909" y="1452686"/>
            <a:ext cx="1062629" cy="4836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HĐ7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579" y="1838515"/>
            <a:ext cx="8865891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99" y="726625"/>
            <a:ext cx="3353170" cy="199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88" y="3101576"/>
            <a:ext cx="4110053" cy="308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41" y="3086466"/>
            <a:ext cx="4069760" cy="30523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9512300" y="4657957"/>
            <a:ext cx="182034" cy="536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9289" y="4454757"/>
            <a:ext cx="640623" cy="126871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9289" y="5723467"/>
            <a:ext cx="2932534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4021" y="4463279"/>
            <a:ext cx="561668" cy="12601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59912" y="4450579"/>
            <a:ext cx="1744108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748833" y="4948767"/>
            <a:ext cx="3591767" cy="1227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386318" y="3420533"/>
            <a:ext cx="2209215" cy="15663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549552" y="3577167"/>
            <a:ext cx="762607" cy="14943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80367" y="3431118"/>
            <a:ext cx="652518" cy="151764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33000" y="4642846"/>
            <a:ext cx="203200" cy="551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12300" y="5194300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671050" y="4657957"/>
            <a:ext cx="361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2649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24804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63470" y="6236938"/>
            <a:ext cx="23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Eiffel</a:t>
            </a:r>
          </a:p>
        </p:txBody>
      </p:sp>
    </p:spTree>
    <p:extLst>
      <p:ext uri="{BB962C8B-B14F-4D97-AF65-F5344CB8AC3E}">
        <p14:creationId xmlns:p14="http://schemas.microsoft.com/office/powerpoint/2010/main" val="322704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4.13b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4653" y="2187160"/>
            <a:ext cx="10391879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ABCD </a:t>
            </a: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4.13b</a:t>
            </a:r>
          </a:p>
        </p:txBody>
      </p:sp>
      <p:sp>
        <p:nvSpPr>
          <p:cNvPr id="27" name="Oval 26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>
            <a:stCxn id="75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92684" y="3184671"/>
            <a:ext cx="108141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74315" y="3727263"/>
            <a:ext cx="181320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78309" y="5000990"/>
            <a:ext cx="311248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74873" y="4358130"/>
            <a:ext cx="20825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5" name="Straight Connector 64"/>
          <p:cNvCxnSpPr>
            <a:stCxn id="78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8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2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21692" y="990019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thang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2683" y="5566919"/>
            <a:ext cx="188658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83699" y="6132848"/>
            <a:ext cx="637512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D.</a:t>
            </a:r>
          </a:p>
        </p:txBody>
      </p:sp>
      <p:sp>
        <p:nvSpPr>
          <p:cNvPr id="26" name="Arc 25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Arc 56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74100" y="3204043"/>
            <a:ext cx="1969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, B , C , 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034549" y="3786900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034549" y="4358130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BC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534928" y="5043699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 , BD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522353" y="5594227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 , CD</a:t>
            </a:r>
          </a:p>
        </p:txBody>
      </p:sp>
    </p:spTree>
    <p:extLst>
      <p:ext uri="{BB962C8B-B14F-4D97-AF65-F5344CB8AC3E}">
        <p14:creationId xmlns:p14="http://schemas.microsoft.com/office/powerpoint/2010/main" val="284856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25" grpId="0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  <p:bldP spid="55" grpId="0"/>
      <p:bldP spid="56" grpId="0"/>
      <p:bldP spid="26" grpId="0" animBg="1"/>
      <p:bldP spid="57" grpId="0" animBg="1"/>
      <p:bldP spid="28" grpId="0"/>
      <p:bldP spid="63" grpId="0"/>
      <p:bldP spid="64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87980" y="1961072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186" y="1790428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thước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compa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ABCD</a:t>
            </a: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4829" y="2746533"/>
            <a:ext cx="108122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kề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ABCD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00631" y="596880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Hai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góc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kề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một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đáy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bằng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nhau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blipFill>
                <a:blip r:embed="rId2"/>
                <a:stretch>
                  <a:fillRect l="-1697" t="-5357" b="-1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483243" y="3531176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AB = CD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46540" y="433061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AC = BD</a:t>
            </a:r>
          </a:p>
        </p:txBody>
      </p:sp>
      <p:sp>
        <p:nvSpPr>
          <p:cNvPr id="27" name="Trapezoid 26"/>
          <p:cNvSpPr/>
          <p:nvPr/>
        </p:nvSpPr>
        <p:spPr>
          <a:xfrm>
            <a:off x="6984940" y="3570073"/>
            <a:ext cx="4925828" cy="2530077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126087" y="311624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1242238" y="305606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1768683" y="60733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7647932" y="3556862"/>
            <a:ext cx="4246459" cy="25041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7035872" y="3614414"/>
            <a:ext cx="4210035" cy="24600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Arc 409"/>
          <p:cNvSpPr/>
          <p:nvPr/>
        </p:nvSpPr>
        <p:spPr>
          <a:xfrm>
            <a:off x="6687260" y="538136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Arc 410"/>
          <p:cNvSpPr/>
          <p:nvPr/>
        </p:nvSpPr>
        <p:spPr>
          <a:xfrm rot="14754031">
            <a:off x="11409497" y="515695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07707" y="-3371307"/>
            <a:ext cx="5276959" cy="9746308"/>
            <a:chOff x="5633548" y="-3320527"/>
            <a:chExt cx="5276959" cy="9746308"/>
          </a:xfrm>
        </p:grpSpPr>
        <p:grpSp>
          <p:nvGrpSpPr>
            <p:cNvPr id="28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4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4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4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4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4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4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4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4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 rot="6470603">
            <a:off x="8692261" y="1677903"/>
            <a:ext cx="5095950" cy="9496407"/>
            <a:chOff x="5633548" y="-3320527"/>
            <a:chExt cx="5276959" cy="9746308"/>
          </a:xfrm>
        </p:grpSpPr>
        <p:grpSp>
          <p:nvGrpSpPr>
            <p:cNvPr id="23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3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24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4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24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24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24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25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25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25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25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25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1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oup 25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0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9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8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7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3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320" name="Group 319"/>
          <p:cNvGrpSpPr/>
          <p:nvPr/>
        </p:nvGrpSpPr>
        <p:grpSpPr>
          <a:xfrm rot="2750315">
            <a:off x="8799279" y="-494503"/>
            <a:ext cx="5095950" cy="9496407"/>
            <a:chOff x="5633548" y="-3320527"/>
            <a:chExt cx="5276959" cy="9746308"/>
          </a:xfrm>
        </p:grpSpPr>
        <p:grpSp>
          <p:nvGrpSpPr>
            <p:cNvPr id="32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32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33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33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33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33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33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34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34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34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34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34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0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0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9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7" name="Group 34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9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8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8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7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7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6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6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5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2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 rot="9107755">
            <a:off x="9292956" y="3504007"/>
            <a:ext cx="5276959" cy="9746308"/>
            <a:chOff x="5633548" y="-3320527"/>
            <a:chExt cx="5276959" cy="9746308"/>
          </a:xfrm>
        </p:grpSpPr>
        <p:grpSp>
          <p:nvGrpSpPr>
            <p:cNvPr id="136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13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150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51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52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153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154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155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156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157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158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20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15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1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10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05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00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95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90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85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80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75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70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28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72" grpId="0"/>
      <p:bldP spid="93" grpId="0"/>
      <p:bldP spid="94" grpId="0"/>
      <p:bldP spid="410" grpId="0" animBg="1"/>
      <p:bldP spid="4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06914" y="2562230"/>
            <a:ext cx="6052011" cy="3631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467398" y="2859863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205747" y="4015951"/>
            <a:ext cx="473198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Hai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89821" y="3395712"/>
            <a:ext cx="465976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Hai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205747" y="4569352"/>
            <a:ext cx="5076520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Hai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197783" y="5111039"/>
            <a:ext cx="517174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Hai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rapezoid 36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0" name="Straight Connector 39"/>
          <p:cNvCxnSpPr>
            <a:stCxn id="49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>
            <a:stCxn id="52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52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53" name="Arc 52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Arc 53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69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8" grpId="0"/>
      <p:bldP spid="29" grpId="0"/>
      <p:bldP spid="27" grpId="0"/>
      <p:bldP spid="53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0" y="487892"/>
            <a:ext cx="9931399" cy="841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?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558"/>
          <a:stretch/>
        </p:blipFill>
        <p:spPr>
          <a:xfrm>
            <a:off x="3807218" y="1701800"/>
            <a:ext cx="3516449" cy="4506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20732" y="4224867"/>
            <a:ext cx="1557867" cy="1540933"/>
            <a:chOff x="762000" y="2142067"/>
            <a:chExt cx="1557867" cy="154093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9067" y="2032000"/>
            <a:ext cx="1557867" cy="1540933"/>
            <a:chOff x="762000" y="2142067"/>
            <a:chExt cx="1557867" cy="1540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3137"/>
          <a:stretch/>
        </p:blipFill>
        <p:spPr>
          <a:xfrm>
            <a:off x="7241781" y="1701800"/>
            <a:ext cx="2043247" cy="450659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366934" y="5576359"/>
            <a:ext cx="2706551" cy="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thang HKIJ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-76076" y="487892"/>
            <a:ext cx="19302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4678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4" y="623358"/>
            <a:ext cx="6519333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tờ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</a:t>
            </a:r>
          </a:p>
        </p:txBody>
      </p:sp>
      <p:pic>
        <p:nvPicPr>
          <p:cNvPr id="6" name="Toán 6 - Hình thang câ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0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8222" y="1177356"/>
            <a:ext cx="8954107" cy="50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346" y="123328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ứng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21" y="1282670"/>
            <a:ext cx="2396331" cy="214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9" y="3908780"/>
            <a:ext cx="2751666" cy="27516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80982" y="739917"/>
            <a:ext cx="1859844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thoi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7" y="1050538"/>
            <a:ext cx="2374435" cy="23744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67354" y="3735594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7553" y="800656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67553" y="3959341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13622" r="17161" b="43251"/>
          <a:stretch/>
        </p:blipFill>
        <p:spPr>
          <a:xfrm>
            <a:off x="7051621" y="4390214"/>
            <a:ext cx="4458092" cy="20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4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882" y="1292913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HĐ5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0167" y="5639716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82" y="533120"/>
            <a:ext cx="473611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BÌNH 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H.4.11)?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802" y="2978961"/>
            <a:ext cx="2566172" cy="1770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67" y="2978961"/>
            <a:ext cx="2513534" cy="1885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61" y="2845289"/>
            <a:ext cx="2637575" cy="1904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0687" y="4749421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6999" y="4772650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18332" y="4664057"/>
            <a:ext cx="38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760447" y="3303893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60447" y="3777187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778690" y="329907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454429" y="406281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1" grpId="0"/>
      <p:bldP spid="8" grpId="0"/>
      <p:bldP spid="5" grpId="0"/>
      <p:bldP spid="6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4182" y="349461"/>
            <a:ext cx="11005159" cy="898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Hoạt </a:t>
            </a:r>
            <a:r>
              <a:rPr lang="en-US" b="1" dirty="0" err="1">
                <a:solidFill>
                  <a:srgbClr val="0070C0"/>
                </a:solidFill>
              </a:rPr>
              <a:t>động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nhóm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</a:rPr>
              <a:t>Hãy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tên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thang </a:t>
            </a:r>
            <a:r>
              <a:rPr lang="en-US" dirty="0" err="1">
                <a:solidFill>
                  <a:srgbClr val="0070C0"/>
                </a:solidFill>
              </a:rPr>
              <a:t>cân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nhật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trong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lục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đều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sau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108350" y="1830587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22369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ABCD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80911" y="1763435"/>
            <a:ext cx="4478438" cy="4019736"/>
            <a:chOff x="988661" y="1603449"/>
            <a:chExt cx="4478438" cy="401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4" b="100000" l="0" r="98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75" y="1603449"/>
              <a:ext cx="4311024" cy="3801054"/>
            </a:xfrm>
            <a:prstGeom prst="rect">
              <a:avLst/>
            </a:prstGeom>
          </p:spPr>
        </p:pic>
        <p:sp>
          <p:nvSpPr>
            <p:cNvPr id="22" name="Content Placeholder 6"/>
            <p:cNvSpPr txBox="1">
              <a:spLocks/>
            </p:cNvSpPr>
            <p:nvPr/>
          </p:nvSpPr>
          <p:spPr>
            <a:xfrm>
              <a:off x="988661" y="3271381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1942727" y="160388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4" name="Content Placeholder 6"/>
            <p:cNvSpPr txBox="1">
              <a:spLocks/>
            </p:cNvSpPr>
            <p:nvPr/>
          </p:nvSpPr>
          <p:spPr>
            <a:xfrm>
              <a:off x="3979642" y="1603884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961499" y="3323573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979642" y="5002060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2017883" y="5002059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28" name="Content Placeholder 6"/>
            <p:cNvSpPr txBox="1">
              <a:spLocks/>
            </p:cNvSpPr>
            <p:nvPr/>
          </p:nvSpPr>
          <p:spPr>
            <a:xfrm>
              <a:off x="2982901" y="363413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30" name="Trapezoid 29"/>
          <p:cNvSpPr/>
          <p:nvPr/>
        </p:nvSpPr>
        <p:spPr>
          <a:xfrm>
            <a:off x="1537252" y="213450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rapezoid 31"/>
          <p:cNvSpPr/>
          <p:nvPr/>
        </p:nvSpPr>
        <p:spPr>
          <a:xfrm rot="10800000">
            <a:off x="1510428" y="3650453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rapezoid 32"/>
          <p:cNvSpPr/>
          <p:nvPr/>
        </p:nvSpPr>
        <p:spPr>
          <a:xfrm rot="3637297">
            <a:off x="2184173" y="2532680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rapezoid 43"/>
          <p:cNvSpPr/>
          <p:nvPr/>
        </p:nvSpPr>
        <p:spPr>
          <a:xfrm rot="14465605">
            <a:off x="881224" y="326255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rapezoid 44"/>
          <p:cNvSpPr/>
          <p:nvPr/>
        </p:nvSpPr>
        <p:spPr>
          <a:xfrm rot="7233036">
            <a:off x="2175542" y="330877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rapezoid 45"/>
          <p:cNvSpPr/>
          <p:nvPr/>
        </p:nvSpPr>
        <p:spPr>
          <a:xfrm rot="18079124">
            <a:off x="901723" y="2516522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739586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ADEF</a:t>
            </a: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701313" y="3456828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CDEF</a:t>
            </a: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7739586" y="342238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ABCF</a:t>
            </a: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701313" y="288707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BCDE</a:t>
            </a: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7739586" y="2904981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BEFA</a:t>
            </a:r>
          </a:p>
        </p:txBody>
      </p:sp>
      <p:sp>
        <p:nvSpPr>
          <p:cNvPr id="52" name="Content Placeholder 6"/>
          <p:cNvSpPr txBox="1">
            <a:spLocks/>
          </p:cNvSpPr>
          <p:nvPr/>
        </p:nvSpPr>
        <p:spPr>
          <a:xfrm>
            <a:off x="6166028" y="4230672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1203" y="2175404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 rot="3611485">
            <a:off x="2357291" y="2191430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 rot="17978249">
            <a:off x="2372376" y="2179931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6799025" y="482468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BCEF</a:t>
            </a: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9316116" y="48335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BDEA</a:t>
            </a: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8004019" y="48173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ACDF</a:t>
            </a:r>
          </a:p>
        </p:txBody>
      </p:sp>
    </p:spTree>
    <p:extLst>
      <p:ext uri="{BB962C8B-B14F-4D97-AF65-F5344CB8AC3E}">
        <p14:creationId xmlns:p14="http://schemas.microsoft.com/office/powerpoint/2010/main" val="16765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2" grpId="0"/>
      <p:bldP spid="30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945"/>
            <a:ext cx="12225404" cy="687679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9754" y="968593"/>
            <a:ext cx="10147303" cy="419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Hãy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tìm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nhiêu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ở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dưới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977" t="32709" r="34756" b="23548"/>
          <a:stretch/>
        </p:blipFill>
        <p:spPr>
          <a:xfrm>
            <a:off x="1218970" y="1509386"/>
            <a:ext cx="5077792" cy="4928992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7497872" y="1746294"/>
            <a:ext cx="2504162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Tam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568853" y="265025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7568853" y="3554218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405004" y="4584526"/>
            <a:ext cx="2327752" cy="1363250"/>
          </a:xfrm>
          <a:prstGeom prst="parallelogram">
            <a:avLst>
              <a:gd name="adj" fmla="val 5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Diamond 14"/>
          <p:cNvSpPr/>
          <p:nvPr/>
        </p:nvSpPr>
        <p:spPr>
          <a:xfrm>
            <a:off x="3732756" y="3271382"/>
            <a:ext cx="1534439" cy="26763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639834" y="453333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2204580" y="3206663"/>
            <a:ext cx="3056351" cy="1377863"/>
          </a:xfrm>
          <a:prstGeom prst="trapezoid">
            <a:avLst>
              <a:gd name="adj" fmla="val 56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7710815" y="5404939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198316" y="3224410"/>
            <a:ext cx="3062615" cy="2723366"/>
          </a:xfrm>
          <a:prstGeom prst="hexagon">
            <a:avLst>
              <a:gd name="adj" fmla="val 28680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76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2" grpId="0"/>
      <p:bldP spid="14" grpId="0" animBg="1"/>
      <p:bldP spid="15" grpId="0" animBg="1"/>
      <p:bldP spid="16" grpId="0"/>
      <p:bldP spid="18" grpId="0" animBg="1"/>
      <p:bldP spid="19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651" y="0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4.14: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651" y="484340"/>
            <a:ext cx="10522908" cy="14496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tùy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ý,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mảnh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Ghép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mảnh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sp>
        <p:nvSpPr>
          <p:cNvPr id="26" name="Right Triangle 25"/>
          <p:cNvSpPr/>
          <p:nvPr/>
        </p:nvSpPr>
        <p:spPr>
          <a:xfrm>
            <a:off x="5252079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ight Triangle 26"/>
          <p:cNvSpPr/>
          <p:nvPr/>
        </p:nvSpPr>
        <p:spPr>
          <a:xfrm flipH="1">
            <a:off x="2867225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ight Triangle 27"/>
          <p:cNvSpPr/>
          <p:nvPr/>
        </p:nvSpPr>
        <p:spPr>
          <a:xfrm flipV="1">
            <a:off x="5252079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ght Triangle 28"/>
          <p:cNvSpPr/>
          <p:nvPr/>
        </p:nvSpPr>
        <p:spPr>
          <a:xfrm flipH="1" flipV="1">
            <a:off x="2867225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81" t="25075" r="23974" b="22416"/>
          <a:stretch/>
        </p:blipFill>
        <p:spPr>
          <a:xfrm>
            <a:off x="2666125" y="2201120"/>
            <a:ext cx="5258795" cy="40105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932390" y="4122036"/>
            <a:ext cx="4682821" cy="4054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52079" y="2418308"/>
            <a:ext cx="43444" cy="3576181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07188" y="3433682"/>
            <a:ext cx="2794000" cy="15454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9631" flipV="1">
            <a:off x="3782388" y="5567405"/>
            <a:ext cx="2794000" cy="15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41094 0.0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404 -0.51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362 -0.051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5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4049 -0.0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3724 0.0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3893 0.056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9558 0.2583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9558 -0.258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00408" y="1711591"/>
            <a:ext cx="2369525" cy="14960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4454133" y="2853432"/>
            <a:ext cx="3004633" cy="1608561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2053" y="3556381"/>
            <a:ext cx="2047742" cy="252383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3411" y="142431"/>
            <a:ext cx="10711199" cy="11060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thoi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035" y="3248122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CẠNH ĐỐI BẰNG NHAU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28035" y="5124493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GÓC ĐỐI BẰNG NHAU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28035" y="1751258"/>
            <a:ext cx="3174640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CẠNH ĐỐI SONG </a:t>
            </a:r>
            <a:r>
              <a:rPr lang="en-US" sz="2000" b="1" dirty="0" err="1" smtClean="0"/>
              <a:t>SONG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9178343" y="1085849"/>
            <a:ext cx="3013657" cy="5103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BỐN GÓC BẰNG NHAU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298546" y="6178555"/>
            <a:ext cx="2816449" cy="5008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BỐN CẠNH BẰNG NHAU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76845" y="2195848"/>
            <a:ext cx="906884" cy="7405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77730" y="4580540"/>
            <a:ext cx="805999" cy="8820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5"/>
          </p:cNvCxnSpPr>
          <p:nvPr/>
        </p:nvCxnSpPr>
        <p:spPr>
          <a:xfrm>
            <a:off x="3800344" y="3644848"/>
            <a:ext cx="854859" cy="128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58766" y="2109750"/>
            <a:ext cx="1840290" cy="11383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07409" y="3991804"/>
            <a:ext cx="2138081" cy="9730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148365" y="1213468"/>
            <a:ext cx="2342886" cy="58167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endParaRPr lang="en-US" altLang="en-US" sz="3000" b="1" u="sng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hành,hình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4.10; 4.11; 4.12  SGK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9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362" y="358183"/>
            <a:ext cx="7588155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AutoShape 8" descr="Kệ trang trí hình bình hành... - SHOP NỘI THẤT - Theo Yêu Cầu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40" y="1315071"/>
            <a:ext cx="2852595" cy="3571301"/>
          </a:xfrm>
          <a:prstGeom prst="rect">
            <a:avLst/>
          </a:prstGeom>
        </p:spPr>
      </p:pic>
      <p:pic>
        <p:nvPicPr>
          <p:cNvPr id="1044" name="Picture 20" descr="Nhà ấn tượng với gạch trang trí họa tiết hì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28" y="1354512"/>
            <a:ext cx="2513225" cy="36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2" descr="Thảm màu khối hình bình hành Bắc Âu hiện đại | Trang trí và mô hình AI Tải  xuống miễn phí - Pikbest"/>
          <p:cNvSpPr>
            <a:spLocks noChangeAspect="1" noChangeArrowheads="1"/>
          </p:cNvSpPr>
          <p:nvPr/>
        </p:nvSpPr>
        <p:spPr bwMode="auto">
          <a:xfrm>
            <a:off x="-5766419" y="7937"/>
            <a:ext cx="6379194" cy="6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thảm màu khối hình bình hành bắc Âu hiện đ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" y="1315071"/>
            <a:ext cx="3657600" cy="39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2943" y="5743849"/>
            <a:ext cx="3678497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5923" y="5561238"/>
            <a:ext cx="337292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43328" y="5571040"/>
            <a:ext cx="315116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24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HĐ6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6950" y="595866"/>
            <a:ext cx="4678415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4.12a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483426" y="1225381"/>
            <a:ext cx="482585" cy="21514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502601" y="1164081"/>
            <a:ext cx="2480038" cy="318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971831" y="1132205"/>
            <a:ext cx="500680" cy="2169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951383" y="3308460"/>
            <a:ext cx="2521872" cy="117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952135" y="1194398"/>
            <a:ext cx="3013876" cy="21338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461842" y="1132205"/>
            <a:ext cx="2011412" cy="22010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23399" y="52456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1964" y="3189635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4709" y="3177656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9924660" y="567840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4.10b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(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H.4.10b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185412" y="933144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5038628" y="1273816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122932" y="1667863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420141" y="2170883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7211" y="341200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c 91"/>
          <p:cNvSpPr/>
          <p:nvPr/>
        </p:nvSpPr>
        <p:spPr>
          <a:xfrm rot="666811">
            <a:off x="1880149" y="3318985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81747" y="929865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747190" y="1266372"/>
            <a:ext cx="575570" cy="85101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188866" y="1214393"/>
            <a:ext cx="883103" cy="24408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7412209" y="1092502"/>
            <a:ext cx="140946" cy="1366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9414629" y="3243245"/>
            <a:ext cx="146360" cy="169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6923253" y="3239192"/>
            <a:ext cx="142884" cy="1385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9903346" y="1115079"/>
            <a:ext cx="158537" cy="1587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2073095" y="1493838"/>
            <a:ext cx="2882827" cy="2167539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26957" y="1480812"/>
            <a:ext cx="1798838" cy="21360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47348" y="290919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2626957" y="3310052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6270776">
            <a:off x="-1025245" y="4298978"/>
            <a:ext cx="7457599" cy="4086916"/>
            <a:chOff x="2975032" y="3293453"/>
            <a:chExt cx="7457599" cy="4086916"/>
          </a:xfrm>
        </p:grpSpPr>
        <p:grpSp>
          <p:nvGrpSpPr>
            <p:cNvPr id="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7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6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92" name="Parallelogram 91"/>
          <p:cNvSpPr/>
          <p:nvPr/>
        </p:nvSpPr>
        <p:spPr>
          <a:xfrm>
            <a:off x="3619739" y="2918933"/>
            <a:ext cx="3120205" cy="1885667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555491" y="240962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1160229" y="352999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98998" y="4889013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4.12b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160229" y="79972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55490" y="734508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OC, OB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077411" y="2943366"/>
            <a:ext cx="2179399" cy="186123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600130" y="2943366"/>
            <a:ext cx="3139814" cy="183736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605058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875825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444087" y="481495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70827" y="460762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ounded Rectangle 295"/>
          <p:cNvSpPr/>
          <p:nvPr/>
        </p:nvSpPr>
        <p:spPr>
          <a:xfrm>
            <a:off x="637511" y="1252796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8" name="Group 297"/>
          <p:cNvGrpSpPr/>
          <p:nvPr/>
        </p:nvGrpSpPr>
        <p:grpSpPr>
          <a:xfrm>
            <a:off x="4009257" y="1353984"/>
            <a:ext cx="7457599" cy="4086916"/>
            <a:chOff x="2975032" y="3293453"/>
            <a:chExt cx="7457599" cy="4086916"/>
          </a:xfrm>
        </p:grpSpPr>
        <p:grpSp>
          <p:nvGrpSpPr>
            <p:cNvPr id="2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88" name="Group 387"/>
          <p:cNvGrpSpPr/>
          <p:nvPr/>
        </p:nvGrpSpPr>
        <p:grpSpPr>
          <a:xfrm rot="19787247">
            <a:off x="3240667" y="1341131"/>
            <a:ext cx="7457599" cy="4086916"/>
            <a:chOff x="2975032" y="3293453"/>
            <a:chExt cx="7457599" cy="4086916"/>
          </a:xfrm>
        </p:grpSpPr>
        <p:grpSp>
          <p:nvGrpSpPr>
            <p:cNvPr id="38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479" name="Group 478"/>
          <p:cNvGrpSpPr/>
          <p:nvPr/>
        </p:nvGrpSpPr>
        <p:grpSpPr>
          <a:xfrm rot="2445589">
            <a:off x="2831691" y="3662669"/>
            <a:ext cx="7457599" cy="4086916"/>
            <a:chOff x="2975032" y="3293453"/>
            <a:chExt cx="7457599" cy="4086916"/>
          </a:xfrm>
        </p:grpSpPr>
        <p:grpSp>
          <p:nvGrpSpPr>
            <p:cNvPr id="480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482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483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94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95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96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97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98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99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500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501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502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3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564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4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559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5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554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6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549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7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544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8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539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9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34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0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9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1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24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19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3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514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8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69" name="Rounded Rectangle 568"/>
          <p:cNvSpPr/>
          <p:nvPr/>
        </p:nvSpPr>
        <p:spPr>
          <a:xfrm>
            <a:off x="6149588" y="1267675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OA 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OC; OB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OD</a:t>
            </a:r>
          </a:p>
        </p:txBody>
      </p:sp>
      <p:sp>
        <p:nvSpPr>
          <p:cNvPr id="570" name="TextBox 569"/>
          <p:cNvSpPr txBox="1"/>
          <p:nvPr/>
        </p:nvSpPr>
        <p:spPr>
          <a:xfrm>
            <a:off x="4981648" y="3377933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101" y="6103049"/>
            <a:ext cx="1028700" cy="676275"/>
          </a:xfrm>
          <a:prstGeom prst="rect">
            <a:avLst/>
          </a:prstGeom>
        </p:spPr>
      </p:pic>
      <p:sp>
        <p:nvSpPr>
          <p:cNvPr id="94" name="Rectangular Callout 93"/>
          <p:cNvSpPr/>
          <p:nvPr/>
        </p:nvSpPr>
        <p:spPr>
          <a:xfrm>
            <a:off x="8658812" y="4228373"/>
            <a:ext cx="3379182" cy="1605245"/>
          </a:xfrm>
          <a:prstGeom prst="wedgeRectCallout">
            <a:avLst>
              <a:gd name="adj1" fmla="val -4181"/>
              <a:gd name="adj2" fmla="val 1024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8739420" y="4312868"/>
            <a:ext cx="3250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21667 -0.00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03842 0.2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5" grpId="0" animBg="1"/>
      <p:bldP spid="98" grpId="0" animBg="1"/>
      <p:bldP spid="101" grpId="0"/>
      <p:bldP spid="296" grpId="0" animBg="1"/>
      <p:bldP spid="569" grpId="0" animBg="1"/>
      <p:bldP spid="94" grpId="0" animBg="1"/>
      <p:bldP spid="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arallelogram 93"/>
          <p:cNvSpPr/>
          <p:nvPr/>
        </p:nvSpPr>
        <p:spPr>
          <a:xfrm>
            <a:off x="4309671" y="2961564"/>
            <a:ext cx="3312420" cy="1933034"/>
          </a:xfrm>
          <a:prstGeom prst="parallelogram">
            <a:avLst>
              <a:gd name="adj" fmla="val 3278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1105469" y="4894598"/>
            <a:ext cx="9144000" cy="1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82388" y="2961563"/>
            <a:ext cx="9976513" cy="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630304" y="450376"/>
            <a:ext cx="2153734" cy="6407624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469038" y="551859"/>
            <a:ext cx="1937982" cy="5950423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25151" y="482418"/>
            <a:ext cx="955597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539624" y="53843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6090940" y="6009132"/>
            <a:ext cx="6101060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3070" y="244441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7157" y="48753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1733" y="2407977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0442" y="480710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329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501" y="313980"/>
            <a:ext cx="11141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82974" y="325962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Isosceles Triangle 18"/>
          <p:cNvSpPr/>
          <p:nvPr/>
        </p:nvSpPr>
        <p:spPr>
          <a:xfrm rot="14844215">
            <a:off x="992270" y="183172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4048940">
            <a:off x="3036109" y="978038"/>
            <a:ext cx="1774209" cy="2210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2"/>
            <a:endCxn id="20" idx="4"/>
          </p:cNvCxnSpPr>
          <p:nvPr/>
        </p:nvCxnSpPr>
        <p:spPr>
          <a:xfrm>
            <a:off x="2562698" y="1686784"/>
            <a:ext cx="679466" cy="163894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890" flipH="1">
            <a:off x="2236427" y="1046968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25" name="Isosceles Triangle 24"/>
          <p:cNvSpPr/>
          <p:nvPr/>
        </p:nvSpPr>
        <p:spPr>
          <a:xfrm rot="4048940">
            <a:off x="3924939" y="289884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3891104">
            <a:off x="7806727" y="1001385"/>
            <a:ext cx="1897038" cy="2324345"/>
          </a:xfrm>
          <a:prstGeom prst="triangle">
            <a:avLst>
              <a:gd name="adj" fmla="val 5329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4683479">
            <a:off x="8231330" y="1912203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4" idx="4"/>
          </p:cNvCxnSpPr>
          <p:nvPr/>
        </p:nvCxnSpPr>
        <p:spPr>
          <a:xfrm flipV="1">
            <a:off x="8034629" y="1720450"/>
            <a:ext cx="1791145" cy="180924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9592" flipH="1">
            <a:off x="9972131" y="1027007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8" name="Isosceles Triangle 37"/>
          <p:cNvSpPr/>
          <p:nvPr/>
        </p:nvSpPr>
        <p:spPr>
          <a:xfrm rot="3891104">
            <a:off x="8639148" y="3338730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159760" y="5487888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7448 -0.28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-0.09144 L -0.0694 -0.341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5" grpId="0" animBg="1"/>
      <p:bldP spid="25" grpId="1" animBg="1"/>
      <p:bldP spid="33" grpId="0" animBg="1"/>
      <p:bldP spid="34" grpId="0" animBg="1"/>
      <p:bldP spid="34" grpId="1" animBg="1"/>
      <p:bldP spid="34" grpId="2" animBg="1"/>
      <p:bldP spid="38" grpId="0" animBg="1"/>
      <p:bldP spid="38" grpId="1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31814" y="1209112"/>
            <a:ext cx="9534770" cy="45138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extBox 1"/>
          <p:cNvSpPr txBox="1"/>
          <p:nvPr/>
        </p:nvSpPr>
        <p:spPr>
          <a:xfrm>
            <a:off x="2078995" y="1532288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2625" y="2193762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242625" y="2912029"/>
            <a:ext cx="4206601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242625" y="3577769"/>
            <a:ext cx="91294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242625" y="4273729"/>
            <a:ext cx="56060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9676" y="4961776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dirty="0"/>
          </a:p>
        </p:txBody>
      </p:sp>
    </p:spTree>
    <p:extLst>
      <p:ext uri="{BB962C8B-B14F-4D97-AF65-F5344CB8AC3E}">
        <p14:creationId xmlns:p14="http://schemas.microsoft.com/office/powerpoint/2010/main" val="14373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085" y="30530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19085" y="88751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AB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 cm, BC = 3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74477" y="124856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487497" y="175690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722470" y="125557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680906" y="1761851"/>
            <a:ext cx="997559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5368" y="234634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680909" y="2346327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AB. Hai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48977" y="4467283"/>
            <a:ext cx="7457599" cy="4086916"/>
            <a:chOff x="2975032" y="3293453"/>
            <a:chExt cx="7457599" cy="4086916"/>
          </a:xfrm>
        </p:grpSpPr>
        <p:grpSp>
          <p:nvGrpSpPr>
            <p:cNvPr id="1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7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6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 rot="6864229">
            <a:off x="897267" y="5125890"/>
            <a:ext cx="7457599" cy="4086916"/>
            <a:chOff x="2975032" y="3293453"/>
            <a:chExt cx="7457599" cy="4086916"/>
          </a:xfrm>
        </p:grpSpPr>
        <p:grpSp>
          <p:nvGrpSpPr>
            <p:cNvPr id="10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2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2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2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2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2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8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7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6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5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4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94" name="Straight Connector 193"/>
          <p:cNvCxnSpPr/>
          <p:nvPr/>
        </p:nvCxnSpPr>
        <p:spPr>
          <a:xfrm>
            <a:off x="2321648" y="5996774"/>
            <a:ext cx="3359869" cy="982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697273" y="4180732"/>
            <a:ext cx="824837" cy="185487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2337082" y="3195790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3005482" y="4180732"/>
            <a:ext cx="3489656" cy="1743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743039" y="367494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6437060" y="36575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642788" y="589822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996302" y="585017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9" name="TextBox 208"/>
          <p:cNvSpPr txBox="1"/>
          <p:nvPr/>
        </p:nvSpPr>
        <p:spPr>
          <a:xfrm rot="17299410">
            <a:off x="6088082" y="4854155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3629653" y="6219347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2251905" y="4488459"/>
            <a:ext cx="7457599" cy="4086916"/>
            <a:chOff x="2975032" y="3293453"/>
            <a:chExt cx="7457599" cy="4086916"/>
          </a:xfrm>
        </p:grpSpPr>
        <p:grpSp>
          <p:nvGrpSpPr>
            <p:cNvPr id="212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14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15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26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27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28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29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30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31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2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33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34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35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96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91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86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81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76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71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66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61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56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51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46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3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301" name="Straight Connector 300"/>
          <p:cNvCxnSpPr/>
          <p:nvPr/>
        </p:nvCxnSpPr>
        <p:spPr>
          <a:xfrm flipV="1">
            <a:off x="2348565" y="4168634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06" idx="2"/>
          </p:cNvCxnSpPr>
          <p:nvPr/>
        </p:nvCxnSpPr>
        <p:spPr>
          <a:xfrm flipH="1">
            <a:off x="3181876" y="4180732"/>
            <a:ext cx="3408141" cy="1303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3581 -0.1372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2748 -0.276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205" grpId="0"/>
      <p:bldP spid="206" grpId="0"/>
      <p:bldP spid="207" grpId="0"/>
      <p:bldP spid="208" grpId="0"/>
      <p:bldP spid="209" grpId="0"/>
      <p:bldP spid="2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1294</Words>
  <Application>Microsoft Office PowerPoint</Application>
  <PresentationFormat>Widescreen</PresentationFormat>
  <Paragraphs>417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ＭＳ Ｐゴシック</vt:lpstr>
      <vt:lpstr>.VnTime</vt:lpstr>
      <vt:lpstr>Arial</vt:lpstr>
      <vt:lpstr>Calibri</vt:lpstr>
      <vt:lpstr>Calibri Light</vt:lpstr>
      <vt:lpstr>Cambria Math</vt:lpstr>
      <vt:lpstr>Courier New</vt:lpstr>
      <vt:lpstr>等线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121</cp:revision>
  <dcterms:created xsi:type="dcterms:W3CDTF">2021-08-15T07:19:05Z</dcterms:created>
  <dcterms:modified xsi:type="dcterms:W3CDTF">2024-11-28T07:31:48Z</dcterms:modified>
</cp:coreProperties>
</file>