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8" r:id="rId11"/>
    <p:sldId id="270" r:id="rId12"/>
    <p:sldId id="271" r:id="rId13"/>
    <p:sldId id="275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-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3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6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BC198-3D7B-488A-90CC-E891FDE5C4E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5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3188-ED79-4CE9-A82D-6C328702D9D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92519" y="82449"/>
            <a:ext cx="6431007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44228" y="5610153"/>
            <a:ext cx="8804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933994" y="1036517"/>
            <a:ext cx="2429692" cy="21031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4304210" y="1036517"/>
            <a:ext cx="2351314" cy="193330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15200" y="1036517"/>
            <a:ext cx="1933303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3994" y="3596726"/>
            <a:ext cx="2913018" cy="1658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4617720" y="3596726"/>
            <a:ext cx="1685108" cy="17634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6655524" y="3596726"/>
            <a:ext cx="2468880" cy="148916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9601199" y="3596726"/>
            <a:ext cx="1854926" cy="148916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1154507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576973"/>
            <a:ext cx="217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thoi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928" y="1286679"/>
            <a:ext cx="791196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2546" y="2040239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>
                <a:latin typeface="Times New Roman" pitchFamily="18" charset="0"/>
                <a:cs typeface="Times New Roman" pitchFamily="18" charset="0"/>
              </a:rPr>
              <a:t>HĐ3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8566" y="5720015"/>
            <a:ext cx="8604986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566" y="2781299"/>
            <a:ext cx="8154520" cy="28147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98171" y="2040239"/>
            <a:ext cx="9065623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4.9,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8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 animBg="1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634" y="5142357"/>
            <a:ext cx="354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7798" y="5142354"/>
            <a:ext cx="2619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2411" y="5142356"/>
            <a:ext cx="32983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801" y="1006557"/>
            <a:ext cx="10037928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67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ông thức tính đường chéo hình bình hành và bài tập có lời giải cực dễ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4" y="2059231"/>
            <a:ext cx="3545314" cy="265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88" y="2163762"/>
            <a:ext cx="2565512" cy="2554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916" y="2059231"/>
            <a:ext cx="3468583" cy="26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3" grpId="0"/>
      <p:bldP spid="13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4154" y="582546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>
                <a:latin typeface="Times New Roman" pitchFamily="18" charset="0"/>
                <a:cs typeface="Times New Roman" pitchFamily="18" charset="0"/>
              </a:rPr>
              <a:t>HĐ4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76951" y="595866"/>
            <a:ext cx="3523370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4.10a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5" name="Straight Connector 24"/>
          <p:cNvCxnSpPr>
            <a:endCxn id="68" idx="2"/>
          </p:cNvCxnSpPr>
          <p:nvPr/>
        </p:nvCxnSpPr>
        <p:spPr>
          <a:xfrm>
            <a:off x="8670372" y="595866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64703" y="595726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64182" y="2155898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92992" y="2155899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64182" y="2155899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8674590" y="590954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67832" y="161407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027540" y="1755790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30309" y="3535249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8425201" y="163218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36421" y="1713033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36421" y="3946165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4.10b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1340596" y="4389848"/>
            <a:ext cx="881992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(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H.4.10b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6" name="Oval 55"/>
          <p:cNvSpPr/>
          <p:nvPr/>
        </p:nvSpPr>
        <p:spPr>
          <a:xfrm>
            <a:off x="1106916" y="4458120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723" y="4391426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923" y="4405237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443" y="4391426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1731665" y="1520424"/>
            <a:ext cx="3430285" cy="2328820"/>
          </a:xfrm>
          <a:prstGeom prst="flowChartDecision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1"/>
            <a:endCxn id="9" idx="0"/>
          </p:cNvCxnSpPr>
          <p:nvPr/>
        </p:nvCxnSpPr>
        <p:spPr>
          <a:xfrm flipV="1">
            <a:off x="1731665" y="1520424"/>
            <a:ext cx="1715143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9" idx="3"/>
          </p:cNvCxnSpPr>
          <p:nvPr/>
        </p:nvCxnSpPr>
        <p:spPr>
          <a:xfrm>
            <a:off x="3446808" y="1520424"/>
            <a:ext cx="1715142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9" idx="2"/>
          </p:cNvCxnSpPr>
          <p:nvPr/>
        </p:nvCxnSpPr>
        <p:spPr>
          <a:xfrm flipH="1">
            <a:off x="3446808" y="2684834"/>
            <a:ext cx="1715142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1"/>
            <a:endCxn id="9" idx="2"/>
          </p:cNvCxnSpPr>
          <p:nvPr/>
        </p:nvCxnSpPr>
        <p:spPr>
          <a:xfrm>
            <a:off x="1731665" y="2684834"/>
            <a:ext cx="1715143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9" idx="1"/>
            <a:endCxn id="9" idx="3"/>
          </p:cNvCxnSpPr>
          <p:nvPr/>
        </p:nvCxnSpPr>
        <p:spPr>
          <a:xfrm>
            <a:off x="1731665" y="2684834"/>
            <a:ext cx="3430285" cy="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847433" y="962857"/>
            <a:ext cx="104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3474720" y="1273685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66758" y="2021995"/>
            <a:ext cx="156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205242" y="2374210"/>
            <a:ext cx="106235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64154" y="3496295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/>
          <p:cNvCxnSpPr>
            <a:stCxn id="82" idx="0"/>
          </p:cNvCxnSpPr>
          <p:nvPr/>
        </p:nvCxnSpPr>
        <p:spPr>
          <a:xfrm flipV="1">
            <a:off x="1541899" y="3052689"/>
            <a:ext cx="638593" cy="44360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2" idx="0"/>
          </p:cNvCxnSpPr>
          <p:nvPr/>
        </p:nvCxnSpPr>
        <p:spPr>
          <a:xfrm flipV="1">
            <a:off x="1541899" y="2433711"/>
            <a:ext cx="2991359" cy="106258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Arc 90"/>
          <p:cNvSpPr/>
          <p:nvPr/>
        </p:nvSpPr>
        <p:spPr>
          <a:xfrm rot="8794384">
            <a:off x="3211295" y="1153255"/>
            <a:ext cx="697959" cy="610192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c 91"/>
          <p:cNvSpPr/>
          <p:nvPr/>
        </p:nvSpPr>
        <p:spPr>
          <a:xfrm rot="18526642">
            <a:off x="3216236" y="3644662"/>
            <a:ext cx="516206" cy="560727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144679" y="1721624"/>
            <a:ext cx="158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2346626" y="2152511"/>
            <a:ext cx="998485" cy="1416541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2564358" y="1790043"/>
            <a:ext cx="724949" cy="14702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H="1">
            <a:off x="6439617" y="2050066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11048356" y="2091310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8646175" y="3614257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8579111" y="552158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>
            <a:spLocks/>
          </p:cNvSpPr>
          <p:nvPr/>
        </p:nvSpPr>
        <p:spPr>
          <a:xfrm>
            <a:off x="1340596" y="4974175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A, B, C, D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365471" y="553027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AB, BC, CD, DA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1392443" y="61017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AC, BD.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21" grpId="0"/>
      <p:bldP spid="35" grpId="0"/>
      <p:bldP spid="36" grpId="0"/>
      <p:bldP spid="37" grpId="0"/>
      <p:bldP spid="52" grpId="0"/>
      <p:bldP spid="54" grpId="0"/>
      <p:bldP spid="55" grpId="0"/>
      <p:bldP spid="56" grpId="0" animBg="1"/>
      <p:bldP spid="3" grpId="0"/>
      <p:bldP spid="5" grpId="0"/>
      <p:bldP spid="7" grpId="0"/>
      <p:bldP spid="70" grpId="0"/>
      <p:bldP spid="79" grpId="0"/>
      <p:bldP spid="82" grpId="0"/>
      <p:bldP spid="93" grpId="0"/>
      <p:bldP spid="67" grpId="0" animBg="1"/>
      <p:bldP spid="68" grpId="0" animBg="1"/>
      <p:bldP spid="71" grpId="0" animBg="1"/>
      <p:bldP spid="74" grpId="0" animBg="1"/>
      <p:bldP spid="111" grpId="0"/>
      <p:bldP spid="112" grpId="0"/>
      <p:bldP spid="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endCxn id="68" idx="2"/>
          </p:cNvCxnSpPr>
          <p:nvPr/>
        </p:nvCxnSpPr>
        <p:spPr>
          <a:xfrm>
            <a:off x="4052171" y="768335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846502" y="768195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45981" y="2328367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074791" y="2328368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45981" y="2328368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056389" y="763423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49631" y="1786544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9339" y="1928259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12108" y="3707718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3807000" y="335687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18220" y="1885502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310521" y="4751639"/>
            <a:ext cx="10145807" cy="8362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ê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024994" y="4845909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9" name="TextBox 58"/>
          <p:cNvSpPr txBox="1">
            <a:spLocks/>
          </p:cNvSpPr>
          <p:nvPr/>
        </p:nvSpPr>
        <p:spPr>
          <a:xfrm>
            <a:off x="1310521" y="5902399"/>
            <a:ext cx="786384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76841" y="5975156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Oval 66"/>
          <p:cNvSpPr/>
          <p:nvPr/>
        </p:nvSpPr>
        <p:spPr>
          <a:xfrm flipH="1">
            <a:off x="1821416" y="2222535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6430155" y="2263779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4027974" y="3786726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3960910" y="724627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>
            <a:off x="3989068" y="236477"/>
            <a:ext cx="1381960" cy="213052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069897" y="2154524"/>
            <a:ext cx="186696" cy="16597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>
            <a:off x="316463" y="1243578"/>
            <a:ext cx="5564090" cy="3890078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430050" y="-271325"/>
            <a:ext cx="8204547" cy="522436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6804099" y="858907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650774" y="2097523"/>
            <a:ext cx="4258611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/>
      <p:bldP spid="60" grpId="0" animBg="1"/>
      <p:bldP spid="43" grpId="0" animBg="1"/>
      <p:bldP spid="2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 rot="16200000">
            <a:off x="396484" y="2577181"/>
            <a:ext cx="3357155" cy="28999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3296438" y="2577181"/>
            <a:ext cx="3357155" cy="289995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Right Arrow 17"/>
          <p:cNvSpPr/>
          <p:nvPr/>
        </p:nvSpPr>
        <p:spPr>
          <a:xfrm>
            <a:off x="3204999" y="3818152"/>
            <a:ext cx="679269" cy="3918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3296436" y="2577182"/>
            <a:ext cx="3357155" cy="2899954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2"/>
            <a:endCxn id="19" idx="4"/>
          </p:cNvCxnSpPr>
          <p:nvPr/>
        </p:nvCxnSpPr>
        <p:spPr>
          <a:xfrm>
            <a:off x="3525037" y="2348582"/>
            <a:ext cx="0" cy="335715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Isosceles Triangle 27"/>
          <p:cNvSpPr/>
          <p:nvPr/>
        </p:nvSpPr>
        <p:spPr>
          <a:xfrm>
            <a:off x="7016633" y="2146049"/>
            <a:ext cx="4176119" cy="19363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7016633" y="4082425"/>
            <a:ext cx="4176119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rved Right Arrow 30"/>
          <p:cNvSpPr/>
          <p:nvPr/>
        </p:nvSpPr>
        <p:spPr>
          <a:xfrm>
            <a:off x="9104692" y="3744800"/>
            <a:ext cx="293105" cy="6893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0800000">
            <a:off x="7016633" y="4096492"/>
            <a:ext cx="4176119" cy="19363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27139" y="1533437"/>
            <a:ext cx="9141849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Gấp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giấy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kiểm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tra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xem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thoi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nhau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8684" y="997983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7139" y="852090"/>
            <a:ext cx="8220365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8" grpId="1" animBg="1"/>
      <p:bldP spid="19" grpId="0" animBg="1"/>
      <p:bldP spid="19" grpId="1" animBg="1"/>
      <p:bldP spid="28" grpId="0" animBg="1"/>
      <p:bldP spid="28" grpId="1" animBg="1"/>
      <p:bldP spid="31" grpId="0" animBg="1"/>
      <p:bldP spid="32" grpId="0" animBg="1"/>
      <p:bldP spid="11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18467" r="1990" b="17178"/>
          <a:stretch/>
        </p:blipFill>
        <p:spPr>
          <a:xfrm>
            <a:off x="2219697" y="905312"/>
            <a:ext cx="8183736" cy="57444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88674" y="1681967"/>
            <a:ext cx="2319689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3368041" y="2235965"/>
            <a:ext cx="4182556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3368041" y="2954232"/>
            <a:ext cx="3889206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368041" y="3619972"/>
            <a:ext cx="6397905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3368041" y="4315932"/>
            <a:ext cx="5865708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5092" y="5003979"/>
            <a:ext cx="5930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2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20" b="1" dirty="0"/>
          </a:p>
        </p:txBody>
      </p:sp>
    </p:spTree>
    <p:extLst>
      <p:ext uri="{BB962C8B-B14F-4D97-AF65-F5344CB8AC3E}">
        <p14:creationId xmlns:p14="http://schemas.microsoft.com/office/powerpoint/2010/main" val="275391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55" y="1174895"/>
            <a:ext cx="6722965" cy="5419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792" y="337743"/>
            <a:ext cx="1128229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ABEF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8" y="267405"/>
            <a:ext cx="486246" cy="488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455" y="1174896"/>
            <a:ext cx="6722965" cy="54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34" y="551892"/>
            <a:ext cx="2319689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2:</a:t>
            </a:r>
            <a:endParaRPr kumimoji="0" lang="en-US" sz="2417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2247293" y="558030"/>
            <a:ext cx="786384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thoi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ABCD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cm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hướng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dẫn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251637" y="1010823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</a:t>
            </a:r>
            <a:endParaRPr kumimoji="0" lang="en-US" sz="2417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51638" y="1450010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</a:t>
            </a:r>
            <a:endParaRPr kumimoji="0" lang="en-US" sz="2417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387303" y="1006348"/>
            <a:ext cx="6893318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AB = 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cm.</a:t>
            </a:r>
            <a:endParaRPr kumimoji="0" lang="en-US" sz="24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252259" y="1451799"/>
            <a:ext cx="10528438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qua B.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Xác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BC 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3cm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4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257848" y="2036968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3:</a:t>
            </a:r>
            <a:endParaRPr kumimoji="0" lang="en-US" sz="2417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230549" y="2064336"/>
            <a:ext cx="10331125" cy="83625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qua C </a:t>
            </a:r>
            <a:r>
              <a:rPr kumimoji="0" lang="en-US" sz="241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song </a:t>
            </a:r>
            <a:r>
              <a:rPr kumimoji="0" lang="en-US" sz="241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song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AB. </a:t>
            </a:r>
            <a:r>
              <a:rPr kumimoji="0" lang="en-US" sz="241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qua A </a:t>
            </a:r>
            <a:r>
              <a:rPr kumimoji="0" lang="en-US" sz="241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song </a:t>
            </a:r>
            <a:r>
              <a:rPr kumimoji="0" lang="en-US" sz="241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song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BC.</a:t>
            </a:r>
            <a:endParaRPr kumimoji="0" lang="en-US" sz="24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>
            <a:spLocks/>
          </p:cNvSpPr>
          <p:nvPr/>
        </p:nvSpPr>
        <p:spPr>
          <a:xfrm>
            <a:off x="207172" y="2740585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4:</a:t>
            </a:r>
            <a:endParaRPr kumimoji="0" lang="en-US" sz="2417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1365053" y="2801737"/>
            <a:ext cx="8240807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 </a:t>
            </a:r>
            <a:r>
              <a:rPr kumimoji="0" lang="en-US" sz="241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này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cắt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tại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 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thoi</a:t>
            </a:r>
            <a:r>
              <a:rPr kumimoji="0" lang="en-US" sz="241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ABCD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4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5034" y="139142"/>
            <a:ext cx="3667029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b) </a:t>
            </a:r>
            <a:r>
              <a:rPr kumimoji="0" lang="en-US" sz="241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thoi</a:t>
            </a:r>
            <a:endParaRPr kumimoji="0" lang="en-US" sz="241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8704" y="3256604"/>
            <a:ext cx="46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99259" y="446943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11569" y="573975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368800" y="3637992"/>
            <a:ext cx="1435100" cy="109202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2226" y="3600553"/>
            <a:ext cx="2422374" cy="183500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68800" y="4730018"/>
            <a:ext cx="1433095" cy="110135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751860" y="4302034"/>
            <a:ext cx="1913891" cy="1556519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8" name="Group 129"/>
          <p:cNvGrpSpPr>
            <a:grpSpLocks/>
          </p:cNvGrpSpPr>
          <p:nvPr/>
        </p:nvGrpSpPr>
        <p:grpSpPr bwMode="auto">
          <a:xfrm rot="3990802">
            <a:off x="3458702" y="5257821"/>
            <a:ext cx="6602175" cy="3737523"/>
            <a:chOff x="1740" y="3848"/>
            <a:chExt cx="3152" cy="1714"/>
          </a:xfrm>
        </p:grpSpPr>
        <p:sp>
          <p:nvSpPr>
            <p:cNvPr id="1089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90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1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2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3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4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5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6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7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8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9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0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9</a:t>
              </a:r>
            </a:p>
          </p:txBody>
        </p:sp>
        <p:sp>
          <p:nvSpPr>
            <p:cNvPr id="1101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1102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1103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1104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1105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1106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107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7</a:t>
              </a:r>
            </a:p>
          </p:txBody>
        </p:sp>
        <p:sp>
          <p:nvSpPr>
            <p:cNvPr id="1108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8</a:t>
              </a:r>
            </a:p>
          </p:txBody>
        </p:sp>
        <p:sp>
          <p:nvSpPr>
            <p:cNvPr id="1109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10</a:t>
              </a:r>
            </a:p>
          </p:txBody>
        </p:sp>
        <p:grpSp>
          <p:nvGrpSpPr>
            <p:cNvPr id="1110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71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2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3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4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5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11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66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7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8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9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0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12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161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2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3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4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5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13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156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7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8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9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0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14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151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2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3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4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5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15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146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7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8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9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0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16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141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2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3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4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5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17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136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7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8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9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0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18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131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2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3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4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5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19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126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7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8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9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0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20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121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2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3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4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5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64" name="Group 129"/>
          <p:cNvGrpSpPr>
            <a:grpSpLocks/>
          </p:cNvGrpSpPr>
          <p:nvPr/>
        </p:nvGrpSpPr>
        <p:grpSpPr bwMode="auto">
          <a:xfrm rot="21202836">
            <a:off x="4056018" y="1264393"/>
            <a:ext cx="6602175" cy="3737523"/>
            <a:chOff x="1740" y="3848"/>
            <a:chExt cx="3152" cy="1714"/>
          </a:xfrm>
        </p:grpSpPr>
        <p:sp>
          <p:nvSpPr>
            <p:cNvPr id="126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1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2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3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4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5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6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9</a:t>
              </a:r>
            </a:p>
          </p:txBody>
        </p:sp>
        <p:sp>
          <p:nvSpPr>
            <p:cNvPr id="127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1278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1279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1280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1281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1282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283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7</a:t>
              </a:r>
            </a:p>
          </p:txBody>
        </p:sp>
        <p:sp>
          <p:nvSpPr>
            <p:cNvPr id="1284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8</a:t>
              </a:r>
            </a:p>
          </p:txBody>
        </p:sp>
        <p:sp>
          <p:nvSpPr>
            <p:cNvPr id="1285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10</a:t>
              </a:r>
            </a:p>
          </p:txBody>
        </p:sp>
        <p:grpSp>
          <p:nvGrpSpPr>
            <p:cNvPr id="1286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347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8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9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0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1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87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342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3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4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5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6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88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337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8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9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0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1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89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332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3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5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6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90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327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8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9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0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1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91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322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3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4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5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6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92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317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8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9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0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1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93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312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3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4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5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6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94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307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8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9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0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1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95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02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3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4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5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6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96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297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8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9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0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1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 rot="2134413">
            <a:off x="6422337" y="3855913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52" name="TextBox 1351"/>
          <p:cNvSpPr txBox="1"/>
          <p:nvPr/>
        </p:nvSpPr>
        <p:spPr>
          <a:xfrm rot="19534603">
            <a:off x="4597477" y="3718339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53" name="TextBox 1352"/>
          <p:cNvSpPr txBox="1"/>
          <p:nvPr/>
        </p:nvSpPr>
        <p:spPr>
          <a:xfrm rot="19226163">
            <a:off x="6434398" y="5035361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54" name="TextBox 1353"/>
          <p:cNvSpPr txBox="1"/>
          <p:nvPr/>
        </p:nvSpPr>
        <p:spPr>
          <a:xfrm rot="2106641">
            <a:off x="4567462" y="5415791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55" name="Rectangle 1354"/>
          <p:cNvSpPr/>
          <p:nvPr/>
        </p:nvSpPr>
        <p:spPr>
          <a:xfrm>
            <a:off x="7327381" y="449240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56" name="Group 129"/>
          <p:cNvGrpSpPr>
            <a:grpSpLocks/>
          </p:cNvGrpSpPr>
          <p:nvPr/>
        </p:nvGrpSpPr>
        <p:grpSpPr bwMode="auto">
          <a:xfrm rot="21043673">
            <a:off x="3971244" y="1113952"/>
            <a:ext cx="6602175" cy="3737523"/>
            <a:chOff x="1740" y="3848"/>
            <a:chExt cx="3152" cy="1714"/>
          </a:xfrm>
        </p:grpSpPr>
        <p:sp>
          <p:nvSpPr>
            <p:cNvPr id="1357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58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9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0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1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2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3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4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5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6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7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8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9</a:t>
              </a:r>
            </a:p>
          </p:txBody>
        </p:sp>
        <p:sp>
          <p:nvSpPr>
            <p:cNvPr id="1369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1370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1371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1372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1373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1374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375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7</a:t>
              </a:r>
            </a:p>
          </p:txBody>
        </p:sp>
        <p:sp>
          <p:nvSpPr>
            <p:cNvPr id="1376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8</a:t>
              </a:r>
            </a:p>
          </p:txBody>
        </p:sp>
        <p:sp>
          <p:nvSpPr>
            <p:cNvPr id="1377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10</a:t>
              </a:r>
            </a:p>
          </p:txBody>
        </p:sp>
        <p:grpSp>
          <p:nvGrpSpPr>
            <p:cNvPr id="1378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439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0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1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2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3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79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434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5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6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7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8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80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429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0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1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2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3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81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424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5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6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7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8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82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419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0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1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2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3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83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414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5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6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7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8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84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409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0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1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2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3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85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04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5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6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7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8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86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399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0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1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2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3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87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94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5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6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7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8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88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389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0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1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2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3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44" name="Group 129"/>
          <p:cNvGrpSpPr>
            <a:grpSpLocks/>
          </p:cNvGrpSpPr>
          <p:nvPr/>
        </p:nvGrpSpPr>
        <p:grpSpPr bwMode="auto">
          <a:xfrm rot="3990802">
            <a:off x="3468411" y="5264579"/>
            <a:ext cx="6602175" cy="3737523"/>
            <a:chOff x="1740" y="3848"/>
            <a:chExt cx="3152" cy="1714"/>
          </a:xfrm>
        </p:grpSpPr>
        <p:sp>
          <p:nvSpPr>
            <p:cNvPr id="144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1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2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3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4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5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6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9</a:t>
              </a:r>
            </a:p>
          </p:txBody>
        </p:sp>
        <p:sp>
          <p:nvSpPr>
            <p:cNvPr id="145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1458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1459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1460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1461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1462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463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7</a:t>
              </a:r>
            </a:p>
          </p:txBody>
        </p:sp>
        <p:sp>
          <p:nvSpPr>
            <p:cNvPr id="1464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8</a:t>
              </a:r>
            </a:p>
          </p:txBody>
        </p:sp>
        <p:sp>
          <p:nvSpPr>
            <p:cNvPr id="1465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10</a:t>
              </a:r>
            </a:p>
          </p:txBody>
        </p:sp>
        <p:grpSp>
          <p:nvGrpSpPr>
            <p:cNvPr id="1466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527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8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9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0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1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67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522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3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4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5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6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68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517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8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9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0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1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69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512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3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5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6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0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507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8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9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0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1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1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502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3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4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5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6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2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497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8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9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0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1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3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92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3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4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5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6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4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487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8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9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0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1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5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482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3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4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5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6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6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477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8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9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0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1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380" name="Straight Connector 379"/>
          <p:cNvCxnSpPr/>
          <p:nvPr/>
        </p:nvCxnSpPr>
        <p:spPr>
          <a:xfrm flipV="1">
            <a:off x="5788118" y="4660331"/>
            <a:ext cx="1440414" cy="1174557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5792883" y="3607581"/>
            <a:ext cx="1422544" cy="105660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73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1459 0.1629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741 L 0.11966 -0.1645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/>
      <p:bldP spid="7" grpId="0"/>
      <p:bldP spid="39" grpId="0"/>
      <p:bldP spid="40" grpId="0"/>
      <p:bldP spid="34" grpId="0"/>
      <p:bldP spid="35" grpId="0"/>
      <p:bldP spid="23" grpId="0"/>
      <p:bldP spid="24" grpId="0"/>
      <p:bldP spid="26" grpId="0"/>
      <p:bldP spid="21" grpId="0"/>
      <p:bldP spid="1352" grpId="0"/>
      <p:bldP spid="1353" grpId="0"/>
      <p:bldP spid="1354" grpId="0"/>
      <p:bldP spid="13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3264" y="74292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8899" y="742927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4572000" y="2009422"/>
            <a:ext cx="2921000" cy="2778478"/>
          </a:xfrm>
          <a:prstGeom prst="diamond">
            <a:avLst/>
          </a:prstGeom>
          <a:solidFill>
            <a:schemeClr val="bg1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1850" y="4775806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5400" y="3108295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8300" y="3108295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440784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Group 129"/>
          <p:cNvGrpSpPr>
            <a:grpSpLocks/>
          </p:cNvGrpSpPr>
          <p:nvPr/>
        </p:nvGrpSpPr>
        <p:grpSpPr bwMode="auto">
          <a:xfrm rot="20741136">
            <a:off x="3949191" y="-867221"/>
            <a:ext cx="7367018" cy="4086916"/>
            <a:chOff x="1740" y="3848"/>
            <a:chExt cx="3152" cy="1714"/>
          </a:xfrm>
        </p:grpSpPr>
        <p:sp>
          <p:nvSpPr>
            <p:cNvPr id="12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9</a:t>
              </a:r>
            </a:p>
          </p:txBody>
        </p:sp>
        <p:sp>
          <p:nvSpPr>
            <p:cNvPr id="2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5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26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27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28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29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30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7</a:t>
              </a:r>
            </a:p>
          </p:txBody>
        </p:sp>
        <p:sp>
          <p:nvSpPr>
            <p:cNvPr id="31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8</a:t>
              </a:r>
            </a:p>
          </p:txBody>
        </p:sp>
        <p:sp>
          <p:nvSpPr>
            <p:cNvPr id="32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10</a:t>
              </a:r>
            </a:p>
          </p:txBody>
        </p:sp>
        <p:grpSp>
          <p:nvGrpSpPr>
            <p:cNvPr id="33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94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89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84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79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74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69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64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59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54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49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44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9" name="Group 129"/>
          <p:cNvGrpSpPr>
            <a:grpSpLocks/>
          </p:cNvGrpSpPr>
          <p:nvPr/>
        </p:nvGrpSpPr>
        <p:grpSpPr bwMode="auto">
          <a:xfrm rot="4418068">
            <a:off x="3217012" y="4293854"/>
            <a:ext cx="7367018" cy="4086916"/>
            <a:chOff x="1740" y="3848"/>
            <a:chExt cx="3152" cy="1714"/>
          </a:xfrm>
        </p:grpSpPr>
        <p:sp>
          <p:nvSpPr>
            <p:cNvPr id="100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9</a:t>
              </a:r>
            </a:p>
          </p:txBody>
        </p:sp>
        <p:sp>
          <p:nvSpPr>
            <p:cNvPr id="11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113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114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115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116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117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18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7</a:t>
              </a:r>
            </a:p>
          </p:txBody>
        </p:sp>
        <p:sp>
          <p:nvSpPr>
            <p:cNvPr id="119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8</a:t>
              </a:r>
            </a:p>
          </p:txBody>
        </p:sp>
        <p:sp>
          <p:nvSpPr>
            <p:cNvPr id="120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10</a:t>
              </a:r>
            </a:p>
          </p:txBody>
        </p:sp>
        <p:grpSp>
          <p:nvGrpSpPr>
            <p:cNvPr id="121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82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2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77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3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72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67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5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62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6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57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52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8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7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9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42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7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1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32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7" name="Group 129"/>
          <p:cNvGrpSpPr>
            <a:grpSpLocks/>
          </p:cNvGrpSpPr>
          <p:nvPr/>
        </p:nvGrpSpPr>
        <p:grpSpPr bwMode="auto">
          <a:xfrm rot="20741136">
            <a:off x="5410412" y="505927"/>
            <a:ext cx="7367018" cy="4086916"/>
            <a:chOff x="1740" y="3848"/>
            <a:chExt cx="3152" cy="1714"/>
          </a:xfrm>
        </p:grpSpPr>
        <p:sp>
          <p:nvSpPr>
            <p:cNvPr id="188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9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9</a:t>
              </a:r>
            </a:p>
          </p:txBody>
        </p:sp>
        <p:sp>
          <p:nvSpPr>
            <p:cNvPr id="2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01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202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203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204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205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206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7</a:t>
              </a:r>
            </a:p>
          </p:txBody>
        </p:sp>
        <p:sp>
          <p:nvSpPr>
            <p:cNvPr id="207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8</a:t>
              </a:r>
            </a:p>
          </p:txBody>
        </p:sp>
        <p:sp>
          <p:nvSpPr>
            <p:cNvPr id="208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10</a:t>
              </a:r>
            </a:p>
          </p:txBody>
        </p:sp>
        <p:grpSp>
          <p:nvGrpSpPr>
            <p:cNvPr id="209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270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0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265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1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260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2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255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3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250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4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245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5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240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6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235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7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230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1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8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225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6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7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9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220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5" name="Group 129"/>
          <p:cNvGrpSpPr>
            <a:grpSpLocks/>
          </p:cNvGrpSpPr>
          <p:nvPr/>
        </p:nvGrpSpPr>
        <p:grpSpPr bwMode="auto">
          <a:xfrm rot="4418068">
            <a:off x="4689342" y="2894785"/>
            <a:ext cx="7367018" cy="4086916"/>
            <a:chOff x="1740" y="3848"/>
            <a:chExt cx="3152" cy="1714"/>
          </a:xfrm>
        </p:grpSpPr>
        <p:sp>
          <p:nvSpPr>
            <p:cNvPr id="276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7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9</a:t>
              </a:r>
            </a:p>
          </p:txBody>
        </p:sp>
        <p:sp>
          <p:nvSpPr>
            <p:cNvPr id="28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8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29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29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29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29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29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7</a:t>
              </a:r>
            </a:p>
          </p:txBody>
        </p:sp>
        <p:sp>
          <p:nvSpPr>
            <p:cNvPr id="29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8</a:t>
              </a:r>
            </a:p>
          </p:txBody>
        </p:sp>
        <p:sp>
          <p:nvSpPr>
            <p:cNvPr id="29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10</a:t>
              </a:r>
            </a:p>
          </p:txBody>
        </p:sp>
        <p:grpSp>
          <p:nvGrpSpPr>
            <p:cNvPr id="29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35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35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34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34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33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33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32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32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31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31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30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355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30744" y="403208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5676" y="376752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thoi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tờ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480" y="793571"/>
            <a:ext cx="9863845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tờ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gập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nếp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856" y="3481162"/>
            <a:ext cx="28067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856" y="4840062"/>
            <a:ext cx="28067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1709206" y="4694012"/>
            <a:ext cx="279401" cy="292100"/>
          </a:xfrm>
          <a:prstGeom prst="curvedUp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29626" y="4157437"/>
            <a:ext cx="368300" cy="406400"/>
          </a:xfrm>
          <a:prstGeom prst="curved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5499" y="3577290"/>
            <a:ext cx="15621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>
            <a:stCxn id="11" idx="1"/>
          </p:cNvCxnSpPr>
          <p:nvPr/>
        </p:nvCxnSpPr>
        <p:spPr>
          <a:xfrm>
            <a:off x="4635499" y="4256740"/>
            <a:ext cx="1295401" cy="69546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3339" flipH="1">
            <a:off x="4121580" y="3788299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5" name="Right Triangle 14"/>
          <p:cNvSpPr/>
          <p:nvPr/>
        </p:nvSpPr>
        <p:spPr>
          <a:xfrm>
            <a:off x="7124699" y="4219809"/>
            <a:ext cx="1295401" cy="68052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8659286" y="3194670"/>
            <a:ext cx="2391828" cy="18985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>
            <a:stCxn id="16" idx="0"/>
            <a:endCxn id="16" idx="2"/>
          </p:cNvCxnSpPr>
          <p:nvPr/>
        </p:nvCxnSpPr>
        <p:spPr>
          <a:xfrm>
            <a:off x="9855200" y="3194670"/>
            <a:ext cx="0" cy="1898576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1"/>
            <a:endCxn id="16" idx="3"/>
          </p:cNvCxnSpPr>
          <p:nvPr/>
        </p:nvCxnSpPr>
        <p:spPr>
          <a:xfrm>
            <a:off x="8659286" y="4143958"/>
            <a:ext cx="2391828" cy="0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2479" y="1670196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tuỳ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480" y="2187515"/>
            <a:ext cx="10631321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kéo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ta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thoi</a:t>
            </a:r>
            <a:endParaRPr kumimoji="0" lang="en-US" sz="242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32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5" grpId="0" animBg="1"/>
      <p:bldP spid="16" grpId="0" animBg="1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571503" y="35221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769631" y="4611817"/>
            <a:ext cx="1609102" cy="665544"/>
            <a:chOff x="18106583" y="5006556"/>
            <a:chExt cx="7264649" cy="798653"/>
          </a:xfrm>
        </p:grpSpPr>
        <p:sp>
          <p:nvSpPr>
            <p:cNvPr id="23" name="Horizontal Scroll 22"/>
            <p:cNvSpPr/>
            <p:nvPr/>
          </p:nvSpPr>
          <p:spPr>
            <a:xfrm>
              <a:off x="18106583" y="5006556"/>
              <a:ext cx="6690169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338947" y="5104223"/>
              <a:ext cx="7032285" cy="6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46</a:t>
              </a:r>
              <a:endParaRPr lang="en-US" sz="2667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22393" y="971141"/>
            <a:ext cx="8750334" cy="1767951"/>
            <a:chOff x="2491101" y="549984"/>
            <a:chExt cx="10500403" cy="2121541"/>
          </a:xfrm>
        </p:grpSpPr>
        <p:sp>
          <p:nvSpPr>
            <p:cNvPr id="27" name="Rectangle 26"/>
            <p:cNvSpPr/>
            <p:nvPr/>
          </p:nvSpPr>
          <p:spPr>
            <a:xfrm>
              <a:off x="2879355" y="732533"/>
              <a:ext cx="9302290" cy="19389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91101" y="549984"/>
              <a:ext cx="10500403" cy="1938838"/>
            </a:xfrm>
            <a:prstGeom prst="rect">
              <a:avLst/>
            </a:prstGeom>
            <a:noFill/>
          </p:spPr>
          <p:txBody>
            <a:bodyPr wrap="square" lIns="76200" tIns="38100" rIns="76200" bIns="3810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333" b="1" spc="42" dirty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CHƯƠNG IV: MỘT SỐ HÌNH PHẲNG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3333" b="1" spc="42" dirty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 THỰC TIỄN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490430" y="2855448"/>
            <a:ext cx="9357359" cy="1523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5" name="TextBox 44"/>
          <p:cNvSpPr txBox="1"/>
          <p:nvPr/>
        </p:nvSpPr>
        <p:spPr>
          <a:xfrm>
            <a:off x="1587515" y="2699756"/>
            <a:ext cx="9357360" cy="163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19: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 NHẬT.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 HÀNH. HÌNH THANG CÂN</a:t>
            </a:r>
            <a:endParaRPr lang="en-US" sz="3333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09" name="Oval 33"/>
          <p:cNvSpPr>
            <a:spLocks noChangeArrowheads="1"/>
          </p:cNvSpPr>
          <p:nvPr/>
        </p:nvSpPr>
        <p:spPr bwMode="auto">
          <a:xfrm rot="16200000">
            <a:off x="3022686" y="2715021"/>
            <a:ext cx="4087736" cy="41303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 rot="5159450" flipH="1">
            <a:off x="2997356" y="1488558"/>
            <a:ext cx="4176231" cy="6694518"/>
            <a:chOff x="3162" y="515"/>
            <a:chExt cx="2340" cy="3193"/>
          </a:xfrm>
        </p:grpSpPr>
        <p:grpSp>
          <p:nvGrpSpPr>
            <p:cNvPr id="6159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6173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174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75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76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77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78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79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80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81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82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83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84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160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6161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162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63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64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65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66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67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68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69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70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71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72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84" name="Oval 33"/>
          <p:cNvSpPr>
            <a:spLocks noChangeArrowheads="1"/>
          </p:cNvSpPr>
          <p:nvPr/>
        </p:nvSpPr>
        <p:spPr bwMode="auto">
          <a:xfrm rot="16200000">
            <a:off x="6337587" y="2759583"/>
            <a:ext cx="4087736" cy="4130378"/>
          </a:xfrm>
          <a:prstGeom prst="ellipse">
            <a:avLst/>
          </a:prstGeom>
          <a:noFill/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5" name="Group 40"/>
          <p:cNvGrpSpPr>
            <a:grpSpLocks/>
          </p:cNvGrpSpPr>
          <p:nvPr/>
        </p:nvGrpSpPr>
        <p:grpSpPr bwMode="auto">
          <a:xfrm rot="5159450" flipH="1">
            <a:off x="6312257" y="1533120"/>
            <a:ext cx="4176231" cy="6694518"/>
            <a:chOff x="3162" y="515"/>
            <a:chExt cx="2340" cy="3193"/>
          </a:xfrm>
        </p:grpSpPr>
        <p:grpSp>
          <p:nvGrpSpPr>
            <p:cNvPr id="186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200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01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20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7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88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89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90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75810" name="Oval 34"/>
          <p:cNvSpPr>
            <a:spLocks noChangeArrowheads="1"/>
          </p:cNvSpPr>
          <p:nvPr/>
        </p:nvSpPr>
        <p:spPr bwMode="auto">
          <a:xfrm flipH="1" flipV="1">
            <a:off x="4959604" y="4811467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811" name="Text Box 35"/>
          <p:cNvSpPr txBox="1">
            <a:spLocks noChangeArrowheads="1"/>
          </p:cNvSpPr>
          <p:nvPr/>
        </p:nvSpPr>
        <p:spPr bwMode="auto">
          <a:xfrm>
            <a:off x="6565770" y="2971177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5815" name="Freeform 39"/>
          <p:cNvSpPr>
            <a:spLocks/>
          </p:cNvSpPr>
          <p:nvPr/>
        </p:nvSpPr>
        <p:spPr bwMode="auto">
          <a:xfrm rot="3730348" flipV="1">
            <a:off x="7461367" y="4464166"/>
            <a:ext cx="183549" cy="1979290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844" name="Text Box 68"/>
          <p:cNvSpPr txBox="1">
            <a:spLocks noChangeArrowheads="1"/>
          </p:cNvSpPr>
          <p:nvPr/>
        </p:nvSpPr>
        <p:spPr bwMode="auto">
          <a:xfrm>
            <a:off x="1773992" y="864133"/>
            <a:ext cx="640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Vẽ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thoi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ABCD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cạnh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3 cm.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5854" name="Text Box 78"/>
          <p:cNvSpPr txBox="1">
            <a:spLocks noChangeArrowheads="1"/>
          </p:cNvSpPr>
          <p:nvPr/>
        </p:nvSpPr>
        <p:spPr bwMode="auto">
          <a:xfrm rot="19944201">
            <a:off x="5426228" y="3714734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cm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53184" y="3340486"/>
            <a:ext cx="7457599" cy="4086916"/>
            <a:chOff x="2975032" y="3293453"/>
            <a:chExt cx="7457599" cy="4086916"/>
          </a:xfrm>
        </p:grpSpPr>
        <p:grpSp>
          <p:nvGrpSpPr>
            <p:cNvPr id="6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6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8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8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8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8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8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8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8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8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8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9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51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46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2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41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36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31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5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26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21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16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11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06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01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  <p:grpSp>
        <p:nvGrpSpPr>
          <p:cNvPr id="157" name="Group 40"/>
          <p:cNvGrpSpPr>
            <a:grpSpLocks/>
          </p:cNvGrpSpPr>
          <p:nvPr/>
        </p:nvGrpSpPr>
        <p:grpSpPr bwMode="auto">
          <a:xfrm flipH="1">
            <a:off x="2963302" y="1562049"/>
            <a:ext cx="4176231" cy="6694518"/>
            <a:chOff x="3162" y="515"/>
            <a:chExt cx="2340" cy="3193"/>
          </a:xfrm>
        </p:grpSpPr>
        <p:grpSp>
          <p:nvGrpSpPr>
            <p:cNvPr id="158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172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73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7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9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60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61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62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12" name="Text Box 35"/>
          <p:cNvSpPr txBox="1">
            <a:spLocks noChangeArrowheads="1"/>
          </p:cNvSpPr>
          <p:nvPr/>
        </p:nvSpPr>
        <p:spPr bwMode="auto">
          <a:xfrm>
            <a:off x="8595688" y="4452108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3" name="Oval 34"/>
          <p:cNvSpPr>
            <a:spLocks noChangeArrowheads="1"/>
          </p:cNvSpPr>
          <p:nvPr/>
        </p:nvSpPr>
        <p:spPr bwMode="auto">
          <a:xfrm flipH="1" flipV="1">
            <a:off x="8324432" y="4810862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4" name="Oval 34"/>
          <p:cNvSpPr>
            <a:spLocks noChangeArrowheads="1"/>
          </p:cNvSpPr>
          <p:nvPr/>
        </p:nvSpPr>
        <p:spPr bwMode="auto">
          <a:xfrm flipH="1" flipV="1">
            <a:off x="6624434" y="5934281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" name="Oval 34"/>
          <p:cNvSpPr>
            <a:spLocks noChangeArrowheads="1"/>
          </p:cNvSpPr>
          <p:nvPr/>
        </p:nvSpPr>
        <p:spPr bwMode="auto">
          <a:xfrm flipH="1" flipV="1">
            <a:off x="6666510" y="3524300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7" name="Freeform 39"/>
          <p:cNvSpPr>
            <a:spLocks/>
          </p:cNvSpPr>
          <p:nvPr/>
        </p:nvSpPr>
        <p:spPr bwMode="auto">
          <a:xfrm rot="3730348">
            <a:off x="6622233" y="3799097"/>
            <a:ext cx="1904211" cy="878575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8" name="Freeform 39"/>
          <p:cNvSpPr>
            <a:spLocks/>
          </p:cNvSpPr>
          <p:nvPr/>
        </p:nvSpPr>
        <p:spPr bwMode="auto">
          <a:xfrm rot="3730348">
            <a:off x="4966735" y="4968558"/>
            <a:ext cx="1840909" cy="98698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9" name="Freeform 39"/>
          <p:cNvSpPr>
            <a:spLocks/>
          </p:cNvSpPr>
          <p:nvPr/>
        </p:nvSpPr>
        <p:spPr bwMode="auto">
          <a:xfrm rot="3730348" flipV="1">
            <a:off x="5739271" y="3222318"/>
            <a:ext cx="303681" cy="204820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0" name="Text Box 35"/>
          <p:cNvSpPr txBox="1">
            <a:spLocks noChangeArrowheads="1"/>
          </p:cNvSpPr>
          <p:nvPr/>
        </p:nvSpPr>
        <p:spPr bwMode="auto">
          <a:xfrm>
            <a:off x="4594564" y="453360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1" name="Text Box 35"/>
          <p:cNvSpPr txBox="1">
            <a:spLocks noChangeArrowheads="1"/>
          </p:cNvSpPr>
          <p:nvPr/>
        </p:nvSpPr>
        <p:spPr bwMode="auto">
          <a:xfrm>
            <a:off x="6498689" y="605214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 Box 78"/>
          <p:cNvSpPr txBox="1">
            <a:spLocks noChangeArrowheads="1"/>
          </p:cNvSpPr>
          <p:nvPr/>
        </p:nvSpPr>
        <p:spPr bwMode="auto">
          <a:xfrm rot="1995385">
            <a:off x="5161295" y="541143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cm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3" name="Text Box 78"/>
          <p:cNvSpPr txBox="1">
            <a:spLocks noChangeArrowheads="1"/>
          </p:cNvSpPr>
          <p:nvPr/>
        </p:nvSpPr>
        <p:spPr bwMode="auto">
          <a:xfrm rot="1995385">
            <a:off x="7360251" y="394075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cm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" name="Text Box 78"/>
          <p:cNvSpPr txBox="1">
            <a:spLocks noChangeArrowheads="1"/>
          </p:cNvSpPr>
          <p:nvPr/>
        </p:nvSpPr>
        <p:spPr bwMode="auto">
          <a:xfrm rot="19017666">
            <a:off x="7310561" y="5380347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cm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7" name="Text Box 43"/>
          <p:cNvSpPr txBox="1">
            <a:spLocks noChangeArrowheads="1"/>
          </p:cNvSpPr>
          <p:nvPr/>
        </p:nvSpPr>
        <p:spPr bwMode="auto">
          <a:xfrm>
            <a:off x="1694819" y="298456"/>
            <a:ext cx="4662892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2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altLang="en-US" sz="242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2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</a:t>
            </a:r>
            <a:r>
              <a:rPr kumimoji="0" lang="en-US" altLang="en-US" sz="242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2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42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2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altLang="en-US" sz="242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2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42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2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thoi</a:t>
            </a:r>
            <a:r>
              <a:rPr kumimoji="0" lang="en-US" altLang="en-US" sz="242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en-US" altLang="en-US" sz="242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6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6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6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9" grpId="0" animBg="1"/>
      <p:bldP spid="75809" grpId="1" animBg="1"/>
      <p:bldP spid="184" grpId="0" animBg="1"/>
      <p:bldP spid="184" grpId="1" animBg="1"/>
      <p:bldP spid="75810" grpId="0" animBg="1"/>
      <p:bldP spid="75811" grpId="0"/>
      <p:bldP spid="75844" grpId="0"/>
      <p:bldP spid="75854" grpId="0"/>
      <p:bldP spid="212" grpId="0"/>
      <p:bldP spid="213" grpId="0" animBg="1"/>
      <p:bldP spid="214" grpId="0" animBg="1"/>
      <p:bldP spid="215" grpId="0" animBg="1"/>
      <p:bldP spid="220" grpId="0"/>
      <p:bldP spid="221" grpId="0"/>
      <p:bldP spid="222" grpId="0"/>
      <p:bldP spid="223" grpId="0"/>
      <p:bldP spid="2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300" y="172259"/>
            <a:ext cx="2679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1" y="1080008"/>
            <a:ext cx="6196764" cy="1326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301" y="661432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tuỳ</a:t>
            </a:r>
            <a:r>
              <a:rPr kumimoji="0" lang="en-US" sz="24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90057"/>
            <a:ext cx="979496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4.9 SG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</a:t>
            </a: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Hướng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dẫn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nhà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F351] BÁNH SINH NHẬT HÌNH CHỮ NHẬT CHỦ ĐỀ NGÀY KỶ NIỆM CỦA CẶP ĐÔ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1" y="404949"/>
            <a:ext cx="2809694" cy="34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ủ lạnh Panasonic Inverter 255L NR-BV280QS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55" y="287384"/>
            <a:ext cx="3421834" cy="34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ảng Giá Mặt Bàn Chữ Nhật Dày 30, 40, 50, 60Mm Gỗ Xoan, Gỗ Sồi, Gỗ Thông Và  Gỗ Cao 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15" y="404949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314" y="4186535"/>
            <a:ext cx="329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3543" y="4134284"/>
            <a:ext cx="292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0331" y="4172766"/>
            <a:ext cx="273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700" y="5708469"/>
            <a:ext cx="12010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1154507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059" y="1435753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5655" y="2228296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5891" y="2147446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6" t="15503" r="12421" b="12093"/>
          <a:stretch/>
        </p:blipFill>
        <p:spPr>
          <a:xfrm>
            <a:off x="5544809" y="3713170"/>
            <a:ext cx="3268992" cy="19641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7" t="13086" r="7018" b="13704"/>
          <a:stretch/>
        </p:blipFill>
        <p:spPr>
          <a:xfrm>
            <a:off x="1346201" y="2782294"/>
            <a:ext cx="2421465" cy="289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7582308" y="3324503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2237" y="1720059"/>
            <a:ext cx="111815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2474" y="1673859"/>
            <a:ext cx="1086558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4.8b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060" y="2118324"/>
            <a:ext cx="10865584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,         ,                ,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0001" y="2287041"/>
            <a:ext cx="354488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smtClean="0"/>
              <a:t>1</a:t>
            </a:r>
            <a:endParaRPr lang="en-US" sz="2800"/>
          </a:p>
        </p:txBody>
      </p:sp>
      <p:sp>
        <p:nvSpPr>
          <p:cNvPr id="12" name="Rectangle 11"/>
          <p:cNvSpPr/>
          <p:nvPr/>
        </p:nvSpPr>
        <p:spPr>
          <a:xfrm>
            <a:off x="3137713" y="2165548"/>
            <a:ext cx="88926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970823" y="2156439"/>
            <a:ext cx="93312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307994" y="2152071"/>
            <a:ext cx="1942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800" dirty="0"/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40030" y="-940446"/>
            <a:ext cx="728869" cy="3155210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7176" y="344770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0949" y="5908790"/>
            <a:ext cx="18364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4.8b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507372" y="5620958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>
            <a:stCxn id="27" idx="4"/>
          </p:cNvCxnSpPr>
          <p:nvPr/>
        </p:nvCxnSpPr>
        <p:spPr>
          <a:xfrm flipH="1" flipV="1">
            <a:off x="7577200" y="329306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61" idx="1"/>
          </p:cNvCxnSpPr>
          <p:nvPr/>
        </p:nvCxnSpPr>
        <p:spPr>
          <a:xfrm flipV="1">
            <a:off x="7577200" y="3313383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1991" y="2759954"/>
            <a:ext cx="33201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 , B , C , 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68527" y="3413895"/>
            <a:ext cx="441564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AB , BC , CD , DA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68527" y="4724855"/>
            <a:ext cx="441564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AC, BD.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68527" y="4034557"/>
            <a:ext cx="554928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CD , BC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03944" y="2152071"/>
            <a:ext cx="1498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07372" y="328507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11297546" y="5630387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/>
          <p:nvPr/>
        </p:nvCxnSpPr>
        <p:spPr>
          <a:xfrm flipH="1" flipV="1">
            <a:off x="11352915" y="329306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570467" y="5701984"/>
            <a:ext cx="3748929" cy="1707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615493" y="3376610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602505" y="3283633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017816" y="528193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54120" y="279696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448290" y="530554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78060" y="1078102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" grpId="0" animBg="1"/>
      <p:bldP spid="5" grpId="0"/>
      <p:bldP spid="6" grpId="0"/>
      <p:bldP spid="7" grpId="0" animBg="1"/>
      <p:bldP spid="12" grpId="0"/>
      <p:bldP spid="12" grpId="1"/>
      <p:bldP spid="13" grpId="0"/>
      <p:bldP spid="13" grpId="1"/>
      <p:bldP spid="14" grpId="0"/>
      <p:bldP spid="14" grpId="1"/>
      <p:bldP spid="25" grpId="0"/>
      <p:bldP spid="27" grpId="0" animBg="1"/>
      <p:bldP spid="45" grpId="0"/>
      <p:bldP spid="46" grpId="0"/>
      <p:bldP spid="47" grpId="0"/>
      <p:bldP spid="49" grpId="0"/>
      <p:bldP spid="58" grpId="0"/>
      <p:bldP spid="58" grpId="1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8" name="Oval 7"/>
          <p:cNvSpPr/>
          <p:nvPr/>
        </p:nvSpPr>
        <p:spPr>
          <a:xfrm>
            <a:off x="970530" y="210863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70530" y="282448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5761" y="2703415"/>
            <a:ext cx="10237919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154506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8589" y="1943020"/>
            <a:ext cx="1170816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eke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82308" y="3936249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 flipV="1">
            <a:off x="7582309" y="3913165"/>
            <a:ext cx="18815" cy="23978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11368330" y="3905529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577201" y="3926262"/>
            <a:ext cx="3762498" cy="1999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633522" y="3992723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557965" y="3947809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017816" y="589367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54121" y="3408707"/>
            <a:ext cx="42308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410798" y="348167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433850" y="587268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601124" y="3963885"/>
            <a:ext cx="210702" cy="2234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608346" y="6062536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1130552" y="6079567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1144681" y="3926262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324863" y="3733827"/>
                <a:ext cx="5026043" cy="556243"/>
              </a:xfrm>
              <a:prstGeom prst="rect">
                <a:avLst/>
              </a:prstGeom>
              <a:noFill/>
            </p:spPr>
            <p:txBody>
              <a:bodyPr wrap="square" lIns="109728" tIns="54864" rIns="109728" bIns="54864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Góc: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=90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63" y="3733827"/>
                <a:ext cx="5026043" cy="556243"/>
              </a:xfrm>
              <a:prstGeom prst="rect">
                <a:avLst/>
              </a:prstGeom>
              <a:blipFill>
                <a:blip r:embed="rId2"/>
                <a:stretch>
                  <a:fillRect l="-1697" t="-659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/>
          <p:cNvCxnSpPr/>
          <p:nvPr/>
        </p:nvCxnSpPr>
        <p:spPr>
          <a:xfrm>
            <a:off x="7571818" y="6333924"/>
            <a:ext cx="3720346" cy="125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365761" y="4598451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= CD ; BC = AD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344921" y="5551209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AC = BD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6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31067 0.0053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0013 0.349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68" grpId="0" animBg="1"/>
      <p:bldP spid="69" grpId="0" animBg="1"/>
      <p:bldP spid="70" grpId="0" animBg="1"/>
      <p:bldP spid="71" grpId="0" animBg="1"/>
      <p:bldP spid="72" grpId="0"/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3"/>
          <p:cNvSpPr/>
          <p:nvPr/>
        </p:nvSpPr>
        <p:spPr>
          <a:xfrm rot="5400000">
            <a:off x="1154506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30607" y="3142452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7430608" y="3119368"/>
            <a:ext cx="18815" cy="23978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1216629" y="311173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425500" y="3132465"/>
            <a:ext cx="3762498" cy="1999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81821" y="3198926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06264" y="3154012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66115" y="509988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2420" y="2614910"/>
            <a:ext cx="42308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59097" y="268788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82149" y="507888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49077" y="3170088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56645" y="5268739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978851" y="5285770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992980" y="3132465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420117" y="5540127"/>
            <a:ext cx="3720346" cy="125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75789" y="2423806"/>
            <a:ext cx="6160745" cy="38226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1388603" y="3282692"/>
            <a:ext cx="4011187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126952" y="4438780"/>
            <a:ext cx="416472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1111026" y="3818541"/>
            <a:ext cx="5443299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1126952" y="4992181"/>
            <a:ext cx="4643835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4193" y="1420598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7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0762" y="55469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740762" y="1136909"/>
            <a:ext cx="11451238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cm,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96154" y="149795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709174" y="2006299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2082697" y="1504961"/>
            <a:ext cx="827198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5cm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2082697" y="2011241"/>
            <a:ext cx="9975592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= 3 cm.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6375">
            <a:off x="4122060" y="3437192"/>
            <a:ext cx="3804820" cy="260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66318" y="5946217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1218" y="5937664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5804" y="6002011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431970" y="5948951"/>
            <a:ext cx="3465749" cy="293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87794" y="3850180"/>
            <a:ext cx="7027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0627" y="3777111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707045" y="2651158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2047520" y="2705023"/>
            <a:ext cx="9628459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 = 3 cm.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41813" y="119031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5432486" y="4090251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2546" y="56903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/>
          </p:cNvSpPr>
          <p:nvPr/>
        </p:nvSpPr>
        <p:spPr>
          <a:xfrm>
            <a:off x="2072775" y="3409087"/>
            <a:ext cx="9557807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>
            <a:spLocks/>
          </p:cNvSpPr>
          <p:nvPr/>
        </p:nvSpPr>
        <p:spPr>
          <a:xfrm>
            <a:off x="740762" y="342353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4: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26"/>
          <p:cNvSpPr txBox="1">
            <a:spLocks noChangeArrowheads="1"/>
          </p:cNvSpPr>
          <p:nvPr/>
        </p:nvSpPr>
        <p:spPr bwMode="auto">
          <a:xfrm rot="-1890388">
            <a:off x="5126037" y="5202829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grpSp>
        <p:nvGrpSpPr>
          <p:cNvPr id="34" name="Group 129"/>
          <p:cNvGrpSpPr>
            <a:grpSpLocks/>
          </p:cNvGrpSpPr>
          <p:nvPr/>
        </p:nvGrpSpPr>
        <p:grpSpPr bwMode="auto">
          <a:xfrm rot="1749894">
            <a:off x="5465481" y="4441192"/>
            <a:ext cx="7634316" cy="4076316"/>
            <a:chOff x="1740" y="3848"/>
            <a:chExt cx="3152" cy="1714"/>
          </a:xfrm>
        </p:grpSpPr>
        <p:sp>
          <p:nvSpPr>
            <p:cNvPr id="3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4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4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5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5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5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5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5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5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5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5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0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0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9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9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8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8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7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7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6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>
            <a:off x="4497594" y="4719203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>
            <a:off x="6732351" y="2461857"/>
            <a:ext cx="2318197" cy="3573888"/>
          </a:xfrm>
          <a:prstGeom prst="rect">
            <a:avLst/>
          </a:prstGeom>
        </p:spPr>
      </p:pic>
      <p:cxnSp>
        <p:nvCxnSpPr>
          <p:cNvPr id="125" name="Straight Connector 124"/>
          <p:cNvCxnSpPr/>
          <p:nvPr/>
        </p:nvCxnSpPr>
        <p:spPr>
          <a:xfrm flipH="1" flipV="1">
            <a:off x="8915114" y="4077318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226"/>
          <p:cNvSpPr txBox="1">
            <a:spLocks noChangeArrowheads="1"/>
          </p:cNvSpPr>
          <p:nvPr/>
        </p:nvSpPr>
        <p:spPr bwMode="auto">
          <a:xfrm rot="-1890388">
            <a:off x="5151151" y="5188982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sp>
        <p:nvSpPr>
          <p:cNvPr id="128" name="Text Box 226"/>
          <p:cNvSpPr txBox="1">
            <a:spLocks noChangeArrowheads="1"/>
          </p:cNvSpPr>
          <p:nvPr/>
        </p:nvSpPr>
        <p:spPr bwMode="auto">
          <a:xfrm rot="-1890388">
            <a:off x="8658639" y="520222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9033631" y="4697065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cxnSp>
        <p:nvCxnSpPr>
          <p:cNvPr id="130" name="Straight Connector 129"/>
          <p:cNvCxnSpPr/>
          <p:nvPr/>
        </p:nvCxnSpPr>
        <p:spPr>
          <a:xfrm flipV="1">
            <a:off x="5415377" y="4067577"/>
            <a:ext cx="3498934" cy="255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383991" y="4067577"/>
            <a:ext cx="3497168" cy="2422675"/>
          </a:xfrm>
          <a:prstGeom prst="wedgeEllipse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45029" y="4585063"/>
            <a:ext cx="2686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28438 -0.002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0052 -0.2622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1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00183 -0.2738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37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6" grpId="0"/>
      <p:bldP spid="21" grpId="0"/>
      <p:bldP spid="22" grpId="0"/>
      <p:bldP spid="23" grpId="0"/>
      <p:bldP spid="24" grpId="0"/>
      <p:bldP spid="26" grpId="0" animBg="1"/>
      <p:bldP spid="30" grpId="0"/>
      <p:bldP spid="31" grpId="0"/>
      <p:bldP spid="32" grpId="0"/>
      <p:bldP spid="33" grpId="0"/>
      <p:bldP spid="33" grpId="2"/>
      <p:bldP spid="124" grpId="0"/>
      <p:bldP spid="126" grpId="0"/>
      <p:bldP spid="126" grpId="2"/>
      <p:bldP spid="128" grpId="0"/>
      <p:bldP spid="128" grpId="2"/>
      <p:bldP spid="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/>
          </p:cNvSpPr>
          <p:nvPr/>
        </p:nvSpPr>
        <p:spPr>
          <a:xfrm>
            <a:off x="1242212" y="689519"/>
            <a:ext cx="9041171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2509" y="5561439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26" name="Oval 25"/>
          <p:cNvSpPr/>
          <p:nvPr/>
        </p:nvSpPr>
        <p:spPr>
          <a:xfrm>
            <a:off x="843264" y="74292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3576" y="146842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129"/>
          <p:cNvGrpSpPr>
            <a:grpSpLocks/>
          </p:cNvGrpSpPr>
          <p:nvPr/>
        </p:nvGrpSpPr>
        <p:grpSpPr bwMode="auto">
          <a:xfrm rot="1749894">
            <a:off x="3721449" y="3620690"/>
            <a:ext cx="9746308" cy="5276959"/>
            <a:chOff x="1740" y="3848"/>
            <a:chExt cx="3152" cy="1714"/>
          </a:xfrm>
        </p:grpSpPr>
        <p:sp>
          <p:nvSpPr>
            <p:cNvPr id="3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4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4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5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5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5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5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5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5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5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5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0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0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9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9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8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8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7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7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6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>
            <a:off x="5742589" y="2404103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3669440" y="2913308"/>
            <a:ext cx="4410540" cy="26474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3213831" y="5163828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090240" y="2441131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076031" y="2425192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015403" y="5151849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145" name="Group 129"/>
          <p:cNvGrpSpPr>
            <a:grpSpLocks/>
          </p:cNvGrpSpPr>
          <p:nvPr/>
        </p:nvGrpSpPr>
        <p:grpSpPr bwMode="auto">
          <a:xfrm rot="17959700">
            <a:off x="3919377" y="-2018086"/>
            <a:ext cx="9746308" cy="5276959"/>
            <a:chOff x="1740" y="3848"/>
            <a:chExt cx="3152" cy="1714"/>
          </a:xfrm>
        </p:grpSpPr>
        <p:sp>
          <p:nvSpPr>
            <p:cNvPr id="146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47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5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5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6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6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6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6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6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6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6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6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22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22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21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21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20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20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9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9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8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8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7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3" name="TextBox 232"/>
          <p:cNvSpPr txBox="1"/>
          <p:nvPr/>
        </p:nvSpPr>
        <p:spPr>
          <a:xfrm>
            <a:off x="8168341" y="3909749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2713642" y="3839001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>
            <a:off x="5888797" y="2068227"/>
            <a:ext cx="2318197" cy="3573888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rot="5400000" flipH="1">
            <a:off x="4226384" y="2743317"/>
            <a:ext cx="2318197" cy="3573888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rot="16200000" flipH="1" flipV="1">
            <a:off x="4232320" y="2156860"/>
            <a:ext cx="2318197" cy="3573888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 flipV="1">
            <a:off x="5945451" y="2822583"/>
            <a:ext cx="2318197" cy="3573888"/>
          </a:xfrm>
          <a:prstGeom prst="rect">
            <a:avLst/>
          </a:prstGeom>
        </p:spPr>
      </p:pic>
      <p:sp>
        <p:nvSpPr>
          <p:cNvPr id="239" name="Rectangle 238"/>
          <p:cNvSpPr/>
          <p:nvPr/>
        </p:nvSpPr>
        <p:spPr>
          <a:xfrm>
            <a:off x="3684592" y="5302103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3691018" y="2908810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7849323" y="2928642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7832962" y="5315637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00052 -0.386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93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-0.3707 0.0020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6" grpId="0" animBg="1"/>
      <p:bldP spid="30" grpId="0"/>
      <p:bldP spid="124" grpId="0"/>
      <p:bldP spid="123" grpId="0" animBg="1"/>
      <p:bldP spid="141" grpId="0"/>
      <p:bldP spid="142" grpId="0"/>
      <p:bldP spid="143" grpId="0"/>
      <p:bldP spid="144" grpId="0"/>
      <p:bldP spid="233" grpId="0"/>
      <p:bldP spid="234" grpId="0"/>
      <p:bldP spid="239" grpId="0" animBg="1"/>
      <p:bldP spid="240" grpId="0" animBg="1"/>
      <p:bldP spid="241" grpId="0" animBg="1"/>
      <p:bldP spid="2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1233</Words>
  <Application>Microsoft Office PowerPoint</Application>
  <PresentationFormat>Widescreen</PresentationFormat>
  <Paragraphs>310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Cambria Math</vt:lpstr>
      <vt:lpstr>Courier New</vt:lpstr>
      <vt:lpstr>等线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Nguyen</dc:creator>
  <cp:lastModifiedBy>HP</cp:lastModifiedBy>
  <cp:revision>64</cp:revision>
  <dcterms:created xsi:type="dcterms:W3CDTF">2021-08-12T09:44:50Z</dcterms:created>
  <dcterms:modified xsi:type="dcterms:W3CDTF">2024-11-28T07:27:13Z</dcterms:modified>
</cp:coreProperties>
</file>