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63" autoAdjust="0"/>
    <p:restoredTop sz="94660"/>
  </p:normalViewPr>
  <p:slideViewPr>
    <p:cSldViewPr>
      <p:cViewPr varScale="1">
        <p:scale>
          <a:sx n="84" d="100"/>
          <a:sy n="84" d="100"/>
        </p:scale>
        <p:origin x="328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609600" y="590550"/>
            <a:ext cx="3429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42031" y="1630292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03835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724400" y="2476678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6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7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8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17978" y="27584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724400" y="28765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1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3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14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15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6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048717" name="TextBox 9"/>
          <p:cNvSpPr txBox="1"/>
          <p:nvPr/>
        </p:nvSpPr>
        <p:spPr>
          <a:xfrm>
            <a:off x="4623564" y="2435235"/>
            <a:ext cx="3733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b)25 – x – (29 + y -8)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8" name="TextBox 10"/>
          <p:cNvSpPr txBox="1"/>
          <p:nvPr/>
        </p:nvSpPr>
        <p:spPr>
          <a:xfrm>
            <a:off x="317978" y="2758400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23 + x – 56 + 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623564" y="2724150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25 – x – 29 – y + 8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8" grpId="0"/>
      <p:bldP spid="10487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A5F3E8-4F69-4F22-A3C9-FEDC387C667A}" type="slidenum">
              <a:rPr lang="en-US"/>
              <a:t>12</a:t>
            </a:fld>
            <a:endParaRPr lang="en-US"/>
          </a:p>
        </p:txBody>
      </p:sp>
      <p:sp>
        <p:nvSpPr>
          <p:cNvPr id="1048721" name="AutoShape 37"/>
          <p:cNvSpPr>
            <a:spLocks noChangeArrowheads="1"/>
          </p:cNvSpPr>
          <p:nvPr/>
        </p:nvSpPr>
        <p:spPr bwMode="auto">
          <a:xfrm>
            <a:off x="1066800" y="114300"/>
            <a:ext cx="7239000" cy="1485900"/>
          </a:xfrm>
          <a:prstGeom prst="irregularSeal1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Thảo luận nhóm.</a:t>
            </a:r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457200" y="1485901"/>
            <a:ext cx="8153400" cy="78483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15 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>
              <a:avLst/>
            </a:prstGeom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F03BE4-7827-42B1-9034-60B05C8DC476}" type="slidenum">
              <a:rPr lang="en-US"/>
              <a:t>13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6728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+ ( 47 – 47 ) + ( 26 –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7EB1FC48-0C90-4F28-9473-F03456365855}" type="slidenum">
              <a:rPr lang="en-US"/>
              <a:t>14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393E7E60-C045-4041-89A4-D67CC777641F}" type="slidenum">
              <a:rPr lang="en-US"/>
              <a:t>15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00151"/>
            <a:ext cx="8229600" cy="339447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285750"/>
            <a:ext cx="6477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200150"/>
            <a:ext cx="4953000" cy="151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2722880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lphaLcParenR"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3599180" cy="383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b)      4 – (12 -15)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6396" y="27718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762000" y="3232118"/>
            <a:ext cx="21767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048000" y="34099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762000" y="40195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954146" y="2725153"/>
            <a:ext cx="2786379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7949638" y="29242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045242" y="3384518"/>
            <a:ext cx="20878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31242" y="35623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242" y="41719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214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lang="en-US" sz="2500" dirty="0"/>
          </a:p>
        </p:txBody>
      </p:sp>
      <p:sp>
        <p:nvSpPr>
          <p:cNvPr id="1048667" name="Rectangle 2"/>
          <p:cNvSpPr/>
          <p:nvPr/>
        </p:nvSpPr>
        <p:spPr>
          <a:xfrm>
            <a:off x="2240475" y="2381603"/>
            <a:ext cx="1960879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2273426" y="2938085"/>
            <a:ext cx="7543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94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347770" y="273951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35 – 17 - 25 + 7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(35 – 25) + (-17 + 7)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10 + (-10)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1923</Words>
  <Application>Microsoft Office PowerPoint</Application>
  <PresentationFormat>On-screen Show (16:9)</PresentationFormat>
  <Paragraphs>213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宋体</vt:lpstr>
      <vt:lpstr>.VnTime</vt:lpstr>
      <vt:lpstr>Arial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HP</cp:lastModifiedBy>
  <cp:revision>2</cp:revision>
  <dcterms:created xsi:type="dcterms:W3CDTF">2021-08-17T11:00:31Z</dcterms:created>
  <dcterms:modified xsi:type="dcterms:W3CDTF">2024-11-27T13:07:26Z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