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64" r:id="rId4"/>
    <p:sldId id="263" r:id="rId5"/>
    <p:sldId id="258" r:id="rId6"/>
    <p:sldId id="286" r:id="rId7"/>
    <p:sldId id="288" r:id="rId8"/>
    <p:sldId id="285" r:id="rId9"/>
    <p:sldId id="284" r:id="rId10"/>
    <p:sldId id="283" r:id="rId11"/>
    <p:sldId id="282" r:id="rId12"/>
    <p:sldId id="289" r:id="rId13"/>
    <p:sldId id="290" r:id="rId14"/>
    <p:sldId id="291" r:id="rId15"/>
    <p:sldId id="281" r:id="rId16"/>
    <p:sldId id="280" r:id="rId17"/>
    <p:sldId id="29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>
            <p14:sldId id="257"/>
          </p14:sldIdLst>
        </p14:section>
        <p14:section name="Khởi động" id="{1FD668D7-48E1-4D59-80AD-F80043CD6B26}">
          <p14:sldIdLst>
            <p14:sldId id="265"/>
            <p14:sldId id="264"/>
            <p14:sldId id="263"/>
            <p14:sldId id="258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  <p14:sldId id="291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27C09E-E77A-49CB-BA3A-862DA502435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467F4CD-BC9E-41C8-90AF-715D93934E53}" type="slidenum">
              <a:rPr lang="en-US" altLang="en-US" sz="1200">
                <a:latin typeface=".VnTime" pitchFamily="34" charset="0"/>
              </a:rPr>
              <a:pPr algn="r"/>
              <a:t>1</a:t>
            </a:fld>
            <a:endParaRPr lang="en-US" altLang="en-US" sz="1200">
              <a:latin typeface=".VnTime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EE4EB-4410-490F-B90C-2432BB21A9CE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slgg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4572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762000" y="2400300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33400" y="857250"/>
            <a:ext cx="5562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CHÀO MỪNG CÁC EM ĐẾN VỚI TIẾT HỌC </a:t>
            </a:r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HÔM NAY</a:t>
            </a:r>
          </a:p>
          <a:p>
            <a:pPr algn="ctr" eaLnBrk="1" hangingPunct="1"/>
            <a:endParaRPr lang="en-US" altLang="en-US" sz="3600" b="1" dirty="0">
              <a:solidFill>
                <a:srgbClr val="1408F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22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4335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ỗi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30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-21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4350"/>
            <a:ext cx="7924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1</a:t>
            </a: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3.2.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</a:t>
            </a:r>
            <a:r>
              <a:rPr lang="nl-NL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số nguyên âm dể diễn tả lại ý nghĩa của các câu sau đây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25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sâu 700m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514350"/>
            <a:ext cx="8001000" cy="4343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97155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Độ cao trung bình của vịnh Thái Lan là -45m và độ cao thấp nhất là -80m.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-25</a:t>
            </a:r>
            <a:r>
              <a:rPr lang="nl-NL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cao -700m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 2</a:t>
            </a:r>
          </a:p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8125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Ôn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Đọc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 phần 2: Thứ tự trong tập hợp số nguyên.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Làm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3.1; 3.2/SBT/48.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8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220.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" y="-114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838200" y="16201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Flowchart: Decision 44"/>
          <p:cNvSpPr/>
          <p:nvPr/>
        </p:nvSpPr>
        <p:spPr>
          <a:xfrm>
            <a:off x="2670638" y="171450"/>
            <a:ext cx="4107873" cy="74295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371952" y="1657350"/>
            <a:ext cx="5867049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6780" y="2136296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1371950" y="2129987"/>
            <a:ext cx="70862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14.Phép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0" y="36775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805607" y="26479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805607" y="31813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371952" y="2647950"/>
            <a:ext cx="44954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15.Quy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950" y="1028700"/>
            <a:ext cx="70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1371950" y="3181350"/>
            <a:ext cx="60956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1399661" y="3707031"/>
            <a:ext cx="6857650" cy="7846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3.2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5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621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13: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123950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3069" y="971550"/>
            <a:ext cx="765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3”.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 3.1, H3.2?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0621" y="1905803"/>
            <a:ext cx="4570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“-”,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3.3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0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số nguyên kí hiệu là Z, gồm các số nguyên âm, số 0, số nguyên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8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2"/>
            <a:ext cx="6595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25" y="895350"/>
            <a:ext cx="8117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899</Words>
  <Application>Microsoft Office PowerPoint</Application>
  <PresentationFormat>On-screen Show (16:9)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.VnTime</vt:lpstr>
      <vt:lpstr>Arial</vt:lpstr>
      <vt:lpstr>Calibri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IN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21</cp:revision>
  <dcterms:created xsi:type="dcterms:W3CDTF">2021-08-19T01:43:04Z</dcterms:created>
  <dcterms:modified xsi:type="dcterms:W3CDTF">2024-11-27T13:03:45Z</dcterms:modified>
</cp:coreProperties>
</file>