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wmf"/><Relationship Id="rId6" Type="http://schemas.openxmlformats.org/officeDocument/2006/relationships/image" Target="../media/image12.e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A00BA-5C2C-40F1-87B8-746AD1F149C3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54867-23A8-4195-A3D1-B4D113AD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57C5AF-1647-4045-94CF-FC6475E0AE24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16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CA55EE-2263-4A52-9D84-F6B881796682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6427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71DE4A-6DF6-4B9A-AD55-D10F16BC33CD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39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E472-EA5D-4CF4-9E51-A69A11199D4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C8A8-CCA5-4CBB-B626-ECDD4109A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7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E472-EA5D-4CF4-9E51-A69A11199D4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C8A8-CCA5-4CBB-B626-ECDD4109A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8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E472-EA5D-4CF4-9E51-A69A11199D4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C8A8-CCA5-4CBB-B626-ECDD4109A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3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E472-EA5D-4CF4-9E51-A69A11199D4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C8A8-CCA5-4CBB-B626-ECDD4109A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6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E472-EA5D-4CF4-9E51-A69A11199D4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C8A8-CCA5-4CBB-B626-ECDD4109A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5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E472-EA5D-4CF4-9E51-A69A11199D4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C8A8-CCA5-4CBB-B626-ECDD4109A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4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E472-EA5D-4CF4-9E51-A69A11199D4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C8A8-CCA5-4CBB-B626-ECDD4109A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7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E472-EA5D-4CF4-9E51-A69A11199D4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C8A8-CCA5-4CBB-B626-ECDD4109A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0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E472-EA5D-4CF4-9E51-A69A11199D4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C8A8-CCA5-4CBB-B626-ECDD4109A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0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E472-EA5D-4CF4-9E51-A69A11199D4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C8A8-CCA5-4CBB-B626-ECDD4109A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6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E472-EA5D-4CF4-9E51-A69A11199D4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C8A8-CCA5-4CBB-B626-ECDD4109A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AE472-EA5D-4CF4-9E51-A69A11199D4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8C8A8-CCA5-4CBB-B626-ECDD4109A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7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3.e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7.bin"/><Relationship Id="rId2" Type="http://schemas.openxmlformats.org/officeDocument/2006/relationships/tags" Target="../tags/tag2.xml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9.emf"/><Relationship Id="rId19" Type="http://schemas.openxmlformats.org/officeDocument/2006/relationships/oleObject" Target="../embeddings/oleObject8.bin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6633"/>
            <a:ext cx="8064896" cy="93610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TIẾT 24. BỘI CHUNG-BỘI CHUNG NHỎ NHẤT ( </a:t>
            </a:r>
            <a:r>
              <a:rPr lang="en-US" sz="2800" b="1" dirty="0" err="1" smtClean="0">
                <a:solidFill>
                  <a:srgbClr val="FF0000"/>
                </a:solidFill>
              </a:rPr>
              <a:t>tt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104305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KHỞI ĐỘNG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783921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smtClean="0"/>
              <a:t>Tìm BCNN ( 6, 8)</a:t>
            </a:r>
          </a:p>
          <a:p>
            <a:pPr marL="342900" indent="-342900">
              <a:buAutoNum type="arabicPeriod"/>
            </a:pPr>
            <a:r>
              <a:rPr lang="en-US" sz="2800" smtClean="0"/>
              <a:t>Tìm BCNN (8,9,72)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1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-1424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3. QUY ĐỒNG MẪU CÁC PHÂN SỐ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4098" name="Picture 2" descr="C:\Users\Administrator\Desktop\bcnn\New folder\2021_10_25_21_15_IMG_3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856984" cy="296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bcnn\New folder\2021_10_25_21_15_IMG_3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0"/>
            <a:ext cx="910879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\Desktop\bcnn\New folder\2021_10_25_21_24_IMG_3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194595" cy="210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bcnn\New folder\2021_10_25_21_16_IMG_32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04613"/>
            <a:ext cx="9036496" cy="195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10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istrator\Desktop\bcnn\New folder\2021_10_25_22_01_IMG_3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838"/>
            <a:ext cx="9073008" cy="163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33265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Administrator\Desktop\bcnn\New folder\2021_10_25_22_01_IMG_3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1" y="2708920"/>
            <a:ext cx="91212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0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4"/>
          <p:cNvSpPr txBox="1">
            <a:spLocks noChangeArrowheads="1"/>
          </p:cNvSpPr>
          <p:nvPr/>
        </p:nvSpPr>
        <p:spPr bwMode="auto">
          <a:xfrm>
            <a:off x="900113" y="1853803"/>
            <a:ext cx="804624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Học sinh lớp 6A khi xếp thành 3 hàng, 4 hàng hay 9 hàng đều vừa đủ. Biết số học sinh của lớp từ 30 đến 40. </a:t>
            </a:r>
          </a:p>
          <a:p>
            <a:pPr>
              <a:lnSpc>
                <a:spcPct val="150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Tính số học sinh của lớp 6A.</a:t>
            </a:r>
          </a:p>
        </p:txBody>
      </p:sp>
      <p:sp>
        <p:nvSpPr>
          <p:cNvPr id="3" name="Text Box 124"/>
          <p:cNvSpPr txBox="1">
            <a:spLocks noChangeArrowheads="1"/>
          </p:cNvSpPr>
          <p:nvPr/>
        </p:nvSpPr>
        <p:spPr bwMode="auto">
          <a:xfrm>
            <a:off x="827584" y="404664"/>
            <a:ext cx="6192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VẬN DỤNG:</a:t>
            </a:r>
          </a:p>
          <a:p>
            <a:pPr>
              <a:lnSpc>
                <a:spcPct val="150000"/>
              </a:lnSpc>
            </a:pPr>
            <a:r>
              <a:rPr lang="en-US" altLang="en-US" sz="2400" b="1" i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2.40: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(SGK/53)</a:t>
            </a:r>
            <a:endParaRPr lang="en-US" altLang="en-US" sz="2400" b="1" i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6232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545682" y="792957"/>
            <a:ext cx="11882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900113" y="1264444"/>
            <a:ext cx="7775972" cy="42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Gọi số học sinh của lớp 6A là x (x    N và                  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Vì số học sinh khi xếp thành 3 hàng, 4 hàng hay 9 hàng đều vừa đủ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Nên x  3; x   4; x   9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Suy ra x     BC(3, 4, 9)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Ta có BCNN(3, 4, 9) = 2</a:t>
            </a:r>
            <a:r>
              <a:rPr lang="en-US" altLang="en-US" sz="21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. 3</a:t>
            </a:r>
            <a:r>
              <a:rPr lang="en-US" altLang="en-US" sz="21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= 36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BC(3, 4, 9) = {0; 36; 72; …}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Suy ra x    {0; 36; 72; …}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Mà                     nên x = 36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Vậy lớp 6A có 36 học sinh.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601391" y="2197894"/>
          <a:ext cx="165497" cy="38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5" imgW="76035" imgH="177415" progId="Equation.DSMT4">
                  <p:embed/>
                </p:oleObj>
              </mc:Choice>
              <mc:Fallback>
                <p:oleObj name="Equation" r:id="rId5" imgW="76035" imgH="177415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391" y="2197894"/>
                        <a:ext cx="165497" cy="384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840832" y="2189560"/>
          <a:ext cx="16549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7" imgW="220938" imgH="513735" progId="Equation.DSMT4">
                  <p:embed/>
                </p:oleObj>
              </mc:Choice>
              <mc:Fallback>
                <p:oleObj name="Equation" r:id="rId7" imgW="220938" imgH="513735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832" y="2189560"/>
                        <a:ext cx="165497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250282" y="2189560"/>
          <a:ext cx="16549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9" imgW="220938" imgH="513735" progId="Equation.DSMT4">
                  <p:embed/>
                </p:oleObj>
              </mc:Choice>
              <mc:Fallback>
                <p:oleObj name="Equation" r:id="rId9" imgW="220938" imgH="513735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0282" y="2189560"/>
                        <a:ext cx="165497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927623" y="2792017"/>
          <a:ext cx="267890" cy="269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11" imgW="126725" imgH="126725" progId="Equation.DSMT4">
                  <p:embed/>
                </p:oleObj>
              </mc:Choice>
              <mc:Fallback>
                <p:oleObj name="Equation" r:id="rId11" imgW="126725" imgH="126725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623" y="2792017"/>
                        <a:ext cx="267890" cy="269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549504" y="1333500"/>
          <a:ext cx="1237059" cy="30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13" imgW="723272" imgH="177646" progId="Equation.DSMT4">
                  <p:embed/>
                </p:oleObj>
              </mc:Choice>
              <mc:Fallback>
                <p:oleObj name="Equation" r:id="rId13" imgW="723272" imgH="177646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504" y="1333500"/>
                        <a:ext cx="1237059" cy="303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736306" y="1333501"/>
          <a:ext cx="267891" cy="270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15" imgW="356595" imgH="359795" progId="Equation.DSMT4">
                  <p:embed/>
                </p:oleObj>
              </mc:Choice>
              <mc:Fallback>
                <p:oleObj name="Equation" r:id="rId15" imgW="356595" imgH="359795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6306" y="1333501"/>
                        <a:ext cx="267891" cy="270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925242" y="4238626"/>
          <a:ext cx="267890" cy="270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17" imgW="356595" imgH="359795" progId="Equation.DSMT4">
                  <p:embed/>
                </p:oleObj>
              </mc:Choice>
              <mc:Fallback>
                <p:oleObj name="Equation" r:id="rId17" imgW="356595" imgH="359795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242" y="4238626"/>
                        <a:ext cx="267890" cy="270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444229" y="4701779"/>
          <a:ext cx="1237059" cy="303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19" imgW="1649116" imgH="405581" progId="Equation.DSMT4">
                  <p:embed/>
                </p:oleObj>
              </mc:Choice>
              <mc:Fallback>
                <p:oleObj name="Equation" r:id="rId19" imgW="1649116" imgH="405581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229" y="4701779"/>
                        <a:ext cx="1237059" cy="3036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520940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 descr="hi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486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53891" y="1543050"/>
            <a:ext cx="4286250" cy="388620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1500" b="1" i="1" kern="0" dirty="0">
                <a:solidFill>
                  <a:srgbClr val="C0504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i="1" kern="0" dirty="0">
                <a:solidFill>
                  <a:srgbClr val="FF3300"/>
                </a:solidFill>
                <a:latin typeface="Times New Roman" panose="02020603050405020304" pitchFamily="18" charset="0"/>
              </a:rPr>
              <a:t>*  </a:t>
            </a:r>
            <a:r>
              <a:rPr lang="en-US" altLang="en-US" sz="2250" b="1" i="1" u="sng" kern="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250" b="1" i="1" u="sng" kern="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i="1" u="sng" kern="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250" b="1" i="1" u="sng" kern="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i="1" u="sng" kern="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250" b="1" i="1" u="sng" kern="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i="1" u="sng" kern="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250" b="1" i="1" u="sng" kern="0" dirty="0">
                <a:solidFill>
                  <a:srgbClr val="FF33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250" b="1" i="1" u="sng" kern="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250" b="1" i="1" u="sng" kern="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i="1" u="sng" kern="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250" b="1" i="1" u="sng" kern="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i="1" u="sng" kern="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250" b="1" i="1" u="sng" kern="0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250" b="1" i="1" u="sng" kern="0" dirty="0">
                <a:solidFill>
                  <a:srgbClr val="1F497D"/>
                </a:solidFill>
                <a:latin typeface="Times New Roman" panose="02020603050405020304" pitchFamily="18" charset="0"/>
              </a:rPr>
              <a:t> </a:t>
            </a:r>
            <a:br>
              <a:rPr lang="en-US" altLang="en-US" sz="2250" b="1" i="1" u="sng" kern="0" dirty="0">
                <a:solidFill>
                  <a:srgbClr val="1F497D"/>
                </a:solidFill>
                <a:latin typeface="Times New Roman" panose="02020603050405020304" pitchFamily="18" charset="0"/>
              </a:rPr>
            </a:br>
            <a:r>
              <a:rPr lang="en-US" altLang="en-US" sz="2250" b="1" kern="0" dirty="0">
                <a:solidFill>
                  <a:srgbClr val="1F497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 </a:t>
            </a:r>
            <a:r>
              <a:rPr lang="en-US" altLang="en-US" sz="21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Nắm</a:t>
            </a: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bội</a:t>
            </a: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1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bội</a:t>
            </a: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100" kern="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 </a:t>
            </a:r>
            <a:r>
              <a:rPr lang="en-US" altLang="en-US" sz="21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Nắm</a:t>
            </a: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vững</a:t>
            </a: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bội</a:t>
            </a: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21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BCNN </a:t>
            </a:r>
            <a:r>
              <a:rPr lang="en-US" altLang="en-US" sz="21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1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100" b="1" kern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1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2100" b="1" kern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100" b="1" kern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100" b="1" kern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BCNN </a:t>
            </a:r>
            <a:r>
              <a:rPr lang="en-US" altLang="en-US" sz="21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100" b="1" kern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qui </a:t>
            </a:r>
            <a:r>
              <a:rPr lang="en-US" altLang="en-US" sz="21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100" b="1" kern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100" b="1" kern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100" b="1" kern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100" b="1" kern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100" b="1" kern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n-US" altLang="en-US" sz="2100" b="1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BTVN: SGK.        </a:t>
            </a:r>
            <a:br>
              <a:rPr lang="en-US" altLang="en-US" sz="21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endParaRPr lang="en-US" altLang="en-US" sz="21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923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"/>
  <p:tag name="ISPRING_CUSTOM_TIMING_USED" val="1"/>
  <p:tag name="ISPRING_SLIDE_ID_2" val="{C32FA7EB-BF86-4319-91B8-61C68794719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"/>
  <p:tag name="ISPRING_CUSTOM_TIMING_USED" val="1"/>
  <p:tag name="ISPRING_SLIDE_ID_2" val="{40246B12-F842-4E62-BC86-7179478A84B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1A9585EF-54BD-440A-A33F-506C938F482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201</Words>
  <Application>Microsoft Office PowerPoint</Application>
  <PresentationFormat>On-screen Show (4:3)</PresentationFormat>
  <Paragraphs>27</Paragraphs>
  <Slides>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Office Theme</vt:lpstr>
      <vt:lpstr>Equation</vt:lpstr>
      <vt:lpstr>TIẾT 24. BỘI CHUNG-BỘI CHUNG NHỎ NHẤT ( tt)</vt:lpstr>
      <vt:lpstr>PowerPoint Presentation</vt:lpstr>
      <vt:lpstr>3. QUY ĐỒNG MẪU CÁC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19. BỘI CHUNG-BỘI CHUNG NHỎ NHẤT ( Tiết 2)</dc:title>
  <dc:creator>Administrator</dc:creator>
  <cp:lastModifiedBy>HP</cp:lastModifiedBy>
  <cp:revision>10</cp:revision>
  <dcterms:created xsi:type="dcterms:W3CDTF">2021-10-25T14:28:15Z</dcterms:created>
  <dcterms:modified xsi:type="dcterms:W3CDTF">2024-11-28T07:03:39Z</dcterms:modified>
</cp:coreProperties>
</file>