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435" r:id="rId2"/>
    <p:sldId id="436" r:id="rId3"/>
    <p:sldId id="437" r:id="rId4"/>
    <p:sldId id="438" r:id="rId5"/>
    <p:sldId id="439" r:id="rId6"/>
    <p:sldId id="440" r:id="rId7"/>
    <p:sldId id="256" r:id="rId8"/>
    <p:sldId id="267" r:id="rId9"/>
    <p:sldId id="265" r:id="rId10"/>
    <p:sldId id="279" r:id="rId11"/>
    <p:sldId id="280" r:id="rId12"/>
    <p:sldId id="295" r:id="rId13"/>
    <p:sldId id="281" r:id="rId14"/>
    <p:sldId id="421" r:id="rId15"/>
    <p:sldId id="299" r:id="rId16"/>
    <p:sldId id="298" r:id="rId17"/>
    <p:sldId id="423" r:id="rId18"/>
    <p:sldId id="424" r:id="rId19"/>
    <p:sldId id="426" r:id="rId20"/>
    <p:sldId id="429" r:id="rId21"/>
    <p:sldId id="430" r:id="rId22"/>
    <p:sldId id="431" r:id="rId23"/>
    <p:sldId id="441" r:id="rId24"/>
    <p:sldId id="266" r:id="rId25"/>
    <p:sldId id="268" r:id="rId26"/>
  </p:sldIdLst>
  <p:sldSz cx="18288000" cy="10287000"/>
  <p:notesSz cx="6858000" cy="9144000"/>
  <p:embeddedFontLst>
    <p:embeddedFont>
      <p:font typeface="Abel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THẢO HƯƠNG" initials="TH" lastIdx="2" clrIdx="1">
    <p:extLst>
      <p:ext uri="{19B8F6BF-5375-455C-9EA6-DF929625EA0E}">
        <p15:presenceInfo xmlns:p15="http://schemas.microsoft.com/office/powerpoint/2012/main" userId="760735a3d957584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4"/>
    <a:srgbClr val="E6E0EC"/>
    <a:srgbClr val="4F81BD"/>
    <a:srgbClr val="FFFFCC"/>
    <a:srgbClr val="CCFFCC"/>
    <a:srgbClr val="ACD8E6"/>
    <a:srgbClr val="D7C09A"/>
    <a:srgbClr val="BDA37D"/>
    <a:srgbClr val="AFDEE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57" autoAdjust="0"/>
    <p:restoredTop sz="93955" autoAdjust="0"/>
  </p:normalViewPr>
  <p:slideViewPr>
    <p:cSldViewPr>
      <p:cViewPr varScale="1">
        <p:scale>
          <a:sx n="42" d="100"/>
          <a:sy n="42" d="100"/>
        </p:scale>
        <p:origin x="54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04E69-CD6D-459F-8525-DF49F2087449}" type="datetimeFigureOut">
              <a:rPr lang="vi-VN" smtClean="0"/>
              <a:t>21/10/2024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58AE-6262-424F-986F-79C973B2D7E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7085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vi-VN" altLang="en-US" sz="18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 Để xem bài giảng, vui lòng ấn biểu tượng [PLAY].</a:t>
            </a:r>
            <a:endParaRPr lang="en-US" altLang="en-US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vi-VN" altLang="en-US" sz="18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 Để chuyển slide, vui lòng ấn nút [TẾP THEO].</a:t>
            </a:r>
            <a:endParaRPr lang="en-US" altLang="en-US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vi-VN" altLang="en-US" sz="18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 Để tải file nguồn bài giảng,</a:t>
            </a:r>
            <a:r>
              <a:rPr lang="en-US" altLang="en-US" sz="1800" smtClean="0">
                <a:solidFill>
                  <a:srgbClr val="000000"/>
                </a:solidFill>
                <a:cs typeface="Times New Roman" panose="02020603050405020304" pitchFamily="18" charset="0"/>
              </a:rPr>
              <a:t> file trình chiếu powerPoint</a:t>
            </a:r>
            <a:r>
              <a:rPr lang="vi-VN" altLang="en-US" sz="18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quý thầy cô chọn vào mục [Tài nguyên</a:t>
            </a:r>
            <a:r>
              <a:rPr lang="en-US" altLang="en-US" sz="1800" smtClean="0">
                <a:solidFill>
                  <a:srgbClr val="000000"/>
                </a:solidFill>
                <a:cs typeface="Times New Roman" panose="02020603050405020304" pitchFamily="18" charset="0"/>
              </a:rPr>
              <a:t>/…/ Tệp/Tải xuống</a:t>
            </a:r>
            <a:r>
              <a:rPr lang="vi-VN" altLang="en-US" sz="180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]. </a:t>
            </a:r>
            <a:endParaRPr lang="en-US" altLang="en-US" sz="1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2400F8-E12F-4D0C-95B1-342D1F740CAB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008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C8A429-A7A3-4B98-91AA-BD2C2D17E96D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46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7CEE87-E0B6-4A25-8AD8-E076277D1B03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89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D81BD1-425B-4E00-B60B-CA5AF3960E43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103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5F5D709-988C-45A1-83FE-448F80A8226B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5584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7074A7-95D3-4D2F-9DF5-6EE8FB276FB6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10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871600" y="690458"/>
            <a:ext cx="139848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6600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871600" y="2348500"/>
            <a:ext cx="13984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400" lvl="0" indent="-609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2400"/>
            </a:lvl1pPr>
            <a:lvl2pPr marL="1828800" lvl="1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2pPr>
            <a:lvl3pPr marL="2743200" lvl="2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3pPr>
            <a:lvl4pPr marL="3657600" lvl="3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4pPr>
            <a:lvl5pPr marL="4572000" lvl="4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5pPr>
            <a:lvl6pPr marL="5486400" lvl="5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6pPr>
            <a:lvl7pPr marL="6400800" lvl="6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●"/>
              <a:defRPr/>
            </a:lvl7pPr>
            <a:lvl8pPr marL="7315200" lvl="7" indent="-635000">
              <a:spcBef>
                <a:spcPts val="32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 panose="020B0604020202020204"/>
              <a:buChar char="○"/>
              <a:defRPr/>
            </a:lvl8pPr>
            <a:lvl9pPr marL="8229600" lvl="8" indent="-635000">
              <a:spcBef>
                <a:spcPts val="3200"/>
              </a:spcBef>
              <a:spcAft>
                <a:spcPts val="3200"/>
              </a:spcAft>
              <a:buClr>
                <a:srgbClr val="002A49"/>
              </a:buClr>
              <a:buSzPts val="1400"/>
              <a:buFont typeface="Arial" panose="020B0604020202020204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1433400" y="17325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1433400" y="28392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1433400" y="39459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1433400" y="50526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1433400" y="61593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1433400" y="72660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1433400" y="83727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1433400" y="9479450"/>
            <a:ext cx="168546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33700"/>
            <a:ext cx="1433400" cy="1032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5" name="Google Shape;45;p4"/>
          <p:cNvSpPr/>
          <p:nvPr/>
        </p:nvSpPr>
        <p:spPr>
          <a:xfrm>
            <a:off x="547214" y="15693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6" name="Google Shape;46;p4"/>
          <p:cNvSpPr/>
          <p:nvPr/>
        </p:nvSpPr>
        <p:spPr>
          <a:xfrm>
            <a:off x="547214" y="37827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7" name="Google Shape;47;p4"/>
          <p:cNvSpPr/>
          <p:nvPr/>
        </p:nvSpPr>
        <p:spPr>
          <a:xfrm>
            <a:off x="547214" y="61593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8" name="Google Shape;48;p4"/>
          <p:cNvSpPr/>
          <p:nvPr/>
        </p:nvSpPr>
        <p:spPr>
          <a:xfrm>
            <a:off x="547214" y="8209550"/>
            <a:ext cx="326400" cy="326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7042200" y="-186700"/>
            <a:ext cx="1080600" cy="14538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6073835" y="8182894"/>
            <a:ext cx="1289430" cy="1586152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6436324" y="1923812"/>
            <a:ext cx="357248" cy="3264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59" name="Google Shape;59;p4"/>
          <p:cNvSpPr/>
          <p:nvPr/>
        </p:nvSpPr>
        <p:spPr>
          <a:xfrm>
            <a:off x="2639024" y="9316262"/>
            <a:ext cx="357248" cy="3264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6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00.png"/><Relationship Id="rId10" Type="http://schemas.openxmlformats.org/officeDocument/2006/relationships/image" Target="../media/image630.png"/><Relationship Id="rId4" Type="http://schemas.openxmlformats.org/officeDocument/2006/relationships/image" Target="../media/image36.png"/><Relationship Id="rId9" Type="http://schemas.openxmlformats.org/officeDocument/2006/relationships/image" Target="../media/image6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24.png"/><Relationship Id="rId7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0.png"/><Relationship Id="rId5" Type="http://schemas.openxmlformats.org/officeDocument/2006/relationships/image" Target="../media/image35.png"/><Relationship Id="rId10" Type="http://schemas.openxmlformats.org/officeDocument/2006/relationships/image" Target="../media/image670.png"/><Relationship Id="rId4" Type="http://schemas.openxmlformats.org/officeDocument/2006/relationships/image" Target="../media/image34.png"/><Relationship Id="rId9" Type="http://schemas.openxmlformats.org/officeDocument/2006/relationships/image" Target="../media/image6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2.xml"/><Relationship Id="rId7" Type="http://schemas.openxmlformats.org/officeDocument/2006/relationships/slide" Target="slide4.xml"/><Relationship Id="rId12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slide" Target="slide16.xml"/><Relationship Id="rId11" Type="http://schemas.openxmlformats.org/officeDocument/2006/relationships/slide" Target="slide7.xml"/><Relationship Id="rId5" Type="http://schemas.openxmlformats.org/officeDocument/2006/relationships/slide" Target="slide15.xml"/><Relationship Id="rId10" Type="http://schemas.openxmlformats.org/officeDocument/2006/relationships/slide" Target="slide6.xml"/><Relationship Id="rId4" Type="http://schemas.openxmlformats.org/officeDocument/2006/relationships/slide" Target="slide13.xml"/><Relationship Id="rId9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image" Target="../media/image700.png"/><Relationship Id="rId4" Type="http://schemas.openxmlformats.org/officeDocument/2006/relationships/image" Target="../media/image680.png"/><Relationship Id="rId9" Type="http://schemas.openxmlformats.org/officeDocument/2006/relationships/image" Target="../media/image6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88.svg"/><Relationship Id="rId9" Type="http://schemas.openxmlformats.org/officeDocument/2006/relationships/image" Target="../media/image5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88.sv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14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58.png"/><Relationship Id="rId4" Type="http://schemas.openxmlformats.org/officeDocument/2006/relationships/image" Target="../media/image138.svg"/><Relationship Id="rId9" Type="http://schemas.openxmlformats.org/officeDocument/2006/relationships/image" Target="../media/image14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audio" Target="../media/audio2.wav"/><Relationship Id="rId10" Type="http://schemas.openxmlformats.org/officeDocument/2006/relationships/image" Target="../media/image9.gif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0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0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image" Target="../media/image9.gif"/><Relationship Id="rId5" Type="http://schemas.openxmlformats.org/officeDocument/2006/relationships/audio" Target="../media/audio2.wav"/><Relationship Id="rId10" Type="http://schemas.openxmlformats.org/officeDocument/2006/relationships/image" Target="../media/image10.gif"/><Relationship Id="rId4" Type="http://schemas.openxmlformats.org/officeDocument/2006/relationships/audio" Target="../media/audio1.wav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9.sv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svg"/><Relationship Id="rId5" Type="http://schemas.openxmlformats.org/officeDocument/2006/relationships/image" Target="../media/image22.png"/><Relationship Id="rId10" Type="http://schemas.openxmlformats.org/officeDocument/2006/relationships/image" Target="../media/image98.svg"/><Relationship Id="rId4" Type="http://schemas.openxmlformats.org/officeDocument/2006/relationships/image" Target="../media/image93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49129" y="1593590"/>
            <a:ext cx="14029389" cy="60478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NHIỆT LIỆT  CHÀO MỪNG </a:t>
            </a:r>
          </a:p>
          <a:p>
            <a:pPr algn="ctr">
              <a:defRPr/>
            </a:pP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QUý </a:t>
            </a: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 CÔ VỀ DỰ </a:t>
            </a:r>
            <a:r>
              <a:rPr lang="en-US" sz="6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TOÁN LỚP 6A</a:t>
            </a:r>
          </a:p>
          <a:p>
            <a:pPr algn="ctr">
              <a:defRPr/>
            </a:pP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11267" name="AutoShape 9"/>
          <p:cNvSpPr>
            <a:spLocks noChangeArrowheads="1"/>
          </p:cNvSpPr>
          <p:nvPr/>
        </p:nvSpPr>
        <p:spPr bwMode="auto">
          <a:xfrm>
            <a:off x="695325" y="652463"/>
            <a:ext cx="17156907" cy="9232107"/>
          </a:xfrm>
          <a:prstGeom prst="roundRect">
            <a:avLst>
              <a:gd name="adj" fmla="val 16667"/>
            </a:avLst>
          </a:prstGeom>
          <a:noFill/>
          <a:ln w="76200" cmpd="dbl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700"/>
          </a:p>
        </p:txBody>
      </p:sp>
      <p:pic>
        <p:nvPicPr>
          <p:cNvPr id="11268" name="Picture 2" descr="daisyth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3" descr="flower2DivWHT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1"/>
            <a:ext cx="137160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daisyth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75" y="8343900"/>
            <a:ext cx="2447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 descr="flower2DivWHT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289257"/>
            <a:ext cx="13716000" cy="8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6" descr="flower2DivWHT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200400" y="4800600"/>
            <a:ext cx="7315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7" descr="flower2DivWHT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4801850" y="4400550"/>
            <a:ext cx="605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8" descr="daisyth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575" y="0"/>
            <a:ext cx="22574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9" descr="daisyth[1]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58200"/>
            <a:ext cx="234077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2" descr="Picture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20" y="-102394"/>
            <a:ext cx="5181600" cy="34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23" descr="Picture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2172" y="5949554"/>
            <a:ext cx="3886200" cy="458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24" descr="Picture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935076" y="-452437"/>
            <a:ext cx="3886202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41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7419975"/>
            <a:ext cx="441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22" descr="Picture1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989720" y="6755607"/>
            <a:ext cx="51816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" descr="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1" y="7403308"/>
            <a:ext cx="931307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2" name="TextBox 1"/>
          <p:cNvSpPr txBox="1">
            <a:spLocks noChangeArrowheads="1"/>
          </p:cNvSpPr>
          <p:nvPr/>
        </p:nvSpPr>
        <p:spPr bwMode="auto">
          <a:xfrm>
            <a:off x="11634788" y="6934201"/>
            <a:ext cx="55245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vi-VN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altLang="en-US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7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Tin - </a:t>
            </a:r>
            <a:r>
              <a:rPr lang="en-US" altLang="en-US" sz="27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THCS An </a:t>
            </a:r>
            <a:r>
              <a:rPr lang="en-US" alt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altLang="en-US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2110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4883" y="855"/>
            <a:ext cx="17860947" cy="93989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297" y="855"/>
            <a:ext cx="1462949" cy="143635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01359">
            <a:off x="15938805" y="8667238"/>
            <a:ext cx="2058223" cy="477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46105" y="2800704"/>
            <a:ext cx="14132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</a:t>
            </a:r>
            <a:r>
              <a:rPr kumimoji="0" lang="en-US" sz="400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60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lang="en-US" sz="40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9004" y="5074029"/>
            <a:ext cx="1610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60.</a:t>
            </a:r>
            <a:endParaRPr lang="vi-VN" sz="4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7757" y="1733248"/>
            <a:ext cx="1343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ƯCLN(24, 60)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93500" y="3618159"/>
            <a:ext cx="6257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814452" y="4435614"/>
            <a:ext cx="5624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= 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2. 2. 3</a:t>
            </a: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=2</a:t>
            </a:r>
            <a:r>
              <a:rPr lang="en-US" sz="40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400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.3. 5</a:t>
            </a:r>
            <a:endParaRPr kumimoji="0" lang="vi-VN" sz="40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9005" y="6412907"/>
            <a:ext cx="1610402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60,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ƯCLN(24, 60) =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3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= 12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2426" y="-10399"/>
            <a:ext cx="15589281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" grpId="0"/>
      <p:bldP spid="9" grpId="0"/>
      <p:bldP spid="46" grpId="0"/>
      <p:bldP spid="47" grpId="0"/>
      <p:bldP spid="4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25710" y="530561"/>
            <a:ext cx="17228891" cy="8759915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391661" y="1157740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0"/>
          <p:cNvSpPr txBox="1"/>
          <p:nvPr/>
        </p:nvSpPr>
        <p:spPr>
          <a:xfrm>
            <a:off x="1106364" y="2458411"/>
            <a:ext cx="16282305" cy="880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>
              <a:lnSpc>
                <a:spcPct val="130000"/>
              </a:lnSpc>
              <a:defRPr/>
            </a:pPr>
            <a:r>
              <a:rPr kumimoji="0" lang="en-US" sz="4800" b="1" i="1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Bước</a:t>
            </a:r>
            <a:r>
              <a:rPr kumimoji="0" lang="en-US" sz="4800" b="1" i="1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rPr>
              <a:t> 1. </a:t>
            </a:r>
            <a:r>
              <a:rPr lang="vi-VN" sz="4800" b="1" dirty="0">
                <a:solidFill>
                  <a:srgbClr val="002060"/>
                </a:solidFill>
              </a:rPr>
              <a:t>Phân tích mỗi số ra thừa số nguyên tố.</a:t>
            </a:r>
            <a:endParaRPr kumimoji="0" lang="en-US" sz="4800" b="1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033638" y="4255288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i="1" dirty="0">
                <a:solidFill>
                  <a:srgbClr val="FF0000"/>
                </a:solidFill>
              </a:rPr>
              <a:t>Bước 2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Chọn ra các </a:t>
            </a:r>
            <a:r>
              <a:rPr lang="vi-VN" sz="4800" b="1" dirty="0">
                <a:solidFill>
                  <a:srgbClr val="00B0F0"/>
                </a:solidFill>
              </a:rPr>
              <a:t>thừa số nguyên tố chung</a:t>
            </a:r>
            <a:r>
              <a:rPr lang="vi-VN" sz="4800" b="1" dirty="0">
                <a:solidFill>
                  <a:srgbClr val="002060"/>
                </a:solidFill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026711" y="5851301"/>
            <a:ext cx="16282305" cy="192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vi-VN" sz="4800" b="1" i="1" dirty="0">
                <a:solidFill>
                  <a:srgbClr val="FF0000"/>
                </a:solidFill>
              </a:rPr>
              <a:t>Bước 3</a:t>
            </a:r>
            <a:r>
              <a:rPr lang="en-US" sz="4800" b="1" i="1" dirty="0">
                <a:solidFill>
                  <a:srgbClr val="FF0000"/>
                </a:solidFill>
              </a:rPr>
              <a:t>.</a:t>
            </a:r>
            <a:r>
              <a:rPr lang="vi-VN" sz="4800" b="1" i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Lập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đã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chọn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mỗi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thừa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số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lấy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với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số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mũ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nhỏ</a:t>
            </a:r>
            <a:r>
              <a:rPr lang="en-US" sz="4800" b="1" dirty="0"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solidFill>
                  <a:srgbClr val="00B0F0"/>
                </a:solidFill>
              </a:rPr>
              <a:t>nhất</a:t>
            </a:r>
            <a:r>
              <a:rPr lang="en-US" sz="4800" b="1" dirty="0">
                <a:solidFill>
                  <a:srgbClr val="002060"/>
                </a:solidFill>
              </a:rPr>
              <a:t>. </a:t>
            </a:r>
            <a:r>
              <a:rPr lang="en-US" sz="4800" b="1" dirty="0" err="1">
                <a:solidFill>
                  <a:srgbClr val="002060"/>
                </a:solidFill>
              </a:rPr>
              <a:t>Tích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đó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là</a:t>
            </a:r>
            <a:r>
              <a:rPr lang="en-US" sz="4800" b="1" dirty="0">
                <a:solidFill>
                  <a:srgbClr val="002060"/>
                </a:solidFill>
              </a:rPr>
              <a:t> ƯCLN </a:t>
            </a:r>
            <a:r>
              <a:rPr lang="en-US" sz="4800" b="1" dirty="0" err="1">
                <a:solidFill>
                  <a:srgbClr val="002060"/>
                </a:solidFill>
              </a:rPr>
              <a:t>phải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tìm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685800" y="71092"/>
            <a:ext cx="17073254" cy="2481608"/>
            <a:chOff x="-3195" y="242459"/>
            <a:chExt cx="16586696" cy="10202312"/>
          </a:xfrm>
        </p:grpSpPr>
        <p:sp>
          <p:nvSpPr>
            <p:cNvPr id="3" name="Freeform 6"/>
            <p:cNvSpPr/>
            <p:nvPr/>
          </p:nvSpPr>
          <p:spPr>
            <a:xfrm>
              <a:off x="-3195" y="242459"/>
              <a:ext cx="16586696" cy="10202312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" y="273553"/>
            <a:ext cx="1061203" cy="10612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219127"/>
            <a:ext cx="1566046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1: 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ƯCLN (45, 150),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5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0400" y="30099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4800" b="1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0054" y="5067300"/>
            <a:ext cx="14859000" cy="29731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Ta </a:t>
            </a:r>
            <a:r>
              <a:rPr lang="en-US" sz="4800" dirty="0">
                <a:solidFill>
                  <a:prstClr val="black"/>
                </a:solidFill>
                <a:latin typeface="Arial" panose="020B0604020202020204"/>
                <a:cs typeface="Arial" panose="020B0604020202020204" pitchFamily="34" charset="0"/>
              </a:rPr>
              <a:t>c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ó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 45 = 3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4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5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	 150 = 2 . 3. 5</a:t>
            </a:r>
            <a:r>
              <a:rPr kumimoji="0" lang="en-US" sz="4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=&gt; ƯCLN(45,  150) =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3 . 5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 15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0" y="-20521"/>
            <a:ext cx="7912401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6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2: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2"/>
            <a:ext cx="14931218" cy="122377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113970" y="4500410"/>
            <a:ext cx="6001694" cy="999130"/>
            <a:chOff x="-1510704" y="-2608469"/>
            <a:chExt cx="14031500" cy="4886813"/>
          </a:xfrm>
          <a:solidFill>
            <a:schemeClr val="bg1"/>
          </a:solidFill>
        </p:grpSpPr>
        <p:sp>
          <p:nvSpPr>
            <p:cNvPr id="8" name="Freeform 8"/>
            <p:cNvSpPr/>
            <p:nvPr/>
          </p:nvSpPr>
          <p:spPr>
            <a:xfrm>
              <a:off x="-1510704" y="-2608469"/>
              <a:ext cx="14031500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 smtClean="0"/>
                <a:t>40</a:t>
              </a:r>
              <a:r>
                <a:rPr lang="vi-VN" sz="4800" dirty="0" smtClean="0"/>
                <a:t> </a:t>
              </a:r>
              <a:r>
                <a:rPr lang="vi-VN" sz="4800" dirty="0"/>
                <a:t>= </a:t>
              </a:r>
              <a:r>
                <a:rPr lang="en-US" sz="4800" dirty="0" smtClean="0"/>
                <a:t>2</a:t>
              </a:r>
              <a:r>
                <a:rPr lang="en-US" sz="4800" baseline="30000" dirty="0"/>
                <a:t>3</a:t>
              </a:r>
              <a:r>
                <a:rPr lang="en-US" sz="4800" dirty="0" smtClean="0"/>
                <a:t>.5 </a:t>
              </a:r>
              <a:endParaRPr lang="en-US" sz="4800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6741" y="128757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575936" y="2119373"/>
            <a:ext cx="9262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40,70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2" name="Group 7"/>
          <p:cNvGrpSpPr/>
          <p:nvPr/>
        </p:nvGrpSpPr>
        <p:grpSpPr>
          <a:xfrm>
            <a:off x="6113970" y="6163724"/>
            <a:ext cx="5544359" cy="1005463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3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en-US" sz="4800" dirty="0" smtClean="0"/>
                <a:t>70</a:t>
              </a:r>
              <a:r>
                <a:rPr lang="vi-VN" sz="4800" dirty="0" smtClean="0"/>
                <a:t> </a:t>
              </a:r>
              <a:r>
                <a:rPr lang="vi-VN" sz="4800" dirty="0"/>
                <a:t>= </a:t>
              </a:r>
              <a:r>
                <a:rPr lang="vi-VN" sz="4800" dirty="0" smtClean="0"/>
                <a:t>2. </a:t>
              </a:r>
              <a:r>
                <a:rPr lang="en-US" sz="4800" dirty="0"/>
                <a:t>5</a:t>
              </a:r>
              <a:r>
                <a:rPr lang="en-US" sz="4800" dirty="0" smtClean="0"/>
                <a:t> </a:t>
              </a:r>
              <a:r>
                <a:rPr lang="en-US" sz="4800" dirty="0"/>
                <a:t>. 7</a:t>
              </a:r>
            </a:p>
          </p:txBody>
        </p:sp>
      </p:grpSp>
      <p:grpSp>
        <p:nvGrpSpPr>
          <p:cNvPr id="26" name="Group 7"/>
          <p:cNvGrpSpPr/>
          <p:nvPr/>
        </p:nvGrpSpPr>
        <p:grpSpPr>
          <a:xfrm>
            <a:off x="3604772" y="8103178"/>
            <a:ext cx="11233269" cy="1231322"/>
            <a:chOff x="-1510704" y="-2608469"/>
            <a:chExt cx="10257332" cy="4886813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>
            <a:xfrm>
              <a:off x="-1510704" y="-2608469"/>
              <a:ext cx="10257332" cy="488681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algn="ctr"/>
              <a:r>
                <a:rPr lang="vi-VN" sz="4800" dirty="0"/>
                <a:t>=&gt; ƯCLN </a:t>
              </a:r>
              <a:r>
                <a:rPr lang="vi-VN" sz="4800" dirty="0" smtClean="0"/>
                <a:t>(</a:t>
              </a:r>
              <a:r>
                <a:rPr lang="en-US" sz="4800" dirty="0" smtClean="0"/>
                <a:t>40,</a:t>
              </a:r>
              <a:r>
                <a:rPr lang="vi-VN" sz="4800" dirty="0" smtClean="0"/>
                <a:t> </a:t>
              </a:r>
              <a:r>
                <a:rPr lang="en-US" sz="4800" dirty="0" smtClean="0"/>
                <a:t>70</a:t>
              </a:r>
              <a:r>
                <a:rPr lang="vi-VN" sz="4800" dirty="0" smtClean="0"/>
                <a:t>) </a:t>
              </a:r>
              <a:r>
                <a:rPr lang="vi-VN" sz="4800" dirty="0"/>
                <a:t>= </a:t>
              </a:r>
              <a:r>
                <a:rPr lang="en-US" sz="4800" dirty="0" smtClean="0"/>
                <a:t> 3.5 </a:t>
              </a:r>
              <a:r>
                <a:rPr lang="vi-VN" sz="4800" dirty="0"/>
                <a:t>= </a:t>
              </a:r>
              <a:r>
                <a:rPr lang="vi-VN" sz="4800" dirty="0" smtClean="0"/>
                <a:t>1</a:t>
              </a:r>
              <a:r>
                <a:rPr lang="en-US" sz="4800" dirty="0"/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-1524000" y="-620758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1001" y="-20521"/>
            <a:ext cx="17194357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tập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1:     </a:t>
              </a:r>
              <a:r>
                <a:rPr kumimoji="0" lang="en-US" sz="6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Hoạt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động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33400" y="1765262"/>
            <a:ext cx="17373599" cy="8521738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012" y="1765262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52601" y="2119373"/>
            <a:ext cx="130854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84                             b) 30,42,180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noFill/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35953" y="5185871"/>
            <a:ext cx="17228891" cy="4463391"/>
            <a:chOff x="-1142240" y="-340348"/>
            <a:chExt cx="21369576" cy="15144748"/>
          </a:xfrm>
          <a:solidFill>
            <a:srgbClr val="FFFFCC"/>
          </a:solidFill>
        </p:grpSpPr>
        <p:grpSp>
          <p:nvGrpSpPr>
            <p:cNvPr id="4" name="Group 4"/>
            <p:cNvGrpSpPr/>
            <p:nvPr/>
          </p:nvGrpSpPr>
          <p:grpSpPr>
            <a:xfrm>
              <a:off x="1108646" y="281638"/>
              <a:ext cx="17134134" cy="11010445"/>
              <a:chOff x="668340" y="0"/>
              <a:chExt cx="10329192" cy="6637570"/>
            </a:xfrm>
            <a:grpFill/>
          </p:grpSpPr>
          <p:sp>
            <p:nvSpPr>
              <p:cNvPr id="5" name="Freeform 5"/>
              <p:cNvSpPr/>
              <p:nvPr/>
            </p:nvSpPr>
            <p:spPr>
              <a:xfrm>
                <a:off x="668340" y="0"/>
                <a:ext cx="10329192" cy="6637570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-1142240" y="-340348"/>
              <a:ext cx="21369576" cy="15144748"/>
              <a:chOff x="-893601" y="-205679"/>
              <a:chExt cx="12914033" cy="9152255"/>
            </a:xfrm>
            <a:grpFill/>
          </p:grpSpPr>
          <p:sp>
            <p:nvSpPr>
              <p:cNvPr id="7" name="Freeform 7"/>
              <p:cNvSpPr/>
              <p:nvPr/>
            </p:nvSpPr>
            <p:spPr>
              <a:xfrm>
                <a:off x="-893601" y="-205679"/>
                <a:ext cx="12914033" cy="9152255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  <a:prstDash val="dash"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1760971" y="5485462"/>
            <a:ext cx="16317476" cy="860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chung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1475674" y="6786133"/>
            <a:ext cx="16282305" cy="960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1402948" y="8583010"/>
            <a:ext cx="1628230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r>
              <a:rPr kumimoji="0" lang="vi-VN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ước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ƯCLN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935953" y="1086092"/>
            <a:ext cx="17228891" cy="3575542"/>
          </a:xfrm>
          <a:prstGeom prst="round2DiagRect">
            <a:avLst/>
          </a:prstGeom>
          <a:solidFill>
            <a:srgbClr val="65C1C9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024" y="1227530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70106" y="1336037"/>
            <a:ext cx="1378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828800">
              <a:buClr>
                <a:srgbClr val="000000"/>
              </a:buClr>
              <a:defRPr/>
            </a:pP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Tìm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từ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chung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lớn</a:t>
            </a:r>
            <a:r>
              <a:rPr lang="en-US" sz="4800" b="1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nhất</a:t>
            </a:r>
            <a:endParaRPr lang="vi-VN" sz="4800" b="1" kern="0" dirty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66918" y="2432341"/>
            <a:ext cx="1672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82880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đã</a:t>
            </a: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biết</a:t>
            </a: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ƯC (24, 28) = {1; 2; 4} </a:t>
            </a:r>
            <a:r>
              <a:rPr lang="en-US" sz="4800" kern="0" dirty="0" err="1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và</a:t>
            </a:r>
            <a:r>
              <a:rPr lang="en-US" sz="4800" kern="0" dirty="0">
                <a:solidFill>
                  <a:srgbClr val="000000"/>
                </a:solidFill>
                <a:cs typeface="Arial" panose="020B0604020202020204"/>
                <a:sym typeface="Arial" panose="020B0604020202020204"/>
              </a:rPr>
              <a:t> ƯCLN (24, 28) = 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180987" y="3493467"/>
            <a:ext cx="1704465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 defTabSz="18288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Ta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thấy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1; 2; 4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là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tất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cả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ước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4800" kern="0" dirty="0" err="1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4800" kern="0" dirty="0">
                <a:solidFill>
                  <a:srgbClr val="000000"/>
                </a:solidFill>
                <a:ea typeface="Calibri" panose="020F0502020204030204" charset="0"/>
                <a:cs typeface="Arial" panose="020B0604020202020204"/>
                <a:sym typeface="Arial" panose="020B0604020202020204"/>
              </a:rPr>
              <a:t> 4.</a:t>
            </a:r>
            <a:endParaRPr lang="en-US" sz="4800" b="1" kern="0" dirty="0">
              <a:solidFill>
                <a:srgbClr val="000000"/>
              </a:solidFill>
              <a:ea typeface="Calibri" panose="020F0502020204030204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1" grpId="0"/>
      <p:bldP spid="26" grpId="0" animBg="1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556278" y="117298"/>
            <a:ext cx="14096999" cy="1398351"/>
            <a:chOff x="-3195" y="242459"/>
            <a:chExt cx="8047623" cy="5748858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94077"/>
            <a:ext cx="1324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ìm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ƯC(75, 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105)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4642" y="2568013"/>
            <a:ext cx="9144000" cy="29731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 smtClean="0"/>
              <a:t>Ta </a:t>
            </a:r>
            <a:r>
              <a:rPr lang="en-US" sz="4800" dirty="0" err="1" smtClean="0"/>
              <a:t>có</a:t>
            </a:r>
            <a:r>
              <a:rPr lang="en-US" sz="4800" dirty="0" smtClean="0"/>
              <a:t> :   75</a:t>
            </a:r>
            <a:r>
              <a:rPr lang="vi-VN" sz="4800" dirty="0" smtClean="0"/>
              <a:t> </a:t>
            </a:r>
            <a:r>
              <a:rPr lang="vi-VN" sz="4800" dirty="0"/>
              <a:t>= </a:t>
            </a:r>
            <a:r>
              <a:rPr lang="en-US" sz="4800" dirty="0"/>
              <a:t>3.5</a:t>
            </a:r>
            <a:r>
              <a:rPr lang="vi-VN" sz="4800" baseline="30000" dirty="0"/>
              <a:t>2</a:t>
            </a:r>
            <a:r>
              <a:rPr lang="en-US" sz="4800" dirty="0"/>
              <a:t>. </a:t>
            </a:r>
          </a:p>
          <a:p>
            <a:pPr algn="just">
              <a:lnSpc>
                <a:spcPct val="130000"/>
              </a:lnSpc>
            </a:pPr>
            <a:r>
              <a:rPr lang="en-US" sz="4800" dirty="0"/>
              <a:t>	 </a:t>
            </a:r>
            <a:r>
              <a:rPr lang="en-US" sz="4800" dirty="0" smtClean="0"/>
              <a:t>     105</a:t>
            </a:r>
            <a:r>
              <a:rPr lang="vi-VN" sz="4800" dirty="0" smtClean="0"/>
              <a:t> </a:t>
            </a:r>
            <a:r>
              <a:rPr lang="vi-VN" sz="4800" dirty="0"/>
              <a:t>=</a:t>
            </a:r>
            <a:r>
              <a:rPr lang="en-US" sz="4800" dirty="0"/>
              <a:t> 3. 5. 7</a:t>
            </a:r>
          </a:p>
          <a:p>
            <a:pPr algn="just">
              <a:lnSpc>
                <a:spcPct val="130000"/>
              </a:lnSpc>
            </a:pPr>
            <a:r>
              <a:rPr lang="vi-VN" sz="4800" dirty="0"/>
              <a:t>=&gt; ƯCLN (</a:t>
            </a:r>
            <a:r>
              <a:rPr lang="en-US" sz="4800" dirty="0"/>
              <a:t>75, 105</a:t>
            </a:r>
            <a:r>
              <a:rPr lang="vi-VN" sz="4800" dirty="0"/>
              <a:t>) = </a:t>
            </a:r>
            <a:r>
              <a:rPr lang="en-US" sz="4800" dirty="0"/>
              <a:t>3 . 5 </a:t>
            </a:r>
            <a:r>
              <a:rPr lang="vi-VN" sz="4800" dirty="0"/>
              <a:t>= 1</a:t>
            </a:r>
            <a:r>
              <a:rPr lang="en-US" sz="4800" dirty="0"/>
              <a:t>5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4912" y="5919179"/>
            <a:ext cx="11347978" cy="106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800" b="1" dirty="0">
                <a:ea typeface="Calibri" panose="020F0502020204030204" charset="0"/>
              </a:rPr>
              <a:t>=&gt; ƯC ( 75, 105) = Ư (15) = {1; 3; 5; 15}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466053"/>
            <a:ext cx="16916399" cy="9448799"/>
            <a:chOff x="0" y="0"/>
            <a:chExt cx="10821129" cy="57766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25342" cy="5776630"/>
            </a:xfrm>
            <a:custGeom>
              <a:avLst/>
              <a:gdLst/>
              <a:ahLst/>
              <a:cxnLst/>
              <a:rect l="l" t="t" r="r" b="b"/>
              <a:pathLst>
                <a:path w="10825342" h="5776630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4157017"/>
                    <a:pt x="10816195" y="5014045"/>
                  </a:cubicBezTo>
                  <a:cubicBezTo>
                    <a:pt x="10816195" y="5228205"/>
                    <a:pt x="10825342" y="5527383"/>
                    <a:pt x="10825342" y="5527383"/>
                  </a:cubicBezTo>
                  <a:cubicBezTo>
                    <a:pt x="10825342" y="5656052"/>
                    <a:pt x="10821173" y="5776630"/>
                    <a:pt x="10568335" y="5768495"/>
                  </a:cubicBezTo>
                  <a:cubicBezTo>
                    <a:pt x="10568335" y="5768495"/>
                    <a:pt x="10191862" y="5748197"/>
                    <a:pt x="9095459" y="5755795"/>
                  </a:cubicBezTo>
                  <a:cubicBezTo>
                    <a:pt x="2547822" y="5763930"/>
                    <a:pt x="304023" y="5776630"/>
                    <a:pt x="304023" y="5776630"/>
                  </a:cubicBezTo>
                  <a:cubicBezTo>
                    <a:pt x="132548" y="5776630"/>
                    <a:pt x="4213" y="5675561"/>
                    <a:pt x="8532" y="5473013"/>
                  </a:cubicBezTo>
                  <a:cubicBezTo>
                    <a:pt x="8532" y="5473013"/>
                    <a:pt x="9630" y="4974472"/>
                    <a:pt x="4815" y="1481678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03959">
            <a:off x="16084212" y="7729382"/>
            <a:ext cx="2122534" cy="196675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442419">
            <a:off x="56598" y="8098640"/>
            <a:ext cx="1803012" cy="14461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6313" y="647700"/>
            <a:ext cx="17608786" cy="130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GỌN VỀ PHẦN SỐ TỐI </a:t>
            </a: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endParaRPr kumimoji="0" lang="en-US" sz="6000" b="1" i="0" u="none" strike="noStrike" kern="1200" cap="none" spc="0" normalizeH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8762934">
            <a:off x="540142" y="7931636"/>
            <a:ext cx="2348424" cy="768575"/>
          </a:xfrm>
          <a:prstGeom prst="rect">
            <a:avLst/>
          </a:prstGeom>
        </p:spPr>
      </p:pic>
      <p:sp>
        <p:nvSpPr>
          <p:cNvPr id="26" name="Round Diagonal Corner Rectangle 25"/>
          <p:cNvSpPr/>
          <p:nvPr/>
        </p:nvSpPr>
        <p:spPr>
          <a:xfrm>
            <a:off x="525709" y="6607"/>
            <a:ext cx="17699928" cy="10310873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vi-VN" sz="2800" b="0" i="0" u="none" strike="noStrike" kern="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CF8F5"/>
              </a:clrFrom>
              <a:clrTo>
                <a:srgbClr val="FC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7914" y="133893"/>
            <a:ext cx="1405266" cy="1181100"/>
          </a:xfrm>
          <a:prstGeom prst="round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746996" y="242400"/>
            <a:ext cx="13789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Vận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dụng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ƯCLN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để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rút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gọn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về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phân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tối</a:t>
            </a:r>
            <a:r>
              <a:rPr kumimoji="0" lang="en-US" sz="44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giản</a:t>
            </a:r>
            <a:endParaRPr kumimoji="0" lang="vi-VN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53278" y="1268321"/>
            <a:ext cx="16723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Ta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rút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gọn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bằng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cách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chia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cả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tử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và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mẫu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của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phân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số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đó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cho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một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ước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chung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khác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1 (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nếu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 </a:t>
            </a:r>
            <a:r>
              <a:rPr kumimoji="0" lang="en-US" sz="4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có</a:t>
            </a:r>
            <a:r>
              <a:rPr kumimoji="0" lang="en-US" sz="4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rPr>
              <a:t>).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 lvl="0" indent="-685800" algn="just" defTabSz="1828800" rtl="0" eaLnBrk="1" fontAlgn="auto" latinLnBrk="0" hangingPunct="1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•"/>
                  <a:defRPr/>
                </a:pPr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Phân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số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</m:ctrlPr>
                      </m:fPr>
                      <m:num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𝑎</m:t>
                        </m:r>
                      </m:num>
                      <m:den>
                        <m:r>
                          <a:rPr kumimoji="0" lang="en-US" sz="44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/>
                            <a:sym typeface="Arial" panose="020B0604020202020204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4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được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gọi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phân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số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tối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giản</a:t>
                </a:r>
                <a:r>
                  <a:rPr lang="en-US" sz="4400" kern="0" dirty="0">
                    <a:solidFill>
                      <a:srgbClr val="FF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nếu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a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và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b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không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có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ước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chung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nào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khác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1,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nghĩa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</a:t>
                </a:r>
                <a:r>
                  <a:rPr lang="en-US" sz="4400" kern="0" dirty="0" err="1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là</a:t>
                </a:r>
                <a:r>
                  <a:rPr lang="en-US" sz="4400" kern="0" dirty="0">
                    <a:solidFill>
                      <a:srgbClr val="000000"/>
                    </a:solidFill>
                    <a:ea typeface="Calibri" panose="020F0502020204030204" charset="0"/>
                    <a:cs typeface="Arial" panose="020B0604020202020204"/>
                    <a:sym typeface="Arial" panose="020B0604020202020204"/>
                  </a:rPr>
                  <a:t> ƯCLN(a, b) = 1.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78" y="2576707"/>
                <a:ext cx="17044650" cy="1917384"/>
              </a:xfrm>
              <a:prstGeom prst="rect">
                <a:avLst/>
              </a:prstGeom>
              <a:blipFill rotWithShape="1">
                <a:blip r:embed="rId5"/>
                <a:stretch>
                  <a:fillRect l="-1" t="-27" r="1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53163">
            <a:off x="17120798" y="-1061737"/>
            <a:ext cx="1561645" cy="207572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20983">
            <a:off x="-84943" y="7925943"/>
            <a:ext cx="1324256" cy="22786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325" y="4649793"/>
                <a:ext cx="11682958" cy="1070358"/>
              </a:xfrm>
              <a:prstGeom prst="rect">
                <a:avLst/>
              </a:prstGeom>
              <a:blipFill>
                <a:blip r:embed="rId8"/>
                <a:stretch>
                  <a:fillRect t="-1143" b="-9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 err="1"/>
                  <a:t>Để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về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, ta chia </a:t>
                </a:r>
                <a:r>
                  <a:rPr lang="en-US" sz="4400" dirty="0" err="1"/>
                  <a:t>cả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mẫu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cho</a:t>
                </a:r>
                <a:r>
                  <a:rPr lang="en-US" sz="4400" dirty="0"/>
                  <a:t> ƯCLN(</a:t>
                </a:r>
                <a:r>
                  <a:rPr lang="en-US" sz="4400" dirty="0" err="1"/>
                  <a:t>a,b</a:t>
                </a:r>
                <a:r>
                  <a:rPr lang="en-US" sz="4400" dirty="0"/>
                  <a:t>).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69" y="5570006"/>
                <a:ext cx="17044650" cy="1665392"/>
              </a:xfrm>
              <a:prstGeom prst="rect">
                <a:avLst/>
              </a:prstGeom>
              <a:blipFill rotWithShape="1">
                <a:blip r:embed="rId9"/>
                <a:stretch>
                  <a:fillRect l="-3" t="-25" r="3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4400" b="1" dirty="0"/>
                  <a:t>VD: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chưa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ƯCLN(18, 30) = 6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4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/>
              </a:p>
              <a:p>
                <a:pPr algn="ctr">
                  <a:lnSpc>
                    <a:spcPct val="110000"/>
                  </a:lnSpc>
                </a:pP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tối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giản</a:t>
                </a:r>
                <a:r>
                  <a:rPr lang="en-US" sz="4400" dirty="0"/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213" y="7075576"/>
                <a:ext cx="12371736" cy="3319755"/>
              </a:xfrm>
              <a:prstGeom prst="rect">
                <a:avLst/>
              </a:prstGeom>
              <a:blipFill rotWithShape="1">
                <a:blip r:embed="rId10"/>
                <a:stretch>
                  <a:fillRect l="-4" t="-12" r="5" b="1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44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29" grpId="0"/>
      <p:bldP spid="30" grpId="0"/>
      <p:bldP spid="19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543533" y="112796"/>
            <a:ext cx="17223225" cy="2450715"/>
            <a:chOff x="-3195" y="242459"/>
            <a:chExt cx="8047623" cy="10075305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10075305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6933" y="342004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34927" y="-97392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kumimoji="0" lang="en-US" sz="4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đã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Nếu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chưa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hay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</a:t>
                </a:r>
                <a:r>
                  <a:rPr lang="en-US" sz="48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262" y="457106"/>
                <a:ext cx="14658738" cy="1880130"/>
              </a:xfrm>
              <a:prstGeom prst="rect">
                <a:avLst/>
              </a:prstGeom>
              <a:blipFill rotWithShape="1">
                <a:blip r:embed="rId6"/>
                <a:stretch>
                  <a:fillRect l="-2" t="-29" b="23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017" y="123942"/>
            <a:ext cx="1517916" cy="1493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800" dirty="0"/>
                  <a:t> </a:t>
                </a:r>
                <a:r>
                  <a:rPr lang="en-US" sz="4800" dirty="0" err="1"/>
                  <a:t>chưa</a:t>
                </a:r>
                <a:r>
                  <a:rPr lang="en-US" sz="4800" dirty="0"/>
                  <a:t> </a:t>
                </a:r>
                <a:r>
                  <a:rPr lang="en-US" sz="4800" dirty="0" err="1"/>
                  <a:t>là</a:t>
                </a:r>
                <a:r>
                  <a:rPr lang="en-US" sz="4800" dirty="0"/>
                  <a:t> </a:t>
                </a:r>
                <a:r>
                  <a:rPr lang="en-US" sz="4800" dirty="0" err="1"/>
                  <a:t>phân</a:t>
                </a:r>
                <a:r>
                  <a:rPr lang="en-US" sz="4800" dirty="0"/>
                  <a:t> </a:t>
                </a:r>
                <a:r>
                  <a:rPr lang="en-US" sz="4800" dirty="0" err="1"/>
                  <a:t>số</a:t>
                </a:r>
                <a:r>
                  <a:rPr lang="en-US" sz="4800" dirty="0"/>
                  <a:t> </a:t>
                </a:r>
                <a:r>
                  <a:rPr lang="en-US" sz="4800" dirty="0" err="1"/>
                  <a:t>tối</a:t>
                </a:r>
                <a:r>
                  <a:rPr lang="en-US" sz="4800" dirty="0"/>
                  <a:t> </a:t>
                </a:r>
                <a:r>
                  <a:rPr lang="en-US" sz="4800" dirty="0" err="1"/>
                  <a:t>giản</a:t>
                </a:r>
                <a:r>
                  <a:rPr lang="en-US" sz="4800" dirty="0"/>
                  <a:t> </a:t>
                </a:r>
                <a:r>
                  <a:rPr lang="en-US" sz="4800" dirty="0" err="1">
                    <a:solidFill>
                      <a:prstClr val="black"/>
                    </a:solidFill>
                  </a:rPr>
                  <a:t>v</a:t>
                </a:r>
                <a:r>
                  <a:rPr lang="en-US" sz="4800" dirty="0" err="1">
                    <a:solidFill>
                      <a:prstClr val="black"/>
                    </a:solidFill>
                    <a:ea typeface="Calibri" panose="020F0502020204030204" charset="0"/>
                  </a:rPr>
                  <a:t>ì</a:t>
                </a:r>
                <a:r>
                  <a:rPr lang="en-US" sz="4800" dirty="0">
                    <a:solidFill>
                      <a:prstClr val="black"/>
                    </a:solidFill>
                    <a:ea typeface="Calibri" panose="020F0502020204030204" charset="0"/>
                  </a:rPr>
                  <a:t> ƯCLN(16, 10) = 2</a:t>
                </a:r>
              </a:p>
              <a:p>
                <a:r>
                  <a:rPr lang="en-US" sz="4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0" y="3946776"/>
                <a:ext cx="13575358" cy="1897892"/>
              </a:xfrm>
              <a:prstGeom prst="rect">
                <a:avLst/>
              </a:prstGeom>
              <a:blipFill rotWithShape="1">
                <a:blip r:embed="rId8"/>
                <a:stretch>
                  <a:fillRect l="-3" t="-13" r="1" b="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310922" y="264796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000" dirty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  : </m:t>
                        </m:r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933" y="5844668"/>
                <a:ext cx="10402667" cy="1425968"/>
              </a:xfrm>
              <a:prstGeom prst="rect">
                <a:avLst/>
              </a:prstGeom>
              <a:blipFill rotWithShape="1">
                <a:blip r:embed="rId9"/>
                <a:stretch>
                  <a:fillRect l="-5" t="-9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b="1" dirty="0" err="1">
                    <a:solidFill>
                      <a:prstClr val="black"/>
                    </a:solidFill>
                    <a:latin typeface="Arial" panose="020B0604020202020204"/>
                    <a:ea typeface="Calibri" panose="020F0502020204030204" charset="0"/>
                  </a:rPr>
                  <a:t>Vậy</a:t>
                </a:r>
                <a:r>
                  <a:rPr lang="en-US" sz="4800" b="1" dirty="0">
                    <a:solidFill>
                      <a:prstClr val="black"/>
                    </a:solidFill>
                    <a:latin typeface="Arial" panose="020B0604020202020204"/>
                    <a:ea typeface="Calibri" panose="020F050202020403020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phân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số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tối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giản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charset="0"/>
                    <a:cs typeface="+mn-cs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Calibri" panose="020F0502020204030204" charset="0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526" y="8151549"/>
                <a:ext cx="8628074" cy="1692707"/>
              </a:xfrm>
              <a:prstGeom prst="rect">
                <a:avLst/>
              </a:prstGeom>
              <a:blipFill rotWithShape="1">
                <a:blip r:embed="rId10"/>
                <a:stretch>
                  <a:fillRect l="-4" t="-3" b="2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1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uiExpand="1" build="allAtOnce"/>
      <p:bldP spid="1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450057"/>
            <a:ext cx="16109157" cy="9836943"/>
            <a:chOff x="22" y="-13"/>
            <a:chExt cx="5074" cy="4131"/>
          </a:xfrm>
        </p:grpSpPr>
        <p:grpSp>
          <p:nvGrpSpPr>
            <p:cNvPr id="28724" name="Group 3"/>
            <p:cNvGrpSpPr>
              <a:grpSpLocks/>
            </p:cNvGrpSpPr>
            <p:nvPr/>
          </p:nvGrpSpPr>
          <p:grpSpPr bwMode="auto">
            <a:xfrm rot="-2213053">
              <a:off x="1655" y="436"/>
              <a:ext cx="2125" cy="1067"/>
              <a:chOff x="2116" y="2568"/>
              <a:chExt cx="2125" cy="1067"/>
            </a:xfrm>
          </p:grpSpPr>
          <p:sp>
            <p:nvSpPr>
              <p:cNvPr id="28811" name="Freeform 4"/>
              <p:cNvSpPr>
                <a:spLocks/>
              </p:cNvSpPr>
              <p:nvPr/>
            </p:nvSpPr>
            <p:spPr bwMode="auto">
              <a:xfrm>
                <a:off x="2116" y="2568"/>
                <a:ext cx="2125" cy="1067"/>
              </a:xfrm>
              <a:custGeom>
                <a:avLst/>
                <a:gdLst>
                  <a:gd name="T0" fmla="*/ 1 w 2926"/>
                  <a:gd name="T1" fmla="*/ 1 h 1626"/>
                  <a:gd name="T2" fmla="*/ 2 w 2926"/>
                  <a:gd name="T3" fmla="*/ 1 h 1626"/>
                  <a:gd name="T4" fmla="*/ 4 w 2926"/>
                  <a:gd name="T5" fmla="*/ 1 h 1626"/>
                  <a:gd name="T6" fmla="*/ 7 w 2926"/>
                  <a:gd name="T7" fmla="*/ 1 h 1626"/>
                  <a:gd name="T8" fmla="*/ 9 w 2926"/>
                  <a:gd name="T9" fmla="*/ 1 h 1626"/>
                  <a:gd name="T10" fmla="*/ 9 w 2926"/>
                  <a:gd name="T11" fmla="*/ 1 h 1626"/>
                  <a:gd name="T12" fmla="*/ 8 w 2926"/>
                  <a:gd name="T13" fmla="*/ 1 h 1626"/>
                  <a:gd name="T14" fmla="*/ 5 w 2926"/>
                  <a:gd name="T15" fmla="*/ 1 h 1626"/>
                  <a:gd name="T16" fmla="*/ 4 w 2926"/>
                  <a:gd name="T17" fmla="*/ 1 h 1626"/>
                  <a:gd name="T18" fmla="*/ 1 w 2926"/>
                  <a:gd name="T19" fmla="*/ 1 h 1626"/>
                  <a:gd name="T20" fmla="*/ 1 w 2926"/>
                  <a:gd name="T21" fmla="*/ 1 h 1626"/>
                  <a:gd name="T22" fmla="*/ 1 w 2926"/>
                  <a:gd name="T23" fmla="*/ 1 h 1626"/>
                  <a:gd name="T24" fmla="*/ 1 w 2926"/>
                  <a:gd name="T25" fmla="*/ 1 h 16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6"/>
                  <a:gd name="T40" fmla="*/ 0 h 1626"/>
                  <a:gd name="T41" fmla="*/ 2926 w 2926"/>
                  <a:gd name="T42" fmla="*/ 1626 h 16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6" h="1626">
                    <a:moveTo>
                      <a:pt x="356" y="1330"/>
                    </a:moveTo>
                    <a:cubicBezTo>
                      <a:pt x="439" y="1202"/>
                      <a:pt x="424" y="922"/>
                      <a:pt x="537" y="786"/>
                    </a:cubicBezTo>
                    <a:cubicBezTo>
                      <a:pt x="650" y="650"/>
                      <a:pt x="786" y="575"/>
                      <a:pt x="1036" y="514"/>
                    </a:cubicBezTo>
                    <a:cubicBezTo>
                      <a:pt x="1286" y="453"/>
                      <a:pt x="1739" y="506"/>
                      <a:pt x="2034" y="423"/>
                    </a:cubicBezTo>
                    <a:cubicBezTo>
                      <a:pt x="2329" y="340"/>
                      <a:pt x="2684" y="30"/>
                      <a:pt x="2805" y="15"/>
                    </a:cubicBezTo>
                    <a:cubicBezTo>
                      <a:pt x="2926" y="0"/>
                      <a:pt x="2835" y="166"/>
                      <a:pt x="2760" y="332"/>
                    </a:cubicBezTo>
                    <a:cubicBezTo>
                      <a:pt x="2685" y="498"/>
                      <a:pt x="2534" y="839"/>
                      <a:pt x="2352" y="1013"/>
                    </a:cubicBezTo>
                    <a:cubicBezTo>
                      <a:pt x="2170" y="1187"/>
                      <a:pt x="1883" y="1308"/>
                      <a:pt x="1671" y="1376"/>
                    </a:cubicBezTo>
                    <a:cubicBezTo>
                      <a:pt x="1459" y="1444"/>
                      <a:pt x="1301" y="1413"/>
                      <a:pt x="1082" y="1421"/>
                    </a:cubicBezTo>
                    <a:cubicBezTo>
                      <a:pt x="863" y="1429"/>
                      <a:pt x="515" y="1391"/>
                      <a:pt x="356" y="1421"/>
                    </a:cubicBezTo>
                    <a:cubicBezTo>
                      <a:pt x="197" y="1451"/>
                      <a:pt x="182" y="1580"/>
                      <a:pt x="129" y="1603"/>
                    </a:cubicBezTo>
                    <a:cubicBezTo>
                      <a:pt x="76" y="1626"/>
                      <a:pt x="0" y="1603"/>
                      <a:pt x="38" y="1557"/>
                    </a:cubicBezTo>
                    <a:cubicBezTo>
                      <a:pt x="76" y="1511"/>
                      <a:pt x="273" y="1458"/>
                      <a:pt x="356" y="13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6CF86"/>
                  </a:gs>
                  <a:gs pos="50000">
                    <a:srgbClr val="009900"/>
                  </a:gs>
                  <a:gs pos="100000">
                    <a:srgbClr val="86CF8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12" name="Freeform 5"/>
              <p:cNvSpPr>
                <a:spLocks/>
              </p:cNvSpPr>
              <p:nvPr/>
            </p:nvSpPr>
            <p:spPr bwMode="auto">
              <a:xfrm>
                <a:off x="2426" y="2614"/>
                <a:ext cx="1724" cy="861"/>
              </a:xfrm>
              <a:custGeom>
                <a:avLst/>
                <a:gdLst>
                  <a:gd name="T0" fmla="*/ 0 w 1724"/>
                  <a:gd name="T1" fmla="*/ 861 h 861"/>
                  <a:gd name="T2" fmla="*/ 318 w 1724"/>
                  <a:gd name="T3" fmla="*/ 635 h 861"/>
                  <a:gd name="T4" fmla="*/ 681 w 1724"/>
                  <a:gd name="T5" fmla="*/ 544 h 861"/>
                  <a:gd name="T6" fmla="*/ 1134 w 1724"/>
                  <a:gd name="T7" fmla="*/ 453 h 861"/>
                  <a:gd name="T8" fmla="*/ 1452 w 1724"/>
                  <a:gd name="T9" fmla="*/ 226 h 861"/>
                  <a:gd name="T10" fmla="*/ 1724 w 1724"/>
                  <a:gd name="T11" fmla="*/ 0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4"/>
                  <a:gd name="T19" fmla="*/ 0 h 861"/>
                  <a:gd name="T20" fmla="*/ 1724 w 1724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4" h="861">
                    <a:moveTo>
                      <a:pt x="0" y="861"/>
                    </a:moveTo>
                    <a:cubicBezTo>
                      <a:pt x="102" y="774"/>
                      <a:pt x="205" y="688"/>
                      <a:pt x="318" y="635"/>
                    </a:cubicBezTo>
                    <a:cubicBezTo>
                      <a:pt x="431" y="582"/>
                      <a:pt x="545" y="574"/>
                      <a:pt x="681" y="544"/>
                    </a:cubicBezTo>
                    <a:cubicBezTo>
                      <a:pt x="817" y="514"/>
                      <a:pt x="1006" y="506"/>
                      <a:pt x="1134" y="453"/>
                    </a:cubicBezTo>
                    <a:cubicBezTo>
                      <a:pt x="1262" y="400"/>
                      <a:pt x="1354" y="302"/>
                      <a:pt x="1452" y="226"/>
                    </a:cubicBezTo>
                    <a:cubicBezTo>
                      <a:pt x="1550" y="150"/>
                      <a:pt x="1679" y="38"/>
                      <a:pt x="1724" y="0"/>
                    </a:cubicBezTo>
                  </a:path>
                </a:pathLst>
              </a:custGeom>
              <a:noFill/>
              <a:ln w="57150" cmpd="sng">
                <a:pattFill prst="pct5">
                  <a:fgClr>
                    <a:srgbClr val="006600"/>
                  </a:fgClr>
                  <a:bgClr>
                    <a:srgbClr val="006600"/>
                  </a:bgClr>
                </a:patt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13" name="Freeform 6"/>
              <p:cNvSpPr>
                <a:spLocks/>
              </p:cNvSpPr>
              <p:nvPr/>
            </p:nvSpPr>
            <p:spPr bwMode="auto">
              <a:xfrm>
                <a:off x="2479" y="297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14" name="Freeform 7"/>
              <p:cNvSpPr>
                <a:spLocks/>
              </p:cNvSpPr>
              <p:nvPr/>
            </p:nvSpPr>
            <p:spPr bwMode="auto">
              <a:xfrm>
                <a:off x="2660" y="288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15" name="Freeform 8"/>
              <p:cNvSpPr>
                <a:spLocks/>
              </p:cNvSpPr>
              <p:nvPr/>
            </p:nvSpPr>
            <p:spPr bwMode="auto">
              <a:xfrm>
                <a:off x="2887" y="2886"/>
                <a:ext cx="265" cy="319"/>
              </a:xfrm>
              <a:custGeom>
                <a:avLst/>
                <a:gdLst>
                  <a:gd name="T0" fmla="*/ 38 w 265"/>
                  <a:gd name="T1" fmla="*/ 4 h 409"/>
                  <a:gd name="T2" fmla="*/ 38 w 265"/>
                  <a:gd name="T3" fmla="*/ 2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16" name="Freeform 9"/>
              <p:cNvSpPr>
                <a:spLocks/>
              </p:cNvSpPr>
              <p:nvPr/>
            </p:nvSpPr>
            <p:spPr bwMode="auto">
              <a:xfrm>
                <a:off x="3114" y="2886"/>
                <a:ext cx="265" cy="274"/>
              </a:xfrm>
              <a:custGeom>
                <a:avLst/>
                <a:gdLst>
                  <a:gd name="T0" fmla="*/ 38 w 265"/>
                  <a:gd name="T1" fmla="*/ 1 h 409"/>
                  <a:gd name="T2" fmla="*/ 38 w 265"/>
                  <a:gd name="T3" fmla="*/ 1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17" name="Freeform 10"/>
              <p:cNvSpPr>
                <a:spLocks/>
              </p:cNvSpPr>
              <p:nvPr/>
            </p:nvSpPr>
            <p:spPr bwMode="auto">
              <a:xfrm>
                <a:off x="3334" y="2886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18" name="Freeform 11"/>
              <p:cNvSpPr>
                <a:spLocks/>
              </p:cNvSpPr>
              <p:nvPr/>
            </p:nvSpPr>
            <p:spPr bwMode="auto">
              <a:xfrm>
                <a:off x="3554" y="2795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19" name="Freeform 12"/>
              <p:cNvSpPr>
                <a:spLocks/>
              </p:cNvSpPr>
              <p:nvPr/>
            </p:nvSpPr>
            <p:spPr bwMode="auto">
              <a:xfrm>
                <a:off x="2562" y="333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20" name="Freeform 13"/>
              <p:cNvSpPr>
                <a:spLocks/>
              </p:cNvSpPr>
              <p:nvPr/>
            </p:nvSpPr>
            <p:spPr bwMode="auto">
              <a:xfrm>
                <a:off x="2789" y="324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21" name="Freeform 14"/>
              <p:cNvSpPr>
                <a:spLocks/>
              </p:cNvSpPr>
              <p:nvPr/>
            </p:nvSpPr>
            <p:spPr bwMode="auto">
              <a:xfrm>
                <a:off x="3016" y="315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22" name="Freeform 15"/>
              <p:cNvSpPr>
                <a:spLocks/>
              </p:cNvSpPr>
              <p:nvPr/>
            </p:nvSpPr>
            <p:spPr bwMode="auto">
              <a:xfrm>
                <a:off x="3243" y="3113"/>
                <a:ext cx="590" cy="90"/>
              </a:xfrm>
              <a:custGeom>
                <a:avLst/>
                <a:gdLst>
                  <a:gd name="T0" fmla="*/ 0 w 726"/>
                  <a:gd name="T1" fmla="*/ 0 h 106"/>
                  <a:gd name="T2" fmla="*/ 6 w 726"/>
                  <a:gd name="T3" fmla="*/ 5 h 106"/>
                  <a:gd name="T4" fmla="*/ 13 w 726"/>
                  <a:gd name="T5" fmla="*/ 5 h 106"/>
                  <a:gd name="T6" fmla="*/ 18 w 726"/>
                  <a:gd name="T7" fmla="*/ 5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23" name="Freeform 16"/>
              <p:cNvSpPr>
                <a:spLocks/>
              </p:cNvSpPr>
              <p:nvPr/>
            </p:nvSpPr>
            <p:spPr bwMode="auto">
              <a:xfrm>
                <a:off x="3560" y="2840"/>
                <a:ext cx="409" cy="265"/>
              </a:xfrm>
              <a:custGeom>
                <a:avLst/>
                <a:gdLst>
                  <a:gd name="T0" fmla="*/ 0 w 409"/>
                  <a:gd name="T1" fmla="*/ 227 h 265"/>
                  <a:gd name="T2" fmla="*/ 182 w 409"/>
                  <a:gd name="T3" fmla="*/ 227 h 265"/>
                  <a:gd name="T4" fmla="*/ 409 w 409"/>
                  <a:gd name="T5" fmla="*/ 0 h 265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265"/>
                  <a:gd name="T11" fmla="*/ 409 w 409"/>
                  <a:gd name="T12" fmla="*/ 265 h 2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265">
                    <a:moveTo>
                      <a:pt x="0" y="227"/>
                    </a:moveTo>
                    <a:cubicBezTo>
                      <a:pt x="57" y="246"/>
                      <a:pt x="114" y="265"/>
                      <a:pt x="182" y="227"/>
                    </a:cubicBezTo>
                    <a:cubicBezTo>
                      <a:pt x="250" y="189"/>
                      <a:pt x="329" y="94"/>
                      <a:pt x="409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  <p:grpSp>
          <p:nvGrpSpPr>
            <p:cNvPr id="28725" name="Group 17"/>
            <p:cNvGrpSpPr>
              <a:grpSpLocks/>
            </p:cNvGrpSpPr>
            <p:nvPr/>
          </p:nvGrpSpPr>
          <p:grpSpPr bwMode="auto">
            <a:xfrm rot="2763264" flipH="1">
              <a:off x="123" y="1147"/>
              <a:ext cx="2812" cy="491"/>
              <a:chOff x="2116" y="2568"/>
              <a:chExt cx="2125" cy="1067"/>
            </a:xfrm>
          </p:grpSpPr>
          <p:sp>
            <p:nvSpPr>
              <p:cNvPr id="28798" name="Freeform 18"/>
              <p:cNvSpPr>
                <a:spLocks/>
              </p:cNvSpPr>
              <p:nvPr/>
            </p:nvSpPr>
            <p:spPr bwMode="auto">
              <a:xfrm>
                <a:off x="2116" y="2568"/>
                <a:ext cx="2125" cy="1067"/>
              </a:xfrm>
              <a:custGeom>
                <a:avLst/>
                <a:gdLst>
                  <a:gd name="T0" fmla="*/ 1 w 2926"/>
                  <a:gd name="T1" fmla="*/ 1 h 1626"/>
                  <a:gd name="T2" fmla="*/ 2 w 2926"/>
                  <a:gd name="T3" fmla="*/ 1 h 1626"/>
                  <a:gd name="T4" fmla="*/ 4 w 2926"/>
                  <a:gd name="T5" fmla="*/ 1 h 1626"/>
                  <a:gd name="T6" fmla="*/ 7 w 2926"/>
                  <a:gd name="T7" fmla="*/ 1 h 1626"/>
                  <a:gd name="T8" fmla="*/ 9 w 2926"/>
                  <a:gd name="T9" fmla="*/ 1 h 1626"/>
                  <a:gd name="T10" fmla="*/ 9 w 2926"/>
                  <a:gd name="T11" fmla="*/ 1 h 1626"/>
                  <a:gd name="T12" fmla="*/ 8 w 2926"/>
                  <a:gd name="T13" fmla="*/ 1 h 1626"/>
                  <a:gd name="T14" fmla="*/ 5 w 2926"/>
                  <a:gd name="T15" fmla="*/ 1 h 1626"/>
                  <a:gd name="T16" fmla="*/ 4 w 2926"/>
                  <a:gd name="T17" fmla="*/ 1 h 1626"/>
                  <a:gd name="T18" fmla="*/ 1 w 2926"/>
                  <a:gd name="T19" fmla="*/ 1 h 1626"/>
                  <a:gd name="T20" fmla="*/ 1 w 2926"/>
                  <a:gd name="T21" fmla="*/ 1 h 1626"/>
                  <a:gd name="T22" fmla="*/ 1 w 2926"/>
                  <a:gd name="T23" fmla="*/ 1 h 1626"/>
                  <a:gd name="T24" fmla="*/ 1 w 2926"/>
                  <a:gd name="T25" fmla="*/ 1 h 16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6"/>
                  <a:gd name="T40" fmla="*/ 0 h 1626"/>
                  <a:gd name="T41" fmla="*/ 2926 w 2926"/>
                  <a:gd name="T42" fmla="*/ 1626 h 16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6" h="1626">
                    <a:moveTo>
                      <a:pt x="356" y="1330"/>
                    </a:moveTo>
                    <a:cubicBezTo>
                      <a:pt x="439" y="1202"/>
                      <a:pt x="424" y="922"/>
                      <a:pt x="537" y="786"/>
                    </a:cubicBezTo>
                    <a:cubicBezTo>
                      <a:pt x="650" y="650"/>
                      <a:pt x="786" y="575"/>
                      <a:pt x="1036" y="514"/>
                    </a:cubicBezTo>
                    <a:cubicBezTo>
                      <a:pt x="1286" y="453"/>
                      <a:pt x="1739" y="506"/>
                      <a:pt x="2034" y="423"/>
                    </a:cubicBezTo>
                    <a:cubicBezTo>
                      <a:pt x="2329" y="340"/>
                      <a:pt x="2684" y="30"/>
                      <a:pt x="2805" y="15"/>
                    </a:cubicBezTo>
                    <a:cubicBezTo>
                      <a:pt x="2926" y="0"/>
                      <a:pt x="2835" y="166"/>
                      <a:pt x="2760" y="332"/>
                    </a:cubicBezTo>
                    <a:cubicBezTo>
                      <a:pt x="2685" y="498"/>
                      <a:pt x="2534" y="839"/>
                      <a:pt x="2352" y="1013"/>
                    </a:cubicBezTo>
                    <a:cubicBezTo>
                      <a:pt x="2170" y="1187"/>
                      <a:pt x="1883" y="1308"/>
                      <a:pt x="1671" y="1376"/>
                    </a:cubicBezTo>
                    <a:cubicBezTo>
                      <a:pt x="1459" y="1444"/>
                      <a:pt x="1301" y="1413"/>
                      <a:pt x="1082" y="1421"/>
                    </a:cubicBezTo>
                    <a:cubicBezTo>
                      <a:pt x="863" y="1429"/>
                      <a:pt x="515" y="1391"/>
                      <a:pt x="356" y="1421"/>
                    </a:cubicBezTo>
                    <a:cubicBezTo>
                      <a:pt x="197" y="1451"/>
                      <a:pt x="182" y="1580"/>
                      <a:pt x="129" y="1603"/>
                    </a:cubicBezTo>
                    <a:cubicBezTo>
                      <a:pt x="76" y="1626"/>
                      <a:pt x="0" y="1603"/>
                      <a:pt x="38" y="1557"/>
                    </a:cubicBezTo>
                    <a:cubicBezTo>
                      <a:pt x="76" y="1511"/>
                      <a:pt x="273" y="1458"/>
                      <a:pt x="356" y="13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6CF86"/>
                  </a:gs>
                  <a:gs pos="50000">
                    <a:srgbClr val="009900"/>
                  </a:gs>
                  <a:gs pos="100000">
                    <a:srgbClr val="86CF8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99" name="Freeform 19"/>
              <p:cNvSpPr>
                <a:spLocks/>
              </p:cNvSpPr>
              <p:nvPr/>
            </p:nvSpPr>
            <p:spPr bwMode="auto">
              <a:xfrm>
                <a:off x="2426" y="2614"/>
                <a:ext cx="1724" cy="861"/>
              </a:xfrm>
              <a:custGeom>
                <a:avLst/>
                <a:gdLst>
                  <a:gd name="T0" fmla="*/ 0 w 1724"/>
                  <a:gd name="T1" fmla="*/ 861 h 861"/>
                  <a:gd name="T2" fmla="*/ 318 w 1724"/>
                  <a:gd name="T3" fmla="*/ 635 h 861"/>
                  <a:gd name="T4" fmla="*/ 681 w 1724"/>
                  <a:gd name="T5" fmla="*/ 544 h 861"/>
                  <a:gd name="T6" fmla="*/ 1134 w 1724"/>
                  <a:gd name="T7" fmla="*/ 453 h 861"/>
                  <a:gd name="T8" fmla="*/ 1452 w 1724"/>
                  <a:gd name="T9" fmla="*/ 226 h 861"/>
                  <a:gd name="T10" fmla="*/ 1724 w 1724"/>
                  <a:gd name="T11" fmla="*/ 0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4"/>
                  <a:gd name="T19" fmla="*/ 0 h 861"/>
                  <a:gd name="T20" fmla="*/ 1724 w 1724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4" h="861">
                    <a:moveTo>
                      <a:pt x="0" y="861"/>
                    </a:moveTo>
                    <a:cubicBezTo>
                      <a:pt x="102" y="774"/>
                      <a:pt x="205" y="688"/>
                      <a:pt x="318" y="635"/>
                    </a:cubicBezTo>
                    <a:cubicBezTo>
                      <a:pt x="431" y="582"/>
                      <a:pt x="545" y="574"/>
                      <a:pt x="681" y="544"/>
                    </a:cubicBezTo>
                    <a:cubicBezTo>
                      <a:pt x="817" y="514"/>
                      <a:pt x="1006" y="506"/>
                      <a:pt x="1134" y="453"/>
                    </a:cubicBezTo>
                    <a:cubicBezTo>
                      <a:pt x="1262" y="400"/>
                      <a:pt x="1354" y="302"/>
                      <a:pt x="1452" y="226"/>
                    </a:cubicBezTo>
                    <a:cubicBezTo>
                      <a:pt x="1550" y="150"/>
                      <a:pt x="1679" y="38"/>
                      <a:pt x="1724" y="0"/>
                    </a:cubicBezTo>
                  </a:path>
                </a:pathLst>
              </a:custGeom>
              <a:noFill/>
              <a:ln w="57150" cmpd="sng">
                <a:pattFill prst="pct5">
                  <a:fgClr>
                    <a:srgbClr val="006600"/>
                  </a:fgClr>
                  <a:bgClr>
                    <a:srgbClr val="006600"/>
                  </a:bgClr>
                </a:patt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0" name="Freeform 20"/>
              <p:cNvSpPr>
                <a:spLocks/>
              </p:cNvSpPr>
              <p:nvPr/>
            </p:nvSpPr>
            <p:spPr bwMode="auto">
              <a:xfrm>
                <a:off x="2479" y="297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1" name="Freeform 21"/>
              <p:cNvSpPr>
                <a:spLocks/>
              </p:cNvSpPr>
              <p:nvPr/>
            </p:nvSpPr>
            <p:spPr bwMode="auto">
              <a:xfrm>
                <a:off x="2660" y="288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2" name="Freeform 22"/>
              <p:cNvSpPr>
                <a:spLocks/>
              </p:cNvSpPr>
              <p:nvPr/>
            </p:nvSpPr>
            <p:spPr bwMode="auto">
              <a:xfrm>
                <a:off x="2887" y="2886"/>
                <a:ext cx="265" cy="319"/>
              </a:xfrm>
              <a:custGeom>
                <a:avLst/>
                <a:gdLst>
                  <a:gd name="T0" fmla="*/ 38 w 265"/>
                  <a:gd name="T1" fmla="*/ 4 h 409"/>
                  <a:gd name="T2" fmla="*/ 38 w 265"/>
                  <a:gd name="T3" fmla="*/ 2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3" name="Freeform 23"/>
              <p:cNvSpPr>
                <a:spLocks/>
              </p:cNvSpPr>
              <p:nvPr/>
            </p:nvSpPr>
            <p:spPr bwMode="auto">
              <a:xfrm>
                <a:off x="3114" y="2886"/>
                <a:ext cx="265" cy="274"/>
              </a:xfrm>
              <a:custGeom>
                <a:avLst/>
                <a:gdLst>
                  <a:gd name="T0" fmla="*/ 38 w 265"/>
                  <a:gd name="T1" fmla="*/ 1 h 409"/>
                  <a:gd name="T2" fmla="*/ 38 w 265"/>
                  <a:gd name="T3" fmla="*/ 1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4" name="Freeform 24"/>
              <p:cNvSpPr>
                <a:spLocks/>
              </p:cNvSpPr>
              <p:nvPr/>
            </p:nvSpPr>
            <p:spPr bwMode="auto">
              <a:xfrm>
                <a:off x="3334" y="2886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5" name="Freeform 25"/>
              <p:cNvSpPr>
                <a:spLocks/>
              </p:cNvSpPr>
              <p:nvPr/>
            </p:nvSpPr>
            <p:spPr bwMode="auto">
              <a:xfrm>
                <a:off x="3554" y="2795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6" name="Freeform 26"/>
              <p:cNvSpPr>
                <a:spLocks/>
              </p:cNvSpPr>
              <p:nvPr/>
            </p:nvSpPr>
            <p:spPr bwMode="auto">
              <a:xfrm>
                <a:off x="2562" y="333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7" name="Freeform 27"/>
              <p:cNvSpPr>
                <a:spLocks/>
              </p:cNvSpPr>
              <p:nvPr/>
            </p:nvSpPr>
            <p:spPr bwMode="auto">
              <a:xfrm>
                <a:off x="2789" y="324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8" name="Freeform 28"/>
              <p:cNvSpPr>
                <a:spLocks/>
              </p:cNvSpPr>
              <p:nvPr/>
            </p:nvSpPr>
            <p:spPr bwMode="auto">
              <a:xfrm>
                <a:off x="3016" y="315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09" name="Freeform 29"/>
              <p:cNvSpPr>
                <a:spLocks/>
              </p:cNvSpPr>
              <p:nvPr/>
            </p:nvSpPr>
            <p:spPr bwMode="auto">
              <a:xfrm>
                <a:off x="3243" y="3113"/>
                <a:ext cx="590" cy="90"/>
              </a:xfrm>
              <a:custGeom>
                <a:avLst/>
                <a:gdLst>
                  <a:gd name="T0" fmla="*/ 0 w 726"/>
                  <a:gd name="T1" fmla="*/ 0 h 106"/>
                  <a:gd name="T2" fmla="*/ 6 w 726"/>
                  <a:gd name="T3" fmla="*/ 5 h 106"/>
                  <a:gd name="T4" fmla="*/ 13 w 726"/>
                  <a:gd name="T5" fmla="*/ 5 h 106"/>
                  <a:gd name="T6" fmla="*/ 18 w 726"/>
                  <a:gd name="T7" fmla="*/ 5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810" name="Freeform 30"/>
              <p:cNvSpPr>
                <a:spLocks/>
              </p:cNvSpPr>
              <p:nvPr/>
            </p:nvSpPr>
            <p:spPr bwMode="auto">
              <a:xfrm>
                <a:off x="3560" y="2840"/>
                <a:ext cx="409" cy="265"/>
              </a:xfrm>
              <a:custGeom>
                <a:avLst/>
                <a:gdLst>
                  <a:gd name="T0" fmla="*/ 0 w 409"/>
                  <a:gd name="T1" fmla="*/ 227 h 265"/>
                  <a:gd name="T2" fmla="*/ 182 w 409"/>
                  <a:gd name="T3" fmla="*/ 227 h 265"/>
                  <a:gd name="T4" fmla="*/ 409 w 409"/>
                  <a:gd name="T5" fmla="*/ 0 h 265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265"/>
                  <a:gd name="T11" fmla="*/ 409 w 409"/>
                  <a:gd name="T12" fmla="*/ 265 h 2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265">
                    <a:moveTo>
                      <a:pt x="0" y="227"/>
                    </a:moveTo>
                    <a:cubicBezTo>
                      <a:pt x="57" y="246"/>
                      <a:pt x="114" y="265"/>
                      <a:pt x="182" y="227"/>
                    </a:cubicBezTo>
                    <a:cubicBezTo>
                      <a:pt x="250" y="189"/>
                      <a:pt x="329" y="94"/>
                      <a:pt x="409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  <p:sp>
          <p:nvSpPr>
            <p:cNvPr id="28726" name="Freeform 31"/>
            <p:cNvSpPr>
              <a:spLocks/>
            </p:cNvSpPr>
            <p:nvPr/>
          </p:nvSpPr>
          <p:spPr bwMode="auto">
            <a:xfrm>
              <a:off x="2161" y="1487"/>
              <a:ext cx="954" cy="1369"/>
            </a:xfrm>
            <a:custGeom>
              <a:avLst/>
              <a:gdLst>
                <a:gd name="T0" fmla="*/ 129 w 954"/>
                <a:gd name="T1" fmla="*/ 1172 h 1369"/>
                <a:gd name="T2" fmla="*/ 810 w 954"/>
                <a:gd name="T3" fmla="*/ 174 h 1369"/>
                <a:gd name="T4" fmla="*/ 855 w 954"/>
                <a:gd name="T5" fmla="*/ 129 h 1369"/>
                <a:gd name="T6" fmla="*/ 492 w 954"/>
                <a:gd name="T7" fmla="*/ 673 h 1369"/>
                <a:gd name="T8" fmla="*/ 401 w 954"/>
                <a:gd name="T9" fmla="*/ 854 h 1369"/>
                <a:gd name="T10" fmla="*/ 946 w 954"/>
                <a:gd name="T11" fmla="*/ 446 h 1369"/>
                <a:gd name="T12" fmla="*/ 447 w 954"/>
                <a:gd name="T13" fmla="*/ 900 h 1369"/>
                <a:gd name="T14" fmla="*/ 356 w 954"/>
                <a:gd name="T15" fmla="*/ 900 h 1369"/>
                <a:gd name="T16" fmla="*/ 129 w 954"/>
                <a:gd name="T17" fmla="*/ 1263 h 1369"/>
                <a:gd name="T18" fmla="*/ 39 w 954"/>
                <a:gd name="T19" fmla="*/ 1353 h 1369"/>
                <a:gd name="T20" fmla="*/ 129 w 954"/>
                <a:gd name="T21" fmla="*/ 1172 h 13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54"/>
                <a:gd name="T34" fmla="*/ 0 h 1369"/>
                <a:gd name="T35" fmla="*/ 954 w 954"/>
                <a:gd name="T36" fmla="*/ 1369 h 13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54" h="1369">
                  <a:moveTo>
                    <a:pt x="129" y="1172"/>
                  </a:moveTo>
                  <a:cubicBezTo>
                    <a:pt x="258" y="975"/>
                    <a:pt x="689" y="348"/>
                    <a:pt x="810" y="174"/>
                  </a:cubicBezTo>
                  <a:cubicBezTo>
                    <a:pt x="931" y="0"/>
                    <a:pt x="908" y="46"/>
                    <a:pt x="855" y="129"/>
                  </a:cubicBezTo>
                  <a:cubicBezTo>
                    <a:pt x="802" y="212"/>
                    <a:pt x="568" y="552"/>
                    <a:pt x="492" y="673"/>
                  </a:cubicBezTo>
                  <a:cubicBezTo>
                    <a:pt x="416" y="794"/>
                    <a:pt x="326" y="892"/>
                    <a:pt x="401" y="854"/>
                  </a:cubicBezTo>
                  <a:cubicBezTo>
                    <a:pt x="476" y="816"/>
                    <a:pt x="938" y="438"/>
                    <a:pt x="946" y="446"/>
                  </a:cubicBezTo>
                  <a:cubicBezTo>
                    <a:pt x="954" y="454"/>
                    <a:pt x="545" y="824"/>
                    <a:pt x="447" y="900"/>
                  </a:cubicBezTo>
                  <a:cubicBezTo>
                    <a:pt x="349" y="976"/>
                    <a:pt x="409" y="840"/>
                    <a:pt x="356" y="900"/>
                  </a:cubicBezTo>
                  <a:cubicBezTo>
                    <a:pt x="303" y="960"/>
                    <a:pt x="182" y="1188"/>
                    <a:pt x="129" y="1263"/>
                  </a:cubicBezTo>
                  <a:cubicBezTo>
                    <a:pt x="76" y="1338"/>
                    <a:pt x="39" y="1368"/>
                    <a:pt x="39" y="1353"/>
                  </a:cubicBezTo>
                  <a:cubicBezTo>
                    <a:pt x="39" y="1338"/>
                    <a:pt x="0" y="1369"/>
                    <a:pt x="129" y="1172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sp>
          <p:nvSpPr>
            <p:cNvPr id="28727" name="Freeform 32"/>
            <p:cNvSpPr>
              <a:spLocks/>
            </p:cNvSpPr>
            <p:nvPr/>
          </p:nvSpPr>
          <p:spPr bwMode="auto">
            <a:xfrm>
              <a:off x="1043" y="829"/>
              <a:ext cx="1497" cy="3289"/>
            </a:xfrm>
            <a:custGeom>
              <a:avLst/>
              <a:gdLst>
                <a:gd name="T0" fmla="*/ 113 w 1497"/>
                <a:gd name="T1" fmla="*/ 3145 h 3289"/>
                <a:gd name="T2" fmla="*/ 839 w 1497"/>
                <a:gd name="T3" fmla="*/ 2601 h 3289"/>
                <a:gd name="T4" fmla="*/ 1247 w 1497"/>
                <a:gd name="T5" fmla="*/ 1603 h 3289"/>
                <a:gd name="T6" fmla="*/ 1474 w 1497"/>
                <a:gd name="T7" fmla="*/ 106 h 3289"/>
                <a:gd name="T8" fmla="*/ 1383 w 1497"/>
                <a:gd name="T9" fmla="*/ 968 h 3289"/>
                <a:gd name="T10" fmla="*/ 1247 w 1497"/>
                <a:gd name="T11" fmla="*/ 1739 h 3289"/>
                <a:gd name="T12" fmla="*/ 930 w 1497"/>
                <a:gd name="T13" fmla="*/ 2556 h 3289"/>
                <a:gd name="T14" fmla="*/ 159 w 1497"/>
                <a:gd name="T15" fmla="*/ 3191 h 3289"/>
                <a:gd name="T16" fmla="*/ 113 w 1497"/>
                <a:gd name="T17" fmla="*/ 3145 h 32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97"/>
                <a:gd name="T28" fmla="*/ 0 h 3289"/>
                <a:gd name="T29" fmla="*/ 1497 w 1497"/>
                <a:gd name="T30" fmla="*/ 3289 h 32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97" h="3289">
                  <a:moveTo>
                    <a:pt x="113" y="3145"/>
                  </a:moveTo>
                  <a:cubicBezTo>
                    <a:pt x="226" y="3047"/>
                    <a:pt x="650" y="2858"/>
                    <a:pt x="839" y="2601"/>
                  </a:cubicBezTo>
                  <a:cubicBezTo>
                    <a:pt x="1028" y="2344"/>
                    <a:pt x="1141" y="2019"/>
                    <a:pt x="1247" y="1603"/>
                  </a:cubicBezTo>
                  <a:cubicBezTo>
                    <a:pt x="1353" y="1187"/>
                    <a:pt x="1451" y="212"/>
                    <a:pt x="1474" y="106"/>
                  </a:cubicBezTo>
                  <a:cubicBezTo>
                    <a:pt x="1497" y="0"/>
                    <a:pt x="1421" y="696"/>
                    <a:pt x="1383" y="968"/>
                  </a:cubicBezTo>
                  <a:cubicBezTo>
                    <a:pt x="1345" y="1240"/>
                    <a:pt x="1323" y="1474"/>
                    <a:pt x="1247" y="1739"/>
                  </a:cubicBezTo>
                  <a:cubicBezTo>
                    <a:pt x="1171" y="2004"/>
                    <a:pt x="1111" y="2314"/>
                    <a:pt x="930" y="2556"/>
                  </a:cubicBezTo>
                  <a:cubicBezTo>
                    <a:pt x="749" y="2798"/>
                    <a:pt x="295" y="3093"/>
                    <a:pt x="159" y="3191"/>
                  </a:cubicBezTo>
                  <a:cubicBezTo>
                    <a:pt x="23" y="3289"/>
                    <a:pt x="0" y="3243"/>
                    <a:pt x="113" y="3145"/>
                  </a:cubicBezTo>
                  <a:close/>
                </a:path>
              </a:pathLst>
            </a:custGeom>
            <a:solidFill>
              <a:srgbClr val="006600"/>
            </a:solidFill>
            <a:ln w="9525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700"/>
            </a:p>
          </p:txBody>
        </p:sp>
        <p:grpSp>
          <p:nvGrpSpPr>
            <p:cNvPr id="28728" name="Group 33"/>
            <p:cNvGrpSpPr>
              <a:grpSpLocks/>
            </p:cNvGrpSpPr>
            <p:nvPr/>
          </p:nvGrpSpPr>
          <p:grpSpPr bwMode="auto">
            <a:xfrm rot="12222859" flipV="1">
              <a:off x="113" y="2205"/>
              <a:ext cx="2125" cy="725"/>
              <a:chOff x="2116" y="2568"/>
              <a:chExt cx="2125" cy="1067"/>
            </a:xfrm>
          </p:grpSpPr>
          <p:sp>
            <p:nvSpPr>
              <p:cNvPr id="28785" name="Freeform 34"/>
              <p:cNvSpPr>
                <a:spLocks/>
              </p:cNvSpPr>
              <p:nvPr/>
            </p:nvSpPr>
            <p:spPr bwMode="auto">
              <a:xfrm>
                <a:off x="2116" y="2568"/>
                <a:ext cx="2125" cy="1067"/>
              </a:xfrm>
              <a:custGeom>
                <a:avLst/>
                <a:gdLst>
                  <a:gd name="T0" fmla="*/ 1 w 2926"/>
                  <a:gd name="T1" fmla="*/ 1 h 1626"/>
                  <a:gd name="T2" fmla="*/ 2 w 2926"/>
                  <a:gd name="T3" fmla="*/ 1 h 1626"/>
                  <a:gd name="T4" fmla="*/ 4 w 2926"/>
                  <a:gd name="T5" fmla="*/ 1 h 1626"/>
                  <a:gd name="T6" fmla="*/ 7 w 2926"/>
                  <a:gd name="T7" fmla="*/ 1 h 1626"/>
                  <a:gd name="T8" fmla="*/ 9 w 2926"/>
                  <a:gd name="T9" fmla="*/ 1 h 1626"/>
                  <a:gd name="T10" fmla="*/ 9 w 2926"/>
                  <a:gd name="T11" fmla="*/ 1 h 1626"/>
                  <a:gd name="T12" fmla="*/ 8 w 2926"/>
                  <a:gd name="T13" fmla="*/ 1 h 1626"/>
                  <a:gd name="T14" fmla="*/ 5 w 2926"/>
                  <a:gd name="T15" fmla="*/ 1 h 1626"/>
                  <a:gd name="T16" fmla="*/ 4 w 2926"/>
                  <a:gd name="T17" fmla="*/ 1 h 1626"/>
                  <a:gd name="T18" fmla="*/ 1 w 2926"/>
                  <a:gd name="T19" fmla="*/ 1 h 1626"/>
                  <a:gd name="T20" fmla="*/ 1 w 2926"/>
                  <a:gd name="T21" fmla="*/ 1 h 1626"/>
                  <a:gd name="T22" fmla="*/ 1 w 2926"/>
                  <a:gd name="T23" fmla="*/ 1 h 1626"/>
                  <a:gd name="T24" fmla="*/ 1 w 2926"/>
                  <a:gd name="T25" fmla="*/ 1 h 16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6"/>
                  <a:gd name="T40" fmla="*/ 0 h 1626"/>
                  <a:gd name="T41" fmla="*/ 2926 w 2926"/>
                  <a:gd name="T42" fmla="*/ 1626 h 16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6" h="1626">
                    <a:moveTo>
                      <a:pt x="356" y="1330"/>
                    </a:moveTo>
                    <a:cubicBezTo>
                      <a:pt x="439" y="1202"/>
                      <a:pt x="424" y="922"/>
                      <a:pt x="537" y="786"/>
                    </a:cubicBezTo>
                    <a:cubicBezTo>
                      <a:pt x="650" y="650"/>
                      <a:pt x="786" y="575"/>
                      <a:pt x="1036" y="514"/>
                    </a:cubicBezTo>
                    <a:cubicBezTo>
                      <a:pt x="1286" y="453"/>
                      <a:pt x="1739" y="506"/>
                      <a:pt x="2034" y="423"/>
                    </a:cubicBezTo>
                    <a:cubicBezTo>
                      <a:pt x="2329" y="340"/>
                      <a:pt x="2684" y="30"/>
                      <a:pt x="2805" y="15"/>
                    </a:cubicBezTo>
                    <a:cubicBezTo>
                      <a:pt x="2926" y="0"/>
                      <a:pt x="2835" y="166"/>
                      <a:pt x="2760" y="332"/>
                    </a:cubicBezTo>
                    <a:cubicBezTo>
                      <a:pt x="2685" y="498"/>
                      <a:pt x="2534" y="839"/>
                      <a:pt x="2352" y="1013"/>
                    </a:cubicBezTo>
                    <a:cubicBezTo>
                      <a:pt x="2170" y="1187"/>
                      <a:pt x="1883" y="1308"/>
                      <a:pt x="1671" y="1376"/>
                    </a:cubicBezTo>
                    <a:cubicBezTo>
                      <a:pt x="1459" y="1444"/>
                      <a:pt x="1301" y="1413"/>
                      <a:pt x="1082" y="1421"/>
                    </a:cubicBezTo>
                    <a:cubicBezTo>
                      <a:pt x="863" y="1429"/>
                      <a:pt x="515" y="1391"/>
                      <a:pt x="356" y="1421"/>
                    </a:cubicBezTo>
                    <a:cubicBezTo>
                      <a:pt x="197" y="1451"/>
                      <a:pt x="182" y="1580"/>
                      <a:pt x="129" y="1603"/>
                    </a:cubicBezTo>
                    <a:cubicBezTo>
                      <a:pt x="76" y="1626"/>
                      <a:pt x="0" y="1603"/>
                      <a:pt x="38" y="1557"/>
                    </a:cubicBezTo>
                    <a:cubicBezTo>
                      <a:pt x="76" y="1511"/>
                      <a:pt x="273" y="1458"/>
                      <a:pt x="356" y="13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6CF86"/>
                  </a:gs>
                  <a:gs pos="50000">
                    <a:srgbClr val="009900"/>
                  </a:gs>
                  <a:gs pos="100000">
                    <a:srgbClr val="86CF8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86" name="Freeform 35"/>
              <p:cNvSpPr>
                <a:spLocks/>
              </p:cNvSpPr>
              <p:nvPr/>
            </p:nvSpPr>
            <p:spPr bwMode="auto">
              <a:xfrm>
                <a:off x="2426" y="2614"/>
                <a:ext cx="1724" cy="861"/>
              </a:xfrm>
              <a:custGeom>
                <a:avLst/>
                <a:gdLst>
                  <a:gd name="T0" fmla="*/ 0 w 1724"/>
                  <a:gd name="T1" fmla="*/ 861 h 861"/>
                  <a:gd name="T2" fmla="*/ 318 w 1724"/>
                  <a:gd name="T3" fmla="*/ 635 h 861"/>
                  <a:gd name="T4" fmla="*/ 681 w 1724"/>
                  <a:gd name="T5" fmla="*/ 544 h 861"/>
                  <a:gd name="T6" fmla="*/ 1134 w 1724"/>
                  <a:gd name="T7" fmla="*/ 453 h 861"/>
                  <a:gd name="T8" fmla="*/ 1452 w 1724"/>
                  <a:gd name="T9" fmla="*/ 226 h 861"/>
                  <a:gd name="T10" fmla="*/ 1724 w 1724"/>
                  <a:gd name="T11" fmla="*/ 0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4"/>
                  <a:gd name="T19" fmla="*/ 0 h 861"/>
                  <a:gd name="T20" fmla="*/ 1724 w 1724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4" h="861">
                    <a:moveTo>
                      <a:pt x="0" y="861"/>
                    </a:moveTo>
                    <a:cubicBezTo>
                      <a:pt x="102" y="774"/>
                      <a:pt x="205" y="688"/>
                      <a:pt x="318" y="635"/>
                    </a:cubicBezTo>
                    <a:cubicBezTo>
                      <a:pt x="431" y="582"/>
                      <a:pt x="545" y="574"/>
                      <a:pt x="681" y="544"/>
                    </a:cubicBezTo>
                    <a:cubicBezTo>
                      <a:pt x="817" y="514"/>
                      <a:pt x="1006" y="506"/>
                      <a:pt x="1134" y="453"/>
                    </a:cubicBezTo>
                    <a:cubicBezTo>
                      <a:pt x="1262" y="400"/>
                      <a:pt x="1354" y="302"/>
                      <a:pt x="1452" y="226"/>
                    </a:cubicBezTo>
                    <a:cubicBezTo>
                      <a:pt x="1550" y="150"/>
                      <a:pt x="1679" y="38"/>
                      <a:pt x="1724" y="0"/>
                    </a:cubicBezTo>
                  </a:path>
                </a:pathLst>
              </a:custGeom>
              <a:noFill/>
              <a:ln w="57150" cmpd="sng">
                <a:pattFill prst="pct5">
                  <a:fgClr>
                    <a:srgbClr val="006600"/>
                  </a:fgClr>
                  <a:bgClr>
                    <a:srgbClr val="006600"/>
                  </a:bgClr>
                </a:patt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87" name="Freeform 36"/>
              <p:cNvSpPr>
                <a:spLocks/>
              </p:cNvSpPr>
              <p:nvPr/>
            </p:nvSpPr>
            <p:spPr bwMode="auto">
              <a:xfrm>
                <a:off x="2479" y="297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88" name="Freeform 37"/>
              <p:cNvSpPr>
                <a:spLocks/>
              </p:cNvSpPr>
              <p:nvPr/>
            </p:nvSpPr>
            <p:spPr bwMode="auto">
              <a:xfrm>
                <a:off x="2660" y="288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89" name="Freeform 38"/>
              <p:cNvSpPr>
                <a:spLocks/>
              </p:cNvSpPr>
              <p:nvPr/>
            </p:nvSpPr>
            <p:spPr bwMode="auto">
              <a:xfrm>
                <a:off x="2887" y="2886"/>
                <a:ext cx="265" cy="319"/>
              </a:xfrm>
              <a:custGeom>
                <a:avLst/>
                <a:gdLst>
                  <a:gd name="T0" fmla="*/ 38 w 265"/>
                  <a:gd name="T1" fmla="*/ 4 h 409"/>
                  <a:gd name="T2" fmla="*/ 38 w 265"/>
                  <a:gd name="T3" fmla="*/ 2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90" name="Freeform 39"/>
              <p:cNvSpPr>
                <a:spLocks/>
              </p:cNvSpPr>
              <p:nvPr/>
            </p:nvSpPr>
            <p:spPr bwMode="auto">
              <a:xfrm>
                <a:off x="3114" y="2886"/>
                <a:ext cx="265" cy="274"/>
              </a:xfrm>
              <a:custGeom>
                <a:avLst/>
                <a:gdLst>
                  <a:gd name="T0" fmla="*/ 38 w 265"/>
                  <a:gd name="T1" fmla="*/ 1 h 409"/>
                  <a:gd name="T2" fmla="*/ 38 w 265"/>
                  <a:gd name="T3" fmla="*/ 1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91" name="Freeform 40"/>
              <p:cNvSpPr>
                <a:spLocks/>
              </p:cNvSpPr>
              <p:nvPr/>
            </p:nvSpPr>
            <p:spPr bwMode="auto">
              <a:xfrm>
                <a:off x="3334" y="2886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92" name="Freeform 41"/>
              <p:cNvSpPr>
                <a:spLocks/>
              </p:cNvSpPr>
              <p:nvPr/>
            </p:nvSpPr>
            <p:spPr bwMode="auto">
              <a:xfrm>
                <a:off x="3554" y="2795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93" name="Freeform 42"/>
              <p:cNvSpPr>
                <a:spLocks/>
              </p:cNvSpPr>
              <p:nvPr/>
            </p:nvSpPr>
            <p:spPr bwMode="auto">
              <a:xfrm>
                <a:off x="2562" y="333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94" name="Freeform 43"/>
              <p:cNvSpPr>
                <a:spLocks/>
              </p:cNvSpPr>
              <p:nvPr/>
            </p:nvSpPr>
            <p:spPr bwMode="auto">
              <a:xfrm>
                <a:off x="2789" y="324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95" name="Freeform 44"/>
              <p:cNvSpPr>
                <a:spLocks/>
              </p:cNvSpPr>
              <p:nvPr/>
            </p:nvSpPr>
            <p:spPr bwMode="auto">
              <a:xfrm>
                <a:off x="3016" y="315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96" name="Freeform 45"/>
              <p:cNvSpPr>
                <a:spLocks/>
              </p:cNvSpPr>
              <p:nvPr/>
            </p:nvSpPr>
            <p:spPr bwMode="auto">
              <a:xfrm>
                <a:off x="3243" y="3113"/>
                <a:ext cx="590" cy="90"/>
              </a:xfrm>
              <a:custGeom>
                <a:avLst/>
                <a:gdLst>
                  <a:gd name="T0" fmla="*/ 0 w 726"/>
                  <a:gd name="T1" fmla="*/ 0 h 106"/>
                  <a:gd name="T2" fmla="*/ 6 w 726"/>
                  <a:gd name="T3" fmla="*/ 5 h 106"/>
                  <a:gd name="T4" fmla="*/ 13 w 726"/>
                  <a:gd name="T5" fmla="*/ 5 h 106"/>
                  <a:gd name="T6" fmla="*/ 18 w 726"/>
                  <a:gd name="T7" fmla="*/ 5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97" name="Freeform 46"/>
              <p:cNvSpPr>
                <a:spLocks/>
              </p:cNvSpPr>
              <p:nvPr/>
            </p:nvSpPr>
            <p:spPr bwMode="auto">
              <a:xfrm>
                <a:off x="3560" y="2840"/>
                <a:ext cx="409" cy="265"/>
              </a:xfrm>
              <a:custGeom>
                <a:avLst/>
                <a:gdLst>
                  <a:gd name="T0" fmla="*/ 0 w 409"/>
                  <a:gd name="T1" fmla="*/ 227 h 265"/>
                  <a:gd name="T2" fmla="*/ 182 w 409"/>
                  <a:gd name="T3" fmla="*/ 227 h 265"/>
                  <a:gd name="T4" fmla="*/ 409 w 409"/>
                  <a:gd name="T5" fmla="*/ 0 h 265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265"/>
                  <a:gd name="T11" fmla="*/ 409 w 409"/>
                  <a:gd name="T12" fmla="*/ 265 h 2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265">
                    <a:moveTo>
                      <a:pt x="0" y="227"/>
                    </a:moveTo>
                    <a:cubicBezTo>
                      <a:pt x="57" y="246"/>
                      <a:pt x="114" y="265"/>
                      <a:pt x="182" y="227"/>
                    </a:cubicBezTo>
                    <a:cubicBezTo>
                      <a:pt x="250" y="189"/>
                      <a:pt x="329" y="94"/>
                      <a:pt x="409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  <p:grpSp>
          <p:nvGrpSpPr>
            <p:cNvPr id="28729" name="Group 47"/>
            <p:cNvGrpSpPr>
              <a:grpSpLocks/>
            </p:cNvGrpSpPr>
            <p:nvPr/>
          </p:nvGrpSpPr>
          <p:grpSpPr bwMode="auto">
            <a:xfrm rot="11892923" flipV="1">
              <a:off x="22" y="799"/>
              <a:ext cx="2125" cy="725"/>
              <a:chOff x="2116" y="2568"/>
              <a:chExt cx="2125" cy="1067"/>
            </a:xfrm>
          </p:grpSpPr>
          <p:sp>
            <p:nvSpPr>
              <p:cNvPr id="28772" name="Freeform 48"/>
              <p:cNvSpPr>
                <a:spLocks/>
              </p:cNvSpPr>
              <p:nvPr/>
            </p:nvSpPr>
            <p:spPr bwMode="auto">
              <a:xfrm>
                <a:off x="2116" y="2568"/>
                <a:ext cx="2125" cy="1067"/>
              </a:xfrm>
              <a:custGeom>
                <a:avLst/>
                <a:gdLst>
                  <a:gd name="T0" fmla="*/ 1 w 2926"/>
                  <a:gd name="T1" fmla="*/ 1 h 1626"/>
                  <a:gd name="T2" fmla="*/ 2 w 2926"/>
                  <a:gd name="T3" fmla="*/ 1 h 1626"/>
                  <a:gd name="T4" fmla="*/ 4 w 2926"/>
                  <a:gd name="T5" fmla="*/ 1 h 1626"/>
                  <a:gd name="T6" fmla="*/ 7 w 2926"/>
                  <a:gd name="T7" fmla="*/ 1 h 1626"/>
                  <a:gd name="T8" fmla="*/ 9 w 2926"/>
                  <a:gd name="T9" fmla="*/ 1 h 1626"/>
                  <a:gd name="T10" fmla="*/ 9 w 2926"/>
                  <a:gd name="T11" fmla="*/ 1 h 1626"/>
                  <a:gd name="T12" fmla="*/ 8 w 2926"/>
                  <a:gd name="T13" fmla="*/ 1 h 1626"/>
                  <a:gd name="T14" fmla="*/ 5 w 2926"/>
                  <a:gd name="T15" fmla="*/ 1 h 1626"/>
                  <a:gd name="T16" fmla="*/ 4 w 2926"/>
                  <a:gd name="T17" fmla="*/ 1 h 1626"/>
                  <a:gd name="T18" fmla="*/ 1 w 2926"/>
                  <a:gd name="T19" fmla="*/ 1 h 1626"/>
                  <a:gd name="T20" fmla="*/ 1 w 2926"/>
                  <a:gd name="T21" fmla="*/ 1 h 1626"/>
                  <a:gd name="T22" fmla="*/ 1 w 2926"/>
                  <a:gd name="T23" fmla="*/ 1 h 1626"/>
                  <a:gd name="T24" fmla="*/ 1 w 2926"/>
                  <a:gd name="T25" fmla="*/ 1 h 16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6"/>
                  <a:gd name="T40" fmla="*/ 0 h 1626"/>
                  <a:gd name="T41" fmla="*/ 2926 w 2926"/>
                  <a:gd name="T42" fmla="*/ 1626 h 16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6" h="1626">
                    <a:moveTo>
                      <a:pt x="356" y="1330"/>
                    </a:moveTo>
                    <a:cubicBezTo>
                      <a:pt x="439" y="1202"/>
                      <a:pt x="424" y="922"/>
                      <a:pt x="537" y="786"/>
                    </a:cubicBezTo>
                    <a:cubicBezTo>
                      <a:pt x="650" y="650"/>
                      <a:pt x="786" y="575"/>
                      <a:pt x="1036" y="514"/>
                    </a:cubicBezTo>
                    <a:cubicBezTo>
                      <a:pt x="1286" y="453"/>
                      <a:pt x="1739" y="506"/>
                      <a:pt x="2034" y="423"/>
                    </a:cubicBezTo>
                    <a:cubicBezTo>
                      <a:pt x="2329" y="340"/>
                      <a:pt x="2684" y="30"/>
                      <a:pt x="2805" y="15"/>
                    </a:cubicBezTo>
                    <a:cubicBezTo>
                      <a:pt x="2926" y="0"/>
                      <a:pt x="2835" y="166"/>
                      <a:pt x="2760" y="332"/>
                    </a:cubicBezTo>
                    <a:cubicBezTo>
                      <a:pt x="2685" y="498"/>
                      <a:pt x="2534" y="839"/>
                      <a:pt x="2352" y="1013"/>
                    </a:cubicBezTo>
                    <a:cubicBezTo>
                      <a:pt x="2170" y="1187"/>
                      <a:pt x="1883" y="1308"/>
                      <a:pt x="1671" y="1376"/>
                    </a:cubicBezTo>
                    <a:cubicBezTo>
                      <a:pt x="1459" y="1444"/>
                      <a:pt x="1301" y="1413"/>
                      <a:pt x="1082" y="1421"/>
                    </a:cubicBezTo>
                    <a:cubicBezTo>
                      <a:pt x="863" y="1429"/>
                      <a:pt x="515" y="1391"/>
                      <a:pt x="356" y="1421"/>
                    </a:cubicBezTo>
                    <a:cubicBezTo>
                      <a:pt x="197" y="1451"/>
                      <a:pt x="182" y="1580"/>
                      <a:pt x="129" y="1603"/>
                    </a:cubicBezTo>
                    <a:cubicBezTo>
                      <a:pt x="76" y="1626"/>
                      <a:pt x="0" y="1603"/>
                      <a:pt x="38" y="1557"/>
                    </a:cubicBezTo>
                    <a:cubicBezTo>
                      <a:pt x="76" y="1511"/>
                      <a:pt x="273" y="1458"/>
                      <a:pt x="356" y="13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6CF86"/>
                  </a:gs>
                  <a:gs pos="50000">
                    <a:srgbClr val="009900"/>
                  </a:gs>
                  <a:gs pos="100000">
                    <a:srgbClr val="86CF8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73" name="Freeform 49"/>
              <p:cNvSpPr>
                <a:spLocks/>
              </p:cNvSpPr>
              <p:nvPr/>
            </p:nvSpPr>
            <p:spPr bwMode="auto">
              <a:xfrm>
                <a:off x="2426" y="2614"/>
                <a:ext cx="1724" cy="861"/>
              </a:xfrm>
              <a:custGeom>
                <a:avLst/>
                <a:gdLst>
                  <a:gd name="T0" fmla="*/ 0 w 1724"/>
                  <a:gd name="T1" fmla="*/ 861 h 861"/>
                  <a:gd name="T2" fmla="*/ 318 w 1724"/>
                  <a:gd name="T3" fmla="*/ 635 h 861"/>
                  <a:gd name="T4" fmla="*/ 681 w 1724"/>
                  <a:gd name="T5" fmla="*/ 544 h 861"/>
                  <a:gd name="T6" fmla="*/ 1134 w 1724"/>
                  <a:gd name="T7" fmla="*/ 453 h 861"/>
                  <a:gd name="T8" fmla="*/ 1452 w 1724"/>
                  <a:gd name="T9" fmla="*/ 226 h 861"/>
                  <a:gd name="T10" fmla="*/ 1724 w 1724"/>
                  <a:gd name="T11" fmla="*/ 0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4"/>
                  <a:gd name="T19" fmla="*/ 0 h 861"/>
                  <a:gd name="T20" fmla="*/ 1724 w 1724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4" h="861">
                    <a:moveTo>
                      <a:pt x="0" y="861"/>
                    </a:moveTo>
                    <a:cubicBezTo>
                      <a:pt x="102" y="774"/>
                      <a:pt x="205" y="688"/>
                      <a:pt x="318" y="635"/>
                    </a:cubicBezTo>
                    <a:cubicBezTo>
                      <a:pt x="431" y="582"/>
                      <a:pt x="545" y="574"/>
                      <a:pt x="681" y="544"/>
                    </a:cubicBezTo>
                    <a:cubicBezTo>
                      <a:pt x="817" y="514"/>
                      <a:pt x="1006" y="506"/>
                      <a:pt x="1134" y="453"/>
                    </a:cubicBezTo>
                    <a:cubicBezTo>
                      <a:pt x="1262" y="400"/>
                      <a:pt x="1354" y="302"/>
                      <a:pt x="1452" y="226"/>
                    </a:cubicBezTo>
                    <a:cubicBezTo>
                      <a:pt x="1550" y="150"/>
                      <a:pt x="1679" y="38"/>
                      <a:pt x="1724" y="0"/>
                    </a:cubicBezTo>
                  </a:path>
                </a:pathLst>
              </a:custGeom>
              <a:noFill/>
              <a:ln w="57150" cmpd="sng">
                <a:pattFill prst="pct5">
                  <a:fgClr>
                    <a:srgbClr val="006600"/>
                  </a:fgClr>
                  <a:bgClr>
                    <a:srgbClr val="006600"/>
                  </a:bgClr>
                </a:patt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74" name="Freeform 50"/>
              <p:cNvSpPr>
                <a:spLocks/>
              </p:cNvSpPr>
              <p:nvPr/>
            </p:nvSpPr>
            <p:spPr bwMode="auto">
              <a:xfrm>
                <a:off x="2479" y="297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75" name="Freeform 51"/>
              <p:cNvSpPr>
                <a:spLocks/>
              </p:cNvSpPr>
              <p:nvPr/>
            </p:nvSpPr>
            <p:spPr bwMode="auto">
              <a:xfrm>
                <a:off x="2660" y="288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76" name="Freeform 52"/>
              <p:cNvSpPr>
                <a:spLocks/>
              </p:cNvSpPr>
              <p:nvPr/>
            </p:nvSpPr>
            <p:spPr bwMode="auto">
              <a:xfrm>
                <a:off x="2887" y="2886"/>
                <a:ext cx="265" cy="319"/>
              </a:xfrm>
              <a:custGeom>
                <a:avLst/>
                <a:gdLst>
                  <a:gd name="T0" fmla="*/ 38 w 265"/>
                  <a:gd name="T1" fmla="*/ 4 h 409"/>
                  <a:gd name="T2" fmla="*/ 38 w 265"/>
                  <a:gd name="T3" fmla="*/ 2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77" name="Freeform 53"/>
              <p:cNvSpPr>
                <a:spLocks/>
              </p:cNvSpPr>
              <p:nvPr/>
            </p:nvSpPr>
            <p:spPr bwMode="auto">
              <a:xfrm>
                <a:off x="3114" y="2886"/>
                <a:ext cx="265" cy="274"/>
              </a:xfrm>
              <a:custGeom>
                <a:avLst/>
                <a:gdLst>
                  <a:gd name="T0" fmla="*/ 38 w 265"/>
                  <a:gd name="T1" fmla="*/ 1 h 409"/>
                  <a:gd name="T2" fmla="*/ 38 w 265"/>
                  <a:gd name="T3" fmla="*/ 1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78" name="Freeform 54"/>
              <p:cNvSpPr>
                <a:spLocks/>
              </p:cNvSpPr>
              <p:nvPr/>
            </p:nvSpPr>
            <p:spPr bwMode="auto">
              <a:xfrm>
                <a:off x="3334" y="2886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79" name="Freeform 55"/>
              <p:cNvSpPr>
                <a:spLocks/>
              </p:cNvSpPr>
              <p:nvPr/>
            </p:nvSpPr>
            <p:spPr bwMode="auto">
              <a:xfrm>
                <a:off x="3554" y="2795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80" name="Freeform 56"/>
              <p:cNvSpPr>
                <a:spLocks/>
              </p:cNvSpPr>
              <p:nvPr/>
            </p:nvSpPr>
            <p:spPr bwMode="auto">
              <a:xfrm>
                <a:off x="2562" y="333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81" name="Freeform 57"/>
              <p:cNvSpPr>
                <a:spLocks/>
              </p:cNvSpPr>
              <p:nvPr/>
            </p:nvSpPr>
            <p:spPr bwMode="auto">
              <a:xfrm>
                <a:off x="2789" y="324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82" name="Freeform 58"/>
              <p:cNvSpPr>
                <a:spLocks/>
              </p:cNvSpPr>
              <p:nvPr/>
            </p:nvSpPr>
            <p:spPr bwMode="auto">
              <a:xfrm>
                <a:off x="3016" y="315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83" name="Freeform 59"/>
              <p:cNvSpPr>
                <a:spLocks/>
              </p:cNvSpPr>
              <p:nvPr/>
            </p:nvSpPr>
            <p:spPr bwMode="auto">
              <a:xfrm>
                <a:off x="3243" y="3113"/>
                <a:ext cx="590" cy="90"/>
              </a:xfrm>
              <a:custGeom>
                <a:avLst/>
                <a:gdLst>
                  <a:gd name="T0" fmla="*/ 0 w 726"/>
                  <a:gd name="T1" fmla="*/ 0 h 106"/>
                  <a:gd name="T2" fmla="*/ 6 w 726"/>
                  <a:gd name="T3" fmla="*/ 5 h 106"/>
                  <a:gd name="T4" fmla="*/ 13 w 726"/>
                  <a:gd name="T5" fmla="*/ 5 h 106"/>
                  <a:gd name="T6" fmla="*/ 18 w 726"/>
                  <a:gd name="T7" fmla="*/ 5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84" name="Freeform 60"/>
              <p:cNvSpPr>
                <a:spLocks/>
              </p:cNvSpPr>
              <p:nvPr/>
            </p:nvSpPr>
            <p:spPr bwMode="auto">
              <a:xfrm>
                <a:off x="3560" y="2840"/>
                <a:ext cx="409" cy="265"/>
              </a:xfrm>
              <a:custGeom>
                <a:avLst/>
                <a:gdLst>
                  <a:gd name="T0" fmla="*/ 0 w 409"/>
                  <a:gd name="T1" fmla="*/ 227 h 265"/>
                  <a:gd name="T2" fmla="*/ 182 w 409"/>
                  <a:gd name="T3" fmla="*/ 227 h 265"/>
                  <a:gd name="T4" fmla="*/ 409 w 409"/>
                  <a:gd name="T5" fmla="*/ 0 h 265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265"/>
                  <a:gd name="T11" fmla="*/ 409 w 409"/>
                  <a:gd name="T12" fmla="*/ 265 h 2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265">
                    <a:moveTo>
                      <a:pt x="0" y="227"/>
                    </a:moveTo>
                    <a:cubicBezTo>
                      <a:pt x="57" y="246"/>
                      <a:pt x="114" y="265"/>
                      <a:pt x="182" y="227"/>
                    </a:cubicBezTo>
                    <a:cubicBezTo>
                      <a:pt x="250" y="189"/>
                      <a:pt x="329" y="94"/>
                      <a:pt x="409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  <p:grpSp>
          <p:nvGrpSpPr>
            <p:cNvPr id="28730" name="Group 61"/>
            <p:cNvGrpSpPr>
              <a:grpSpLocks/>
            </p:cNvGrpSpPr>
            <p:nvPr/>
          </p:nvGrpSpPr>
          <p:grpSpPr bwMode="auto">
            <a:xfrm rot="12967134" flipV="1">
              <a:off x="431" y="527"/>
              <a:ext cx="2125" cy="725"/>
              <a:chOff x="2116" y="2568"/>
              <a:chExt cx="2125" cy="1067"/>
            </a:xfrm>
          </p:grpSpPr>
          <p:sp>
            <p:nvSpPr>
              <p:cNvPr id="28759" name="Freeform 62"/>
              <p:cNvSpPr>
                <a:spLocks/>
              </p:cNvSpPr>
              <p:nvPr/>
            </p:nvSpPr>
            <p:spPr bwMode="auto">
              <a:xfrm>
                <a:off x="2116" y="2568"/>
                <a:ext cx="2125" cy="1067"/>
              </a:xfrm>
              <a:custGeom>
                <a:avLst/>
                <a:gdLst>
                  <a:gd name="T0" fmla="*/ 1 w 2926"/>
                  <a:gd name="T1" fmla="*/ 1 h 1626"/>
                  <a:gd name="T2" fmla="*/ 2 w 2926"/>
                  <a:gd name="T3" fmla="*/ 1 h 1626"/>
                  <a:gd name="T4" fmla="*/ 4 w 2926"/>
                  <a:gd name="T5" fmla="*/ 1 h 1626"/>
                  <a:gd name="T6" fmla="*/ 7 w 2926"/>
                  <a:gd name="T7" fmla="*/ 1 h 1626"/>
                  <a:gd name="T8" fmla="*/ 9 w 2926"/>
                  <a:gd name="T9" fmla="*/ 1 h 1626"/>
                  <a:gd name="T10" fmla="*/ 9 w 2926"/>
                  <a:gd name="T11" fmla="*/ 1 h 1626"/>
                  <a:gd name="T12" fmla="*/ 8 w 2926"/>
                  <a:gd name="T13" fmla="*/ 1 h 1626"/>
                  <a:gd name="T14" fmla="*/ 5 w 2926"/>
                  <a:gd name="T15" fmla="*/ 1 h 1626"/>
                  <a:gd name="T16" fmla="*/ 4 w 2926"/>
                  <a:gd name="T17" fmla="*/ 1 h 1626"/>
                  <a:gd name="T18" fmla="*/ 1 w 2926"/>
                  <a:gd name="T19" fmla="*/ 1 h 1626"/>
                  <a:gd name="T20" fmla="*/ 1 w 2926"/>
                  <a:gd name="T21" fmla="*/ 1 h 1626"/>
                  <a:gd name="T22" fmla="*/ 1 w 2926"/>
                  <a:gd name="T23" fmla="*/ 1 h 1626"/>
                  <a:gd name="T24" fmla="*/ 1 w 2926"/>
                  <a:gd name="T25" fmla="*/ 1 h 16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6"/>
                  <a:gd name="T40" fmla="*/ 0 h 1626"/>
                  <a:gd name="T41" fmla="*/ 2926 w 2926"/>
                  <a:gd name="T42" fmla="*/ 1626 h 16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6" h="1626">
                    <a:moveTo>
                      <a:pt x="356" y="1330"/>
                    </a:moveTo>
                    <a:cubicBezTo>
                      <a:pt x="439" y="1202"/>
                      <a:pt x="424" y="922"/>
                      <a:pt x="537" y="786"/>
                    </a:cubicBezTo>
                    <a:cubicBezTo>
                      <a:pt x="650" y="650"/>
                      <a:pt x="786" y="575"/>
                      <a:pt x="1036" y="514"/>
                    </a:cubicBezTo>
                    <a:cubicBezTo>
                      <a:pt x="1286" y="453"/>
                      <a:pt x="1739" y="506"/>
                      <a:pt x="2034" y="423"/>
                    </a:cubicBezTo>
                    <a:cubicBezTo>
                      <a:pt x="2329" y="340"/>
                      <a:pt x="2684" y="30"/>
                      <a:pt x="2805" y="15"/>
                    </a:cubicBezTo>
                    <a:cubicBezTo>
                      <a:pt x="2926" y="0"/>
                      <a:pt x="2835" y="166"/>
                      <a:pt x="2760" y="332"/>
                    </a:cubicBezTo>
                    <a:cubicBezTo>
                      <a:pt x="2685" y="498"/>
                      <a:pt x="2534" y="839"/>
                      <a:pt x="2352" y="1013"/>
                    </a:cubicBezTo>
                    <a:cubicBezTo>
                      <a:pt x="2170" y="1187"/>
                      <a:pt x="1883" y="1308"/>
                      <a:pt x="1671" y="1376"/>
                    </a:cubicBezTo>
                    <a:cubicBezTo>
                      <a:pt x="1459" y="1444"/>
                      <a:pt x="1301" y="1413"/>
                      <a:pt x="1082" y="1421"/>
                    </a:cubicBezTo>
                    <a:cubicBezTo>
                      <a:pt x="863" y="1429"/>
                      <a:pt x="515" y="1391"/>
                      <a:pt x="356" y="1421"/>
                    </a:cubicBezTo>
                    <a:cubicBezTo>
                      <a:pt x="197" y="1451"/>
                      <a:pt x="182" y="1580"/>
                      <a:pt x="129" y="1603"/>
                    </a:cubicBezTo>
                    <a:cubicBezTo>
                      <a:pt x="76" y="1626"/>
                      <a:pt x="0" y="1603"/>
                      <a:pt x="38" y="1557"/>
                    </a:cubicBezTo>
                    <a:cubicBezTo>
                      <a:pt x="76" y="1511"/>
                      <a:pt x="273" y="1458"/>
                      <a:pt x="356" y="13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6CF86"/>
                  </a:gs>
                  <a:gs pos="50000">
                    <a:srgbClr val="009900"/>
                  </a:gs>
                  <a:gs pos="100000">
                    <a:srgbClr val="86CF8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0" name="Freeform 63"/>
              <p:cNvSpPr>
                <a:spLocks/>
              </p:cNvSpPr>
              <p:nvPr/>
            </p:nvSpPr>
            <p:spPr bwMode="auto">
              <a:xfrm>
                <a:off x="2426" y="2614"/>
                <a:ext cx="1724" cy="861"/>
              </a:xfrm>
              <a:custGeom>
                <a:avLst/>
                <a:gdLst>
                  <a:gd name="T0" fmla="*/ 0 w 1724"/>
                  <a:gd name="T1" fmla="*/ 861 h 861"/>
                  <a:gd name="T2" fmla="*/ 318 w 1724"/>
                  <a:gd name="T3" fmla="*/ 635 h 861"/>
                  <a:gd name="T4" fmla="*/ 681 w 1724"/>
                  <a:gd name="T5" fmla="*/ 544 h 861"/>
                  <a:gd name="T6" fmla="*/ 1134 w 1724"/>
                  <a:gd name="T7" fmla="*/ 453 h 861"/>
                  <a:gd name="T8" fmla="*/ 1452 w 1724"/>
                  <a:gd name="T9" fmla="*/ 226 h 861"/>
                  <a:gd name="T10" fmla="*/ 1724 w 1724"/>
                  <a:gd name="T11" fmla="*/ 0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4"/>
                  <a:gd name="T19" fmla="*/ 0 h 861"/>
                  <a:gd name="T20" fmla="*/ 1724 w 1724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4" h="861">
                    <a:moveTo>
                      <a:pt x="0" y="861"/>
                    </a:moveTo>
                    <a:cubicBezTo>
                      <a:pt x="102" y="774"/>
                      <a:pt x="205" y="688"/>
                      <a:pt x="318" y="635"/>
                    </a:cubicBezTo>
                    <a:cubicBezTo>
                      <a:pt x="431" y="582"/>
                      <a:pt x="545" y="574"/>
                      <a:pt x="681" y="544"/>
                    </a:cubicBezTo>
                    <a:cubicBezTo>
                      <a:pt x="817" y="514"/>
                      <a:pt x="1006" y="506"/>
                      <a:pt x="1134" y="453"/>
                    </a:cubicBezTo>
                    <a:cubicBezTo>
                      <a:pt x="1262" y="400"/>
                      <a:pt x="1354" y="302"/>
                      <a:pt x="1452" y="226"/>
                    </a:cubicBezTo>
                    <a:cubicBezTo>
                      <a:pt x="1550" y="150"/>
                      <a:pt x="1679" y="38"/>
                      <a:pt x="1724" y="0"/>
                    </a:cubicBezTo>
                  </a:path>
                </a:pathLst>
              </a:custGeom>
              <a:noFill/>
              <a:ln w="57150" cmpd="sng">
                <a:pattFill prst="pct5">
                  <a:fgClr>
                    <a:srgbClr val="006600"/>
                  </a:fgClr>
                  <a:bgClr>
                    <a:srgbClr val="006600"/>
                  </a:bgClr>
                </a:patt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1" name="Freeform 64"/>
              <p:cNvSpPr>
                <a:spLocks/>
              </p:cNvSpPr>
              <p:nvPr/>
            </p:nvSpPr>
            <p:spPr bwMode="auto">
              <a:xfrm>
                <a:off x="2479" y="297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2" name="Freeform 65"/>
              <p:cNvSpPr>
                <a:spLocks/>
              </p:cNvSpPr>
              <p:nvPr/>
            </p:nvSpPr>
            <p:spPr bwMode="auto">
              <a:xfrm>
                <a:off x="2660" y="288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3" name="Freeform 66"/>
              <p:cNvSpPr>
                <a:spLocks/>
              </p:cNvSpPr>
              <p:nvPr/>
            </p:nvSpPr>
            <p:spPr bwMode="auto">
              <a:xfrm>
                <a:off x="2887" y="2886"/>
                <a:ext cx="265" cy="319"/>
              </a:xfrm>
              <a:custGeom>
                <a:avLst/>
                <a:gdLst>
                  <a:gd name="T0" fmla="*/ 38 w 265"/>
                  <a:gd name="T1" fmla="*/ 4 h 409"/>
                  <a:gd name="T2" fmla="*/ 38 w 265"/>
                  <a:gd name="T3" fmla="*/ 2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4" name="Freeform 67"/>
              <p:cNvSpPr>
                <a:spLocks/>
              </p:cNvSpPr>
              <p:nvPr/>
            </p:nvSpPr>
            <p:spPr bwMode="auto">
              <a:xfrm>
                <a:off x="3114" y="2886"/>
                <a:ext cx="265" cy="274"/>
              </a:xfrm>
              <a:custGeom>
                <a:avLst/>
                <a:gdLst>
                  <a:gd name="T0" fmla="*/ 38 w 265"/>
                  <a:gd name="T1" fmla="*/ 1 h 409"/>
                  <a:gd name="T2" fmla="*/ 38 w 265"/>
                  <a:gd name="T3" fmla="*/ 1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5" name="Freeform 68"/>
              <p:cNvSpPr>
                <a:spLocks/>
              </p:cNvSpPr>
              <p:nvPr/>
            </p:nvSpPr>
            <p:spPr bwMode="auto">
              <a:xfrm>
                <a:off x="3334" y="2886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6" name="Freeform 69"/>
              <p:cNvSpPr>
                <a:spLocks/>
              </p:cNvSpPr>
              <p:nvPr/>
            </p:nvSpPr>
            <p:spPr bwMode="auto">
              <a:xfrm>
                <a:off x="3554" y="2795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7" name="Freeform 70"/>
              <p:cNvSpPr>
                <a:spLocks/>
              </p:cNvSpPr>
              <p:nvPr/>
            </p:nvSpPr>
            <p:spPr bwMode="auto">
              <a:xfrm>
                <a:off x="2562" y="333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8" name="Freeform 71"/>
              <p:cNvSpPr>
                <a:spLocks/>
              </p:cNvSpPr>
              <p:nvPr/>
            </p:nvSpPr>
            <p:spPr bwMode="auto">
              <a:xfrm>
                <a:off x="2789" y="324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69" name="Freeform 72"/>
              <p:cNvSpPr>
                <a:spLocks/>
              </p:cNvSpPr>
              <p:nvPr/>
            </p:nvSpPr>
            <p:spPr bwMode="auto">
              <a:xfrm>
                <a:off x="3016" y="315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70" name="Freeform 73"/>
              <p:cNvSpPr>
                <a:spLocks/>
              </p:cNvSpPr>
              <p:nvPr/>
            </p:nvSpPr>
            <p:spPr bwMode="auto">
              <a:xfrm>
                <a:off x="3243" y="3113"/>
                <a:ext cx="590" cy="90"/>
              </a:xfrm>
              <a:custGeom>
                <a:avLst/>
                <a:gdLst>
                  <a:gd name="T0" fmla="*/ 0 w 726"/>
                  <a:gd name="T1" fmla="*/ 0 h 106"/>
                  <a:gd name="T2" fmla="*/ 6 w 726"/>
                  <a:gd name="T3" fmla="*/ 5 h 106"/>
                  <a:gd name="T4" fmla="*/ 13 w 726"/>
                  <a:gd name="T5" fmla="*/ 5 h 106"/>
                  <a:gd name="T6" fmla="*/ 18 w 726"/>
                  <a:gd name="T7" fmla="*/ 5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71" name="Freeform 74"/>
              <p:cNvSpPr>
                <a:spLocks/>
              </p:cNvSpPr>
              <p:nvPr/>
            </p:nvSpPr>
            <p:spPr bwMode="auto">
              <a:xfrm>
                <a:off x="3560" y="2840"/>
                <a:ext cx="409" cy="265"/>
              </a:xfrm>
              <a:custGeom>
                <a:avLst/>
                <a:gdLst>
                  <a:gd name="T0" fmla="*/ 0 w 409"/>
                  <a:gd name="T1" fmla="*/ 227 h 265"/>
                  <a:gd name="T2" fmla="*/ 182 w 409"/>
                  <a:gd name="T3" fmla="*/ 227 h 265"/>
                  <a:gd name="T4" fmla="*/ 409 w 409"/>
                  <a:gd name="T5" fmla="*/ 0 h 265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265"/>
                  <a:gd name="T11" fmla="*/ 409 w 409"/>
                  <a:gd name="T12" fmla="*/ 265 h 2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265">
                    <a:moveTo>
                      <a:pt x="0" y="227"/>
                    </a:moveTo>
                    <a:cubicBezTo>
                      <a:pt x="57" y="246"/>
                      <a:pt x="114" y="265"/>
                      <a:pt x="182" y="227"/>
                    </a:cubicBezTo>
                    <a:cubicBezTo>
                      <a:pt x="250" y="189"/>
                      <a:pt x="329" y="94"/>
                      <a:pt x="409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  <p:grpSp>
          <p:nvGrpSpPr>
            <p:cNvPr id="28731" name="Group 75"/>
            <p:cNvGrpSpPr>
              <a:grpSpLocks/>
            </p:cNvGrpSpPr>
            <p:nvPr/>
          </p:nvGrpSpPr>
          <p:grpSpPr bwMode="auto">
            <a:xfrm rot="-562359">
              <a:off x="2971" y="618"/>
              <a:ext cx="2125" cy="1067"/>
              <a:chOff x="2116" y="2568"/>
              <a:chExt cx="2125" cy="1067"/>
            </a:xfrm>
          </p:grpSpPr>
          <p:sp>
            <p:nvSpPr>
              <p:cNvPr id="28746" name="Freeform 76"/>
              <p:cNvSpPr>
                <a:spLocks/>
              </p:cNvSpPr>
              <p:nvPr/>
            </p:nvSpPr>
            <p:spPr bwMode="auto">
              <a:xfrm>
                <a:off x="2116" y="2568"/>
                <a:ext cx="2125" cy="1067"/>
              </a:xfrm>
              <a:custGeom>
                <a:avLst/>
                <a:gdLst>
                  <a:gd name="T0" fmla="*/ 1 w 2926"/>
                  <a:gd name="T1" fmla="*/ 1 h 1626"/>
                  <a:gd name="T2" fmla="*/ 2 w 2926"/>
                  <a:gd name="T3" fmla="*/ 1 h 1626"/>
                  <a:gd name="T4" fmla="*/ 4 w 2926"/>
                  <a:gd name="T5" fmla="*/ 1 h 1626"/>
                  <a:gd name="T6" fmla="*/ 7 w 2926"/>
                  <a:gd name="T7" fmla="*/ 1 h 1626"/>
                  <a:gd name="T8" fmla="*/ 9 w 2926"/>
                  <a:gd name="T9" fmla="*/ 1 h 1626"/>
                  <a:gd name="T10" fmla="*/ 9 w 2926"/>
                  <a:gd name="T11" fmla="*/ 1 h 1626"/>
                  <a:gd name="T12" fmla="*/ 8 w 2926"/>
                  <a:gd name="T13" fmla="*/ 1 h 1626"/>
                  <a:gd name="T14" fmla="*/ 5 w 2926"/>
                  <a:gd name="T15" fmla="*/ 1 h 1626"/>
                  <a:gd name="T16" fmla="*/ 4 w 2926"/>
                  <a:gd name="T17" fmla="*/ 1 h 1626"/>
                  <a:gd name="T18" fmla="*/ 1 w 2926"/>
                  <a:gd name="T19" fmla="*/ 1 h 1626"/>
                  <a:gd name="T20" fmla="*/ 1 w 2926"/>
                  <a:gd name="T21" fmla="*/ 1 h 1626"/>
                  <a:gd name="T22" fmla="*/ 1 w 2926"/>
                  <a:gd name="T23" fmla="*/ 1 h 1626"/>
                  <a:gd name="T24" fmla="*/ 1 w 2926"/>
                  <a:gd name="T25" fmla="*/ 1 h 16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6"/>
                  <a:gd name="T40" fmla="*/ 0 h 1626"/>
                  <a:gd name="T41" fmla="*/ 2926 w 2926"/>
                  <a:gd name="T42" fmla="*/ 1626 h 16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6" h="1626">
                    <a:moveTo>
                      <a:pt x="356" y="1330"/>
                    </a:moveTo>
                    <a:cubicBezTo>
                      <a:pt x="439" y="1202"/>
                      <a:pt x="424" y="922"/>
                      <a:pt x="537" y="786"/>
                    </a:cubicBezTo>
                    <a:cubicBezTo>
                      <a:pt x="650" y="650"/>
                      <a:pt x="786" y="575"/>
                      <a:pt x="1036" y="514"/>
                    </a:cubicBezTo>
                    <a:cubicBezTo>
                      <a:pt x="1286" y="453"/>
                      <a:pt x="1739" y="506"/>
                      <a:pt x="2034" y="423"/>
                    </a:cubicBezTo>
                    <a:cubicBezTo>
                      <a:pt x="2329" y="340"/>
                      <a:pt x="2684" y="30"/>
                      <a:pt x="2805" y="15"/>
                    </a:cubicBezTo>
                    <a:cubicBezTo>
                      <a:pt x="2926" y="0"/>
                      <a:pt x="2835" y="166"/>
                      <a:pt x="2760" y="332"/>
                    </a:cubicBezTo>
                    <a:cubicBezTo>
                      <a:pt x="2685" y="498"/>
                      <a:pt x="2534" y="839"/>
                      <a:pt x="2352" y="1013"/>
                    </a:cubicBezTo>
                    <a:cubicBezTo>
                      <a:pt x="2170" y="1187"/>
                      <a:pt x="1883" y="1308"/>
                      <a:pt x="1671" y="1376"/>
                    </a:cubicBezTo>
                    <a:cubicBezTo>
                      <a:pt x="1459" y="1444"/>
                      <a:pt x="1301" y="1413"/>
                      <a:pt x="1082" y="1421"/>
                    </a:cubicBezTo>
                    <a:cubicBezTo>
                      <a:pt x="863" y="1429"/>
                      <a:pt x="515" y="1391"/>
                      <a:pt x="356" y="1421"/>
                    </a:cubicBezTo>
                    <a:cubicBezTo>
                      <a:pt x="197" y="1451"/>
                      <a:pt x="182" y="1580"/>
                      <a:pt x="129" y="1603"/>
                    </a:cubicBezTo>
                    <a:cubicBezTo>
                      <a:pt x="76" y="1626"/>
                      <a:pt x="0" y="1603"/>
                      <a:pt x="38" y="1557"/>
                    </a:cubicBezTo>
                    <a:cubicBezTo>
                      <a:pt x="76" y="1511"/>
                      <a:pt x="273" y="1458"/>
                      <a:pt x="356" y="13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6CF86"/>
                  </a:gs>
                  <a:gs pos="50000">
                    <a:srgbClr val="009900"/>
                  </a:gs>
                  <a:gs pos="100000">
                    <a:srgbClr val="86CF8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47" name="Freeform 77"/>
              <p:cNvSpPr>
                <a:spLocks/>
              </p:cNvSpPr>
              <p:nvPr/>
            </p:nvSpPr>
            <p:spPr bwMode="auto">
              <a:xfrm>
                <a:off x="2426" y="2614"/>
                <a:ext cx="1724" cy="861"/>
              </a:xfrm>
              <a:custGeom>
                <a:avLst/>
                <a:gdLst>
                  <a:gd name="T0" fmla="*/ 0 w 1724"/>
                  <a:gd name="T1" fmla="*/ 861 h 861"/>
                  <a:gd name="T2" fmla="*/ 318 w 1724"/>
                  <a:gd name="T3" fmla="*/ 635 h 861"/>
                  <a:gd name="T4" fmla="*/ 681 w 1724"/>
                  <a:gd name="T5" fmla="*/ 544 h 861"/>
                  <a:gd name="T6" fmla="*/ 1134 w 1724"/>
                  <a:gd name="T7" fmla="*/ 453 h 861"/>
                  <a:gd name="T8" fmla="*/ 1452 w 1724"/>
                  <a:gd name="T9" fmla="*/ 226 h 861"/>
                  <a:gd name="T10" fmla="*/ 1724 w 1724"/>
                  <a:gd name="T11" fmla="*/ 0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4"/>
                  <a:gd name="T19" fmla="*/ 0 h 861"/>
                  <a:gd name="T20" fmla="*/ 1724 w 1724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4" h="861">
                    <a:moveTo>
                      <a:pt x="0" y="861"/>
                    </a:moveTo>
                    <a:cubicBezTo>
                      <a:pt x="102" y="774"/>
                      <a:pt x="205" y="688"/>
                      <a:pt x="318" y="635"/>
                    </a:cubicBezTo>
                    <a:cubicBezTo>
                      <a:pt x="431" y="582"/>
                      <a:pt x="545" y="574"/>
                      <a:pt x="681" y="544"/>
                    </a:cubicBezTo>
                    <a:cubicBezTo>
                      <a:pt x="817" y="514"/>
                      <a:pt x="1006" y="506"/>
                      <a:pt x="1134" y="453"/>
                    </a:cubicBezTo>
                    <a:cubicBezTo>
                      <a:pt x="1262" y="400"/>
                      <a:pt x="1354" y="302"/>
                      <a:pt x="1452" y="226"/>
                    </a:cubicBezTo>
                    <a:cubicBezTo>
                      <a:pt x="1550" y="150"/>
                      <a:pt x="1679" y="38"/>
                      <a:pt x="1724" y="0"/>
                    </a:cubicBezTo>
                  </a:path>
                </a:pathLst>
              </a:custGeom>
              <a:noFill/>
              <a:ln w="57150" cmpd="sng">
                <a:pattFill prst="pct5">
                  <a:fgClr>
                    <a:srgbClr val="006600"/>
                  </a:fgClr>
                  <a:bgClr>
                    <a:srgbClr val="006600"/>
                  </a:bgClr>
                </a:patt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48" name="Freeform 78"/>
              <p:cNvSpPr>
                <a:spLocks/>
              </p:cNvSpPr>
              <p:nvPr/>
            </p:nvSpPr>
            <p:spPr bwMode="auto">
              <a:xfrm>
                <a:off x="2479" y="297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49" name="Freeform 79"/>
              <p:cNvSpPr>
                <a:spLocks/>
              </p:cNvSpPr>
              <p:nvPr/>
            </p:nvSpPr>
            <p:spPr bwMode="auto">
              <a:xfrm>
                <a:off x="2660" y="288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50" name="Freeform 80"/>
              <p:cNvSpPr>
                <a:spLocks/>
              </p:cNvSpPr>
              <p:nvPr/>
            </p:nvSpPr>
            <p:spPr bwMode="auto">
              <a:xfrm>
                <a:off x="2887" y="2886"/>
                <a:ext cx="265" cy="319"/>
              </a:xfrm>
              <a:custGeom>
                <a:avLst/>
                <a:gdLst>
                  <a:gd name="T0" fmla="*/ 38 w 265"/>
                  <a:gd name="T1" fmla="*/ 4 h 409"/>
                  <a:gd name="T2" fmla="*/ 38 w 265"/>
                  <a:gd name="T3" fmla="*/ 2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51" name="Freeform 81"/>
              <p:cNvSpPr>
                <a:spLocks/>
              </p:cNvSpPr>
              <p:nvPr/>
            </p:nvSpPr>
            <p:spPr bwMode="auto">
              <a:xfrm>
                <a:off x="3114" y="2886"/>
                <a:ext cx="265" cy="274"/>
              </a:xfrm>
              <a:custGeom>
                <a:avLst/>
                <a:gdLst>
                  <a:gd name="T0" fmla="*/ 38 w 265"/>
                  <a:gd name="T1" fmla="*/ 1 h 409"/>
                  <a:gd name="T2" fmla="*/ 38 w 265"/>
                  <a:gd name="T3" fmla="*/ 1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52" name="Freeform 82"/>
              <p:cNvSpPr>
                <a:spLocks/>
              </p:cNvSpPr>
              <p:nvPr/>
            </p:nvSpPr>
            <p:spPr bwMode="auto">
              <a:xfrm>
                <a:off x="3334" y="2886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53" name="Freeform 83"/>
              <p:cNvSpPr>
                <a:spLocks/>
              </p:cNvSpPr>
              <p:nvPr/>
            </p:nvSpPr>
            <p:spPr bwMode="auto">
              <a:xfrm>
                <a:off x="3554" y="2795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54" name="Freeform 84"/>
              <p:cNvSpPr>
                <a:spLocks/>
              </p:cNvSpPr>
              <p:nvPr/>
            </p:nvSpPr>
            <p:spPr bwMode="auto">
              <a:xfrm>
                <a:off x="2562" y="333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55" name="Freeform 85"/>
              <p:cNvSpPr>
                <a:spLocks/>
              </p:cNvSpPr>
              <p:nvPr/>
            </p:nvSpPr>
            <p:spPr bwMode="auto">
              <a:xfrm>
                <a:off x="2789" y="324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56" name="Freeform 86"/>
              <p:cNvSpPr>
                <a:spLocks/>
              </p:cNvSpPr>
              <p:nvPr/>
            </p:nvSpPr>
            <p:spPr bwMode="auto">
              <a:xfrm>
                <a:off x="3016" y="315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57" name="Freeform 87"/>
              <p:cNvSpPr>
                <a:spLocks/>
              </p:cNvSpPr>
              <p:nvPr/>
            </p:nvSpPr>
            <p:spPr bwMode="auto">
              <a:xfrm>
                <a:off x="3243" y="3113"/>
                <a:ext cx="590" cy="90"/>
              </a:xfrm>
              <a:custGeom>
                <a:avLst/>
                <a:gdLst>
                  <a:gd name="T0" fmla="*/ 0 w 726"/>
                  <a:gd name="T1" fmla="*/ 0 h 106"/>
                  <a:gd name="T2" fmla="*/ 6 w 726"/>
                  <a:gd name="T3" fmla="*/ 5 h 106"/>
                  <a:gd name="T4" fmla="*/ 13 w 726"/>
                  <a:gd name="T5" fmla="*/ 5 h 106"/>
                  <a:gd name="T6" fmla="*/ 18 w 726"/>
                  <a:gd name="T7" fmla="*/ 5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58" name="Freeform 88"/>
              <p:cNvSpPr>
                <a:spLocks/>
              </p:cNvSpPr>
              <p:nvPr/>
            </p:nvSpPr>
            <p:spPr bwMode="auto">
              <a:xfrm>
                <a:off x="3560" y="2840"/>
                <a:ext cx="409" cy="265"/>
              </a:xfrm>
              <a:custGeom>
                <a:avLst/>
                <a:gdLst>
                  <a:gd name="T0" fmla="*/ 0 w 409"/>
                  <a:gd name="T1" fmla="*/ 227 h 265"/>
                  <a:gd name="T2" fmla="*/ 182 w 409"/>
                  <a:gd name="T3" fmla="*/ 227 h 265"/>
                  <a:gd name="T4" fmla="*/ 409 w 409"/>
                  <a:gd name="T5" fmla="*/ 0 h 265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265"/>
                  <a:gd name="T11" fmla="*/ 409 w 409"/>
                  <a:gd name="T12" fmla="*/ 265 h 2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265">
                    <a:moveTo>
                      <a:pt x="0" y="227"/>
                    </a:moveTo>
                    <a:cubicBezTo>
                      <a:pt x="57" y="246"/>
                      <a:pt x="114" y="265"/>
                      <a:pt x="182" y="227"/>
                    </a:cubicBezTo>
                    <a:cubicBezTo>
                      <a:pt x="250" y="189"/>
                      <a:pt x="329" y="94"/>
                      <a:pt x="409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  <p:grpSp>
          <p:nvGrpSpPr>
            <p:cNvPr id="28732" name="Group 89"/>
            <p:cNvGrpSpPr>
              <a:grpSpLocks/>
            </p:cNvGrpSpPr>
            <p:nvPr/>
          </p:nvGrpSpPr>
          <p:grpSpPr bwMode="auto">
            <a:xfrm rot="1131113">
              <a:off x="2200" y="2296"/>
              <a:ext cx="2125" cy="1067"/>
              <a:chOff x="2116" y="2568"/>
              <a:chExt cx="2125" cy="1067"/>
            </a:xfrm>
          </p:grpSpPr>
          <p:sp>
            <p:nvSpPr>
              <p:cNvPr id="28733" name="Freeform 90"/>
              <p:cNvSpPr>
                <a:spLocks/>
              </p:cNvSpPr>
              <p:nvPr/>
            </p:nvSpPr>
            <p:spPr bwMode="auto">
              <a:xfrm>
                <a:off x="2116" y="2568"/>
                <a:ext cx="2125" cy="1067"/>
              </a:xfrm>
              <a:custGeom>
                <a:avLst/>
                <a:gdLst>
                  <a:gd name="T0" fmla="*/ 1 w 2926"/>
                  <a:gd name="T1" fmla="*/ 1 h 1626"/>
                  <a:gd name="T2" fmla="*/ 2 w 2926"/>
                  <a:gd name="T3" fmla="*/ 1 h 1626"/>
                  <a:gd name="T4" fmla="*/ 4 w 2926"/>
                  <a:gd name="T5" fmla="*/ 1 h 1626"/>
                  <a:gd name="T6" fmla="*/ 7 w 2926"/>
                  <a:gd name="T7" fmla="*/ 1 h 1626"/>
                  <a:gd name="T8" fmla="*/ 9 w 2926"/>
                  <a:gd name="T9" fmla="*/ 1 h 1626"/>
                  <a:gd name="T10" fmla="*/ 9 w 2926"/>
                  <a:gd name="T11" fmla="*/ 1 h 1626"/>
                  <a:gd name="T12" fmla="*/ 8 w 2926"/>
                  <a:gd name="T13" fmla="*/ 1 h 1626"/>
                  <a:gd name="T14" fmla="*/ 5 w 2926"/>
                  <a:gd name="T15" fmla="*/ 1 h 1626"/>
                  <a:gd name="T16" fmla="*/ 4 w 2926"/>
                  <a:gd name="T17" fmla="*/ 1 h 1626"/>
                  <a:gd name="T18" fmla="*/ 1 w 2926"/>
                  <a:gd name="T19" fmla="*/ 1 h 1626"/>
                  <a:gd name="T20" fmla="*/ 1 w 2926"/>
                  <a:gd name="T21" fmla="*/ 1 h 1626"/>
                  <a:gd name="T22" fmla="*/ 1 w 2926"/>
                  <a:gd name="T23" fmla="*/ 1 h 1626"/>
                  <a:gd name="T24" fmla="*/ 1 w 2926"/>
                  <a:gd name="T25" fmla="*/ 1 h 16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26"/>
                  <a:gd name="T40" fmla="*/ 0 h 1626"/>
                  <a:gd name="T41" fmla="*/ 2926 w 2926"/>
                  <a:gd name="T42" fmla="*/ 1626 h 162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26" h="1626">
                    <a:moveTo>
                      <a:pt x="356" y="1330"/>
                    </a:moveTo>
                    <a:cubicBezTo>
                      <a:pt x="439" y="1202"/>
                      <a:pt x="424" y="922"/>
                      <a:pt x="537" y="786"/>
                    </a:cubicBezTo>
                    <a:cubicBezTo>
                      <a:pt x="650" y="650"/>
                      <a:pt x="786" y="575"/>
                      <a:pt x="1036" y="514"/>
                    </a:cubicBezTo>
                    <a:cubicBezTo>
                      <a:pt x="1286" y="453"/>
                      <a:pt x="1739" y="506"/>
                      <a:pt x="2034" y="423"/>
                    </a:cubicBezTo>
                    <a:cubicBezTo>
                      <a:pt x="2329" y="340"/>
                      <a:pt x="2684" y="30"/>
                      <a:pt x="2805" y="15"/>
                    </a:cubicBezTo>
                    <a:cubicBezTo>
                      <a:pt x="2926" y="0"/>
                      <a:pt x="2835" y="166"/>
                      <a:pt x="2760" y="332"/>
                    </a:cubicBezTo>
                    <a:cubicBezTo>
                      <a:pt x="2685" y="498"/>
                      <a:pt x="2534" y="839"/>
                      <a:pt x="2352" y="1013"/>
                    </a:cubicBezTo>
                    <a:cubicBezTo>
                      <a:pt x="2170" y="1187"/>
                      <a:pt x="1883" y="1308"/>
                      <a:pt x="1671" y="1376"/>
                    </a:cubicBezTo>
                    <a:cubicBezTo>
                      <a:pt x="1459" y="1444"/>
                      <a:pt x="1301" y="1413"/>
                      <a:pt x="1082" y="1421"/>
                    </a:cubicBezTo>
                    <a:cubicBezTo>
                      <a:pt x="863" y="1429"/>
                      <a:pt x="515" y="1391"/>
                      <a:pt x="356" y="1421"/>
                    </a:cubicBezTo>
                    <a:cubicBezTo>
                      <a:pt x="197" y="1451"/>
                      <a:pt x="182" y="1580"/>
                      <a:pt x="129" y="1603"/>
                    </a:cubicBezTo>
                    <a:cubicBezTo>
                      <a:pt x="76" y="1626"/>
                      <a:pt x="0" y="1603"/>
                      <a:pt x="38" y="1557"/>
                    </a:cubicBezTo>
                    <a:cubicBezTo>
                      <a:pt x="76" y="1511"/>
                      <a:pt x="273" y="1458"/>
                      <a:pt x="356" y="133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6CF86"/>
                  </a:gs>
                  <a:gs pos="50000">
                    <a:srgbClr val="009900"/>
                  </a:gs>
                  <a:gs pos="100000">
                    <a:srgbClr val="86CF86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34" name="Freeform 91"/>
              <p:cNvSpPr>
                <a:spLocks/>
              </p:cNvSpPr>
              <p:nvPr/>
            </p:nvSpPr>
            <p:spPr bwMode="auto">
              <a:xfrm>
                <a:off x="2426" y="2614"/>
                <a:ext cx="1724" cy="861"/>
              </a:xfrm>
              <a:custGeom>
                <a:avLst/>
                <a:gdLst>
                  <a:gd name="T0" fmla="*/ 0 w 1724"/>
                  <a:gd name="T1" fmla="*/ 861 h 861"/>
                  <a:gd name="T2" fmla="*/ 318 w 1724"/>
                  <a:gd name="T3" fmla="*/ 635 h 861"/>
                  <a:gd name="T4" fmla="*/ 681 w 1724"/>
                  <a:gd name="T5" fmla="*/ 544 h 861"/>
                  <a:gd name="T6" fmla="*/ 1134 w 1724"/>
                  <a:gd name="T7" fmla="*/ 453 h 861"/>
                  <a:gd name="T8" fmla="*/ 1452 w 1724"/>
                  <a:gd name="T9" fmla="*/ 226 h 861"/>
                  <a:gd name="T10" fmla="*/ 1724 w 1724"/>
                  <a:gd name="T11" fmla="*/ 0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24"/>
                  <a:gd name="T19" fmla="*/ 0 h 861"/>
                  <a:gd name="T20" fmla="*/ 1724 w 1724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24" h="861">
                    <a:moveTo>
                      <a:pt x="0" y="861"/>
                    </a:moveTo>
                    <a:cubicBezTo>
                      <a:pt x="102" y="774"/>
                      <a:pt x="205" y="688"/>
                      <a:pt x="318" y="635"/>
                    </a:cubicBezTo>
                    <a:cubicBezTo>
                      <a:pt x="431" y="582"/>
                      <a:pt x="545" y="574"/>
                      <a:pt x="681" y="544"/>
                    </a:cubicBezTo>
                    <a:cubicBezTo>
                      <a:pt x="817" y="514"/>
                      <a:pt x="1006" y="506"/>
                      <a:pt x="1134" y="453"/>
                    </a:cubicBezTo>
                    <a:cubicBezTo>
                      <a:pt x="1262" y="400"/>
                      <a:pt x="1354" y="302"/>
                      <a:pt x="1452" y="226"/>
                    </a:cubicBezTo>
                    <a:cubicBezTo>
                      <a:pt x="1550" y="150"/>
                      <a:pt x="1679" y="38"/>
                      <a:pt x="1724" y="0"/>
                    </a:cubicBezTo>
                  </a:path>
                </a:pathLst>
              </a:custGeom>
              <a:noFill/>
              <a:ln w="57150" cmpd="sng">
                <a:pattFill prst="pct5">
                  <a:fgClr>
                    <a:srgbClr val="006600"/>
                  </a:fgClr>
                  <a:bgClr>
                    <a:srgbClr val="006600"/>
                  </a:bgClr>
                </a:patt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35" name="Freeform 92"/>
              <p:cNvSpPr>
                <a:spLocks/>
              </p:cNvSpPr>
              <p:nvPr/>
            </p:nvSpPr>
            <p:spPr bwMode="auto">
              <a:xfrm>
                <a:off x="2479" y="297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36" name="Freeform 93"/>
              <p:cNvSpPr>
                <a:spLocks/>
              </p:cNvSpPr>
              <p:nvPr/>
            </p:nvSpPr>
            <p:spPr bwMode="auto">
              <a:xfrm>
                <a:off x="2660" y="2886"/>
                <a:ext cx="265" cy="409"/>
              </a:xfrm>
              <a:custGeom>
                <a:avLst/>
                <a:gdLst>
                  <a:gd name="T0" fmla="*/ 38 w 265"/>
                  <a:gd name="T1" fmla="*/ 409 h 409"/>
                  <a:gd name="T2" fmla="*/ 38 w 265"/>
                  <a:gd name="T3" fmla="*/ 227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37" name="Freeform 94"/>
              <p:cNvSpPr>
                <a:spLocks/>
              </p:cNvSpPr>
              <p:nvPr/>
            </p:nvSpPr>
            <p:spPr bwMode="auto">
              <a:xfrm>
                <a:off x="2887" y="2886"/>
                <a:ext cx="265" cy="319"/>
              </a:xfrm>
              <a:custGeom>
                <a:avLst/>
                <a:gdLst>
                  <a:gd name="T0" fmla="*/ 38 w 265"/>
                  <a:gd name="T1" fmla="*/ 4 h 409"/>
                  <a:gd name="T2" fmla="*/ 38 w 265"/>
                  <a:gd name="T3" fmla="*/ 2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38" name="Freeform 95"/>
              <p:cNvSpPr>
                <a:spLocks/>
              </p:cNvSpPr>
              <p:nvPr/>
            </p:nvSpPr>
            <p:spPr bwMode="auto">
              <a:xfrm>
                <a:off x="3114" y="2886"/>
                <a:ext cx="265" cy="274"/>
              </a:xfrm>
              <a:custGeom>
                <a:avLst/>
                <a:gdLst>
                  <a:gd name="T0" fmla="*/ 38 w 265"/>
                  <a:gd name="T1" fmla="*/ 1 h 409"/>
                  <a:gd name="T2" fmla="*/ 38 w 265"/>
                  <a:gd name="T3" fmla="*/ 1 h 409"/>
                  <a:gd name="T4" fmla="*/ 265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39" name="Freeform 96"/>
              <p:cNvSpPr>
                <a:spLocks/>
              </p:cNvSpPr>
              <p:nvPr/>
            </p:nvSpPr>
            <p:spPr bwMode="auto">
              <a:xfrm>
                <a:off x="3334" y="2886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40" name="Freeform 97"/>
              <p:cNvSpPr>
                <a:spLocks/>
              </p:cNvSpPr>
              <p:nvPr/>
            </p:nvSpPr>
            <p:spPr bwMode="auto">
              <a:xfrm>
                <a:off x="3554" y="2795"/>
                <a:ext cx="317" cy="228"/>
              </a:xfrm>
              <a:custGeom>
                <a:avLst/>
                <a:gdLst>
                  <a:gd name="T0" fmla="*/ 951 w 265"/>
                  <a:gd name="T1" fmla="*/ 1 h 409"/>
                  <a:gd name="T2" fmla="*/ 951 w 265"/>
                  <a:gd name="T3" fmla="*/ 1 h 409"/>
                  <a:gd name="T4" fmla="*/ 6650 w 265"/>
                  <a:gd name="T5" fmla="*/ 0 h 409"/>
                  <a:gd name="T6" fmla="*/ 0 60000 65536"/>
                  <a:gd name="T7" fmla="*/ 0 60000 65536"/>
                  <a:gd name="T8" fmla="*/ 0 60000 65536"/>
                  <a:gd name="T9" fmla="*/ 0 w 265"/>
                  <a:gd name="T10" fmla="*/ 0 h 409"/>
                  <a:gd name="T11" fmla="*/ 265 w 265"/>
                  <a:gd name="T12" fmla="*/ 409 h 4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5" h="409">
                    <a:moveTo>
                      <a:pt x="38" y="409"/>
                    </a:moveTo>
                    <a:cubicBezTo>
                      <a:pt x="19" y="352"/>
                      <a:pt x="0" y="295"/>
                      <a:pt x="38" y="227"/>
                    </a:cubicBezTo>
                    <a:cubicBezTo>
                      <a:pt x="76" y="159"/>
                      <a:pt x="170" y="79"/>
                      <a:pt x="265" y="0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41" name="Freeform 98"/>
              <p:cNvSpPr>
                <a:spLocks/>
              </p:cNvSpPr>
              <p:nvPr/>
            </p:nvSpPr>
            <p:spPr bwMode="auto">
              <a:xfrm>
                <a:off x="2562" y="333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42" name="Freeform 99"/>
              <p:cNvSpPr>
                <a:spLocks/>
              </p:cNvSpPr>
              <p:nvPr/>
            </p:nvSpPr>
            <p:spPr bwMode="auto">
              <a:xfrm>
                <a:off x="2789" y="324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43" name="Freeform 100"/>
              <p:cNvSpPr>
                <a:spLocks/>
              </p:cNvSpPr>
              <p:nvPr/>
            </p:nvSpPr>
            <p:spPr bwMode="auto">
              <a:xfrm>
                <a:off x="3016" y="3159"/>
                <a:ext cx="726" cy="106"/>
              </a:xfrm>
              <a:custGeom>
                <a:avLst/>
                <a:gdLst>
                  <a:gd name="T0" fmla="*/ 0 w 726"/>
                  <a:gd name="T1" fmla="*/ 0 h 106"/>
                  <a:gd name="T2" fmla="*/ 227 w 726"/>
                  <a:gd name="T3" fmla="*/ 91 h 106"/>
                  <a:gd name="T4" fmla="*/ 545 w 726"/>
                  <a:gd name="T5" fmla="*/ 91 h 106"/>
                  <a:gd name="T6" fmla="*/ 726 w 726"/>
                  <a:gd name="T7" fmla="*/ 91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44" name="Freeform 101"/>
              <p:cNvSpPr>
                <a:spLocks/>
              </p:cNvSpPr>
              <p:nvPr/>
            </p:nvSpPr>
            <p:spPr bwMode="auto">
              <a:xfrm>
                <a:off x="3243" y="3113"/>
                <a:ext cx="590" cy="90"/>
              </a:xfrm>
              <a:custGeom>
                <a:avLst/>
                <a:gdLst>
                  <a:gd name="T0" fmla="*/ 0 w 726"/>
                  <a:gd name="T1" fmla="*/ 0 h 106"/>
                  <a:gd name="T2" fmla="*/ 6 w 726"/>
                  <a:gd name="T3" fmla="*/ 5 h 106"/>
                  <a:gd name="T4" fmla="*/ 13 w 726"/>
                  <a:gd name="T5" fmla="*/ 5 h 106"/>
                  <a:gd name="T6" fmla="*/ 18 w 726"/>
                  <a:gd name="T7" fmla="*/ 5 h 10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26"/>
                  <a:gd name="T13" fmla="*/ 0 h 106"/>
                  <a:gd name="T14" fmla="*/ 726 w 726"/>
                  <a:gd name="T15" fmla="*/ 106 h 10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26" h="106">
                    <a:moveTo>
                      <a:pt x="0" y="0"/>
                    </a:moveTo>
                    <a:cubicBezTo>
                      <a:pt x="68" y="38"/>
                      <a:pt x="136" y="76"/>
                      <a:pt x="227" y="91"/>
                    </a:cubicBezTo>
                    <a:cubicBezTo>
                      <a:pt x="318" y="106"/>
                      <a:pt x="462" y="91"/>
                      <a:pt x="545" y="91"/>
                    </a:cubicBezTo>
                    <a:cubicBezTo>
                      <a:pt x="628" y="91"/>
                      <a:pt x="677" y="91"/>
                      <a:pt x="726" y="91"/>
                    </a:cubicBezTo>
                  </a:path>
                </a:pathLst>
              </a:custGeom>
              <a:noFill/>
              <a:ln w="28575" cmpd="sng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  <p:sp>
            <p:nvSpPr>
              <p:cNvPr id="28745" name="Freeform 102"/>
              <p:cNvSpPr>
                <a:spLocks/>
              </p:cNvSpPr>
              <p:nvPr/>
            </p:nvSpPr>
            <p:spPr bwMode="auto">
              <a:xfrm>
                <a:off x="3560" y="2840"/>
                <a:ext cx="409" cy="265"/>
              </a:xfrm>
              <a:custGeom>
                <a:avLst/>
                <a:gdLst>
                  <a:gd name="T0" fmla="*/ 0 w 409"/>
                  <a:gd name="T1" fmla="*/ 227 h 265"/>
                  <a:gd name="T2" fmla="*/ 182 w 409"/>
                  <a:gd name="T3" fmla="*/ 227 h 265"/>
                  <a:gd name="T4" fmla="*/ 409 w 409"/>
                  <a:gd name="T5" fmla="*/ 0 h 265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265"/>
                  <a:gd name="T11" fmla="*/ 409 w 409"/>
                  <a:gd name="T12" fmla="*/ 265 h 26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265">
                    <a:moveTo>
                      <a:pt x="0" y="227"/>
                    </a:moveTo>
                    <a:cubicBezTo>
                      <a:pt x="57" y="246"/>
                      <a:pt x="114" y="265"/>
                      <a:pt x="182" y="227"/>
                    </a:cubicBezTo>
                    <a:cubicBezTo>
                      <a:pt x="250" y="189"/>
                      <a:pt x="329" y="94"/>
                      <a:pt x="409" y="0"/>
                    </a:cubicBezTo>
                  </a:path>
                </a:pathLst>
              </a:custGeom>
              <a:noFill/>
              <a:ln w="9525">
                <a:solidFill>
                  <a:srgbClr val="00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2700"/>
              </a:p>
            </p:txBody>
          </p:sp>
        </p:grpSp>
      </p:grpSp>
      <p:sp>
        <p:nvSpPr>
          <p:cNvPr id="28675" name="AutoShape 103"/>
          <p:cNvSpPr>
            <a:spLocks noChangeArrowheads="1"/>
          </p:cNvSpPr>
          <p:nvPr/>
        </p:nvSpPr>
        <p:spPr bwMode="auto">
          <a:xfrm>
            <a:off x="2695575" y="1902620"/>
            <a:ext cx="1583532" cy="14025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50000">
                <a:srgbClr val="55BB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76" name="AutoShape 104"/>
          <p:cNvSpPr>
            <a:spLocks noChangeArrowheads="1"/>
          </p:cNvSpPr>
          <p:nvPr/>
        </p:nvSpPr>
        <p:spPr bwMode="auto">
          <a:xfrm rot="3329346">
            <a:off x="3943352" y="1978819"/>
            <a:ext cx="1190625" cy="1871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50000">
                <a:srgbClr val="55BB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77" name="AutoShape 105"/>
          <p:cNvSpPr>
            <a:spLocks noChangeArrowheads="1"/>
          </p:cNvSpPr>
          <p:nvPr/>
        </p:nvSpPr>
        <p:spPr bwMode="auto">
          <a:xfrm rot="7672901">
            <a:off x="3608785" y="2792016"/>
            <a:ext cx="1490663" cy="18692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50000">
                <a:srgbClr val="55BB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78" name="AutoShape 106"/>
          <p:cNvSpPr>
            <a:spLocks noChangeArrowheads="1"/>
          </p:cNvSpPr>
          <p:nvPr/>
        </p:nvSpPr>
        <p:spPr bwMode="auto">
          <a:xfrm rot="12929182">
            <a:off x="2212183" y="3119438"/>
            <a:ext cx="1728788" cy="14025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50000">
                <a:srgbClr val="55BB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79" name="AutoShape 107"/>
          <p:cNvSpPr>
            <a:spLocks noChangeArrowheads="1"/>
          </p:cNvSpPr>
          <p:nvPr/>
        </p:nvSpPr>
        <p:spPr bwMode="auto">
          <a:xfrm rot="17656561">
            <a:off x="1941911" y="2149079"/>
            <a:ext cx="1295400" cy="18692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0099FF"/>
              </a:gs>
              <a:gs pos="50000">
                <a:srgbClr val="55BBFF"/>
              </a:gs>
              <a:gs pos="100000">
                <a:srgbClr val="00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80" name="Oval 10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52750" y="2928938"/>
            <a:ext cx="1152525" cy="864395"/>
          </a:xfrm>
          <a:prstGeom prst="ellipse">
            <a:avLst/>
          </a:prstGeom>
          <a:solidFill>
            <a:srgbClr val="66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25709" name="AutoShape 109"/>
          <p:cNvSpPr>
            <a:spLocks noChangeArrowheads="1"/>
          </p:cNvSpPr>
          <p:nvPr/>
        </p:nvSpPr>
        <p:spPr bwMode="auto">
          <a:xfrm>
            <a:off x="7374733" y="3167063"/>
            <a:ext cx="1585913" cy="140255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5710" name="AutoShape 110"/>
          <p:cNvSpPr>
            <a:spLocks noChangeArrowheads="1"/>
          </p:cNvSpPr>
          <p:nvPr/>
        </p:nvSpPr>
        <p:spPr bwMode="auto">
          <a:xfrm rot="3329346">
            <a:off x="8623698" y="3244454"/>
            <a:ext cx="1190625" cy="1869281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5711" name="AutoShape 111"/>
          <p:cNvSpPr>
            <a:spLocks noChangeArrowheads="1"/>
          </p:cNvSpPr>
          <p:nvPr/>
        </p:nvSpPr>
        <p:spPr bwMode="auto">
          <a:xfrm rot="7672901">
            <a:off x="8289133" y="4055270"/>
            <a:ext cx="1490663" cy="18716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5712" name="AutoShape 112"/>
          <p:cNvSpPr>
            <a:spLocks noChangeArrowheads="1"/>
          </p:cNvSpPr>
          <p:nvPr/>
        </p:nvSpPr>
        <p:spPr bwMode="auto">
          <a:xfrm rot="12929182">
            <a:off x="7012783" y="4388645"/>
            <a:ext cx="1728788" cy="140255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5713" name="AutoShape 113"/>
          <p:cNvSpPr>
            <a:spLocks noChangeArrowheads="1"/>
          </p:cNvSpPr>
          <p:nvPr/>
        </p:nvSpPr>
        <p:spPr bwMode="auto">
          <a:xfrm rot="17656561">
            <a:off x="6621066" y="3413522"/>
            <a:ext cx="1295400" cy="186928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8686" name="Oval 1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631907" y="4010026"/>
            <a:ext cx="1152525" cy="86439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28687" name="AutoShape 115"/>
          <p:cNvSpPr>
            <a:spLocks noChangeArrowheads="1"/>
          </p:cNvSpPr>
          <p:nvPr/>
        </p:nvSpPr>
        <p:spPr bwMode="auto">
          <a:xfrm>
            <a:off x="11694320" y="2119313"/>
            <a:ext cx="1583531" cy="14025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88" name="AutoShape 116"/>
          <p:cNvSpPr>
            <a:spLocks noChangeArrowheads="1"/>
          </p:cNvSpPr>
          <p:nvPr/>
        </p:nvSpPr>
        <p:spPr bwMode="auto">
          <a:xfrm rot="3329346">
            <a:off x="12940904" y="2196704"/>
            <a:ext cx="1190625" cy="18692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89" name="AutoShape 117"/>
          <p:cNvSpPr>
            <a:spLocks noChangeArrowheads="1"/>
          </p:cNvSpPr>
          <p:nvPr/>
        </p:nvSpPr>
        <p:spPr bwMode="auto">
          <a:xfrm rot="7672901">
            <a:off x="12502754" y="3011092"/>
            <a:ext cx="1490663" cy="18692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90" name="AutoShape 118"/>
          <p:cNvSpPr>
            <a:spLocks noChangeArrowheads="1"/>
          </p:cNvSpPr>
          <p:nvPr/>
        </p:nvSpPr>
        <p:spPr bwMode="auto">
          <a:xfrm rot="12929182">
            <a:off x="11232358" y="3367088"/>
            <a:ext cx="1728788" cy="14025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91" name="AutoShape 119"/>
          <p:cNvSpPr>
            <a:spLocks noChangeArrowheads="1"/>
          </p:cNvSpPr>
          <p:nvPr/>
        </p:nvSpPr>
        <p:spPr bwMode="auto">
          <a:xfrm rot="17656561">
            <a:off x="10939464" y="2364581"/>
            <a:ext cx="1295400" cy="1871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185E18"/>
              </a:gs>
              <a:gs pos="50000">
                <a:srgbClr val="33CC33"/>
              </a:gs>
              <a:gs pos="100000">
                <a:srgbClr val="185E1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692" name="Oval 12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880057" y="2983707"/>
            <a:ext cx="1152525" cy="864393"/>
          </a:xfrm>
          <a:prstGeom prst="ellipse">
            <a:avLst/>
          </a:prstGeom>
          <a:solidFill>
            <a:srgbClr val="66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25721" name="AutoShape 121"/>
          <p:cNvSpPr>
            <a:spLocks noChangeArrowheads="1"/>
          </p:cNvSpPr>
          <p:nvPr/>
        </p:nvSpPr>
        <p:spPr bwMode="auto">
          <a:xfrm>
            <a:off x="7017545" y="283370"/>
            <a:ext cx="1583531" cy="140255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5722" name="AutoShape 122"/>
          <p:cNvSpPr>
            <a:spLocks noChangeArrowheads="1"/>
          </p:cNvSpPr>
          <p:nvPr/>
        </p:nvSpPr>
        <p:spPr bwMode="auto">
          <a:xfrm rot="3329346">
            <a:off x="8264129" y="360759"/>
            <a:ext cx="1190625" cy="1869282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5723" name="AutoShape 123"/>
          <p:cNvSpPr>
            <a:spLocks noChangeArrowheads="1"/>
          </p:cNvSpPr>
          <p:nvPr/>
        </p:nvSpPr>
        <p:spPr bwMode="auto">
          <a:xfrm rot="7672901">
            <a:off x="7930754" y="1172767"/>
            <a:ext cx="1490663" cy="1869281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5724" name="AutoShape 124"/>
          <p:cNvSpPr>
            <a:spLocks noChangeArrowheads="1"/>
          </p:cNvSpPr>
          <p:nvPr/>
        </p:nvSpPr>
        <p:spPr bwMode="auto">
          <a:xfrm rot="12929182">
            <a:off x="6555583" y="1531145"/>
            <a:ext cx="1728788" cy="1402556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5725" name="AutoShape 125"/>
          <p:cNvSpPr>
            <a:spLocks noChangeArrowheads="1"/>
          </p:cNvSpPr>
          <p:nvPr/>
        </p:nvSpPr>
        <p:spPr bwMode="auto">
          <a:xfrm rot="17656561">
            <a:off x="6262689" y="528638"/>
            <a:ext cx="1295400" cy="18716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700">
              <a:latin typeface="Arial" charset="0"/>
              <a:cs typeface="Arial" charset="0"/>
            </a:endParaRPr>
          </a:p>
        </p:txBody>
      </p:sp>
      <p:sp>
        <p:nvSpPr>
          <p:cNvPr id="28698" name="Oval 126"/>
          <p:cNvSpPr>
            <a:spLocks noChangeArrowheads="1"/>
          </p:cNvSpPr>
          <p:nvPr/>
        </p:nvSpPr>
        <p:spPr bwMode="auto">
          <a:xfrm>
            <a:off x="7269957" y="1147763"/>
            <a:ext cx="1152525" cy="864395"/>
          </a:xfrm>
          <a:prstGeom prst="ellipse">
            <a:avLst/>
          </a:prstGeom>
          <a:solidFill>
            <a:srgbClr val="7EE8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>
              <a:solidFill>
                <a:schemeClr val="bg2"/>
              </a:solidFill>
            </a:endParaRPr>
          </a:p>
        </p:txBody>
      </p:sp>
      <p:sp>
        <p:nvSpPr>
          <p:cNvPr id="28699" name="WordArt 127"/>
          <p:cNvSpPr>
            <a:spLocks noChangeArrowheads="1" noChangeShapeType="1" noTextEdit="1"/>
          </p:cNvSpPr>
          <p:nvPr/>
        </p:nvSpPr>
        <p:spPr bwMode="auto">
          <a:xfrm>
            <a:off x="10998995" y="3021808"/>
            <a:ext cx="6798468" cy="35290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6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Hoa điểm 10</a:t>
            </a:r>
          </a:p>
        </p:txBody>
      </p:sp>
      <p:sp>
        <p:nvSpPr>
          <p:cNvPr id="28700" name="WordArt 128"/>
          <p:cNvSpPr>
            <a:spLocks noChangeArrowheads="1" noChangeShapeType="1" noTextEdit="1"/>
          </p:cNvSpPr>
          <p:nvPr/>
        </p:nvSpPr>
        <p:spPr bwMode="auto">
          <a:xfrm>
            <a:off x="8134350" y="8601076"/>
            <a:ext cx="7346157" cy="141684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5400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chọn hoa nào?</a:t>
            </a:r>
          </a:p>
        </p:txBody>
      </p:sp>
      <p:sp>
        <p:nvSpPr>
          <p:cNvPr id="25729" name="Oval 12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952750" y="2928938"/>
            <a:ext cx="1152525" cy="864395"/>
          </a:xfrm>
          <a:prstGeom prst="ellipse">
            <a:avLst/>
          </a:prstGeom>
          <a:gradFill rotWithShape="1">
            <a:gsLst>
              <a:gs pos="0">
                <a:srgbClr val="000000">
                  <a:alpha val="60001"/>
                </a:srgbClr>
              </a:gs>
              <a:gs pos="100000">
                <a:srgbClr val="66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5730" name="Oval 13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69957" y="1147763"/>
            <a:ext cx="1152525" cy="864395"/>
          </a:xfrm>
          <a:prstGeom prst="ellipse">
            <a:avLst/>
          </a:prstGeom>
          <a:gradFill rotWithShape="1">
            <a:gsLst>
              <a:gs pos="0">
                <a:srgbClr val="3A6B43"/>
              </a:gs>
              <a:gs pos="100000">
                <a:srgbClr val="7EE89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731" name="Oval 13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620000" y="4010026"/>
            <a:ext cx="1152525" cy="86439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 dirty="0" smtClean="0">
                <a:solidFill>
                  <a:srgbClr val="FFFF00"/>
                </a:solidFill>
              </a:rPr>
              <a:t>3</a:t>
            </a:r>
            <a:endParaRPr lang="en-US" altLang="en-US" sz="3600" dirty="0">
              <a:solidFill>
                <a:srgbClr val="FFFF00"/>
              </a:solidFill>
            </a:endParaRPr>
          </a:p>
        </p:txBody>
      </p:sp>
      <p:sp>
        <p:nvSpPr>
          <p:cNvPr id="25732" name="Oval 13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11880057" y="2983707"/>
            <a:ext cx="1152525" cy="864393"/>
          </a:xfrm>
          <a:prstGeom prst="ellipse">
            <a:avLst/>
          </a:prstGeom>
          <a:gradFill rotWithShape="1">
            <a:gsLst>
              <a:gs pos="0">
                <a:srgbClr val="2F005E"/>
              </a:gs>
              <a:gs pos="100000">
                <a:srgbClr val="6600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8705" name="AutoShape 133"/>
          <p:cNvSpPr>
            <a:spLocks noChangeArrowheads="1"/>
          </p:cNvSpPr>
          <p:nvPr/>
        </p:nvSpPr>
        <p:spPr bwMode="auto">
          <a:xfrm>
            <a:off x="3050383" y="5360195"/>
            <a:ext cx="1585913" cy="14025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06" name="AutoShape 134"/>
          <p:cNvSpPr>
            <a:spLocks noChangeArrowheads="1"/>
          </p:cNvSpPr>
          <p:nvPr/>
        </p:nvSpPr>
        <p:spPr bwMode="auto">
          <a:xfrm rot="3329346">
            <a:off x="4301729" y="5397104"/>
            <a:ext cx="1190625" cy="18692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07" name="AutoShape 135"/>
          <p:cNvSpPr>
            <a:spLocks noChangeArrowheads="1"/>
          </p:cNvSpPr>
          <p:nvPr/>
        </p:nvSpPr>
        <p:spPr bwMode="auto">
          <a:xfrm rot="7672901">
            <a:off x="3964783" y="6248401"/>
            <a:ext cx="1490663" cy="1871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08" name="AutoShape 136"/>
          <p:cNvSpPr>
            <a:spLocks noChangeArrowheads="1"/>
          </p:cNvSpPr>
          <p:nvPr/>
        </p:nvSpPr>
        <p:spPr bwMode="auto">
          <a:xfrm rot="12929182">
            <a:off x="2521745" y="6655595"/>
            <a:ext cx="1726406" cy="140255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09" name="AutoShape 137"/>
          <p:cNvSpPr>
            <a:spLocks noChangeArrowheads="1"/>
          </p:cNvSpPr>
          <p:nvPr/>
        </p:nvSpPr>
        <p:spPr bwMode="auto">
          <a:xfrm rot="17656561">
            <a:off x="2296716" y="5606654"/>
            <a:ext cx="1295400" cy="18692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10" name="AutoShape 139"/>
          <p:cNvSpPr>
            <a:spLocks noChangeArrowheads="1"/>
          </p:cNvSpPr>
          <p:nvPr/>
        </p:nvSpPr>
        <p:spPr bwMode="auto">
          <a:xfrm>
            <a:off x="7703345" y="6062663"/>
            <a:ext cx="1583531" cy="14025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11" name="AutoShape 140"/>
          <p:cNvSpPr>
            <a:spLocks noChangeArrowheads="1"/>
          </p:cNvSpPr>
          <p:nvPr/>
        </p:nvSpPr>
        <p:spPr bwMode="auto">
          <a:xfrm rot="3329346">
            <a:off x="8877302" y="6031706"/>
            <a:ext cx="1190625" cy="1871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12" name="AutoShape 141"/>
          <p:cNvSpPr>
            <a:spLocks noChangeArrowheads="1"/>
          </p:cNvSpPr>
          <p:nvPr/>
        </p:nvSpPr>
        <p:spPr bwMode="auto">
          <a:xfrm rot="7672901">
            <a:off x="8542735" y="6844904"/>
            <a:ext cx="1490663" cy="186928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13" name="AutoShape 142"/>
          <p:cNvSpPr>
            <a:spLocks noChangeArrowheads="1"/>
          </p:cNvSpPr>
          <p:nvPr/>
        </p:nvSpPr>
        <p:spPr bwMode="auto">
          <a:xfrm rot="12929182">
            <a:off x="7146133" y="7172325"/>
            <a:ext cx="1728788" cy="140255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14" name="AutoShape 143"/>
          <p:cNvSpPr>
            <a:spLocks noChangeArrowheads="1"/>
          </p:cNvSpPr>
          <p:nvPr/>
        </p:nvSpPr>
        <p:spPr bwMode="auto">
          <a:xfrm rot="17656561">
            <a:off x="6875861" y="6201967"/>
            <a:ext cx="1295400" cy="18692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D6009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8715" name="Oval 147"/>
          <p:cNvSpPr>
            <a:spLocks noChangeArrowheads="1"/>
          </p:cNvSpPr>
          <p:nvPr/>
        </p:nvSpPr>
        <p:spPr bwMode="auto">
          <a:xfrm>
            <a:off x="3238500" y="6276976"/>
            <a:ext cx="1152525" cy="86439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25745" name="Oval 145"/>
          <p:cNvSpPr>
            <a:spLocks noChangeArrowheads="1"/>
          </p:cNvSpPr>
          <p:nvPr/>
        </p:nvSpPr>
        <p:spPr bwMode="auto">
          <a:xfrm>
            <a:off x="3238500" y="6276976"/>
            <a:ext cx="1152525" cy="864395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>
              <a:solidFill>
                <a:srgbClr val="D60093"/>
              </a:solidFill>
            </a:endParaRPr>
          </a:p>
        </p:txBody>
      </p:sp>
      <p:sp>
        <p:nvSpPr>
          <p:cNvPr id="28717" name="Oval 148"/>
          <p:cNvSpPr>
            <a:spLocks noChangeArrowheads="1"/>
          </p:cNvSpPr>
          <p:nvPr/>
        </p:nvSpPr>
        <p:spPr bwMode="auto">
          <a:xfrm>
            <a:off x="7848600" y="6872288"/>
            <a:ext cx="1152525" cy="86439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/>
          </a:p>
        </p:txBody>
      </p:sp>
      <p:sp>
        <p:nvSpPr>
          <p:cNvPr id="25746" name="Oval 146"/>
          <p:cNvSpPr>
            <a:spLocks noChangeArrowheads="1"/>
          </p:cNvSpPr>
          <p:nvPr/>
        </p:nvSpPr>
        <p:spPr bwMode="auto">
          <a:xfrm>
            <a:off x="7848600" y="6872288"/>
            <a:ext cx="1152525" cy="86439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3600">
              <a:solidFill>
                <a:srgbClr val="FF0000"/>
              </a:solidFill>
            </a:endParaRPr>
          </a:p>
        </p:txBody>
      </p:sp>
      <p:sp>
        <p:nvSpPr>
          <p:cNvPr id="18" name="Smiley Face 17">
            <a:hlinkClick r:id="rId11" action="ppaction://hlinksldjump"/>
          </p:cNvPr>
          <p:cNvSpPr/>
          <p:nvPr/>
        </p:nvSpPr>
        <p:spPr>
          <a:xfrm>
            <a:off x="17314070" y="9601200"/>
            <a:ext cx="973931" cy="685800"/>
          </a:xfrm>
          <a:prstGeom prst="smileyFac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0"/>
          </a:p>
        </p:txBody>
      </p:sp>
      <p:pic>
        <p:nvPicPr>
          <p:cNvPr id="28720" name="Picture 33" descr="glitter_star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138" y="121445"/>
            <a:ext cx="1524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1" name="Picture 33" descr="glitter_star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3"/>
            <a:ext cx="1524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2" name="Picture 33" descr="glitter_star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145" y="40483"/>
            <a:ext cx="1524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3" name="Picture 33" descr="glitter_star9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3" y="54770"/>
            <a:ext cx="1524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6125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7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5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5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6"/>
                  </p:tgtEl>
                </p:cond>
              </p:nextCondLst>
            </p:seq>
          </p:childTnLst>
        </p:cTn>
      </p:par>
    </p:tnLst>
    <p:bldLst>
      <p:bldP spid="25729" grpId="0" animBg="1"/>
      <p:bldP spid="25730" grpId="0" animBg="1"/>
      <p:bldP spid="25731" grpId="0" animBg="1"/>
      <p:bldP spid="25732" grpId="0" animBg="1"/>
      <p:bldP spid="25745" grpId="0" animBg="1"/>
      <p:bldP spid="257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520999" y="-20521"/>
            <a:ext cx="5931200" cy="1749479"/>
            <a:chOff x="-521000" y="-20521"/>
            <a:chExt cx="7912401" cy="17494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23239" y="-20521"/>
              <a:ext cx="7514640" cy="1749479"/>
            </a:xfrm>
            <a:prstGeom prst="rect">
              <a:avLst/>
            </a:prstGeom>
          </p:spPr>
        </p:pic>
        <p:sp>
          <p:nvSpPr>
            <p:cNvPr id="4" name="TextBox 4"/>
            <p:cNvSpPr txBox="1"/>
            <p:nvPr/>
          </p:nvSpPr>
          <p:spPr>
            <a:xfrm>
              <a:off x="-521000" y="303933"/>
              <a:ext cx="7589068" cy="1019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86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6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dụ</a:t>
              </a:r>
              <a:r>
                <a:rPr kumimoji="0" lang="en-US" sz="66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9382" y="1941901"/>
            <a:ext cx="15987644" cy="2453593"/>
            <a:chOff x="-3195" y="242459"/>
            <a:chExt cx="8047623" cy="4490503"/>
          </a:xfrm>
        </p:grpSpPr>
        <p:sp>
          <p:nvSpPr>
            <p:cNvPr id="6" name="Freeform 6"/>
            <p:cNvSpPr/>
            <p:nvPr/>
          </p:nvSpPr>
          <p:spPr>
            <a:xfrm>
              <a:off x="-3195" y="242459"/>
              <a:ext cx="8047623" cy="4490503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937732" y="5183156"/>
            <a:ext cx="7206267" cy="1861841"/>
            <a:chOff x="-1607434" y="-916708"/>
            <a:chExt cx="11180424" cy="8603070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 8"/>
                <p:cNvSpPr/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/>
                  <a:r>
                    <a:rPr lang="en-US" sz="6000" dirty="0"/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90  : 9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27  : 9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600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7434" y="-916708"/>
                  <a:ext cx="11180424" cy="8603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10"/>
          <p:cNvSpPr txBox="1"/>
          <p:nvPr/>
        </p:nvSpPr>
        <p:spPr>
          <a:xfrm>
            <a:off x="1556278" y="2340467"/>
            <a:ext cx="15117079" cy="7169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775192" y="-313195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6278" y="1973491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73357" y="-371267"/>
            <a:ext cx="2106146" cy="19362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317275" y="7172373"/>
            <a:ext cx="1499829" cy="3158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về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8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:endParaRPr lang="en-US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defRPr/>
                </a:pPr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			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50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378" y="2119373"/>
                <a:ext cx="13798980" cy="2250296"/>
              </a:xfrm>
              <a:prstGeom prst="rect">
                <a:avLst/>
              </a:prstGeom>
              <a:blipFill rotWithShape="1">
                <a:blip r:embed="rId9"/>
                <a:stretch>
                  <a:fillRect l="-3" t="-17" r="1" b="1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7"/>
          <p:cNvGrpSpPr/>
          <p:nvPr/>
        </p:nvGrpSpPr>
        <p:grpSpPr>
          <a:xfrm>
            <a:off x="1807067" y="7822268"/>
            <a:ext cx="6955933" cy="2045632"/>
            <a:chOff x="-1696693" y="-1945114"/>
            <a:chExt cx="9901009" cy="6233462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Freeform 8"/>
                <p:cNvSpPr/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grpFill/>
              </p:spPr>
              <p:txBody>
                <a:bodyPr/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6000" dirty="0"/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50  : 25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125  : 25</m:t>
                          </m:r>
                        </m:den>
                      </m:f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endParaRPr lang="en-US" sz="16600" dirty="0"/>
                </a:p>
              </p:txBody>
            </p:sp>
          </mc:Choice>
          <mc:Fallback xmlns="">
            <p:sp>
              <p:nvSpPr>
                <p:cNvPr id="27" name="Freeform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96693" y="-1945114"/>
                  <a:ext cx="9901009" cy="6233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23" h="5748858">
                      <a:moveTo>
                        <a:pt x="7419845" y="5694380"/>
                      </a:moveTo>
                      <a:cubicBezTo>
                        <a:pt x="7419845" y="5694380"/>
                        <a:pt x="6688970" y="5748858"/>
                        <a:pt x="5633256" y="5746236"/>
                      </a:cubicBezTo>
                      <a:cubicBezTo>
                        <a:pt x="3101516" y="5744074"/>
                        <a:pt x="1057074" y="5736249"/>
                        <a:pt x="1057074" y="5736249"/>
                      </a:cubicBezTo>
                      <a:cubicBezTo>
                        <a:pt x="812932" y="5727415"/>
                        <a:pt x="449110" y="5706185"/>
                        <a:pt x="282371" y="5648007"/>
                      </a:cubicBezTo>
                      <a:cubicBezTo>
                        <a:pt x="4469" y="5551044"/>
                        <a:pt x="0" y="5377765"/>
                        <a:pt x="0" y="4376960"/>
                      </a:cubicBezTo>
                      <a:lnTo>
                        <a:pt x="0" y="4376913"/>
                      </a:lnTo>
                      <a:cubicBezTo>
                        <a:pt x="8536" y="491230"/>
                        <a:pt x="0" y="345608"/>
                        <a:pt x="77597" y="223930"/>
                      </a:cubicBezTo>
                      <a:cubicBezTo>
                        <a:pt x="217372" y="4759"/>
                        <a:pt x="519255" y="4073"/>
                        <a:pt x="937909" y="4073"/>
                      </a:cubicBezTo>
                      <a:cubicBezTo>
                        <a:pt x="937909" y="4073"/>
                        <a:pt x="2039222" y="15681"/>
                        <a:pt x="4699719" y="7673"/>
                      </a:cubicBezTo>
                      <a:cubicBezTo>
                        <a:pt x="6470043" y="0"/>
                        <a:pt x="7186776" y="6979"/>
                        <a:pt x="7186776" y="6979"/>
                      </a:cubicBezTo>
                      <a:cubicBezTo>
                        <a:pt x="7555084" y="14458"/>
                        <a:pt x="7693344" y="42638"/>
                        <a:pt x="7891083" y="165219"/>
                      </a:cubicBezTo>
                      <a:cubicBezTo>
                        <a:pt x="8042101" y="258836"/>
                        <a:pt x="8047623" y="476157"/>
                        <a:pt x="8038482" y="4376913"/>
                      </a:cubicBezTo>
                      <a:lnTo>
                        <a:pt x="8038482" y="4376960"/>
                      </a:lnTo>
                      <a:cubicBezTo>
                        <a:pt x="8038481" y="5495730"/>
                        <a:pt x="7995697" y="5644318"/>
                        <a:pt x="7419845" y="5694380"/>
                      </a:cubicBezTo>
                      <a:close/>
                    </a:path>
                  </a:pathLst>
                </a:cu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3955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0"/>
            <a:ext cx="18516600" cy="10121465"/>
            <a:chOff x="0" y="0"/>
            <a:chExt cx="8041232" cy="5742255"/>
          </a:xfrm>
        </p:grpSpPr>
        <p:sp>
          <p:nvSpPr>
            <p:cNvPr id="6" name="Freeform 6"/>
            <p:cNvSpPr/>
            <p:nvPr/>
          </p:nvSpPr>
          <p:spPr>
            <a:xfrm>
              <a:off x="0" y="-4073"/>
              <a:ext cx="8047623" cy="5748858"/>
            </a:xfrm>
            <a:custGeom>
              <a:avLst/>
              <a:gdLst/>
              <a:ahLst/>
              <a:cxnLst/>
              <a:rect l="l" t="t" r="r" b="b"/>
              <a:pathLst>
                <a:path w="8047623" h="5748858">
                  <a:moveTo>
                    <a:pt x="7419845" y="5694380"/>
                  </a:moveTo>
                  <a:cubicBezTo>
                    <a:pt x="7419845" y="5694380"/>
                    <a:pt x="6688970" y="5748858"/>
                    <a:pt x="5633256" y="5746236"/>
                  </a:cubicBezTo>
                  <a:cubicBezTo>
                    <a:pt x="3101516" y="5744074"/>
                    <a:pt x="1057074" y="5736249"/>
                    <a:pt x="1057074" y="5736249"/>
                  </a:cubicBezTo>
                  <a:cubicBezTo>
                    <a:pt x="812932" y="5727415"/>
                    <a:pt x="449110" y="5706185"/>
                    <a:pt x="282371" y="5648007"/>
                  </a:cubicBezTo>
                  <a:cubicBezTo>
                    <a:pt x="4469" y="5551044"/>
                    <a:pt x="0" y="5377765"/>
                    <a:pt x="0" y="4376960"/>
                  </a:cubicBezTo>
                  <a:lnTo>
                    <a:pt x="0" y="437691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039222" y="15681"/>
                    <a:pt x="4699719" y="7673"/>
                  </a:cubicBezTo>
                  <a:cubicBezTo>
                    <a:pt x="6470043" y="0"/>
                    <a:pt x="7186776" y="6979"/>
                    <a:pt x="7186776" y="6979"/>
                  </a:cubicBezTo>
                  <a:cubicBezTo>
                    <a:pt x="7555084" y="14458"/>
                    <a:pt x="7693344" y="42638"/>
                    <a:pt x="7891083" y="165219"/>
                  </a:cubicBezTo>
                  <a:cubicBezTo>
                    <a:pt x="8042101" y="258836"/>
                    <a:pt x="8047623" y="476157"/>
                    <a:pt x="8038482" y="4376913"/>
                  </a:cubicBezTo>
                  <a:lnTo>
                    <a:pt x="8038482" y="4376960"/>
                  </a:lnTo>
                  <a:cubicBezTo>
                    <a:pt x="8038481" y="5495730"/>
                    <a:pt x="7995697" y="5644318"/>
                    <a:pt x="7419845" y="5694380"/>
                  </a:cubicBezTo>
                  <a:close/>
                </a:path>
              </a:pathLst>
            </a:custGeom>
            <a:solidFill>
              <a:srgbClr val="FFF3E4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317294">
            <a:off x="-419073" y="2297726"/>
            <a:ext cx="2348424" cy="7685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84614" y="124827"/>
            <a:ext cx="1061203" cy="106120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83225" y="8103247"/>
            <a:ext cx="2738295" cy="251746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772345">
            <a:off x="-423180" y="7354456"/>
            <a:ext cx="1499829" cy="31586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55463" y="50480"/>
            <a:ext cx="1438933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= 72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= 96.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5943" y="874153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tích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thừa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nguyên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55462" y="1826786"/>
            <a:ext cx="14389337" cy="880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ƯCLN(a, b),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rồi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440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ƯC(a, b).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9441" y="2799180"/>
            <a:ext cx="2662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4426" y="3688613"/>
            <a:ext cx="4473866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a) a = 72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charset="0"/>
              </a:rPr>
              <a:t>3</a:t>
            </a: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.3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charset="0"/>
              </a:rPr>
              <a:t>2</a:t>
            </a:r>
            <a:endParaRPr lang="en-US" sz="4400" dirty="0">
              <a:ea typeface="Calibri" panose="020F0502020204030204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    b = 96 = 2</a:t>
            </a:r>
            <a:r>
              <a:rPr lang="fr-FR" sz="4400" baseline="30000" dirty="0">
                <a:solidFill>
                  <a:srgbClr val="000000"/>
                </a:solidFill>
                <a:ea typeface="Calibri" panose="020F0502020204030204" charset="0"/>
              </a:rPr>
              <a:t>5</a:t>
            </a:r>
            <a:r>
              <a:rPr lang="fr-FR" sz="4400" dirty="0">
                <a:solidFill>
                  <a:srgbClr val="000000"/>
                </a:solidFill>
                <a:ea typeface="Calibri" panose="020F0502020204030204" charset="0"/>
              </a:rPr>
              <a:t>.3</a:t>
            </a:r>
            <a:endParaRPr lang="en-US" sz="4400" dirty="0">
              <a:ea typeface="Calibri" panose="020F050202020403020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374426" y="6355876"/>
            <a:ext cx="14418596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400" dirty="0"/>
              <a:t>b) ƯCLN (</a:t>
            </a:r>
            <a:r>
              <a:rPr lang="fr-FR" sz="4400" dirty="0" err="1"/>
              <a:t>a,b</a:t>
            </a:r>
            <a:r>
              <a:rPr lang="fr-FR" sz="4400" dirty="0"/>
              <a:t>) = 2</a:t>
            </a:r>
            <a:r>
              <a:rPr lang="fr-FR" sz="4400" baseline="30000" dirty="0"/>
              <a:t>3</a:t>
            </a:r>
            <a:r>
              <a:rPr lang="fr-FR" sz="4400" dirty="0"/>
              <a:t>.3=24</a:t>
            </a:r>
            <a:endParaRPr lang="en-US" sz="4400" dirty="0"/>
          </a:p>
          <a:p>
            <a:pPr>
              <a:lnSpc>
                <a:spcPct val="150000"/>
              </a:lnSpc>
            </a:pPr>
            <a:r>
              <a:rPr lang="fr-FR" sz="4400" dirty="0"/>
              <a:t>=&gt; ƯC (a, b) = Ư (24) = {1 ; 2 ; 3 ; 4 ; 6 ; 8 ; 12 ; 24}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06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3" grpId="0"/>
      <p:bldP spid="4" grpId="0" uiExpand="1" build="allAtOnce"/>
      <p:bldP spid="25" grpId="0" uiExpand="1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4000" y="1665507"/>
            <a:ext cx="15783966" cy="3959446"/>
            <a:chOff x="126907" y="-723355"/>
            <a:chExt cx="16814305" cy="9595995"/>
          </a:xfrm>
        </p:grpSpPr>
        <p:sp>
          <p:nvSpPr>
            <p:cNvPr id="3" name="Freeform 3"/>
            <p:cNvSpPr/>
            <p:nvPr/>
          </p:nvSpPr>
          <p:spPr>
            <a:xfrm>
              <a:off x="126907" y="-723355"/>
              <a:ext cx="16814305" cy="959599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noFill/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Một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đại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bộ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binh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24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28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,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trung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đội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III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có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36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chiến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sĩ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.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Trong</a:t>
              </a:r>
              <a:r>
                <a:rPr kumimoji="0" lang="en-US" sz="40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cuộ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c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diễu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binh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,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cả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phải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thành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các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nhau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mà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không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chiến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sĩ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nào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trong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mỗi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trung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đội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bị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lẻ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.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Hỏi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có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thể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xếp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được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nhiều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nhất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bao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nhiêu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hàng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 </a:t>
              </a:r>
              <a:r>
                <a:rPr lang="en-US" sz="4000" dirty="0" err="1">
                  <a:solidFill>
                    <a:prstClr val="black"/>
                  </a:solidFill>
                  <a:latin typeface="Arial" panose="020B0604020202020204"/>
                </a:rPr>
                <a:t>dọc</a:t>
              </a:r>
              <a:r>
                <a:rPr lang="en-US" sz="4000" dirty="0">
                  <a:solidFill>
                    <a:prstClr val="black"/>
                  </a:solidFill>
                  <a:latin typeface="Arial" panose="020B0604020202020204"/>
                </a:rPr>
                <a:t>?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23999" y="30782"/>
            <a:ext cx="5234601" cy="1669696"/>
            <a:chOff x="0" y="-4262"/>
            <a:chExt cx="3326384" cy="104444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326384" cy="1044440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solidFill>
              <a:srgbClr val="9CCEE9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647181" y="484002"/>
            <a:ext cx="7071841" cy="1019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6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VẬN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DỤNG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6761064" y="8772309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93209" y="30782"/>
            <a:ext cx="1833896" cy="18054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548903">
            <a:off x="-312239" y="-85579"/>
            <a:ext cx="2482113" cy="26354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8360385" y="5274629"/>
            <a:ext cx="1747356" cy="900280"/>
            <a:chOff x="7466002" y="-6553940"/>
            <a:chExt cx="1861419" cy="218189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9" name="Freeform 3"/>
            <p:cNvSpPr/>
            <p:nvPr/>
          </p:nvSpPr>
          <p:spPr>
            <a:xfrm>
              <a:off x="7466002" y="-6553940"/>
              <a:ext cx="1861419" cy="2181892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Giải</a:t>
              </a:r>
              <a:r>
                <a:rPr kumimoji="0" lang="en-US" sz="44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:</a:t>
              </a:r>
              <a:endParaRPr kumimoji="0" lang="vi-VN" sz="4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x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hàng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dọc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nhiều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xếp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*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x &gt; 1)</a:t>
                </a:r>
                <a:endPara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19207" y="6122874"/>
                <a:ext cx="17359183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3" t="-11511" r="2" b="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ƯCLN(24, 28, 36)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 24 = 2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. 3	;	</a:t>
                </a:r>
                <a:r>
                  <a:rPr lang="en-US" sz="4000" baseline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7	; 	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= 2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3</a:t>
                </a:r>
                <a:r>
                  <a:rPr lang="en-US" sz="4000" baseline="30000" noProof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571500" indent="-571500" algn="just">
                  <a:lnSpc>
                    <a:spcPct val="130000"/>
                  </a:lnSpc>
                  <a:buFont typeface="Symbol" panose="05050102010706020507" pitchFamily="18" charset="2"/>
                  <a:buChar char="Þ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ƯCLN(24, 28, 36) = 2</a:t>
                </a:r>
                <a:r>
                  <a:rPr lang="en-US" sz="4000" baseline="30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dọc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49" y="6778067"/>
                <a:ext cx="17359183" cy="3293209"/>
              </a:xfrm>
              <a:prstGeom prst="rect">
                <a:avLst/>
              </a:prstGeom>
              <a:blipFill rotWithShape="1">
                <a:blip r:embed="rId9"/>
                <a:stretch>
                  <a:fillRect t="-2" r="1"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2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8664">
            <a:off x="1066802" y="1643065"/>
            <a:ext cx="6410327" cy="46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 descr="image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257302"/>
            <a:ext cx="138684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8" name="Picture 4" descr="image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572000"/>
            <a:ext cx="853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 descr="image0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34227" y="3757615"/>
            <a:ext cx="4625975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 descr="image0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15600" y="3314702"/>
            <a:ext cx="7772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 descr="image00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34227" y="5169697"/>
            <a:ext cx="42672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 descr="image00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65716" y="6172201"/>
            <a:ext cx="7924800" cy="170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5" name="Picture 11" descr="image0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686302"/>
            <a:ext cx="38100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0" y="2"/>
            <a:ext cx="18288000" cy="985838"/>
          </a:xfrm>
          <a:prstGeom prst="flowChartAlternateProcess">
            <a:avLst/>
          </a:prstGeom>
          <a:solidFill>
            <a:srgbClr val="CCFFFF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700" b="1" dirty="0">
                <a:solidFill>
                  <a:srgbClr val="0000CC"/>
                </a:solidFill>
                <a:sym typeface="Wingdings"/>
              </a:rPr>
              <a:t> </a:t>
            </a:r>
            <a:r>
              <a:rPr lang="en-US" sz="2700" b="1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Bài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11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 CHUNG LỚN NHẤT</a:t>
            </a:r>
          </a:p>
        </p:txBody>
      </p:sp>
      <p:sp>
        <p:nvSpPr>
          <p:cNvPr id="13" name="Rectangle 53"/>
          <p:cNvSpPr>
            <a:spLocks noChangeArrowheads="1"/>
          </p:cNvSpPr>
          <p:nvPr/>
        </p:nvSpPr>
        <p:spPr bwMode="auto">
          <a:xfrm>
            <a:off x="16154400" y="2"/>
            <a:ext cx="152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>
                <a:solidFill>
                  <a:srgbClr val="C00000"/>
                </a:solidFill>
                <a:sym typeface="Wingdings" pitchFamily="2" charset="2"/>
              </a:rPr>
              <a:t></a:t>
            </a: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738184" y="7622384"/>
            <a:ext cx="2021306" cy="823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996989" y="8373981"/>
            <a:ext cx="3356811" cy="1173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B1. </a:t>
            </a:r>
            <a:r>
              <a:rPr lang="en-US" altLang="vi-VN" sz="2700" b="1" i="1" dirty="0" err="1">
                <a:latin typeface="Times New Roman" pitchFamily="18" charset="0"/>
              </a:rPr>
              <a:t>Phân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tích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mỗi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số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ra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thừa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số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nguyên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tố</a:t>
            </a:r>
            <a:r>
              <a:rPr lang="en-US" altLang="vi-VN" sz="4500" b="1" i="1" dirty="0">
                <a:latin typeface="Times New Roman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60201" y="8576220"/>
            <a:ext cx="2689059" cy="1443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B2: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Chọn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ra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latin typeface="Times New Roman" pitchFamily="18" charset="0"/>
              </a:rPr>
              <a:t>các</a:t>
            </a:r>
            <a:r>
              <a:rPr lang="en-US" altLang="vi-VN" sz="2700" b="1" i="1" dirty="0"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solidFill>
                  <a:schemeClr val="bg1"/>
                </a:solidFill>
                <a:latin typeface="Times New Roman" pitchFamily="18" charset="0"/>
              </a:rPr>
              <a:t>thừa</a:t>
            </a:r>
            <a:r>
              <a:rPr lang="en-US" altLang="vi-VN" sz="27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altLang="vi-VN" sz="27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solidFill>
                  <a:schemeClr val="bg1"/>
                </a:solidFill>
                <a:latin typeface="Times New Roman" pitchFamily="18" charset="0"/>
              </a:rPr>
              <a:t>nguyên</a:t>
            </a:r>
            <a:r>
              <a:rPr lang="en-US" altLang="vi-VN" sz="27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solidFill>
                  <a:schemeClr val="bg1"/>
                </a:solidFill>
                <a:latin typeface="Times New Roman" pitchFamily="18" charset="0"/>
              </a:rPr>
              <a:t>tố</a:t>
            </a:r>
            <a:r>
              <a:rPr lang="en-US" altLang="vi-VN" sz="27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700" b="1" i="1" dirty="0" err="1">
                <a:solidFill>
                  <a:schemeClr val="bg1"/>
                </a:solidFill>
                <a:latin typeface="Times New Roman" pitchFamily="18" charset="0"/>
              </a:rPr>
              <a:t>chung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8979674">
            <a:off x="10975257" y="7810760"/>
            <a:ext cx="1903437" cy="237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3" name="Right Arrow 22"/>
          <p:cNvSpPr/>
          <p:nvPr/>
        </p:nvSpPr>
        <p:spPr>
          <a:xfrm rot="7079449">
            <a:off x="13525593" y="8025772"/>
            <a:ext cx="797151" cy="270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 9"/>
          <p:cNvSpPr/>
          <p:nvPr/>
        </p:nvSpPr>
        <p:spPr>
          <a:xfrm>
            <a:off x="15151769" y="8151092"/>
            <a:ext cx="2985837" cy="2103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700" dirty="0"/>
              <a:t>B3: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Lập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tích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các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thừa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số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đã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chọn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,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mỗi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thừa</a:t>
            </a:r>
            <a:endParaRPr lang="en-US" sz="2700" b="1" i="1" dirty="0">
              <a:latin typeface="Times New Roman" pitchFamily="18" charset="0"/>
              <a:cs typeface="Arial" charset="0"/>
            </a:endParaRPr>
          </a:p>
          <a:p>
            <a:pPr algn="ctr">
              <a:defRPr/>
            </a:pPr>
            <a:r>
              <a:rPr lang="en-US" sz="2700" b="1" i="1" dirty="0" err="1">
                <a:latin typeface="Times New Roman" pitchFamily="18" charset="0"/>
                <a:cs typeface="Arial" charset="0"/>
              </a:rPr>
              <a:t>Số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lấy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với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số</a:t>
            </a:r>
            <a:r>
              <a:rPr lang="en-US" sz="27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mũ</a:t>
            </a:r>
            <a:r>
              <a:rPr lang="en-US" sz="27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2700" b="1" i="1" dirty="0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nhất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của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Arial" charset="0"/>
              </a:rPr>
              <a:t>nó</a:t>
            </a:r>
            <a:r>
              <a:rPr lang="en-US" sz="2700" b="1" i="1" dirty="0">
                <a:latin typeface="Times New Roman" pitchFamily="18" charset="0"/>
                <a:cs typeface="Arial" charset="0"/>
              </a:rPr>
              <a:t>.</a:t>
            </a:r>
            <a:endParaRPr lang="en-US" sz="2700" dirty="0"/>
          </a:p>
        </p:txBody>
      </p:sp>
      <p:sp>
        <p:nvSpPr>
          <p:cNvPr id="25" name="Right Arrow 24"/>
          <p:cNvSpPr/>
          <p:nvPr/>
        </p:nvSpPr>
        <p:spPr>
          <a:xfrm rot="2783891">
            <a:off x="15616523" y="7775304"/>
            <a:ext cx="653289" cy="3433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5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30923" y="3166227"/>
            <a:ext cx="16319619" cy="1107442"/>
            <a:chOff x="232821" y="201221"/>
            <a:chExt cx="7853925" cy="1502285"/>
          </a:xfrm>
        </p:grpSpPr>
        <p:sp>
          <p:nvSpPr>
            <p:cNvPr id="3" name="Freeform 3"/>
            <p:cNvSpPr/>
            <p:nvPr/>
          </p:nvSpPr>
          <p:spPr>
            <a:xfrm>
              <a:off x="232821" y="201221"/>
              <a:ext cx="7853925" cy="1502285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Đọc và ghi nhớ nội dung chính của bài.</a:t>
              </a:r>
              <a:endParaRPr lang="en-US" sz="4400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124200" y="397079"/>
            <a:ext cx="12767876" cy="2313573"/>
            <a:chOff x="0" y="0"/>
            <a:chExt cx="3435356" cy="1138475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3443102" cy="1144961"/>
            </a:xfrm>
            <a:custGeom>
              <a:avLst/>
              <a:gdLst/>
              <a:ahLst/>
              <a:cxnLst/>
              <a:rect l="l" t="t" r="r" b="b"/>
              <a:pathLst>
                <a:path w="3443102" h="1144961">
                  <a:moveTo>
                    <a:pt x="2504203" y="1133773"/>
                  </a:moveTo>
                  <a:cubicBezTo>
                    <a:pt x="2504203" y="1133773"/>
                    <a:pt x="2084450" y="1144961"/>
                    <a:pt x="1621865" y="1142339"/>
                  </a:cubicBezTo>
                  <a:cubicBezTo>
                    <a:pt x="1584822" y="1140177"/>
                    <a:pt x="1057073" y="1132352"/>
                    <a:pt x="1057073" y="1132352"/>
                  </a:cubicBezTo>
                  <a:cubicBezTo>
                    <a:pt x="812931" y="1123518"/>
                    <a:pt x="565145" y="1106537"/>
                    <a:pt x="398404" y="1048359"/>
                  </a:cubicBezTo>
                  <a:cubicBezTo>
                    <a:pt x="120505" y="951398"/>
                    <a:pt x="0" y="773869"/>
                    <a:pt x="0" y="577261"/>
                  </a:cubicBezTo>
                  <a:lnTo>
                    <a:pt x="0" y="577259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84822" y="7673"/>
                  </a:cubicBezTo>
                  <a:cubicBezTo>
                    <a:pt x="1865523" y="0"/>
                    <a:pt x="2329451" y="7673"/>
                    <a:pt x="2329451" y="7673"/>
                  </a:cubicBezTo>
                  <a:cubicBezTo>
                    <a:pt x="2697758" y="15152"/>
                    <a:pt x="3061071" y="84484"/>
                    <a:pt x="3258811" y="207066"/>
                  </a:cubicBezTo>
                  <a:cubicBezTo>
                    <a:pt x="3409828" y="300683"/>
                    <a:pt x="3443102" y="425358"/>
                    <a:pt x="3433962" y="577261"/>
                  </a:cubicBezTo>
                  <a:lnTo>
                    <a:pt x="3433962" y="577262"/>
                  </a:lnTo>
                  <a:cubicBezTo>
                    <a:pt x="3433962" y="891835"/>
                    <a:pt x="3150965" y="1105932"/>
                    <a:pt x="2504203" y="1133773"/>
                  </a:cubicBezTo>
                  <a:close/>
                </a:path>
              </a:pathLst>
            </a:custGeom>
            <a:grpFill/>
          </p:spPr>
        </p:sp>
      </p:grpSp>
      <p:sp>
        <p:nvSpPr>
          <p:cNvPr id="6" name="TextBox 6"/>
          <p:cNvSpPr txBox="1"/>
          <p:nvPr/>
        </p:nvSpPr>
        <p:spPr>
          <a:xfrm>
            <a:off x="4571938" y="896746"/>
            <a:ext cx="10528493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dirty="0">
                <a:solidFill>
                  <a:srgbClr val="000000"/>
                </a:solidFill>
              </a:rPr>
              <a:t>HƯỚNG DẪN VỀ NHÀ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35127" y="-884545"/>
            <a:ext cx="2402117" cy="149107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07245" flipV="1">
            <a:off x="15984500" y="-11248"/>
            <a:ext cx="1093804" cy="183412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77" y="-139010"/>
            <a:ext cx="2122534" cy="2089649"/>
          </a:xfrm>
          <a:prstGeom prst="rect">
            <a:avLst/>
          </a:prstGeom>
        </p:spPr>
      </p:pic>
      <p:grpSp>
        <p:nvGrpSpPr>
          <p:cNvPr id="18" name="Group 2"/>
          <p:cNvGrpSpPr/>
          <p:nvPr/>
        </p:nvGrpSpPr>
        <p:grpSpPr>
          <a:xfrm>
            <a:off x="1230923" y="4724724"/>
            <a:ext cx="16371277" cy="1333176"/>
            <a:chOff x="300142" y="293891"/>
            <a:chExt cx="12920439" cy="1506664"/>
          </a:xfrm>
        </p:grpSpPr>
        <p:sp>
          <p:nvSpPr>
            <p:cNvPr id="19" name="Freeform 3"/>
            <p:cNvSpPr/>
            <p:nvPr/>
          </p:nvSpPr>
          <p:spPr>
            <a:xfrm>
              <a:off x="300142" y="293891"/>
              <a:ext cx="12920439" cy="150666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pt-BR" sz="4400" dirty="0"/>
                <a:t>- Vận dụng kiến thức làm bài tập </a:t>
              </a:r>
              <a:r>
                <a:rPr lang="pt-BR" sz="4400" b="1" dirty="0"/>
                <a:t>2.31</a:t>
              </a:r>
              <a:r>
                <a:rPr lang="pt-BR" sz="4400" dirty="0"/>
                <a:t> + </a:t>
              </a:r>
              <a:r>
                <a:rPr lang="pt-BR" sz="4400" b="1" dirty="0"/>
                <a:t>2.32</a:t>
              </a:r>
              <a:endParaRPr lang="en-US" sz="4400" dirty="0"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1230372" y="6362700"/>
            <a:ext cx="16371826" cy="3186314"/>
            <a:chOff x="300141" y="293891"/>
            <a:chExt cx="13202648" cy="4031503"/>
          </a:xfrm>
        </p:grpSpPr>
        <p:sp>
          <p:nvSpPr>
            <p:cNvPr id="21" name="Freeform 3"/>
            <p:cNvSpPr/>
            <p:nvPr/>
          </p:nvSpPr>
          <p:spPr>
            <a:xfrm>
              <a:off x="300141" y="293891"/>
              <a:ext cx="13202648" cy="1542600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r>
                <a:rPr lang="en-US" sz="4400" dirty="0"/>
                <a:t>- </a:t>
              </a:r>
              <a:r>
                <a:rPr lang="en-US" sz="4400" dirty="0" err="1"/>
                <a:t>Đọc</a:t>
              </a:r>
              <a:r>
                <a:rPr lang="en-US" sz="4400" dirty="0"/>
                <a:t>, </a:t>
              </a:r>
              <a:r>
                <a:rPr lang="en-US" sz="4400" dirty="0" err="1"/>
                <a:t>tìm</a:t>
              </a:r>
              <a:r>
                <a:rPr lang="en-US" sz="4400" dirty="0"/>
                <a:t> </a:t>
              </a:r>
              <a:r>
                <a:rPr lang="en-US" sz="4400" dirty="0" err="1"/>
                <a:t>hiểu</a:t>
              </a:r>
              <a:r>
                <a:rPr lang="en-US" sz="4400" dirty="0"/>
                <a:t> </a:t>
              </a:r>
              <a:r>
                <a:rPr lang="en-US" sz="4400" dirty="0" err="1"/>
                <a:t>thêm</a:t>
              </a:r>
              <a:r>
                <a:rPr lang="en-US" sz="4400" dirty="0"/>
                <a:t> </a:t>
              </a:r>
              <a:r>
                <a:rPr lang="en-US" sz="4400" dirty="0" err="1"/>
                <a:t>mục</a:t>
              </a:r>
              <a:r>
                <a:rPr lang="en-US" sz="4400" dirty="0"/>
                <a:t> “</a:t>
              </a:r>
              <a:r>
                <a:rPr lang="en-US" sz="4400" b="1" dirty="0" err="1"/>
                <a:t>Em</a:t>
              </a:r>
              <a:r>
                <a:rPr lang="en-US" sz="4400" b="1" dirty="0"/>
                <a:t> </a:t>
              </a:r>
              <a:r>
                <a:rPr lang="en-US" sz="4400" b="1" dirty="0" err="1"/>
                <a:t>có</a:t>
              </a:r>
              <a:r>
                <a:rPr lang="en-US" sz="4400" b="1" dirty="0"/>
                <a:t> </a:t>
              </a:r>
              <a:r>
                <a:rPr lang="en-US" sz="4400" b="1" dirty="0" err="1"/>
                <a:t>biết</a:t>
              </a:r>
              <a:r>
                <a:rPr lang="en-US" sz="4400" dirty="0"/>
                <a:t>”</a:t>
              </a:r>
            </a:p>
          </p:txBody>
        </p:sp>
        <p:sp>
          <p:nvSpPr>
            <p:cNvPr id="22" name="Freeform 3"/>
            <p:cNvSpPr/>
            <p:nvPr/>
          </p:nvSpPr>
          <p:spPr>
            <a:xfrm>
              <a:off x="300142" y="2551400"/>
              <a:ext cx="13181375" cy="1773994"/>
            </a:xfrm>
            <a:custGeom>
              <a:avLst/>
              <a:gdLst/>
              <a:ahLst/>
              <a:cxnLst/>
              <a:rect l="l" t="t" r="r" b="b"/>
              <a:pathLst>
                <a:path w="8250011" h="5464765">
                  <a:moveTo>
                    <a:pt x="278431" y="16918"/>
                  </a:moveTo>
                  <a:cubicBezTo>
                    <a:pt x="278431" y="16918"/>
                    <a:pt x="604014" y="12258"/>
                    <a:pt x="1016982" y="12454"/>
                  </a:cubicBezTo>
                  <a:cubicBezTo>
                    <a:pt x="6568136" y="12671"/>
                    <a:pt x="7975943" y="0"/>
                    <a:pt x="7975943" y="0"/>
                  </a:cubicBezTo>
                  <a:cubicBezTo>
                    <a:pt x="8043407" y="0"/>
                    <a:pt x="8119344" y="0"/>
                    <a:pt x="8198117" y="85073"/>
                  </a:cubicBezTo>
                  <a:cubicBezTo>
                    <a:pt x="8241095" y="131488"/>
                    <a:pt x="8242163" y="240224"/>
                    <a:pt x="8242568" y="320281"/>
                  </a:cubicBezTo>
                  <a:cubicBezTo>
                    <a:pt x="8242568" y="320281"/>
                    <a:pt x="8240864" y="3898986"/>
                    <a:pt x="8240864" y="4702181"/>
                  </a:cubicBezTo>
                  <a:cubicBezTo>
                    <a:pt x="8240864" y="4916340"/>
                    <a:pt x="8250011" y="5215519"/>
                    <a:pt x="8250011" y="5215519"/>
                  </a:cubicBezTo>
                  <a:cubicBezTo>
                    <a:pt x="8250011" y="5344188"/>
                    <a:pt x="8245842" y="5464765"/>
                    <a:pt x="7993004" y="5456631"/>
                  </a:cubicBezTo>
                  <a:cubicBezTo>
                    <a:pt x="7993004" y="5456631"/>
                    <a:pt x="7616532" y="5436333"/>
                    <a:pt x="6766938" y="5443931"/>
                  </a:cubicBezTo>
                  <a:cubicBezTo>
                    <a:pt x="2079974" y="5452065"/>
                    <a:pt x="304023" y="5464765"/>
                    <a:pt x="304023" y="5464765"/>
                  </a:cubicBezTo>
                  <a:cubicBezTo>
                    <a:pt x="132548" y="5464765"/>
                    <a:pt x="4213" y="5363696"/>
                    <a:pt x="8532" y="5161149"/>
                  </a:cubicBezTo>
                  <a:cubicBezTo>
                    <a:pt x="8532" y="5161149"/>
                    <a:pt x="9630" y="4662608"/>
                    <a:pt x="4815" y="143773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>
                <a:lnSpc>
                  <a:spcPct val="120000"/>
                </a:lnSpc>
              </a:pPr>
              <a:r>
                <a:rPr lang="vi-VN" sz="4400" dirty="0"/>
                <a:t>- </a:t>
              </a:r>
              <a:r>
                <a:rPr lang="en-US" sz="4400" dirty="0" err="1"/>
                <a:t>Đọc</a:t>
              </a:r>
              <a:r>
                <a:rPr lang="vi-VN" sz="4400" dirty="0"/>
                <a:t> trước bài  “</a:t>
              </a:r>
              <a:r>
                <a:rPr lang="vi-VN" sz="4400" b="1" dirty="0"/>
                <a:t>Bội chung</a:t>
              </a:r>
              <a:r>
                <a:rPr lang="en-US" sz="4400" b="1" dirty="0"/>
                <a:t>. B</a:t>
              </a:r>
              <a:r>
                <a:rPr lang="vi-VN" sz="4400" b="1" dirty="0"/>
                <a:t>ội chung nhỏ nhất</a:t>
              </a:r>
              <a:r>
                <a:rPr lang="vi-VN" sz="4400" dirty="0"/>
                <a:t>”</a:t>
              </a:r>
              <a:endParaRPr lang="en-US" sz="4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95351" y="802817"/>
            <a:ext cx="16297298" cy="834519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200776" y="3029825"/>
            <a:ext cx="13096522" cy="35455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rgbClr val="FF0000"/>
                </a:solidFill>
              </a:rPr>
              <a:t>CẢM ƠN CÁC EM ĐÃ CHÚ Ý BÀI GIẢNG!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16297298" y="7208190"/>
            <a:ext cx="2195826" cy="313579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89396">
            <a:off x="-145601" y="7383476"/>
            <a:ext cx="1852457" cy="27077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697473">
            <a:off x="16152034" y="665899"/>
            <a:ext cx="1232340" cy="120769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840615">
            <a:off x="93921" y="1217356"/>
            <a:ext cx="2348424" cy="768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 txBox="1">
            <a:spLocks noGrp="1"/>
          </p:cNvSpPr>
          <p:nvPr>
            <p:ph type="title"/>
          </p:nvPr>
        </p:nvSpPr>
        <p:spPr>
          <a:xfrm>
            <a:off x="2855120" y="488158"/>
            <a:ext cx="13992225" cy="1431131"/>
          </a:xfrm>
        </p:spPr>
        <p:txBody>
          <a:bodyPr/>
          <a:lstStyle/>
          <a:p>
            <a:r>
              <a:rPr lang="en-US" altLang="en-US" b="1" smtClean="0">
                <a:solidFill>
                  <a:srgbClr val="71262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BÔNG HOA SỐ 1</a:t>
            </a:r>
            <a:endParaRPr lang="vi-VN" altLang="en-US" b="1" smtClean="0">
              <a:solidFill>
                <a:srgbClr val="712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Rectangle 3"/>
          <p:cNvSpPr txBox="1">
            <a:spLocks noGrp="1"/>
          </p:cNvSpPr>
          <p:nvPr>
            <p:ph type="body" idx="1"/>
          </p:nvPr>
        </p:nvSpPr>
        <p:spPr>
          <a:xfrm>
            <a:off x="840583" y="1969295"/>
            <a:ext cx="17023556" cy="1828800"/>
          </a:xfrm>
        </p:spPr>
        <p:txBody>
          <a:bodyPr>
            <a:normAutofit lnSpcReduction="10000"/>
          </a:bodyPr>
          <a:lstStyle/>
          <a:p>
            <a:pPr>
              <a:lnSpc>
                <a:spcPct val="60000"/>
              </a:lnSpc>
            </a:pPr>
            <a:r>
              <a:rPr lang="en-US" altLang="en-US" sz="2850" dirty="0"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4050" dirty="0" err="1"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4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5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altLang="en-US" sz="4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50" dirty="0" err="1">
                <a:latin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altLang="en-US" sz="4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50" dirty="0" err="1"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4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50" dirty="0" err="1"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4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50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4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5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altLang="en-US" sz="405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050" dirty="0" err="1">
                <a:latin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altLang="en-US" sz="4050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60000"/>
              </a:lnSpc>
            </a:pPr>
            <a:r>
              <a:rPr lang="en-US" altLang="en-US" sz="405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60000"/>
              </a:lnSpc>
            </a:pPr>
            <a:r>
              <a:rPr lang="en-US" altLang="en-US" sz="4050" b="1" dirty="0">
                <a:latin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  <a:r>
              <a:rPr lang="en-US" altLang="en-US" sz="405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ƯCLN (6, 9) </a:t>
            </a:r>
            <a:r>
              <a:rPr lang="en-US" altLang="en-US" sz="4050" b="1" dirty="0"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vi-VN" altLang="en-US" sz="4050" b="1" dirty="0">
                <a:latin typeface="Times New Roman" panose="02020603050405020304" pitchFamily="18" charset="0"/>
                <a:cs typeface="Arial" panose="020B0604020202020204" pitchFamily="34" charset="0"/>
              </a:rPr>
              <a:t> ?</a:t>
            </a:r>
          </a:p>
          <a:p>
            <a:pPr>
              <a:lnSpc>
                <a:spcPct val="60000"/>
              </a:lnSpc>
            </a:pPr>
            <a:r>
              <a:rPr lang="vi-VN" altLang="en-US" sz="4050" b="1" dirty="0">
                <a:latin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3886200" y="41148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3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3886200" y="5029200"/>
            <a:ext cx="411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B.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6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38919" name="Rectangle 7"/>
          <p:cNvSpPr>
            <a:spLocks/>
          </p:cNvSpPr>
          <p:nvPr/>
        </p:nvSpPr>
        <p:spPr bwMode="auto">
          <a:xfrm>
            <a:off x="3886200" y="5943600"/>
            <a:ext cx="396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C.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9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38920" name="Rectangle 8"/>
          <p:cNvSpPr>
            <a:spLocks/>
          </p:cNvSpPr>
          <p:nvPr/>
        </p:nvSpPr>
        <p:spPr bwMode="auto">
          <a:xfrm>
            <a:off x="3886200" y="6858000"/>
            <a:ext cx="3810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D.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1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pic>
        <p:nvPicPr>
          <p:cNvPr id="3892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886201"/>
            <a:ext cx="1143000" cy="8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8006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7437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8293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8" name="Group 2"/>
          <p:cNvGrpSpPr>
            <a:grpSpLocks/>
          </p:cNvGrpSpPr>
          <p:nvPr/>
        </p:nvGrpSpPr>
        <p:grpSpPr bwMode="auto">
          <a:xfrm>
            <a:off x="14094620" y="283370"/>
            <a:ext cx="3819525" cy="2650331"/>
            <a:chOff x="4332" y="119"/>
            <a:chExt cx="1203" cy="1113"/>
          </a:xfrm>
        </p:grpSpPr>
        <p:sp>
          <p:nvSpPr>
            <p:cNvPr id="29716" name="AutoShape 3"/>
            <p:cNvSpPr>
              <a:spLocks noChangeArrowheads="1"/>
            </p:cNvSpPr>
            <p:nvPr/>
          </p:nvSpPr>
          <p:spPr bwMode="auto">
            <a:xfrm>
              <a:off x="4660" y="119"/>
              <a:ext cx="499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1 w 21600"/>
                <a:gd name="T13" fmla="*/ 2274 h 21600"/>
                <a:gd name="T14" fmla="*/ 16535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rgbClr val="AED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29717" name="AutoShape 4"/>
            <p:cNvSpPr>
              <a:spLocks noChangeArrowheads="1"/>
            </p:cNvSpPr>
            <p:nvPr/>
          </p:nvSpPr>
          <p:spPr bwMode="auto">
            <a:xfrm rot="3329346">
              <a:off x="4991" y="249"/>
              <a:ext cx="500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4 w 21600"/>
                <a:gd name="T13" fmla="*/ 2274 h 21600"/>
                <a:gd name="T14" fmla="*/ 16546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rgbClr val="AED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29718" name="AutoShape 5"/>
            <p:cNvSpPr>
              <a:spLocks noChangeArrowheads="1"/>
            </p:cNvSpPr>
            <p:nvPr/>
          </p:nvSpPr>
          <p:spPr bwMode="auto">
            <a:xfrm rot="7672901">
              <a:off x="4870" y="590"/>
              <a:ext cx="626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74 h 21600"/>
                <a:gd name="T14" fmla="*/ 16562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rgbClr val="AED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29719" name="AutoShape 6"/>
            <p:cNvSpPr>
              <a:spLocks noChangeArrowheads="1"/>
            </p:cNvSpPr>
            <p:nvPr/>
          </p:nvSpPr>
          <p:spPr bwMode="auto">
            <a:xfrm rot="-8670818">
              <a:off x="4515" y="643"/>
              <a:ext cx="544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3 w 21600"/>
                <a:gd name="T13" fmla="*/ 2274 h 21600"/>
                <a:gd name="T14" fmla="*/ 16557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rgbClr val="AED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29720" name="AutoShape 7"/>
            <p:cNvSpPr>
              <a:spLocks noChangeArrowheads="1"/>
            </p:cNvSpPr>
            <p:nvPr/>
          </p:nvSpPr>
          <p:spPr bwMode="auto">
            <a:xfrm rot="-3943439">
              <a:off x="4355" y="320"/>
              <a:ext cx="544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3 w 21600"/>
                <a:gd name="T13" fmla="*/ 2274 h 21600"/>
                <a:gd name="T14" fmla="*/ 16557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rgbClr val="AEDF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29721" name="Oval 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95" y="481"/>
              <a:ext cx="555" cy="363"/>
            </a:xfrm>
            <a:prstGeom prst="ellipse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 action="ppaction://hlinksldjump"/>
                </a:rPr>
                <a:t>Back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709" name="Picture 10" descr="toan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1235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34" descr="988279Barres_fleurs__16_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35" descr="988279Barres_fleurs__16_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36" descr="988279Barres_fleurs__16_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37" descr="988279Barres_fleurs__16_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Picture 38" descr="988279Barres_fleurs__16_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Picture 10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-340519"/>
            <a:ext cx="1981200" cy="14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28333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 txBox="1">
            <a:spLocks noGrp="1"/>
          </p:cNvSpPr>
          <p:nvPr>
            <p:ph type="title"/>
          </p:nvPr>
        </p:nvSpPr>
        <p:spPr>
          <a:xfrm>
            <a:off x="323850" y="411957"/>
            <a:ext cx="16459200" cy="1714500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BÔNG HOA SỐ 2</a:t>
            </a:r>
            <a:endParaRPr lang="vi-VN" altLang="en-US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3"/>
          <p:cNvSpPr txBox="1">
            <a:spLocks noGrp="1"/>
          </p:cNvSpPr>
          <p:nvPr>
            <p:ph type="body" idx="1"/>
          </p:nvPr>
        </p:nvSpPr>
        <p:spPr>
          <a:xfrm>
            <a:off x="762000" y="1828800"/>
            <a:ext cx="164592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altLang="en-US" sz="42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ƯCLN ( 5</a:t>
            </a:r>
            <a:r>
              <a:rPr lang="en-US" altLang="en-US" sz="4200" b="1" dirty="0">
                <a:latin typeface="Times New Roman" panose="02020603050405020304" pitchFamily="18" charset="0"/>
                <a:cs typeface="Arial" panose="020B0604020202020204" pitchFamily="34" charset="0"/>
              </a:rPr>
              <a:t>, 7) =</a:t>
            </a:r>
            <a:r>
              <a:rPr lang="en-US" altLang="en-US" sz="4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4200" dirty="0"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vi-VN" altLang="en-US" sz="4200" b="1" dirty="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vi-VN" altLang="en-US" sz="3000" b="1" dirty="0">
                <a:latin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2590800" y="6629400"/>
            <a:ext cx="883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D.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1</a:t>
            </a:r>
            <a:endParaRPr lang="en-US" altLang="en-US" sz="3600" b="1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4800" b="1" dirty="0">
                <a:latin typeface="Times New Roman" panose="02020603050405020304" pitchFamily="18" charset="0"/>
              </a:rPr>
              <a:t>                    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2590800" y="38862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5</a:t>
            </a:r>
            <a:r>
              <a:rPr lang="vi-VN" altLang="en-US" sz="3600" b="1" dirty="0"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2590800" y="49149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B.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7</a:t>
            </a:r>
            <a:r>
              <a:rPr lang="vi-VN" altLang="en-US" sz="3600" b="1" dirty="0"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2590800" y="58293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C. </a:t>
            </a:r>
            <a:r>
              <a:rPr lang="en-US" altLang="en-US" sz="3600" b="1" dirty="0" smtClean="0">
                <a:latin typeface="Times New Roman" panose="02020603050405020304" pitchFamily="18" charset="0"/>
              </a:rPr>
              <a:t>35</a:t>
            </a:r>
            <a:r>
              <a:rPr lang="vi-VN" altLang="en-US" sz="3600" b="1" dirty="0">
                <a:latin typeface="Times New Roman" panose="02020603050405020304" pitchFamily="18" charset="0"/>
              </a:rPr>
              <a:t>		</a:t>
            </a:r>
          </a:p>
        </p:txBody>
      </p:sp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6629401"/>
            <a:ext cx="1143000" cy="8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37719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57150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0" y="48006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2" name="Group 2"/>
          <p:cNvGrpSpPr>
            <a:grpSpLocks/>
          </p:cNvGrpSpPr>
          <p:nvPr/>
        </p:nvGrpSpPr>
        <p:grpSpPr bwMode="auto">
          <a:xfrm>
            <a:off x="13896975" y="283370"/>
            <a:ext cx="3819525" cy="2650331"/>
            <a:chOff x="4377" y="119"/>
            <a:chExt cx="1203" cy="1113"/>
          </a:xfrm>
        </p:grpSpPr>
        <p:sp>
          <p:nvSpPr>
            <p:cNvPr id="30740" name="AutoShape 3"/>
            <p:cNvSpPr>
              <a:spLocks noChangeArrowheads="1"/>
            </p:cNvSpPr>
            <p:nvPr/>
          </p:nvSpPr>
          <p:spPr bwMode="auto">
            <a:xfrm>
              <a:off x="4705" y="119"/>
              <a:ext cx="499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1 w 21600"/>
                <a:gd name="T13" fmla="*/ 2274 h 21600"/>
                <a:gd name="T14" fmla="*/ 16535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FF"/>
                </a:gs>
                <a:gs pos="100000">
                  <a:srgbClr val="EAC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0741" name="AutoShape 4"/>
            <p:cNvSpPr>
              <a:spLocks noChangeArrowheads="1"/>
            </p:cNvSpPr>
            <p:nvPr/>
          </p:nvSpPr>
          <p:spPr bwMode="auto">
            <a:xfrm rot="3329346">
              <a:off x="5036" y="249"/>
              <a:ext cx="500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4 w 21600"/>
                <a:gd name="T13" fmla="*/ 2274 h 21600"/>
                <a:gd name="T14" fmla="*/ 16546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FF"/>
                </a:gs>
                <a:gs pos="100000">
                  <a:srgbClr val="EAC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0742" name="AutoShape 5"/>
            <p:cNvSpPr>
              <a:spLocks noChangeArrowheads="1"/>
            </p:cNvSpPr>
            <p:nvPr/>
          </p:nvSpPr>
          <p:spPr bwMode="auto">
            <a:xfrm rot="7672901">
              <a:off x="4915" y="590"/>
              <a:ext cx="626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74 h 21600"/>
                <a:gd name="T14" fmla="*/ 16562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FF"/>
                </a:gs>
                <a:gs pos="100000">
                  <a:srgbClr val="EAC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0743" name="AutoShape 6"/>
            <p:cNvSpPr>
              <a:spLocks noChangeArrowheads="1"/>
            </p:cNvSpPr>
            <p:nvPr/>
          </p:nvSpPr>
          <p:spPr bwMode="auto">
            <a:xfrm rot="-8670818">
              <a:off x="4560" y="643"/>
              <a:ext cx="544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3 w 21600"/>
                <a:gd name="T13" fmla="*/ 2274 h 21600"/>
                <a:gd name="T14" fmla="*/ 16557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FF"/>
                </a:gs>
                <a:gs pos="100000">
                  <a:srgbClr val="EAC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0744" name="AutoShape 7"/>
            <p:cNvSpPr>
              <a:spLocks noChangeArrowheads="1"/>
            </p:cNvSpPr>
            <p:nvPr/>
          </p:nvSpPr>
          <p:spPr bwMode="auto">
            <a:xfrm rot="-3943439">
              <a:off x="4400" y="320"/>
              <a:ext cx="544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3 w 21600"/>
                <a:gd name="T13" fmla="*/ 2274 h 21600"/>
                <a:gd name="T14" fmla="*/ 16557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rgbClr val="CC66FF"/>
                </a:gs>
                <a:gs pos="100000">
                  <a:srgbClr val="EAC0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19" name="Oval 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56" y="481"/>
              <a:ext cx="581" cy="363"/>
            </a:xfrm>
            <a:prstGeom prst="ellipse">
              <a:avLst/>
            </a:prstGeom>
            <a:solidFill>
              <a:srgbClr val="7EE89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en-US" sz="3600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  <a:hlinkClick r:id="rId9" action="ppaction://hlinksldjump"/>
                </a:rPr>
                <a:t>Back</a:t>
              </a:r>
              <a:endParaRPr lang="en-US" sz="3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33" name="Picture 34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35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36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37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38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10" descr="toa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1235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10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-340519"/>
            <a:ext cx="1981200" cy="14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10921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0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 txBox="1">
            <a:spLocks noGrp="1"/>
          </p:cNvSpPr>
          <p:nvPr>
            <p:ph type="title"/>
          </p:nvPr>
        </p:nvSpPr>
        <p:spPr>
          <a:xfrm>
            <a:off x="2126457" y="833438"/>
            <a:ext cx="13992225" cy="1431132"/>
          </a:xfrm>
        </p:spPr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BÔNG HOA SỐ 3</a:t>
            </a:r>
            <a:endParaRPr lang="vi-VN" altLang="en-US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Rectangle 3"/>
          <p:cNvSpPr txBox="1">
            <a:spLocks noGrp="1"/>
          </p:cNvSpPr>
          <p:nvPr>
            <p:ph type="body" idx="1"/>
          </p:nvPr>
        </p:nvSpPr>
        <p:spPr>
          <a:xfrm>
            <a:off x="647700" y="2166938"/>
            <a:ext cx="164592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</a:pPr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altLang="en-US" sz="36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ƯCLN(70,140, 280) 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altLang="en-US" sz="3000" b="1" dirty="0">
                <a:latin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2590800" y="41148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A.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70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44037" name="Rectangle 5"/>
          <p:cNvSpPr>
            <a:spLocks/>
          </p:cNvSpPr>
          <p:nvPr/>
        </p:nvSpPr>
        <p:spPr bwMode="auto">
          <a:xfrm>
            <a:off x="2590800" y="50292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B.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10</a:t>
            </a:r>
            <a:r>
              <a:rPr lang="vi-VN" altLang="en-US" sz="3600" b="1" dirty="0"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2590800" y="59436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C.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2590800" y="685800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D.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280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86201"/>
            <a:ext cx="1143000" cy="8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006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7437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29300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6" name="Group 2"/>
          <p:cNvGrpSpPr>
            <a:grpSpLocks/>
          </p:cNvGrpSpPr>
          <p:nvPr/>
        </p:nvGrpSpPr>
        <p:grpSpPr bwMode="auto">
          <a:xfrm>
            <a:off x="14039851" y="223838"/>
            <a:ext cx="3817145" cy="2650332"/>
            <a:chOff x="4422" y="94"/>
            <a:chExt cx="1202" cy="1113"/>
          </a:xfrm>
        </p:grpSpPr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>
              <a:off x="4750" y="94"/>
              <a:ext cx="499" cy="58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2353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700">
                <a:latin typeface="Arial" charset="0"/>
                <a:cs typeface="Arial" charset="0"/>
              </a:endParaRPr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rot="3329346">
              <a:off x="5080" y="236"/>
              <a:ext cx="500" cy="58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2353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700">
                <a:latin typeface="Arial" charset="0"/>
                <a:cs typeface="Arial" charset="0"/>
              </a:endParaRPr>
            </a:p>
          </p:txBody>
        </p:sp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 rot="7672901">
              <a:off x="4959" y="573"/>
              <a:ext cx="626" cy="58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2353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700">
                <a:latin typeface="Arial" charset="0"/>
                <a:cs typeface="Arial" charset="0"/>
              </a:endParaRPr>
            </a:p>
          </p:txBody>
        </p:sp>
        <p:sp>
          <p:nvSpPr>
            <p:cNvPr id="17" name="AutoShape 6"/>
            <p:cNvSpPr>
              <a:spLocks noChangeArrowheads="1"/>
            </p:cNvSpPr>
            <p:nvPr/>
          </p:nvSpPr>
          <p:spPr bwMode="auto">
            <a:xfrm rot="-8670818">
              <a:off x="4605" y="618"/>
              <a:ext cx="544" cy="58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2353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700">
                <a:latin typeface="Arial" charset="0"/>
                <a:cs typeface="Arial" charset="0"/>
              </a:endParaRPr>
            </a:p>
          </p:txBody>
        </p:sp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 rot="-3943439">
              <a:off x="4444" y="306"/>
              <a:ext cx="544" cy="589"/>
            </a:xfrm>
            <a:custGeom>
              <a:avLst/>
              <a:gdLst>
                <a:gd name="T0" fmla="*/ 10860 w 21600"/>
                <a:gd name="T1" fmla="*/ 2187 h 21600"/>
                <a:gd name="T2" fmla="*/ 2928 w 21600"/>
                <a:gd name="T3" fmla="*/ 10800 h 21600"/>
                <a:gd name="T4" fmla="*/ 10860 w 21600"/>
                <a:gd name="T5" fmla="*/ 21600 h 21600"/>
                <a:gd name="T6" fmla="*/ 18672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7 h 21600"/>
                <a:gd name="T14" fmla="*/ 16557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22353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700">
                <a:latin typeface="Arial" charset="0"/>
                <a:cs typeface="Arial" charset="0"/>
              </a:endParaRPr>
            </a:p>
          </p:txBody>
        </p:sp>
        <p:sp>
          <p:nvSpPr>
            <p:cNvPr id="31769" name="Oval 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04" y="456"/>
              <a:ext cx="584" cy="366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 action="ppaction://hlinksldjump"/>
                </a:rPr>
                <a:t>Back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1757" name="Picture 34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35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36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37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38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10" descr="toa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1235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10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-340519"/>
            <a:ext cx="1981200" cy="14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31644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 txBox="1">
            <a:spLocks noGrp="1"/>
          </p:cNvSpPr>
          <p:nvPr>
            <p:ph type="title"/>
          </p:nvPr>
        </p:nvSpPr>
        <p:spPr>
          <a:xfrm>
            <a:off x="411957" y="411957"/>
            <a:ext cx="16459200" cy="1714500"/>
          </a:xfrm>
        </p:spPr>
        <p:txBody>
          <a:bodyPr/>
          <a:lstStyle/>
          <a:p>
            <a:r>
              <a:rPr lang="en-US" altLang="en-US" b="1" smtClean="0">
                <a:solidFill>
                  <a:srgbClr val="712627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BÔNG HOA SỐ 4</a:t>
            </a:r>
            <a:endParaRPr lang="vi-VN" altLang="en-US" b="1" smtClean="0">
              <a:solidFill>
                <a:srgbClr val="7126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16459200" cy="1828800"/>
          </a:xfrm>
        </p:spPr>
        <p:txBody>
          <a:bodyPr/>
          <a:lstStyle/>
          <a:p>
            <a:r>
              <a:rPr lang="en-US" altLang="en-US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đáp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án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altLang="en-US" sz="36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altLang="en-US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en-US" sz="42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ƯCLN(2024, 20, </a:t>
            </a:r>
            <a:r>
              <a:rPr lang="en-US" altLang="en-US" sz="4200" b="1" dirty="0"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altLang="en-US" sz="4200" b="1" dirty="0" smtClean="0">
                <a:latin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altLang="en-US" sz="4200" b="1" dirty="0">
                <a:latin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en-US" altLang="en-US" sz="42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4200" dirty="0"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vi-VN" altLang="en-US" sz="4200" b="1" dirty="0">
                <a:latin typeface="Times New Roman" panose="02020603050405020304" pitchFamily="18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2590800" y="68580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D.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46085" name="Rectangle 5"/>
          <p:cNvSpPr>
            <a:spLocks/>
          </p:cNvSpPr>
          <p:nvPr/>
        </p:nvSpPr>
        <p:spPr bwMode="auto">
          <a:xfrm>
            <a:off x="2590800" y="41148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A.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2024</a:t>
            </a:r>
            <a:r>
              <a:rPr lang="en-US" altLang="en-US" sz="4800" dirty="0" smtClean="0">
                <a:latin typeface="Calibri" panose="020F0502020204030204" pitchFamily="34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</a:rPr>
              <a:t>		</a:t>
            </a:r>
          </a:p>
        </p:txBody>
      </p:sp>
      <p:sp>
        <p:nvSpPr>
          <p:cNvPr id="46086" name="Rectangle 6"/>
          <p:cNvSpPr>
            <a:spLocks/>
          </p:cNvSpPr>
          <p:nvPr/>
        </p:nvSpPr>
        <p:spPr bwMode="auto">
          <a:xfrm>
            <a:off x="2590800" y="5029200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B.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</a:t>
            </a:r>
            <a:r>
              <a:rPr lang="en-US" altLang="en-US" sz="4800" dirty="0" smtClean="0">
                <a:latin typeface="Calibri" panose="020F0502020204030204" pitchFamily="34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sp>
        <p:nvSpPr>
          <p:cNvPr id="46087" name="Rectangle 7"/>
          <p:cNvSpPr>
            <a:spLocks/>
          </p:cNvSpPr>
          <p:nvPr/>
        </p:nvSpPr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vi-VN" altLang="en-US" sz="3600" b="1" dirty="0">
                <a:latin typeface="Times New Roman" panose="02020603050405020304" pitchFamily="18" charset="0"/>
              </a:rPr>
              <a:t>C.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800" dirty="0" smtClean="0">
                <a:latin typeface="Calibri" panose="020F0502020204030204" pitchFamily="34" charset="0"/>
              </a:rPr>
              <a:t> </a:t>
            </a:r>
            <a:r>
              <a:rPr lang="vi-VN" altLang="en-US" sz="3600" b="1" dirty="0">
                <a:latin typeface="Times New Roman" panose="02020603050405020304" pitchFamily="18" charset="0"/>
              </a:rPr>
              <a:t>			</a:t>
            </a:r>
          </a:p>
        </p:txBody>
      </p:sp>
      <p:pic>
        <p:nvPicPr>
          <p:cNvPr id="4608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822282"/>
            <a:ext cx="1143000" cy="83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64782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07882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993482"/>
            <a:ext cx="10668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0" name="Group 2"/>
          <p:cNvGrpSpPr>
            <a:grpSpLocks/>
          </p:cNvGrpSpPr>
          <p:nvPr/>
        </p:nvGrpSpPr>
        <p:grpSpPr bwMode="auto">
          <a:xfrm>
            <a:off x="14039850" y="283370"/>
            <a:ext cx="3819525" cy="2650331"/>
            <a:chOff x="4150" y="1480"/>
            <a:chExt cx="1203" cy="1113"/>
          </a:xfrm>
        </p:grpSpPr>
        <p:sp>
          <p:nvSpPr>
            <p:cNvPr id="32788" name="AutoShape 3"/>
            <p:cNvSpPr>
              <a:spLocks noChangeArrowheads="1"/>
            </p:cNvSpPr>
            <p:nvPr/>
          </p:nvSpPr>
          <p:spPr bwMode="auto">
            <a:xfrm>
              <a:off x="4478" y="1480"/>
              <a:ext cx="499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1 w 21600"/>
                <a:gd name="T13" fmla="*/ 2274 h 21600"/>
                <a:gd name="T14" fmla="*/ 16535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2789" name="AutoShape 4"/>
            <p:cNvSpPr>
              <a:spLocks noChangeArrowheads="1"/>
            </p:cNvSpPr>
            <p:nvPr/>
          </p:nvSpPr>
          <p:spPr bwMode="auto">
            <a:xfrm rot="3329346">
              <a:off x="4809" y="1610"/>
              <a:ext cx="500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54 w 21600"/>
                <a:gd name="T13" fmla="*/ 2274 h 21600"/>
                <a:gd name="T14" fmla="*/ 16546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2790" name="AutoShape 5"/>
            <p:cNvSpPr>
              <a:spLocks noChangeArrowheads="1"/>
            </p:cNvSpPr>
            <p:nvPr/>
          </p:nvSpPr>
          <p:spPr bwMode="auto">
            <a:xfrm rot="7672901">
              <a:off x="4688" y="1951"/>
              <a:ext cx="626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8 w 21600"/>
                <a:gd name="T13" fmla="*/ 2274 h 21600"/>
                <a:gd name="T14" fmla="*/ 16562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2791" name="AutoShape 6"/>
            <p:cNvSpPr>
              <a:spLocks noChangeArrowheads="1"/>
            </p:cNvSpPr>
            <p:nvPr/>
          </p:nvSpPr>
          <p:spPr bwMode="auto">
            <a:xfrm rot="-8670818">
              <a:off x="4333" y="2004"/>
              <a:ext cx="544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3 w 21600"/>
                <a:gd name="T13" fmla="*/ 2274 h 21600"/>
                <a:gd name="T14" fmla="*/ 16557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2792" name="AutoShape 7"/>
            <p:cNvSpPr>
              <a:spLocks noChangeArrowheads="1"/>
            </p:cNvSpPr>
            <p:nvPr/>
          </p:nvSpPr>
          <p:spPr bwMode="auto">
            <a:xfrm rot="-3943439">
              <a:off x="4173" y="1681"/>
              <a:ext cx="544" cy="58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3 w 21600"/>
                <a:gd name="T13" fmla="*/ 2274 h 21600"/>
                <a:gd name="T14" fmla="*/ 16557 w 21600"/>
                <a:gd name="T15" fmla="*/ 13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2793" name="Oval 8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432" y="1842"/>
              <a:ext cx="584" cy="363"/>
            </a:xfrm>
            <a:prstGeom prst="ellipse">
              <a:avLst/>
            </a:prstGeom>
            <a:solidFill>
              <a:srgbClr val="66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9" action="ppaction://hlinksldjump"/>
                </a:rPr>
                <a:t>Back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781" name="Picture 34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35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3" name="Picture 36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4" name="Picture 37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5" name="Picture 38" descr="988279Barres_fleurs__16_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550" y="8077200"/>
            <a:ext cx="441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6" name="Picture 10" descr="toa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612357" cy="130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7" name="Picture 101" descr="Bellcoll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350" y="-340519"/>
            <a:ext cx="1981200" cy="148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866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6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31112">
            <a:off x="15498713" y="5638396"/>
            <a:ext cx="4144837" cy="39145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26509" y="2150648"/>
            <a:ext cx="15344164" cy="55847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76981">
            <a:off x="16582049" y="-196454"/>
            <a:ext cx="1978164" cy="184463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72345">
            <a:off x="676594" y="5138223"/>
            <a:ext cx="1499829" cy="315868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7840615">
            <a:off x="14516176" y="1659544"/>
            <a:ext cx="2348424" cy="76857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76400" y="1620046"/>
            <a:ext cx="1061203" cy="1061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872892" y="2937140"/>
            <a:ext cx="12317597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BÀI 11: ƯỚC CHUNG. ƯỚC CHUNG LỚN NHẤT</a:t>
            </a:r>
          </a:p>
          <a:p>
            <a:pPr algn="ctr">
              <a:lnSpc>
                <a:spcPct val="120000"/>
              </a:lnSpc>
            </a:pP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( 2 </a:t>
            </a:r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CE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43786"/>
          <a:stretch>
            <a:fillRect/>
          </a:stretch>
        </p:blipFill>
        <p:spPr>
          <a:xfrm>
            <a:off x="0" y="6607"/>
            <a:ext cx="18288000" cy="1028039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057909" y="-689643"/>
            <a:ext cx="9689995" cy="5402868"/>
            <a:chOff x="-3156596" y="2077354"/>
            <a:chExt cx="15802564" cy="805694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137" b="137"/>
            <a:stretch>
              <a:fillRect/>
            </a:stretch>
          </p:blipFill>
          <p:spPr>
            <a:xfrm>
              <a:off x="-3156596" y="2077354"/>
              <a:ext cx="15802564" cy="8056947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1006992" y="2621239"/>
              <a:ext cx="8862834" cy="2138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</a:t>
              </a: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1503099" y="1026455"/>
            <a:ext cx="13682087" cy="9068387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8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7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3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1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59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12" name="TextBox 12"/>
          <p:cNvSpPr txBox="1"/>
          <p:nvPr/>
        </p:nvSpPr>
        <p:spPr>
          <a:xfrm>
            <a:off x="3172295" y="2182547"/>
            <a:ext cx="11574000" cy="1080296"/>
          </a:xfrm>
          <a:prstGeom prst="rect">
            <a:avLst/>
          </a:prstGeom>
          <a:solidFill>
            <a:srgbClr val="CCCCFF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189784" y="4165192"/>
            <a:ext cx="11413550" cy="967894"/>
          </a:xfrm>
          <a:prstGeom prst="rect">
            <a:avLst/>
          </a:prstGeom>
          <a:solidFill>
            <a:srgbClr val="AFDEE3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76707" y="7675510"/>
            <a:ext cx="8930494" cy="123489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endParaRPr lang="en-US" sz="5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4800"/>
              </a:lnSpc>
            </a:pP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5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823672" y="2182547"/>
            <a:ext cx="970642" cy="969366"/>
            <a:chOff x="0" y="0"/>
            <a:chExt cx="1294189" cy="1292488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09BF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848758" y="4076700"/>
            <a:ext cx="970642" cy="969366"/>
            <a:chOff x="0" y="0"/>
            <a:chExt cx="1294189" cy="1292488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ADBCD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361375" y="228627"/>
              <a:ext cx="634729" cy="952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848758" y="7647755"/>
            <a:ext cx="970642" cy="969366"/>
            <a:chOff x="0" y="0"/>
            <a:chExt cx="1294189" cy="1292488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294189" cy="1292488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BD6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12577" y="188577"/>
              <a:ext cx="915750" cy="95752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635"/>
                </a:lnSpc>
                <a:spcBef>
                  <a:spcPct val="0"/>
                </a:spcBef>
              </a:pPr>
              <a:r>
                <a:rPr lang="en-US" sz="4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DB58A79-D2AA-F2FB-30BE-C6228E7DEA04}"/>
              </a:ext>
            </a:extLst>
          </p:cNvPr>
          <p:cNvSpPr txBox="1"/>
          <p:nvPr/>
        </p:nvSpPr>
        <p:spPr>
          <a:xfrm>
            <a:off x="2492159" y="5372100"/>
            <a:ext cx="12940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  a. Tìm ước chung lớn nhất bằng cách phân tích các số ra thừa số nguyên tố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071F78-D397-DCDF-665A-2F6911DCF6AD}"/>
              </a:ext>
            </a:extLst>
          </p:cNvPr>
          <p:cNvSpPr txBox="1"/>
          <p:nvPr/>
        </p:nvSpPr>
        <p:spPr>
          <a:xfrm>
            <a:off x="2457250" y="6667656"/>
            <a:ext cx="10885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b. Tìm ước chung từ ước chung lớn nhất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1686" y="280985"/>
            <a:ext cx="13055527" cy="51054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002000" y="8904988"/>
            <a:ext cx="2605378" cy="14142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651484">
            <a:off x="15933944" y="218911"/>
            <a:ext cx="2741489" cy="14442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09600" y="8303817"/>
            <a:ext cx="2986993" cy="261659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74087" y="498098"/>
            <a:ext cx="1061203" cy="1061203"/>
          </a:xfrm>
          <a:prstGeom prst="rect">
            <a:avLst/>
          </a:prstGeom>
        </p:spPr>
      </p:pic>
      <p:sp>
        <p:nvSpPr>
          <p:cNvPr id="14" name="TextBox 4"/>
          <p:cNvSpPr txBox="1"/>
          <p:nvPr/>
        </p:nvSpPr>
        <p:spPr>
          <a:xfrm>
            <a:off x="4115843" y="498097"/>
            <a:ext cx="10327212" cy="2880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>
                <a:solidFill>
                  <a:srgbClr val="C00000"/>
                </a:solidFill>
              </a:rPr>
              <a:t>2. CÁCH TÌM ƯỚC CHUNG LỚN NHẤT</a:t>
            </a: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115936">
            <a:off x="-267712" y="-749298"/>
            <a:ext cx="2307514" cy="2494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3C24B2C3-B42E-459C-B381-C00134C570A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39A37C9-67F9-44EE-8073-F5B21F09926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CAFD73F-98C8-4DB6-9A0B-CD2C8DD0A6A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45AC952-BCCF-4F13-BD09-00699CD287E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6FBB6377-420F-4735-8B6A-C26B47BB21E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BA8EF6A-1212-4318-9503-D2DC9AEC7C2B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536519196,D:\Documents\ƯỚC CHUNG LỚN NHẤT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1063</Words>
  <Application>Microsoft Office PowerPoint</Application>
  <PresentationFormat>Custom</PresentationFormat>
  <Paragraphs>156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Abel</vt:lpstr>
      <vt:lpstr>Cambria Math</vt:lpstr>
      <vt:lpstr>Times New Roman</vt:lpstr>
      <vt:lpstr>Odibee Sans</vt:lpstr>
      <vt:lpstr>Arial</vt:lpstr>
      <vt:lpstr>Symbol</vt:lpstr>
      <vt:lpstr>Calibri</vt:lpstr>
      <vt:lpstr>Wingdings</vt:lpstr>
      <vt:lpstr>Office Theme</vt:lpstr>
      <vt:lpstr>PowerPoint Presentation</vt:lpstr>
      <vt:lpstr>PowerPoint Presentation</vt:lpstr>
      <vt:lpstr>BÔNG HOA SỐ 1</vt:lpstr>
      <vt:lpstr>BÔNG HOA SỐ 2</vt:lpstr>
      <vt:lpstr>BÔNG HOA SỐ 3</vt:lpstr>
      <vt:lpstr>BÔNG HOA SỐ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HP</cp:lastModifiedBy>
  <cp:revision>197</cp:revision>
  <dcterms:created xsi:type="dcterms:W3CDTF">2006-08-16T00:00:00Z</dcterms:created>
  <dcterms:modified xsi:type="dcterms:W3CDTF">2024-10-21T06:29:48Z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A73B0B501713462B9E478B908A68DF5E</vt:lpwstr>
  </property>
  <property fmtid="{D5CDD505-2E9C-101B-9397-08002B2CF9AE}" pid="3" name="KSOProductBuildVer">
    <vt:lpwstr>1033-11.2.0.10382</vt:lpwstr>
  </property>
</Properties>
</file>