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9" r:id="rId2"/>
    <p:sldId id="320" r:id="rId3"/>
    <p:sldId id="269" r:id="rId4"/>
    <p:sldId id="290" r:id="rId5"/>
    <p:sldId id="291" r:id="rId6"/>
    <p:sldId id="321" r:id="rId7"/>
    <p:sldId id="288" r:id="rId8"/>
    <p:sldId id="292" r:id="rId9"/>
    <p:sldId id="324" r:id="rId10"/>
    <p:sldId id="326" r:id="rId11"/>
    <p:sldId id="327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158" autoAdjust="0"/>
  </p:normalViewPr>
  <p:slideViewPr>
    <p:cSldViewPr>
      <p:cViewPr varScale="1">
        <p:scale>
          <a:sx n="68" d="100"/>
          <a:sy n="68" d="100"/>
        </p:scale>
        <p:origin x="1264" y="3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ùng đỗ" userId="5980aed281084541" providerId="LiveId" clId="{D713C0F4-DB51-4EAA-8E13-DCBF4AAB33B4}"/>
    <pc:docChg chg="undo custSel addSld delSld modSld sldOrd">
      <pc:chgData name="hùng đỗ" userId="5980aed281084541" providerId="LiveId" clId="{D713C0F4-DB51-4EAA-8E13-DCBF4AAB33B4}" dt="2023-10-16T13:52:39.768" v="1963" actId="14100"/>
      <pc:docMkLst>
        <pc:docMk/>
      </pc:docMkLst>
      <pc:sldChg chg="addSp delSp modSp mod modAnim">
        <pc:chgData name="hùng đỗ" userId="5980aed281084541" providerId="LiveId" clId="{D713C0F4-DB51-4EAA-8E13-DCBF4AAB33B4}" dt="2023-10-16T12:14:23.532" v="138"/>
        <pc:sldMkLst>
          <pc:docMk/>
          <pc:sldMk cId="2114178573" sldId="269"/>
        </pc:sldMkLst>
        <pc:spChg chg="add mod">
          <ac:chgData name="hùng đỗ" userId="5980aed281084541" providerId="LiveId" clId="{D713C0F4-DB51-4EAA-8E13-DCBF4AAB33B4}" dt="2023-10-16T12:13:48.784" v="134" actId="20577"/>
          <ac:spMkLst>
            <pc:docMk/>
            <pc:sldMk cId="2114178573" sldId="269"/>
            <ac:spMk id="2" creationId="{18A21C2D-E28A-5053-4369-EED860156C6F}"/>
          </ac:spMkLst>
        </pc:spChg>
        <pc:picChg chg="del">
          <ac:chgData name="hùng đỗ" userId="5980aed281084541" providerId="LiveId" clId="{D713C0F4-DB51-4EAA-8E13-DCBF4AAB33B4}" dt="2023-10-16T12:12:19.007" v="2" actId="478"/>
          <ac:picMkLst>
            <pc:docMk/>
            <pc:sldMk cId="2114178573" sldId="269"/>
            <ac:picMk id="3" creationId="{00000000-0000-0000-0000-000000000000}"/>
          </ac:picMkLst>
        </pc:picChg>
        <pc:picChg chg="mod">
          <ac:chgData name="hùng đỗ" userId="5980aed281084541" providerId="LiveId" clId="{D713C0F4-DB51-4EAA-8E13-DCBF4AAB33B4}" dt="2023-10-16T12:13:45.525" v="133" actId="1076"/>
          <ac:picMkLst>
            <pc:docMk/>
            <pc:sldMk cId="2114178573" sldId="269"/>
            <ac:picMk id="2050" creationId="{00000000-0000-0000-0000-000000000000}"/>
          </ac:picMkLst>
        </pc:picChg>
        <pc:picChg chg="mod">
          <ac:chgData name="hùng đỗ" userId="5980aed281084541" providerId="LiveId" clId="{D713C0F4-DB51-4EAA-8E13-DCBF4AAB33B4}" dt="2023-10-16T12:14:08.511" v="136" actId="1076"/>
          <ac:picMkLst>
            <pc:docMk/>
            <pc:sldMk cId="2114178573" sldId="269"/>
            <ac:picMk id="2051" creationId="{00000000-0000-0000-0000-000000000000}"/>
          </ac:picMkLst>
        </pc:picChg>
      </pc:sldChg>
      <pc:sldChg chg="addSp modSp mod ord modAnim">
        <pc:chgData name="hùng đỗ" userId="5980aed281084541" providerId="LiveId" clId="{D713C0F4-DB51-4EAA-8E13-DCBF4AAB33B4}" dt="2023-10-16T13:38:52.307" v="1533" actId="113"/>
        <pc:sldMkLst>
          <pc:docMk/>
          <pc:sldMk cId="1422313298" sldId="288"/>
        </pc:sldMkLst>
        <pc:spChg chg="add mod">
          <ac:chgData name="hùng đỗ" userId="5980aed281084541" providerId="LiveId" clId="{D713C0F4-DB51-4EAA-8E13-DCBF4AAB33B4}" dt="2023-10-16T13:37:55.269" v="1501" actId="20577"/>
          <ac:spMkLst>
            <pc:docMk/>
            <pc:sldMk cId="1422313298" sldId="288"/>
            <ac:spMk id="2" creationId="{AC8F8180-C32F-78F4-B347-D2FFC2E2C1B7}"/>
          </ac:spMkLst>
        </pc:spChg>
        <pc:spChg chg="mod">
          <ac:chgData name="hùng đỗ" userId="5980aed281084541" providerId="LiveId" clId="{D713C0F4-DB51-4EAA-8E13-DCBF4AAB33B4}" dt="2023-10-16T13:36:25.713" v="1355" actId="20577"/>
          <ac:spMkLst>
            <pc:docMk/>
            <pc:sldMk cId="1422313298" sldId="288"/>
            <ac:spMk id="6" creationId="{00000000-0000-0000-0000-000000000000}"/>
          </ac:spMkLst>
        </pc:spChg>
        <pc:spChg chg="mod">
          <ac:chgData name="hùng đỗ" userId="5980aed281084541" providerId="LiveId" clId="{D713C0F4-DB51-4EAA-8E13-DCBF4AAB33B4}" dt="2023-10-16T13:38:52.307" v="1533" actId="113"/>
          <ac:spMkLst>
            <pc:docMk/>
            <pc:sldMk cId="1422313298" sldId="288"/>
            <ac:spMk id="7" creationId="{00000000-0000-0000-0000-000000000000}"/>
          </ac:spMkLst>
        </pc:spChg>
        <pc:spChg chg="mod">
          <ac:chgData name="hùng đỗ" userId="5980aed281084541" providerId="LiveId" clId="{D713C0F4-DB51-4EAA-8E13-DCBF4AAB33B4}" dt="2023-10-16T13:36:41.467" v="1358" actId="1076"/>
          <ac:spMkLst>
            <pc:docMk/>
            <pc:sldMk cId="1422313298" sldId="288"/>
            <ac:spMk id="8" creationId="{00000000-0000-0000-0000-000000000000}"/>
          </ac:spMkLst>
        </pc:spChg>
        <pc:spChg chg="mod">
          <ac:chgData name="hùng đỗ" userId="5980aed281084541" providerId="LiveId" clId="{D713C0F4-DB51-4EAA-8E13-DCBF4AAB33B4}" dt="2023-10-16T13:36:43.182" v="1359" actId="1076"/>
          <ac:spMkLst>
            <pc:docMk/>
            <pc:sldMk cId="1422313298" sldId="288"/>
            <ac:spMk id="9" creationId="{00000000-0000-0000-0000-000000000000}"/>
          </ac:spMkLst>
        </pc:spChg>
        <pc:spChg chg="mod">
          <ac:chgData name="hùng đỗ" userId="5980aed281084541" providerId="LiveId" clId="{D713C0F4-DB51-4EAA-8E13-DCBF4AAB33B4}" dt="2023-10-16T13:36:45.459" v="1360" actId="1076"/>
          <ac:spMkLst>
            <pc:docMk/>
            <pc:sldMk cId="1422313298" sldId="288"/>
            <ac:spMk id="10" creationId="{00000000-0000-0000-0000-000000000000}"/>
          </ac:spMkLst>
        </pc:spChg>
        <pc:spChg chg="mod">
          <ac:chgData name="hùng đỗ" userId="5980aed281084541" providerId="LiveId" clId="{D713C0F4-DB51-4EAA-8E13-DCBF4AAB33B4}" dt="2023-10-16T13:38:04.136" v="1503" actId="20577"/>
          <ac:spMkLst>
            <pc:docMk/>
            <pc:sldMk cId="1422313298" sldId="288"/>
            <ac:spMk id="11" creationId="{00000000-0000-0000-0000-000000000000}"/>
          </ac:spMkLst>
        </pc:spChg>
      </pc:sldChg>
      <pc:sldChg chg="modSp mod">
        <pc:chgData name="hùng đỗ" userId="5980aed281084541" providerId="LiveId" clId="{D713C0F4-DB51-4EAA-8E13-DCBF4AAB33B4}" dt="2023-10-16T12:24:58.443" v="531" actId="20577"/>
        <pc:sldMkLst>
          <pc:docMk/>
          <pc:sldMk cId="4196265082" sldId="290"/>
        </pc:sldMkLst>
        <pc:spChg chg="mod">
          <ac:chgData name="hùng đỗ" userId="5980aed281084541" providerId="LiveId" clId="{D713C0F4-DB51-4EAA-8E13-DCBF4AAB33B4}" dt="2023-10-16T12:24:58.443" v="531" actId="20577"/>
          <ac:spMkLst>
            <pc:docMk/>
            <pc:sldMk cId="4196265082" sldId="290"/>
            <ac:spMk id="4" creationId="{00000000-0000-0000-0000-000000000000}"/>
          </ac:spMkLst>
        </pc:spChg>
        <pc:spChg chg="mod">
          <ac:chgData name="hùng đỗ" userId="5980aed281084541" providerId="LiveId" clId="{D713C0F4-DB51-4EAA-8E13-DCBF4AAB33B4}" dt="2023-10-16T12:15:21.603" v="153" actId="20577"/>
          <ac:spMkLst>
            <pc:docMk/>
            <pc:sldMk cId="4196265082" sldId="290"/>
            <ac:spMk id="5" creationId="{00000000-0000-0000-0000-000000000000}"/>
          </ac:spMkLst>
        </pc:spChg>
        <pc:spChg chg="mod">
          <ac:chgData name="hùng đỗ" userId="5980aed281084541" providerId="LiveId" clId="{D713C0F4-DB51-4EAA-8E13-DCBF4AAB33B4}" dt="2023-10-16T12:16:30.148" v="183" actId="1076"/>
          <ac:spMkLst>
            <pc:docMk/>
            <pc:sldMk cId="4196265082" sldId="290"/>
            <ac:spMk id="6" creationId="{00000000-0000-0000-0000-000000000000}"/>
          </ac:spMkLst>
        </pc:spChg>
        <pc:spChg chg="mod">
          <ac:chgData name="hùng đỗ" userId="5980aed281084541" providerId="LiveId" clId="{D713C0F4-DB51-4EAA-8E13-DCBF4AAB33B4}" dt="2023-10-16T12:15:52.490" v="175" actId="20577"/>
          <ac:spMkLst>
            <pc:docMk/>
            <pc:sldMk cId="4196265082" sldId="290"/>
            <ac:spMk id="7" creationId="{00000000-0000-0000-0000-000000000000}"/>
          </ac:spMkLst>
        </pc:spChg>
        <pc:spChg chg="mod">
          <ac:chgData name="hùng đỗ" userId="5980aed281084541" providerId="LiveId" clId="{D713C0F4-DB51-4EAA-8E13-DCBF4AAB33B4}" dt="2023-10-16T12:17:10.287" v="204" actId="20577"/>
          <ac:spMkLst>
            <pc:docMk/>
            <pc:sldMk cId="4196265082" sldId="290"/>
            <ac:spMk id="13" creationId="{00000000-0000-0000-0000-000000000000}"/>
          </ac:spMkLst>
        </pc:spChg>
        <pc:spChg chg="mod">
          <ac:chgData name="hùng đỗ" userId="5980aed281084541" providerId="LiveId" clId="{D713C0F4-DB51-4EAA-8E13-DCBF4AAB33B4}" dt="2023-10-16T12:16:58.897" v="199" actId="20577"/>
          <ac:spMkLst>
            <pc:docMk/>
            <pc:sldMk cId="4196265082" sldId="290"/>
            <ac:spMk id="14" creationId="{00000000-0000-0000-0000-000000000000}"/>
          </ac:spMkLst>
        </pc:spChg>
        <pc:spChg chg="mod">
          <ac:chgData name="hùng đỗ" userId="5980aed281084541" providerId="LiveId" clId="{D713C0F4-DB51-4EAA-8E13-DCBF4AAB33B4}" dt="2023-10-16T12:16:43.500" v="191" actId="20577"/>
          <ac:spMkLst>
            <pc:docMk/>
            <pc:sldMk cId="4196265082" sldId="290"/>
            <ac:spMk id="15" creationId="{00000000-0000-0000-0000-000000000000}"/>
          </ac:spMkLst>
        </pc:spChg>
        <pc:spChg chg="mod">
          <ac:chgData name="hùng đỗ" userId="5980aed281084541" providerId="LiveId" clId="{D713C0F4-DB51-4EAA-8E13-DCBF4AAB33B4}" dt="2023-10-16T12:17:21.877" v="214" actId="20577"/>
          <ac:spMkLst>
            <pc:docMk/>
            <pc:sldMk cId="4196265082" sldId="290"/>
            <ac:spMk id="16" creationId="{00000000-0000-0000-0000-000000000000}"/>
          </ac:spMkLst>
        </pc:spChg>
      </pc:sldChg>
      <pc:sldChg chg="addSp delSp modSp mod modAnim">
        <pc:chgData name="hùng đỗ" userId="5980aed281084541" providerId="LiveId" clId="{D713C0F4-DB51-4EAA-8E13-DCBF4AAB33B4}" dt="2023-10-16T13:31:33.861" v="1313" actId="20577"/>
        <pc:sldMkLst>
          <pc:docMk/>
          <pc:sldMk cId="39652337" sldId="291"/>
        </pc:sldMkLst>
        <pc:spChg chg="add mod">
          <ac:chgData name="hùng đỗ" userId="5980aed281084541" providerId="LiveId" clId="{D713C0F4-DB51-4EAA-8E13-DCBF4AAB33B4}" dt="2023-10-16T13:31:33.861" v="1313" actId="20577"/>
          <ac:spMkLst>
            <pc:docMk/>
            <pc:sldMk cId="39652337" sldId="291"/>
            <ac:spMk id="2" creationId="{CE469293-618E-C70D-67F9-82CAE0A4E9CD}"/>
          </ac:spMkLst>
        </pc:spChg>
        <pc:spChg chg="add del mod">
          <ac:chgData name="hùng đỗ" userId="5980aed281084541" providerId="LiveId" clId="{D713C0F4-DB51-4EAA-8E13-DCBF4AAB33B4}" dt="2023-10-16T12:21:30.056" v="432"/>
          <ac:spMkLst>
            <pc:docMk/>
            <pc:sldMk cId="39652337" sldId="291"/>
            <ac:spMk id="3" creationId="{C70EFE2E-1A87-A8F6-C033-0CF28534C089}"/>
          </ac:spMkLst>
        </pc:spChg>
        <pc:spChg chg="add mod">
          <ac:chgData name="hùng đỗ" userId="5980aed281084541" providerId="LiveId" clId="{D713C0F4-DB51-4EAA-8E13-DCBF4AAB33B4}" dt="2023-10-16T12:22:04.720" v="522" actId="20577"/>
          <ac:spMkLst>
            <pc:docMk/>
            <pc:sldMk cId="39652337" sldId="291"/>
            <ac:spMk id="4" creationId="{A8E19E76-03AF-AF8F-144E-21DC9946A3D0}"/>
          </ac:spMkLst>
        </pc:spChg>
        <pc:spChg chg="mod">
          <ac:chgData name="hùng đỗ" userId="5980aed281084541" providerId="LiveId" clId="{D713C0F4-DB51-4EAA-8E13-DCBF4AAB33B4}" dt="2023-10-16T13:31:20.958" v="1312" actId="1076"/>
          <ac:spMkLst>
            <pc:docMk/>
            <pc:sldMk cId="39652337" sldId="291"/>
            <ac:spMk id="17" creationId="{00000000-0000-0000-0000-000000000000}"/>
          </ac:spMkLst>
        </pc:spChg>
        <pc:grpChg chg="mod">
          <ac:chgData name="hùng đỗ" userId="5980aed281084541" providerId="LiveId" clId="{D713C0F4-DB51-4EAA-8E13-DCBF4AAB33B4}" dt="2023-10-16T13:31:10.961" v="1310" actId="14100"/>
          <ac:grpSpMkLst>
            <pc:docMk/>
            <pc:sldMk cId="39652337" sldId="291"/>
            <ac:grpSpMk id="15" creationId="{00000000-0000-0000-0000-000000000000}"/>
          </ac:grpSpMkLst>
        </pc:grpChg>
        <pc:picChg chg="add del mod">
          <ac:chgData name="hùng đỗ" userId="5980aed281084541" providerId="LiveId" clId="{D713C0F4-DB51-4EAA-8E13-DCBF4AAB33B4}" dt="2023-10-16T12:20:31.063" v="382" actId="478"/>
          <ac:picMkLst>
            <pc:docMk/>
            <pc:sldMk cId="39652337" sldId="291"/>
            <ac:picMk id="3074" creationId="{00000000-0000-0000-0000-000000000000}"/>
          </ac:picMkLst>
        </pc:picChg>
        <pc:picChg chg="add del mod">
          <ac:chgData name="hùng đỗ" userId="5980aed281084541" providerId="LiveId" clId="{D713C0F4-DB51-4EAA-8E13-DCBF4AAB33B4}" dt="2023-10-16T12:22:06.849" v="523" actId="478"/>
          <ac:picMkLst>
            <pc:docMk/>
            <pc:sldMk cId="39652337" sldId="291"/>
            <ac:picMk id="3075" creationId="{00000000-0000-0000-0000-000000000000}"/>
          </ac:picMkLst>
        </pc:picChg>
      </pc:sldChg>
      <pc:sldChg chg="modAnim">
        <pc:chgData name="hùng đỗ" userId="5980aed281084541" providerId="LiveId" clId="{D713C0F4-DB51-4EAA-8E13-DCBF4AAB33B4}" dt="2023-10-16T12:59:05.381" v="1011"/>
        <pc:sldMkLst>
          <pc:docMk/>
          <pc:sldMk cId="3530346016" sldId="292"/>
        </pc:sldMkLst>
      </pc:sldChg>
      <pc:sldChg chg="addSp delSp modSp mod delAnim modAnim">
        <pc:chgData name="hùng đỗ" userId="5980aed281084541" providerId="LiveId" clId="{D713C0F4-DB51-4EAA-8E13-DCBF4AAB33B4}" dt="2023-10-16T13:46:11.410" v="1768" actId="20577"/>
        <pc:sldMkLst>
          <pc:docMk/>
          <pc:sldMk cId="3897524592" sldId="321"/>
        </pc:sldMkLst>
        <pc:spChg chg="add mod">
          <ac:chgData name="hùng đỗ" userId="5980aed281084541" providerId="LiveId" clId="{D713C0F4-DB51-4EAA-8E13-DCBF4AAB33B4}" dt="2023-10-16T13:46:11.410" v="1768" actId="20577"/>
          <ac:spMkLst>
            <pc:docMk/>
            <pc:sldMk cId="3897524592" sldId="321"/>
            <ac:spMk id="2" creationId="{645D12B5-A61F-B40B-2D30-C5715F39AC8E}"/>
          </ac:spMkLst>
        </pc:spChg>
        <pc:spChg chg="add mod">
          <ac:chgData name="hùng đỗ" userId="5980aed281084541" providerId="LiveId" clId="{D713C0F4-DB51-4EAA-8E13-DCBF4AAB33B4}" dt="2023-10-16T12:36:36.438" v="922" actId="1076"/>
          <ac:spMkLst>
            <pc:docMk/>
            <pc:sldMk cId="3897524592" sldId="321"/>
            <ac:spMk id="3" creationId="{007F9AA7-EA47-1AE5-B321-997BBAB22934}"/>
          </ac:spMkLst>
        </pc:spChg>
        <pc:spChg chg="add del mod">
          <ac:chgData name="hùng đỗ" userId="5980aed281084541" providerId="LiveId" clId="{D713C0F4-DB51-4EAA-8E13-DCBF4AAB33B4}" dt="2023-10-16T12:31:19.374" v="777" actId="478"/>
          <ac:spMkLst>
            <pc:docMk/>
            <pc:sldMk cId="3897524592" sldId="321"/>
            <ac:spMk id="4" creationId="{935547D7-0CB3-28D2-2E7A-A32220197B30}"/>
          </ac:spMkLst>
        </pc:spChg>
        <pc:spChg chg="add mod">
          <ac:chgData name="hùng đỗ" userId="5980aed281084541" providerId="LiveId" clId="{D713C0F4-DB51-4EAA-8E13-DCBF4AAB33B4}" dt="2023-10-16T12:31:32.785" v="790" actId="20577"/>
          <ac:spMkLst>
            <pc:docMk/>
            <pc:sldMk cId="3897524592" sldId="321"/>
            <ac:spMk id="5" creationId="{1787AFA0-23BB-35DA-D3DF-3A33F67974C4}"/>
          </ac:spMkLst>
        </pc:spChg>
        <pc:spChg chg="add mod">
          <ac:chgData name="hùng đỗ" userId="5980aed281084541" providerId="LiveId" clId="{D713C0F4-DB51-4EAA-8E13-DCBF4AAB33B4}" dt="2023-10-16T12:31:47.162" v="799" actId="20577"/>
          <ac:spMkLst>
            <pc:docMk/>
            <pc:sldMk cId="3897524592" sldId="321"/>
            <ac:spMk id="6" creationId="{22D77A11-B5C4-45DA-B8EC-09B96F9DA10F}"/>
          </ac:spMkLst>
        </pc:spChg>
        <pc:spChg chg="add mod">
          <ac:chgData name="hùng đỗ" userId="5980aed281084541" providerId="LiveId" clId="{D713C0F4-DB51-4EAA-8E13-DCBF4AAB33B4}" dt="2023-10-16T12:33:47.050" v="810" actId="20577"/>
          <ac:spMkLst>
            <pc:docMk/>
            <pc:sldMk cId="3897524592" sldId="321"/>
            <ac:spMk id="7" creationId="{779792D1-5D09-2D88-AFF7-936BFD890CC6}"/>
          </ac:spMkLst>
        </pc:spChg>
        <pc:spChg chg="add mod">
          <ac:chgData name="hùng đỗ" userId="5980aed281084541" providerId="LiveId" clId="{D713C0F4-DB51-4EAA-8E13-DCBF4AAB33B4}" dt="2023-10-16T12:38:41.034" v="925" actId="255"/>
          <ac:spMkLst>
            <pc:docMk/>
            <pc:sldMk cId="3897524592" sldId="321"/>
            <ac:spMk id="8" creationId="{ED5DD7B9-AF12-E3D3-D062-6D22F4B9D6A1}"/>
          </ac:spMkLst>
        </pc:spChg>
        <pc:spChg chg="add mod">
          <ac:chgData name="hùng đỗ" userId="5980aed281084541" providerId="LiveId" clId="{D713C0F4-DB51-4EAA-8E13-DCBF4AAB33B4}" dt="2023-10-16T12:36:12.024" v="912" actId="1076"/>
          <ac:spMkLst>
            <pc:docMk/>
            <pc:sldMk cId="3897524592" sldId="321"/>
            <ac:spMk id="9" creationId="{76D5A74F-FB8C-0736-4ED5-893823A918F6}"/>
          </ac:spMkLst>
        </pc:spChg>
        <pc:spChg chg="add del mod">
          <ac:chgData name="hùng đỗ" userId="5980aed281084541" providerId="LiveId" clId="{D713C0F4-DB51-4EAA-8E13-DCBF4AAB33B4}" dt="2023-10-16T12:57:02.233" v="1005" actId="478"/>
          <ac:spMkLst>
            <pc:docMk/>
            <pc:sldMk cId="3897524592" sldId="321"/>
            <ac:spMk id="10" creationId="{14A7DF17-8BB1-F519-824F-9D1C09E83149}"/>
          </ac:spMkLst>
        </pc:spChg>
        <pc:picChg chg="del">
          <ac:chgData name="hùng đỗ" userId="5980aed281084541" providerId="LiveId" clId="{D713C0F4-DB51-4EAA-8E13-DCBF4AAB33B4}" dt="2023-10-16T12:25:24.306" v="532" actId="478"/>
          <ac:picMkLst>
            <pc:docMk/>
            <pc:sldMk cId="3897524592" sldId="321"/>
            <ac:picMk id="4099" creationId="{00000000-0000-0000-0000-000000000000}"/>
          </ac:picMkLst>
        </pc:picChg>
        <pc:picChg chg="del mod">
          <ac:chgData name="hùng đỗ" userId="5980aed281084541" providerId="LiveId" clId="{D713C0F4-DB51-4EAA-8E13-DCBF4AAB33B4}" dt="2023-10-16T12:56:36.527" v="1003" actId="478"/>
          <ac:picMkLst>
            <pc:docMk/>
            <pc:sldMk cId="3897524592" sldId="321"/>
            <ac:picMk id="4100" creationId="{00000000-0000-0000-0000-000000000000}"/>
          </ac:picMkLst>
        </pc:picChg>
      </pc:sldChg>
      <pc:sldChg chg="del">
        <pc:chgData name="hùng đỗ" userId="5980aed281084541" providerId="LiveId" clId="{D713C0F4-DB51-4EAA-8E13-DCBF4AAB33B4}" dt="2023-10-16T12:56:56.184" v="1004" actId="47"/>
        <pc:sldMkLst>
          <pc:docMk/>
          <pc:sldMk cId="2106280121" sldId="322"/>
        </pc:sldMkLst>
      </pc:sldChg>
      <pc:sldChg chg="del">
        <pc:chgData name="hùng đỗ" userId="5980aed281084541" providerId="LiveId" clId="{D713C0F4-DB51-4EAA-8E13-DCBF4AAB33B4}" dt="2023-10-16T12:59:51.211" v="1012" actId="47"/>
        <pc:sldMkLst>
          <pc:docMk/>
          <pc:sldMk cId="2811619743" sldId="323"/>
        </pc:sldMkLst>
      </pc:sldChg>
      <pc:sldChg chg="addSp delSp modSp mod modAnim">
        <pc:chgData name="hùng đỗ" userId="5980aed281084541" providerId="LiveId" clId="{D713C0F4-DB51-4EAA-8E13-DCBF4AAB33B4}" dt="2023-10-16T13:50:03.617" v="1913"/>
        <pc:sldMkLst>
          <pc:docMk/>
          <pc:sldMk cId="2519585639" sldId="324"/>
        </pc:sldMkLst>
        <pc:spChg chg="add mod">
          <ac:chgData name="hùng đỗ" userId="5980aed281084541" providerId="LiveId" clId="{D713C0F4-DB51-4EAA-8E13-DCBF4AAB33B4}" dt="2023-10-16T13:49:13.222" v="1904" actId="14100"/>
          <ac:spMkLst>
            <pc:docMk/>
            <pc:sldMk cId="2519585639" sldId="324"/>
            <ac:spMk id="2" creationId="{D649B0C4-0BD6-161E-74E6-9EC85DE06213}"/>
          </ac:spMkLst>
        </pc:spChg>
        <pc:spChg chg="add mod">
          <ac:chgData name="hùng đỗ" userId="5980aed281084541" providerId="LiveId" clId="{D713C0F4-DB51-4EAA-8E13-DCBF4AAB33B4}" dt="2023-10-16T13:47:57.420" v="1783" actId="1076"/>
          <ac:spMkLst>
            <pc:docMk/>
            <pc:sldMk cId="2519585639" sldId="324"/>
            <ac:spMk id="3" creationId="{FE6AA5A0-07F1-3BEE-54E2-5A15AA78F296}"/>
          </ac:spMkLst>
        </pc:spChg>
        <pc:spChg chg="add del mod">
          <ac:chgData name="hùng đỗ" userId="5980aed281084541" providerId="LiveId" clId="{D713C0F4-DB51-4EAA-8E13-DCBF4AAB33B4}" dt="2023-10-16T13:47:53.838" v="1782" actId="478"/>
          <ac:spMkLst>
            <pc:docMk/>
            <pc:sldMk cId="2519585639" sldId="324"/>
            <ac:spMk id="5" creationId="{EE69EB7B-064C-AB7E-5290-CDE8322A93DE}"/>
          </ac:spMkLst>
        </pc:spChg>
        <pc:spChg chg="add mod">
          <ac:chgData name="hùng đỗ" userId="5980aed281084541" providerId="LiveId" clId="{D713C0F4-DB51-4EAA-8E13-DCBF4AAB33B4}" dt="2023-10-16T13:49:41.797" v="1910" actId="20577"/>
          <ac:spMkLst>
            <pc:docMk/>
            <pc:sldMk cId="2519585639" sldId="324"/>
            <ac:spMk id="7" creationId="{82B66122-DDB2-4378-6281-7206946097D6}"/>
          </ac:spMkLst>
        </pc:spChg>
        <pc:spChg chg="del">
          <ac:chgData name="hùng đỗ" userId="5980aed281084541" providerId="LiveId" clId="{D713C0F4-DB51-4EAA-8E13-DCBF4AAB33B4}" dt="2023-10-16T13:03:02.296" v="1014" actId="478"/>
          <ac:spMkLst>
            <pc:docMk/>
            <pc:sldMk cId="2519585639" sldId="324"/>
            <ac:spMk id="8" creationId="{00000000-0000-0000-0000-000000000000}"/>
          </ac:spMkLst>
        </pc:spChg>
        <pc:spChg chg="del">
          <ac:chgData name="hùng đỗ" userId="5980aed281084541" providerId="LiveId" clId="{D713C0F4-DB51-4EAA-8E13-DCBF4AAB33B4}" dt="2023-10-16T13:41:44.503" v="1537" actId="478"/>
          <ac:spMkLst>
            <pc:docMk/>
            <pc:sldMk cId="2519585639" sldId="324"/>
            <ac:spMk id="10" creationId="{00000000-0000-0000-0000-000000000000}"/>
          </ac:spMkLst>
        </pc:spChg>
        <pc:picChg chg="mod">
          <ac:chgData name="hùng đỗ" userId="5980aed281084541" providerId="LiveId" clId="{D713C0F4-DB51-4EAA-8E13-DCBF4AAB33B4}" dt="2023-10-16T13:49:21.224" v="1905" actId="14100"/>
          <ac:picMkLst>
            <pc:docMk/>
            <pc:sldMk cId="2519585639" sldId="324"/>
            <ac:picMk id="6" creationId="{00000000-0000-0000-0000-000000000000}"/>
          </ac:picMkLst>
        </pc:picChg>
        <pc:picChg chg="mod">
          <ac:chgData name="hùng đỗ" userId="5980aed281084541" providerId="LiveId" clId="{D713C0F4-DB51-4EAA-8E13-DCBF4AAB33B4}" dt="2023-10-16T13:49:27.369" v="1906" actId="1076"/>
          <ac:picMkLst>
            <pc:docMk/>
            <pc:sldMk cId="2519585639" sldId="324"/>
            <ac:picMk id="8194" creationId="{00000000-0000-0000-0000-000000000000}"/>
          </ac:picMkLst>
        </pc:picChg>
        <pc:picChg chg="del">
          <ac:chgData name="hùng đỗ" userId="5980aed281084541" providerId="LiveId" clId="{D713C0F4-DB51-4EAA-8E13-DCBF4AAB33B4}" dt="2023-10-16T13:03:04.549" v="1015" actId="478"/>
          <ac:picMkLst>
            <pc:docMk/>
            <pc:sldMk cId="2519585639" sldId="324"/>
            <ac:picMk id="8195" creationId="{00000000-0000-0000-0000-000000000000}"/>
          </ac:picMkLst>
        </pc:picChg>
      </pc:sldChg>
      <pc:sldChg chg="del">
        <pc:chgData name="hùng đỗ" userId="5980aed281084541" providerId="LiveId" clId="{D713C0F4-DB51-4EAA-8E13-DCBF4AAB33B4}" dt="2023-10-16T12:59:53.201" v="1013" actId="47"/>
        <pc:sldMkLst>
          <pc:docMk/>
          <pc:sldMk cId="187248488" sldId="325"/>
        </pc:sldMkLst>
      </pc:sldChg>
      <pc:sldChg chg="addSp delSp modSp mod delAnim modAnim">
        <pc:chgData name="hùng đỗ" userId="5980aed281084541" providerId="LiveId" clId="{D713C0F4-DB51-4EAA-8E13-DCBF4AAB33B4}" dt="2023-10-16T13:51:12.617" v="1915" actId="2711"/>
        <pc:sldMkLst>
          <pc:docMk/>
          <pc:sldMk cId="3198580513" sldId="326"/>
        </pc:sldMkLst>
        <pc:spChg chg="add del mod">
          <ac:chgData name="hùng đỗ" userId="5980aed281084541" providerId="LiveId" clId="{D713C0F4-DB51-4EAA-8E13-DCBF4AAB33B4}" dt="2023-10-16T13:18:34.470" v="1017" actId="478"/>
          <ac:spMkLst>
            <pc:docMk/>
            <pc:sldMk cId="3198580513" sldId="326"/>
            <ac:spMk id="3" creationId="{780E9D8F-4354-6426-EBF4-2AA7B2CDDA9D}"/>
          </ac:spMkLst>
        </pc:spChg>
        <pc:spChg chg="add mod">
          <ac:chgData name="hùng đỗ" userId="5980aed281084541" providerId="LiveId" clId="{D713C0F4-DB51-4EAA-8E13-DCBF4AAB33B4}" dt="2023-10-16T13:51:12.617" v="1915" actId="2711"/>
          <ac:spMkLst>
            <pc:docMk/>
            <pc:sldMk cId="3198580513" sldId="326"/>
            <ac:spMk id="4" creationId="{E2A8CDD0-48E3-B85E-C220-0031FB1AEED5}"/>
          </ac:spMkLst>
        </pc:spChg>
        <pc:spChg chg="del">
          <ac:chgData name="hùng đỗ" userId="5980aed281084541" providerId="LiveId" clId="{D713C0F4-DB51-4EAA-8E13-DCBF4AAB33B4}" dt="2023-10-16T13:18:41.178" v="1018" actId="478"/>
          <ac:spMkLst>
            <pc:docMk/>
            <pc:sldMk cId="3198580513" sldId="326"/>
            <ac:spMk id="7" creationId="{00000000-0000-0000-0000-000000000000}"/>
          </ac:spMkLst>
        </pc:spChg>
      </pc:sldChg>
      <pc:sldChg chg="delSp modSp mod delAnim modAnim">
        <pc:chgData name="hùng đỗ" userId="5980aed281084541" providerId="LiveId" clId="{D713C0F4-DB51-4EAA-8E13-DCBF4AAB33B4}" dt="2023-10-16T13:52:39.768" v="1963" actId="14100"/>
        <pc:sldMkLst>
          <pc:docMk/>
          <pc:sldMk cId="3485240127" sldId="327"/>
        </pc:sldMkLst>
        <pc:spChg chg="mod">
          <ac:chgData name="hùng đỗ" userId="5980aed281084541" providerId="LiveId" clId="{D713C0F4-DB51-4EAA-8E13-DCBF4AAB33B4}" dt="2023-10-16T13:52:39.768" v="1963" actId="14100"/>
          <ac:spMkLst>
            <pc:docMk/>
            <pc:sldMk cId="3485240127" sldId="327"/>
            <ac:spMk id="3" creationId="{00000000-0000-0000-0000-000000000000}"/>
          </ac:spMkLst>
        </pc:spChg>
        <pc:graphicFrameChg chg="del">
          <ac:chgData name="hùng đỗ" userId="5980aed281084541" providerId="LiveId" clId="{D713C0F4-DB51-4EAA-8E13-DCBF4AAB33B4}" dt="2023-10-16T13:25:14.273" v="1218" actId="478"/>
          <ac:graphicFrameMkLst>
            <pc:docMk/>
            <pc:sldMk cId="3485240127" sldId="327"/>
            <ac:graphicFrameMk id="11" creationId="{00000000-0000-0000-0000-000000000000}"/>
          </ac:graphicFrameMkLst>
        </pc:graphicFrameChg>
      </pc:sldChg>
      <pc:sldChg chg="modSp add ord modAnim">
        <pc:chgData name="hùng đỗ" userId="5980aed281084541" providerId="LiveId" clId="{D713C0F4-DB51-4EAA-8E13-DCBF4AAB33B4}" dt="2023-10-16T13:28:07.847" v="1302" actId="20577"/>
        <pc:sldMkLst>
          <pc:docMk/>
          <pc:sldMk cId="612774041" sldId="368"/>
        </pc:sldMkLst>
        <pc:spChg chg="mod">
          <ac:chgData name="hùng đỗ" userId="5980aed281084541" providerId="LiveId" clId="{D713C0F4-DB51-4EAA-8E13-DCBF4AAB33B4}" dt="2023-10-16T13:28:07.847" v="1302" actId="20577"/>
          <ac:spMkLst>
            <pc:docMk/>
            <pc:sldMk cId="612774041" sldId="368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E50D7-A6A6-4C18-8B43-02A09FEF4D62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4F290-44A1-4CB5-AFA6-9C674626EE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30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2FB86-AC9F-40AC-B5EB-22E6AB7D15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3.png"/><Relationship Id="rId7" Type="http://schemas.openxmlformats.org/officeDocument/2006/relationships/image" Target="../media/image65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72.png"/><Relationship Id="rId5" Type="http://schemas.openxmlformats.org/officeDocument/2006/relationships/image" Target="../media/image63.png"/><Relationship Id="rId10" Type="http://schemas.openxmlformats.org/officeDocument/2006/relationships/image" Target="../media/image71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ởi động trước khi bơi | Kênh sức khỏe | Sài Gòn Tiếp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42" y="2649814"/>
            <a:ext cx="7197725" cy="33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9832" y="509885"/>
            <a:ext cx="6312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54200"/>
            <a:ext cx="990600" cy="508000"/>
          </a:xfrm>
        </p:spPr>
        <p:txBody>
          <a:bodyPr>
            <a:noAutofit/>
          </a:bodyPr>
          <a:lstStyle/>
          <a:p>
            <a:pPr algn="l"/>
            <a:r>
              <a:rPr lang="vi-VN" sz="2800">
                <a:solidFill>
                  <a:srgbClr val="0000CC"/>
                </a:solidFill>
              </a:rPr>
              <a:t>Giải: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96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2A8CDD0-48E3-B85E-C220-0031FB1AEE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26670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vi-VN" sz="2400" dirty="0">
                    <a:latin typeface="+mj-lt"/>
                  </a:rPr>
                  <a:t>Ư(</a:t>
                </a:r>
                <a:r>
                  <a:rPr lang="en-US" sz="2400" dirty="0">
                    <a:latin typeface="+mj-lt"/>
                  </a:rPr>
                  <a:t>12</a:t>
                </a:r>
                <a:r>
                  <a:rPr lang="vi-VN" sz="2400" dirty="0">
                    <a:latin typeface="+mj-lt"/>
                  </a:rPr>
                  <a:t>) = {1; 2; 3; 4; 6;12}</a:t>
                </a:r>
              </a:p>
              <a:p>
                <a:r>
                  <a:rPr lang="vi-VN" sz="2400" dirty="0">
                    <a:latin typeface="+mj-lt"/>
                  </a:rPr>
                  <a:t>Ư(</a:t>
                </a:r>
                <a:r>
                  <a:rPr lang="en-US" sz="2400" dirty="0">
                    <a:latin typeface="+mj-lt"/>
                  </a:rPr>
                  <a:t>15</a:t>
                </a:r>
                <a:r>
                  <a:rPr lang="vi-VN" sz="2400" dirty="0">
                    <a:latin typeface="+mj-lt"/>
                  </a:rPr>
                  <a:t>) = {1; 2; 3; 5; 15}</a:t>
                </a:r>
              </a:p>
              <a:p>
                <a:r>
                  <a:rPr lang="vi-VN" sz="2400" dirty="0">
                    <a:latin typeface="+mj-lt"/>
                  </a:rPr>
                  <a:t>ƯC(</a:t>
                </a:r>
                <a:r>
                  <a:rPr lang="en-US" sz="2400" dirty="0" smtClean="0">
                    <a:latin typeface="+mj-lt"/>
                  </a:rPr>
                  <a:t>12</a:t>
                </a:r>
                <a:r>
                  <a:rPr lang="en-US" sz="2400" dirty="0">
                    <a:latin typeface="+mj-lt"/>
                  </a:rPr>
                  <a:t>,</a:t>
                </a:r>
                <a:r>
                  <a:rPr lang="vi-VN" sz="2400" dirty="0" smtClean="0">
                    <a:latin typeface="+mj-lt"/>
                  </a:rPr>
                  <a:t> </a:t>
                </a:r>
                <a:r>
                  <a:rPr lang="en-US" sz="2400" dirty="0">
                    <a:latin typeface="+mj-lt"/>
                  </a:rPr>
                  <a:t>15</a:t>
                </a:r>
                <a:r>
                  <a:rPr lang="vi-VN" sz="2400" dirty="0">
                    <a:latin typeface="+mj-lt"/>
                  </a:rPr>
                  <a:t>) = {1;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latin typeface="+mj-lt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b="1" dirty="0">
                    <a:latin typeface="+mj-lt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ƯC(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yêu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cầu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bài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toán</a:t>
                </a:r>
                <a:r>
                  <a:rPr lang="en-US" sz="2400" dirty="0"/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2A8CDD0-48E3-B85E-C220-0031FB1AE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2667000"/>
                <a:ext cx="8229600" cy="4525963"/>
              </a:xfrm>
              <a:blipFill rotWithShape="1">
                <a:blip r:embed="rId3"/>
                <a:stretch>
                  <a:fillRect l="-1111" t="-1213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58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1"/>
            <a:ext cx="8229600" cy="3810000"/>
          </a:xfrm>
        </p:spPr>
        <p:txBody>
          <a:bodyPr>
            <a:normAutofit/>
          </a:bodyPr>
          <a:lstStyle/>
          <a:p>
            <a:r>
              <a:rPr lang="vi-VN" sz="2400" dirty="0">
                <a:latin typeface="+mj-lt"/>
              </a:rPr>
              <a:t>Ư(36) = {1; 2; 3; 4; 6; 9;12;18;36}</a:t>
            </a:r>
          </a:p>
          <a:p>
            <a:r>
              <a:rPr lang="vi-VN" sz="2400" dirty="0">
                <a:latin typeface="+mj-lt"/>
              </a:rPr>
              <a:t>Ư(40) = {1; 2; 4; 5; 8; 10; 20; 40}</a:t>
            </a:r>
          </a:p>
          <a:p>
            <a:r>
              <a:rPr lang="vi-VN" sz="2400" dirty="0" smtClean="0">
                <a:latin typeface="+mj-lt"/>
              </a:rPr>
              <a:t>ƯC(36</a:t>
            </a:r>
            <a:r>
              <a:rPr lang="en-US" sz="2400" dirty="0" smtClean="0">
                <a:latin typeface="+mj-lt"/>
              </a:rPr>
              <a:t>,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40) = {1; 2; 4}</a:t>
            </a:r>
          </a:p>
          <a:p>
            <a:r>
              <a:rPr lang="vi-VN" sz="2400" dirty="0">
                <a:latin typeface="+mj-lt"/>
              </a:rPr>
              <a:t>a) Có thể chia lớp thành 1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nhóm</a:t>
            </a:r>
            <a:r>
              <a:rPr lang="en-US" sz="2400" dirty="0">
                <a:latin typeface="+mj-lt"/>
              </a:rPr>
              <a:t>,</a:t>
            </a:r>
            <a:r>
              <a:rPr lang="vi-VN" sz="2400" dirty="0">
                <a:latin typeface="+mj-lt"/>
              </a:rPr>
              <a:t> 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nhóm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4 nhóm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học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sinh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b) ƯC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LN</a:t>
            </a:r>
            <a:r>
              <a:rPr lang="vi-VN" sz="2400" dirty="0" smtClean="0">
                <a:latin typeface="+mj-lt"/>
              </a:rPr>
              <a:t>(36</a:t>
            </a:r>
            <a:r>
              <a:rPr lang="en-US" sz="2400" smtClean="0">
                <a:latin typeface="+mj-lt"/>
              </a:rPr>
              <a:t>,</a:t>
            </a:r>
            <a:r>
              <a:rPr lang="vi-VN" sz="240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40) =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4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Có thể chia nhiều nhất là </a:t>
            </a:r>
            <a:r>
              <a:rPr lang="en-US" sz="2400" dirty="0">
                <a:latin typeface="+mj-lt"/>
              </a:rPr>
              <a:t>4</a:t>
            </a:r>
            <a:r>
              <a:rPr lang="vi-VN" sz="2400" dirty="0">
                <a:latin typeface="+mj-lt"/>
              </a:rPr>
              <a:t> nhóm Hs</a:t>
            </a:r>
            <a:endParaRPr lang="vi-VN" sz="2400" b="1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8754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510135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34852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1390650"/>
            <a:ext cx="849788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2.30; 2.3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3a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(trang 48/SGK).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</a:p>
        </p:txBody>
      </p:sp>
      <p:sp>
        <p:nvSpPr>
          <p:cNvPr id="5" name="Rectangle 4"/>
          <p:cNvSpPr/>
          <p:nvPr/>
        </p:nvSpPr>
        <p:spPr>
          <a:xfrm>
            <a:off x="912921" y="467320"/>
            <a:ext cx="7462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HƯỚNG DẪN VỀ NHÀ</a:t>
            </a:r>
            <a:endParaRPr lang="en-US" sz="54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77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6622" y="285051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33104" y="1524849"/>
                <a:ext cx="3004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Ư(1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04" y="1524849"/>
                <a:ext cx="300434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057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33103" y="2866975"/>
                <a:ext cx="3004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tập hợp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Ư(30)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03" y="2866975"/>
                <a:ext cx="3004349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405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ình ảnh Khai Mạc Mùa Đi Học Vui Vẻ Phim Hoạt Hình Học Sinh, Phí, Phim Hoạt  Hình Học Sinh, Học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6" b="97500" l="24271" r="80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1667" r="20035" b="6736"/>
          <a:stretch/>
        </p:blipFill>
        <p:spPr bwMode="auto">
          <a:xfrm>
            <a:off x="395792" y="1271824"/>
            <a:ext cx="855253" cy="10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Khai Mạc Mùa Đi Học Vui Vẻ Phim Hoạt Hình Học Sinh, Phí, Phim Hoạt  Hình Học Sinh, Học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1667" r="20035" b="6736"/>
          <a:stretch/>
        </p:blipFill>
        <p:spPr bwMode="auto">
          <a:xfrm>
            <a:off x="395792" y="2747583"/>
            <a:ext cx="855253" cy="10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05578" y="2086237"/>
                <a:ext cx="41495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1;2;3;6;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9;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78" y="2086237"/>
                <a:ext cx="414959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05578" y="3536257"/>
                <a:ext cx="54618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1;2;3;5;6;10;15;30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78" y="3536257"/>
                <a:ext cx="546188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ình Học Sinh Nam Và Nữ - Vector Fre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8104" y1="41874" x2="43172" y2="72573"/>
                        <a14:foregroundMark x1="62404" y1="40921" x2="64194" y2="80051"/>
                        <a14:foregroundMark x1="56010" y1="81586" x2="52430" y2="84655"/>
                        <a14:foregroundMark x1="58056" y1="76982" x2="54476" y2="82609"/>
                        <a14:foregroundMark x1="58312" y1="80307" x2="54476" y2="84399"/>
                        <a14:foregroundMark x1="56777" y1="77749" x2="54476" y2="82609"/>
                        <a14:backgroundMark x1="16624" y1="42967" x2="18414" y2="65217"/>
                        <a14:backgroundMark x1="21739" y1="58568" x2="23529" y2="6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0330" r="12454" b="11415"/>
          <a:stretch/>
        </p:blipFill>
        <p:spPr bwMode="auto">
          <a:xfrm>
            <a:off x="395792" y="4460976"/>
            <a:ext cx="1231901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86000" y="4734580"/>
            <a:ext cx="751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vừa là ước của 18, vừa là ước của 30?</a:t>
            </a:r>
          </a:p>
        </p:txBody>
      </p:sp>
    </p:spTree>
    <p:extLst>
      <p:ext uri="{BB962C8B-B14F-4D97-AF65-F5344CB8AC3E}">
        <p14:creationId xmlns:p14="http://schemas.microsoft.com/office/powerpoint/2010/main" val="11080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Video\20577a5368997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38" b="823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17627" r="-10103" b="12601"/>
          <a:stretch/>
        </p:blipFill>
        <p:spPr bwMode="auto">
          <a:xfrm>
            <a:off x="-152400" y="8965"/>
            <a:ext cx="11734800" cy="77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94612"/>
            <a:ext cx="5455166" cy="52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A21C2D-E28A-5053-4369-EED860156C6F}"/>
                  </a:ext>
                </a:extLst>
              </p:cNvPr>
              <p:cNvSpPr/>
              <p:nvPr/>
            </p:nvSpPr>
            <p:spPr>
              <a:xfrm>
                <a:off x="3352800" y="1990164"/>
                <a:ext cx="4337469" cy="997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11.ƯỚ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CHUNG</m:t>
                      </m:r>
                      <m: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ƯỚ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2800" b="0" i="0" dirty="0" smtClean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CHUNG</m:t>
                      </m:r>
                      <m: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A21C2D-E28A-5053-4369-EED860156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990164"/>
                <a:ext cx="4337469" cy="997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1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" b="100000" l="901" r="98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4800"/>
            <a:ext cx="3733799" cy="345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609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Ư(18), Ư(30)?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76522" y="1620542"/>
                <a:ext cx="636747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Ư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18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1;2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;6;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9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;1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522" y="1620542"/>
                <a:ext cx="636747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63585" y="2334443"/>
                <a:ext cx="64511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Ư(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30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1;2;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5;6;10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;1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30</m:t>
                          </m:r>
                        </m:e>
                      </m:d>
                    </m:oMath>
                  </m:oMathPara>
                </a14:m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585" y="2334443"/>
                <a:ext cx="645119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257" y="3719064"/>
                <a:ext cx="94251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Ta nói số </a:t>
                </a:r>
                <a14:m>
                  <m:oMath xmlns:m="http://schemas.openxmlformats.org/officeDocument/2006/math">
                    <m:r>
                      <a:rPr lang="pt-BR" sz="320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; số </a:t>
                </a:r>
                <a14:m>
                  <m:oMath xmlns:m="http://schemas.openxmlformats.org/officeDocument/2006/math">
                    <m:r>
                      <a:rPr lang="pt-BR" sz="320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ố 3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𝑠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ố 6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pt-BR" sz="3200" b="1" i="1" dirty="0">
                    <a:latin typeface="Times New Roman" pitchFamily="18" charset="0"/>
                    <a:cs typeface="Times New Roman" pitchFamily="18" charset="0"/>
                  </a:rPr>
                  <a:t>ước chung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18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30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" y="3719064"/>
                <a:ext cx="9425144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161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57" y="5408204"/>
                <a:ext cx="91983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ố 6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pt-BR" sz="3200" b="1" i="1" dirty="0">
                    <a:latin typeface="Times New Roman" pitchFamily="18" charset="0"/>
                    <a:cs typeface="Times New Roman" pitchFamily="18" charset="0"/>
                  </a:rPr>
                  <a:t>số lớn nhất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trong các </a:t>
                </a:r>
                <a:r>
                  <a:rPr lang="pt-BR" sz="3200" b="1" i="1" dirty="0">
                    <a:latin typeface="Times New Roman" pitchFamily="18" charset="0"/>
                    <a:cs typeface="Times New Roman" pitchFamily="18" charset="0"/>
                  </a:rPr>
                  <a:t>ước chung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18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30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" y="5408204"/>
                <a:ext cx="9198352" cy="584775"/>
              </a:xfrm>
              <a:prstGeom prst="rect">
                <a:avLst/>
              </a:prstGeom>
              <a:blipFill>
                <a:blip r:embed="rId7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92718" y="4823429"/>
                <a:ext cx="45824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Ư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18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30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;2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3;6</m:t>
                          </m:r>
                        </m:e>
                      </m:d>
                    </m:oMath>
                  </m:oMathPara>
                </a14:m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718" y="4823429"/>
                <a:ext cx="458240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0" y="4267200"/>
                <a:ext cx="92806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800" b="1" dirty="0">
                    <a:latin typeface="Times New Roman" pitchFamily="18" charset="0"/>
                    <a:cs typeface="Times New Roman" pitchFamily="18" charset="0"/>
                  </a:rPr>
                  <a:t>Kí hiệu: </a:t>
                </a:r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Tập hợp các ước chung của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18</m:t>
                    </m:r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30</m:t>
                    </m:r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𝐂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 (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𝟏𝟖</m:t>
                    </m:r>
                    <m:r>
                      <a:rPr lang="pt-BR" sz="2800" b="1" i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𝟑𝟎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67200"/>
                <a:ext cx="9280618" cy="523220"/>
              </a:xfrm>
              <a:prstGeom prst="rect">
                <a:avLst/>
              </a:prstGeom>
              <a:blipFill>
                <a:blip r:embed="rId9"/>
                <a:stretch>
                  <a:fillRect l="-131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3414" y="6219371"/>
                <a:ext cx="44337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CLN</m:t>
                    </m:r>
                    <m:d>
                      <m:dPr>
                        <m:ctrlPr>
                          <a:rPr lang="en-US" alt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a:rPr lang="en-US" altLang="en-US" sz="28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</m:d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14" y="6219371"/>
                <a:ext cx="4433778" cy="523220"/>
              </a:xfrm>
              <a:prstGeom prst="rect">
                <a:avLst/>
              </a:prstGeom>
              <a:blipFill>
                <a:blip r:embed="rId10"/>
                <a:stretch>
                  <a:fillRect l="-82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2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95300" y="381000"/>
            <a:ext cx="8229600" cy="1182707"/>
            <a:chOff x="533400" y="4724400"/>
            <a:chExt cx="8229600" cy="1182707"/>
          </a:xfrm>
        </p:grpSpPr>
        <p:sp>
          <p:nvSpPr>
            <p:cNvPr id="11" name="Rectangle 10"/>
            <p:cNvSpPr/>
            <p:nvPr/>
          </p:nvSpPr>
          <p:spPr>
            <a:xfrm>
              <a:off x="533400" y="4724400"/>
              <a:ext cx="8229600" cy="118270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4800600"/>
              <a:ext cx="75438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* Ước chung của hai hay nhiều số là ước của tất cả các số đó.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4800" y="1723465"/>
            <a:ext cx="8701788" cy="1172135"/>
            <a:chOff x="490764" y="4321629"/>
            <a:chExt cx="8229600" cy="1752600"/>
          </a:xfrm>
        </p:grpSpPr>
        <p:sp>
          <p:nvSpPr>
            <p:cNvPr id="16" name="Rectangle 15"/>
            <p:cNvSpPr/>
            <p:nvPr/>
          </p:nvSpPr>
          <p:spPr>
            <a:xfrm>
              <a:off x="490764" y="4321629"/>
              <a:ext cx="8229600" cy="1752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7680" y="4354826"/>
              <a:ext cx="7788729" cy="1426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* Ước chung lớn nhất của hai hay nhiều số là số lớn nhất trong tập hợp các ước chung của các số đó.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" b="100000" l="901" r="98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4795" y="4229142"/>
            <a:ext cx="2926524" cy="270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469293-618E-C70D-67F9-82CAE0A4E9CD}"/>
              </a:ext>
            </a:extLst>
          </p:cNvPr>
          <p:cNvSpPr txBox="1"/>
          <p:nvPr/>
        </p:nvSpPr>
        <p:spPr>
          <a:xfrm>
            <a:off x="206188" y="3003093"/>
            <a:ext cx="8912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ƯC(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ƯCLN(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19E76-03AF-AF8F-144E-21DC9946A3D0}"/>
              </a:ext>
            </a:extLst>
          </p:cNvPr>
          <p:cNvSpPr txBox="1"/>
          <p:nvPr/>
        </p:nvSpPr>
        <p:spPr>
          <a:xfrm>
            <a:off x="93869" y="4229142"/>
            <a:ext cx="891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*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ý: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396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5D12B5-A61F-B40B-2D30-C5715F39AC8E}"/>
              </a:ext>
            </a:extLst>
          </p:cNvPr>
          <p:cNvSpPr txBox="1"/>
          <p:nvPr/>
        </p:nvSpPr>
        <p:spPr>
          <a:xfrm>
            <a:off x="609600" y="307226"/>
            <a:ext cx="891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ƯCLN(10,20)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F9AA7-EA47-1AE5-B321-997BBAB22934}"/>
              </a:ext>
            </a:extLst>
          </p:cNvPr>
          <p:cNvSpPr txBox="1"/>
          <p:nvPr/>
        </p:nvSpPr>
        <p:spPr>
          <a:xfrm>
            <a:off x="3671535" y="163449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87AFA0-23BB-35DA-D3DF-3A33F67974C4}"/>
                  </a:ext>
                </a:extLst>
              </p:cNvPr>
              <p:cNvSpPr/>
              <p:nvPr/>
            </p:nvSpPr>
            <p:spPr>
              <a:xfrm>
                <a:off x="533400" y="2070100"/>
                <a:ext cx="34432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1;2;5;10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87AFA0-23BB-35DA-D3DF-3A33F6797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70100"/>
                <a:ext cx="344325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D77A11-B5C4-45DA-B8EC-09B96F9DA10F}"/>
                  </a:ext>
                </a:extLst>
              </p:cNvPr>
              <p:cNvSpPr/>
              <p:nvPr/>
            </p:nvSpPr>
            <p:spPr>
              <a:xfrm>
                <a:off x="542365" y="2583190"/>
                <a:ext cx="43483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1;2;4;5;10;20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D77A11-B5C4-45DA-B8EC-09B96F9DA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5" y="2583190"/>
                <a:ext cx="43483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9792D1-5D09-2D88-AFF7-936BFD890CC6}"/>
                  </a:ext>
                </a:extLst>
              </p:cNvPr>
              <p:cNvSpPr/>
              <p:nvPr/>
            </p:nvSpPr>
            <p:spPr>
              <a:xfrm>
                <a:off x="609600" y="3065502"/>
                <a:ext cx="48100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Ư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10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20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;2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5;10</m:t>
                          </m:r>
                        </m:e>
                      </m:d>
                    </m:oMath>
                  </m:oMathPara>
                </a14:m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9792D1-5D09-2D88-AFF7-936BFD890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65502"/>
                <a:ext cx="481003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D5DD7B9-AF12-E3D3-D062-6D22F4B9D6A1}"/>
                  </a:ext>
                </a:extLst>
              </p:cNvPr>
              <p:cNvSpPr/>
              <p:nvPr/>
            </p:nvSpPr>
            <p:spPr>
              <a:xfrm>
                <a:off x="564776" y="3641312"/>
                <a:ext cx="37651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r>
                        <a:rPr lang="en-US" alt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𝐶𝐿𝑁</m:t>
                      </m:r>
                      <m:d>
                        <m:dPr>
                          <m:ctrlPr>
                            <a:rPr lang="en-US" alt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alt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alt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e>
                      </m:d>
                      <m:r>
                        <a:rPr lang="en-US" alt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D5DD7B9-AF12-E3D3-D062-6D22F4B9D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76" y="3641312"/>
                <a:ext cx="376519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6D5A74F-FB8C-0736-4ED5-893823A918F6}"/>
              </a:ext>
            </a:extLst>
          </p:cNvPr>
          <p:cNvSpPr txBox="1"/>
          <p:nvPr/>
        </p:nvSpPr>
        <p:spPr>
          <a:xfrm>
            <a:off x="573985" y="842128"/>
            <a:ext cx="6486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annoyed little girl thinking about_547296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31309" b="8869"/>
          <a:stretch/>
        </p:blipFill>
        <p:spPr bwMode="auto">
          <a:xfrm>
            <a:off x="152400" y="685800"/>
            <a:ext cx="2289987" cy="39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ownloads\—Pngtree—annoyed little girl thinking about_547296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8" r="14822" b="77187"/>
          <a:stretch/>
        </p:blipFill>
        <p:spPr bwMode="auto">
          <a:xfrm rot="16046083">
            <a:off x="1715667" y="216349"/>
            <a:ext cx="1115303" cy="114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55723" y="1407886"/>
            <a:ext cx="56786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 tìm ước chung, ước chung lớn nhất của hai số tự nhiên khác 0 ta làm thế nào?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70236" y="2668814"/>
                <a:ext cx="543556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b="1" dirty="0">
                    <a:latin typeface="Times New Roman" pitchFamily="18" charset="0"/>
                    <a:cs typeface="Times New Roman" pitchFamily="18" charset="0"/>
                  </a:rPr>
                  <a:t>Cách tìm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a:rPr lang="pt-BR" sz="2800" b="1" i="0" smtClean="0">
                        <a:latin typeface="Cambria Math"/>
                        <a:cs typeface="Times New Roman" pitchFamily="18" charset="0"/>
                      </a:rPr>
                      <m:t>𝐂</m:t>
                    </m:r>
                    <m:d>
                      <m:dPr>
                        <m:ctrlPr>
                          <a:rPr lang="pt-BR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pt-BR" sz="2800" b="1" i="0" smtClean="0"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pt-BR" sz="2800" b="1" i="0" smtClean="0">
                            <a:latin typeface="Cambria Math"/>
                            <a:cs typeface="Times New Roman" pitchFamily="18" charset="0"/>
                          </a:rPr>
                          <m:t>𝐛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pt-BR" sz="2800" b="1" i="1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𝐂𝐋𝐍</m:t>
                    </m:r>
                    <m:r>
                      <a:rPr lang="pt-BR" sz="2800" b="1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2800" b="1" i="1"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pt-BR" sz="2800" b="1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36" y="2668814"/>
                <a:ext cx="5435563" cy="523220"/>
              </a:xfrm>
              <a:prstGeom prst="rect">
                <a:avLst/>
              </a:prstGeom>
              <a:blipFill>
                <a:blip r:embed="rId4"/>
                <a:stretch>
                  <a:fillRect l="-235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71800" y="3331133"/>
                <a:ext cx="4191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- Tìm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331133"/>
                <a:ext cx="4191000" cy="523220"/>
              </a:xfrm>
              <a:prstGeom prst="rect">
                <a:avLst/>
              </a:prstGeom>
              <a:blipFill>
                <a:blip r:embed="rId5"/>
                <a:stretch>
                  <a:fillRect l="-305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48000" y="3929742"/>
                <a:ext cx="4191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- Tìm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929742"/>
                <a:ext cx="4191000" cy="523220"/>
              </a:xfrm>
              <a:prstGeom prst="rect">
                <a:avLst/>
              </a:prstGeom>
              <a:blipFill>
                <a:blip r:embed="rId6"/>
                <a:stretch>
                  <a:fillRect l="-2907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85943" y="4459769"/>
                <a:ext cx="83004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- Tìm các phần tử chung của hai tập hợp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43" y="4459769"/>
                <a:ext cx="8300499" cy="523220"/>
              </a:xfrm>
              <a:prstGeom prst="rect">
                <a:avLst/>
              </a:prstGeom>
              <a:blipFill>
                <a:blip r:embed="rId7"/>
                <a:stretch>
                  <a:fillRect l="-1542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90600" y="5058378"/>
                <a:ext cx="764536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Tập hợp các phần tử chung đó chính là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58378"/>
                <a:ext cx="7645363" cy="523220"/>
              </a:xfrm>
              <a:prstGeom prst="rect">
                <a:avLst/>
              </a:prstGeom>
              <a:blipFill>
                <a:blip r:embed="rId8"/>
                <a:stretch>
                  <a:fillRect l="-167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8F8180-C32F-78F4-B347-D2FFC2E2C1B7}"/>
                  </a:ext>
                </a:extLst>
              </p:cNvPr>
              <p:cNvSpPr/>
              <p:nvPr/>
            </p:nvSpPr>
            <p:spPr>
              <a:xfrm>
                <a:off x="685800" y="5727504"/>
                <a:ext cx="78486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- Số lớn nhất trong tập hợp các ƯC đó chính là ước chung lớn nhất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Ư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CLN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pt-BR" sz="28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8F8180-C32F-78F4-B347-D2FFC2E2C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727504"/>
                <a:ext cx="7848600" cy="954107"/>
              </a:xfrm>
              <a:prstGeom prst="rect">
                <a:avLst/>
              </a:prstGeom>
              <a:blipFill>
                <a:blip r:embed="rId9"/>
                <a:stretch>
                  <a:fillRect l="-1632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3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Video\9602e410f5cda88aaa033d2658e2386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981200" cy="16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7400" y="533400"/>
                <a:ext cx="701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pt-BR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thuộc tập hợp ước chung của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pt-BR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pt-BR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khi nào?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3400"/>
                <a:ext cx="701040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24001" y="1570221"/>
                <a:ext cx="2895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Ư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1570221"/>
                <a:ext cx="289560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765" r="-632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9600" y="1570221"/>
                <a:ext cx="259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𝐛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570221"/>
                <a:ext cx="259080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01" y="2332221"/>
                <a:ext cx="320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Ư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2332221"/>
                <a:ext cx="3200400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765" r="-762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24400" y="2332221"/>
                <a:ext cx="3276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𝐛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332221"/>
                <a:ext cx="3276600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3000" y="1447800"/>
            <a:ext cx="6858000" cy="1712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799" y="3429000"/>
            <a:ext cx="762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05000" y="3429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4620177"/>
                  </p:ext>
                </p:extLst>
              </p:nvPr>
            </p:nvGraphicFramePr>
            <p:xfrm>
              <a:off x="304800" y="4312920"/>
              <a:ext cx="8269213" cy="2164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064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79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21360"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latin typeface="Times New Roman" pitchFamily="18" charset="0"/>
                              <a:cs typeface="Times New Roman" pitchFamily="18" charset="0"/>
                            </a:rPr>
                            <a:t>Đúng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latin typeface="Times New Roman" pitchFamily="18" charset="0"/>
                              <a:cs typeface="Times New Roman" pitchFamily="18" charset="0"/>
                            </a:rPr>
                            <a:t>Sai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latin typeface="Times New Roman" pitchFamily="18" charset="0"/>
                              <a:cs typeface="Times New Roman" pitchFamily="18" charset="0"/>
                            </a:rPr>
                            <a:t>Giải</a:t>
                          </a:r>
                          <a:r>
                            <a:rPr lang="en-US" sz="2800" b="1" baseline="0">
                              <a:latin typeface="Times New Roman" pitchFamily="18" charset="0"/>
                              <a:cs typeface="Times New Roman" pitchFamily="18" charset="0"/>
                            </a:rPr>
                            <a:t> thích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213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Ư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(16,40)</m:t>
                              </m:r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213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Ư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(32,28)</m:t>
                              </m:r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4620177"/>
                  </p:ext>
                </p:extLst>
              </p:nvPr>
            </p:nvGraphicFramePr>
            <p:xfrm>
              <a:off x="304800" y="4312920"/>
              <a:ext cx="8269213" cy="2164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0647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14794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</a:tblGrid>
                  <a:tr h="721360"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latin typeface="Times New Roman" pitchFamily="18" charset="0"/>
                              <a:cs typeface="Times New Roman" pitchFamily="18" charset="0"/>
                            </a:rPr>
                            <a:t>Đúng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latin typeface="Times New Roman" pitchFamily="18" charset="0"/>
                              <a:cs typeface="Times New Roman" pitchFamily="18" charset="0"/>
                            </a:rPr>
                            <a:t>Sai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latin typeface="Times New Roman" pitchFamily="18" charset="0"/>
                              <a:cs typeface="Times New Roman" pitchFamily="18" charset="0"/>
                            </a:rPr>
                            <a:t>Giải</a:t>
                          </a:r>
                          <a:r>
                            <a:rPr lang="en-US" sz="2800" b="1" baseline="0">
                              <a:latin typeface="Times New Roman" pitchFamily="18" charset="0"/>
                              <a:cs typeface="Times New Roman" pitchFamily="18" charset="0"/>
                            </a:rPr>
                            <a:t> thích</a:t>
                          </a:r>
                          <a:endParaRPr lang="en-US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721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07563" r="-175254" b="-99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721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209322" r="-17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7" name="Picture 3" descr="C:\Users\Administrator\Downloads\Video\tich-xanh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054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istrator\Downloads\Video\tich-xanh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8293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867400" y="5129540"/>
                <a:ext cx="259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16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⋮8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40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8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129540"/>
                <a:ext cx="2590800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867400" y="5877580"/>
            <a:ext cx="2590800" cy="523220"/>
            <a:chOff x="5867400" y="5877580"/>
            <a:chExt cx="259080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867400" y="5877580"/>
                  <a:ext cx="25908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solidFill>
                        <a:schemeClr val="tx1"/>
                      </a:solidFill>
                      <a:latin typeface="Times New Roman" pitchFamily="18" charset="0"/>
                      <a:ea typeface="Cambria Math"/>
                      <a:cs typeface="Times New Roman" pitchFamily="18" charset="0"/>
                    </a:rPr>
                    <a:t>32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⋮8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28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⋮8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5877580"/>
                  <a:ext cx="2590800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4941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>
            <a:xfrm flipH="1">
              <a:off x="7705725" y="6000750"/>
              <a:ext cx="247650" cy="2743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03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  <p:bldP spid="4" grpId="0" animBg="1"/>
      <p:bldP spid="10" grpId="0" animBg="1"/>
      <p:bldP spid="1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2907443"/>
            <a:ext cx="926718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Administrator\Downloads\—Pngtree—group discussion learn life learning_38162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07" y="4343400"/>
            <a:ext cx="379649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0" y="457200"/>
          <a:ext cx="762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76233" imgH="190583" progId="Equation.DSMT4">
                  <p:embed/>
                </p:oleObj>
              </mc:Choice>
              <mc:Fallback>
                <p:oleObj name="Equation" r:id="rId5" imgW="76233" imgH="190583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762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649B0C4-0BD6-161E-74E6-9EC85DE06213}"/>
              </a:ext>
            </a:extLst>
          </p:cNvPr>
          <p:cNvSpPr/>
          <p:nvPr/>
        </p:nvSpPr>
        <p:spPr>
          <a:xfrm>
            <a:off x="533400" y="309282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ƯCLN (10,20)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E6AA5A0-07F1-3BEE-54E2-5A15AA78F296}"/>
                  </a:ext>
                </a:extLst>
              </p:cNvPr>
              <p:cNvSpPr/>
              <p:nvPr/>
            </p:nvSpPr>
            <p:spPr>
              <a:xfrm>
                <a:off x="564776" y="1037217"/>
                <a:ext cx="66361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alt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ì 20⋮10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 Ư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CLN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alt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e>
                      </m:d>
                      <m:r>
                        <a:rPr lang="en-US" alt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E6AA5A0-07F1-3BEE-54E2-5A15AA78F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76" y="1037217"/>
                <a:ext cx="663615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2B66122-DDB2-4378-6281-7206946097D6}"/>
                  </a:ext>
                </a:extLst>
              </p:cNvPr>
              <p:cNvSpPr/>
              <p:nvPr/>
            </p:nvSpPr>
            <p:spPr>
              <a:xfrm>
                <a:off x="64994" y="2199421"/>
                <a:ext cx="66361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 </m:t>
                    </m:r>
                    <m:r>
                      <m:rPr>
                        <m:sty m:val="p"/>
                      </m:rPr>
                      <a:rPr lang="en-US" altLang="en-US" sz="280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alt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alt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Ư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CLN</m:t>
                    </m:r>
                    <m:r>
                      <a:rPr lang="en-US" alt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ợ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đặ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bi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2B66122-DDB2-4378-6281-720694609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4" y="2199421"/>
                <a:ext cx="6636153" cy="523220"/>
              </a:xfrm>
              <a:prstGeom prst="rect">
                <a:avLst/>
              </a:prstGeom>
              <a:blipFill>
                <a:blip r:embed="rId8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5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644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245</cp:revision>
  <dcterms:created xsi:type="dcterms:W3CDTF">2006-08-16T00:00:00Z</dcterms:created>
  <dcterms:modified xsi:type="dcterms:W3CDTF">2024-11-28T07:00:34Z</dcterms:modified>
</cp:coreProperties>
</file>