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7" r:id="rId3"/>
    <p:sldMasterId id="2147483841" r:id="rId4"/>
  </p:sldMasterIdLst>
  <p:notesMasterIdLst>
    <p:notesMasterId r:id="rId25"/>
  </p:notesMasterIdLst>
  <p:sldIdLst>
    <p:sldId id="324" r:id="rId5"/>
    <p:sldId id="325" r:id="rId6"/>
    <p:sldId id="309" r:id="rId7"/>
    <p:sldId id="326" r:id="rId8"/>
    <p:sldId id="304" r:id="rId9"/>
    <p:sldId id="313" r:id="rId10"/>
    <p:sldId id="265" r:id="rId11"/>
    <p:sldId id="314" r:id="rId12"/>
    <p:sldId id="303" r:id="rId13"/>
    <p:sldId id="266" r:id="rId14"/>
    <p:sldId id="315" r:id="rId15"/>
    <p:sldId id="316" r:id="rId16"/>
    <p:sldId id="317" r:id="rId17"/>
    <p:sldId id="318" r:id="rId18"/>
    <p:sldId id="323" r:id="rId19"/>
    <p:sldId id="279" r:id="rId20"/>
    <p:sldId id="320" r:id="rId21"/>
    <p:sldId id="321" r:id="rId22"/>
    <p:sldId id="322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11/27/2024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6.pn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0.wmf"/><Relationship Id="rId9" Type="http://schemas.openxmlformats.org/officeDocument/2006/relationships/image" Target="../media/image21.wmf"/><Relationship Id="rId1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8.xml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jp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02" y="820615"/>
            <a:ext cx="10435882" cy="31066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286" y="470618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0"/>
          <p:cNvSpPr txBox="1">
            <a:spLocks noChangeArrowheads="1"/>
          </p:cNvSpPr>
          <p:nvPr/>
        </p:nvSpPr>
        <p:spPr bwMode="auto">
          <a:xfrm>
            <a:off x="1083113" y="1536663"/>
            <a:ext cx="9407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B(a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66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 smtClean="0">
                <a:solidFill>
                  <a:srgbClr val="212121"/>
                </a:solidFill>
              </a:rPr>
              <a:t>tắc</a:t>
            </a:r>
            <a:r>
              <a:rPr lang="en-US" sz="3200" dirty="0" smtClean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</a:t>
            </a:r>
            <a:r>
              <a:rPr lang="vi-VN" sz="3200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3193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86000" cy="641350"/>
            <a:chOff x="384" y="336"/>
            <a:chExt cx="1440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88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685" y="3890963"/>
            <a:ext cx="2590115" cy="641350"/>
            <a:chOff x="446" y="1699"/>
            <a:chExt cx="1570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6" y="1699"/>
              <a:ext cx="8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40684" y="4424363"/>
            <a:ext cx="2590115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50"/>
          <p:cNvSpPr txBox="1">
            <a:spLocks noChangeArrowheads="1"/>
          </p:cNvSpPr>
          <p:nvPr/>
        </p:nvSpPr>
        <p:spPr bwMode="auto">
          <a:xfrm>
            <a:off x="1191761" y="1266376"/>
            <a:ext cx="8550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Ư(a).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50327" y="962514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63" name="Equation" r:id="rId3" imgW="76101" imgH="190252" progId="Equation.DSMT4">
                    <p:embed/>
                  </p:oleObj>
                </mc:Choice>
                <mc:Fallback>
                  <p:oleObj name="Equation" r:id="rId3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1271" y="1603864"/>
            <a:ext cx="1447800" cy="641350"/>
            <a:chOff x="518" y="772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64"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18" y="77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71271" y="2819400"/>
            <a:ext cx="1447800" cy="641350"/>
            <a:chOff x="361" y="614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0935421"/>
                </p:ext>
              </p:extLst>
            </p:nvPr>
          </p:nvGraphicFramePr>
          <p:xfrm>
            <a:off x="683" y="63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65"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63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361" y="61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84959" y="5492727"/>
            <a:ext cx="1447800" cy="641350"/>
            <a:chOff x="336" y="554"/>
            <a:chExt cx="912" cy="40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562562"/>
                </p:ext>
              </p:extLst>
            </p:nvPr>
          </p:nvGraphicFramePr>
          <p:xfrm>
            <a:off x="645" y="57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66" name="Equation" r:id="rId7" imgW="76101" imgH="190252" progId="Equation.DSMT4">
                    <p:embed/>
                  </p:oleObj>
                </mc:Choice>
                <mc:Fallback>
                  <p:oleObj name="Equation" r:id="rId7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57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336" y="55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61169" y="2230301"/>
            <a:ext cx="1524000" cy="673375"/>
            <a:chOff x="278" y="998"/>
            <a:chExt cx="960" cy="404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484" y="1010"/>
              <a:ext cx="287" cy="379"/>
              <a:chOff x="772" y="3122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2652456"/>
                  </p:ext>
                </p:extLst>
              </p:nvPr>
            </p:nvGraphicFramePr>
            <p:xfrm>
              <a:off x="830" y="3122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67" name="Equation" r:id="rId8" imgW="76101" imgH="190252" progId="Equation.DSMT4">
                      <p:embed/>
                    </p:oleObj>
                  </mc:Choice>
                  <mc:Fallback>
                    <p:oleObj name="Equation" r:id="rId8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" y="3122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772" y="315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278" y="99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03052" y="3453693"/>
            <a:ext cx="1524000" cy="658811"/>
            <a:chOff x="330" y="883"/>
            <a:chExt cx="960" cy="415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537" y="883"/>
              <a:ext cx="295" cy="408"/>
              <a:chOff x="825" y="2995"/>
              <a:chExt cx="295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5441801"/>
                  </p:ext>
                </p:extLst>
              </p:nvPr>
            </p:nvGraphicFramePr>
            <p:xfrm>
              <a:off x="897" y="2995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68"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" y="2995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825" y="3064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30" y="89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5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41514" y="4112420"/>
            <a:ext cx="1524000" cy="701676"/>
            <a:chOff x="287" y="902"/>
            <a:chExt cx="960" cy="442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542" y="902"/>
              <a:ext cx="287" cy="422"/>
              <a:chOff x="830" y="3014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2257318"/>
                  </p:ext>
                </p:extLst>
              </p:nvPr>
            </p:nvGraphicFramePr>
            <p:xfrm>
              <a:off x="872" y="3014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69"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014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830" y="3073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287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84470" y="4819515"/>
            <a:ext cx="1524000" cy="641351"/>
            <a:chOff x="396" y="940"/>
            <a:chExt cx="960" cy="404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02" y="966"/>
              <a:ext cx="287" cy="352"/>
              <a:chOff x="890" y="3078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998003"/>
                  </p:ext>
                </p:extLst>
              </p:nvPr>
            </p:nvGraphicFramePr>
            <p:xfrm>
              <a:off x="956" y="3078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70" name="Equation" r:id="rId12" imgW="76101" imgH="190252" progId="Equation.DSMT4">
                      <p:embed/>
                    </p:oleObj>
                  </mc:Choice>
                  <mc:Fallback>
                    <p:oleObj name="Equation" r:id="rId12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" y="3078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890" y="3120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96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7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217781" y="912650"/>
            <a:ext cx="4179277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7010400" y="4724401"/>
          <a:ext cx="1981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" name="Equation" r:id="rId13" imgW="596641" imgH="253890" progId="Equation.DSMT4">
                  <p:embed/>
                </p:oleObj>
              </mc:Choice>
              <mc:Fallback>
                <p:oleObj name="Equation" r:id="rId13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724401"/>
                        <a:ext cx="19812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5840964" y="4927465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Ư(8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 =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838200" y="403225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Ư(8)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70010" y="4495091"/>
            <a:ext cx="2454096" cy="1578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7052" y="1371600"/>
            <a:ext cx="2786179" cy="928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32759" y="1924539"/>
            <a:ext cx="2780472" cy="375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2745" y="2360450"/>
            <a:ext cx="2630486" cy="839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85169" y="2345284"/>
            <a:ext cx="2780472" cy="3513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2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/>
      <p:bldP spid="3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015" y="742225"/>
            <a:ext cx="10519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marL="457200" indent="-457200"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Ư(15)</a:t>
            </a:r>
          </a:p>
          <a:p>
            <a:pPr marL="457200" indent="-457200"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B(6)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6184" y="2419057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316" y="4767481"/>
            <a:ext cx="2454096" cy="157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015" y="3124587"/>
            <a:ext cx="9532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chia 15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15,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 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1, 3, 5, 15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Ư(15)=                      .</a:t>
            </a:r>
          </a:p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0, 1, 2, , 4, 5, 6,…ta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0, 6, 12, 18, 24, 30, 36,…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0, 6, 12, 18, 24.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25609"/>
              </p:ext>
            </p:extLst>
          </p:nvPr>
        </p:nvGraphicFramePr>
        <p:xfrm>
          <a:off x="7123302" y="3496275"/>
          <a:ext cx="2032421" cy="79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4" imgW="647640" imgH="253800" progId="Equation.DSMT4">
                  <p:embed/>
                </p:oleObj>
              </mc:Choice>
              <mc:Fallback>
                <p:oleObj name="Equation" r:id="rId4" imgW="647640" imgH="2538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302" y="3496275"/>
                        <a:ext cx="2032421" cy="797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01616" y="558166"/>
            <a:ext cx="7549662" cy="8251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u="sng" dirty="0" err="1" smtClean="0">
                <a:solidFill>
                  <a:srgbClr val="FF0000"/>
                </a:solidFill>
              </a:rPr>
              <a:t>Chú</a:t>
            </a:r>
            <a:r>
              <a:rPr lang="en-US" b="1" u="sng" dirty="0" smtClean="0">
                <a:solidFill>
                  <a:srgbClr val="FF0000"/>
                </a:solidFill>
              </a:rPr>
              <a:t> 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57" y="4389656"/>
            <a:ext cx="2454096" cy="15785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1262" y="1871150"/>
            <a:ext cx="8991599" cy="25185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1245822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56884" y="4221714"/>
            <a:ext cx="2954215" cy="19563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 1, 2, 3,…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05103" y="515815"/>
            <a:ext cx="2605997" cy="24234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69" y="2603134"/>
            <a:ext cx="3141785" cy="19571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89323" y="622531"/>
            <a:ext cx="49527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470855" y="124818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8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939" y="2296587"/>
            <a:ext cx="973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939" y="1222622"/>
            <a:ext cx="8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396" y="352937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424826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Ư(20)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1;2;4;5;10;20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812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0;4;8;12;16;20;24;28;32;36;40;44;48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37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81050" y="5047818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862" y="2333170"/>
            <a:ext cx="973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3892" y="899456"/>
            <a:ext cx="85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7742" y="370899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509" y="927102"/>
            <a:ext cx="208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95" y="1727395"/>
            <a:ext cx="902335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3.Tìm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trước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2: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hế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820749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Ôn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lại kiến thức về 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bài tập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2.1; 2.2;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trang 33.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1448" y="406141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9415" y="656409"/>
            <a:ext cx="7170824" cy="457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" y="1355123"/>
            <a:ext cx="1637421" cy="1945312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01413" y="1506838"/>
            <a:ext cx="7311510" cy="1428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1" y="1467081"/>
            <a:ext cx="1681051" cy="1721396"/>
          </a:xfrm>
          <a:prstGeom prst="rect">
            <a:avLst/>
          </a:prstGeom>
        </p:spPr>
      </p:pic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1433486" y="3931536"/>
            <a:ext cx="7803823" cy="19111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73158" y="1764988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49985" y="4139363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: 3 =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chia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4835262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 3; 16   3.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59" y="1235898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912" y="1540779"/>
            <a:ext cx="6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04984" y="714093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5382"/>
              </p:ext>
            </p:extLst>
          </p:nvPr>
        </p:nvGraphicFramePr>
        <p:xfrm>
          <a:off x="2762983" y="4778112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83" y="4778112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54452"/>
              </p:ext>
            </p:extLst>
          </p:nvPr>
        </p:nvGraphicFramePr>
        <p:xfrm>
          <a:off x="3928450" y="4835262"/>
          <a:ext cx="257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6" imgW="126720" imgH="228600" progId="Equation.DSMT4">
                  <p:embed/>
                </p:oleObj>
              </mc:Choice>
              <mc:Fallback>
                <p:oleObj name="Equation" r:id="rId6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50" y="4835262"/>
                        <a:ext cx="2571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2436088"/>
            <a:ext cx="1018735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 ≠ 0).</a:t>
            </a:r>
          </a:p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kb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b.</a:t>
            </a:r>
          </a:p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b.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43056"/>
              </p:ext>
            </p:extLst>
          </p:nvPr>
        </p:nvGraphicFramePr>
        <p:xfrm>
          <a:off x="2997119" y="3405584"/>
          <a:ext cx="240323" cy="49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8" imgW="76101" imgH="190252" progId="Equation.DSMT4">
                  <p:embed/>
                </p:oleObj>
              </mc:Choice>
              <mc:Fallback>
                <p:oleObj name="Equation" r:id="rId8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19" y="3405584"/>
                        <a:ext cx="240323" cy="496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52416"/>
              </p:ext>
            </p:extLst>
          </p:nvPr>
        </p:nvGraphicFramePr>
        <p:xfrm>
          <a:off x="7633067" y="3791928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9" imgW="126890" imgH="228402" progId="Equation.DSMT4">
                  <p:embed/>
                </p:oleObj>
              </mc:Choice>
              <mc:Fallback>
                <p:oleObj name="Equation" r:id="rId9" imgW="126890" imgH="2284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067" y="3791928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2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99" y="1404457"/>
            <a:ext cx="926672" cy="131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⋮,</m:t>
                    </m:r>
                  </m:oMath>
                </a14:m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”?”</a:t>
                </a:r>
              </a:p>
              <a:p>
                <a:endPara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41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413366"/>
              </p:ext>
            </p:extLst>
          </p:nvPr>
        </p:nvGraphicFramePr>
        <p:xfrm>
          <a:off x="6835776" y="1849657"/>
          <a:ext cx="256686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6" y="1849657"/>
                        <a:ext cx="256686" cy="47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2921309"/>
            <a:ext cx="7291754" cy="1070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3487" y="4448272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80644" y="924676"/>
            <a:ext cx="11101756" cy="261959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5109" y="1043354"/>
            <a:ext cx="10609384" cy="1477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480644" y="3739662"/>
            <a:ext cx="11101756" cy="2074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5109" y="3629884"/>
            <a:ext cx="10609381" cy="2055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12 . 35.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35   5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 . 35)   5, do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03600"/>
              </p:ext>
            </p:extLst>
          </p:nvPr>
        </p:nvGraphicFramePr>
        <p:xfrm>
          <a:off x="5905499" y="414117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499" y="414117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204330"/>
              </p:ext>
            </p:extLst>
          </p:nvPr>
        </p:nvGraphicFramePr>
        <p:xfrm>
          <a:off x="8588619" y="4129454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5" imgW="76101" imgH="190252" progId="Equation.DSMT4">
                  <p:embed/>
                </p:oleObj>
              </mc:Choice>
              <mc:Fallback>
                <p:oleObj name="Equation" r:id="rId5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619" y="4129454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9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465684" y="558864"/>
            <a:ext cx="4910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88" y="3929564"/>
            <a:ext cx="2290225" cy="8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13" y="4136751"/>
            <a:ext cx="1328226" cy="6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23"/>
          <p:cNvSpPr>
            <a:spLocks noChangeShapeType="1"/>
          </p:cNvSpPr>
          <p:nvPr/>
        </p:nvSpPr>
        <p:spPr bwMode="auto">
          <a:xfrm flipH="1">
            <a:off x="3798732" y="4756589"/>
            <a:ext cx="826135" cy="526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6122893" y="4646822"/>
            <a:ext cx="845821" cy="74582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493614" y="5275764"/>
            <a:ext cx="308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122893" y="5398883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85207" y="1360158"/>
            <a:ext cx="8988392" cy="691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93545" y="2657517"/>
            <a:ext cx="10647680" cy="718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Ư(a)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B(b)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5182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 animBg="1"/>
      <p:bldP spid="33" grpId="0" animBg="1"/>
      <p:bldP spid="34" grpId="0"/>
      <p:bldP spid="35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1" y="241300"/>
            <a:ext cx="933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758463"/>
            <a:ext cx="8862646" cy="41030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7323" y="651717"/>
            <a:ext cx="659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0" y="857187"/>
            <a:ext cx="1355481" cy="14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2370" y="1891388"/>
            <a:ext cx="6189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15   5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15.</a:t>
            </a:r>
            <a:endParaRPr lang="en-US" sz="3600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108"/>
              </p:ext>
            </p:extLst>
          </p:nvPr>
        </p:nvGraphicFramePr>
        <p:xfrm>
          <a:off x="5482735" y="252021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5" y="252021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2609084"/>
            <a:ext cx="3481754" cy="218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1073</Words>
  <Application>Microsoft Office PowerPoint</Application>
  <PresentationFormat>Widescreen</PresentationFormat>
  <Paragraphs>99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.VnTime</vt:lpstr>
      <vt:lpstr>Arial</vt:lpstr>
      <vt:lpstr>Calibri</vt:lpstr>
      <vt:lpstr>Cambria Math</vt:lpstr>
      <vt:lpstr>Garamond</vt:lpstr>
      <vt:lpstr>Tahoma</vt:lpstr>
      <vt:lpstr>Times New Roman</vt:lpstr>
      <vt:lpstr>Verdana</vt:lpstr>
      <vt:lpstr>Custom Design</vt:lpstr>
      <vt:lpstr>Organic</vt:lpstr>
      <vt:lpstr>1_Organic</vt:lpstr>
      <vt:lpstr>6_Organic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98</cp:revision>
  <dcterms:created xsi:type="dcterms:W3CDTF">2021-07-02T10:12:53Z</dcterms:created>
  <dcterms:modified xsi:type="dcterms:W3CDTF">2024-11-27T10:40:43Z</dcterms:modified>
</cp:coreProperties>
</file>