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798" r:id="rId16"/>
    <p:sldId id="799" r:id="rId17"/>
    <p:sldId id="800" r:id="rId18"/>
    <p:sldId id="269" r:id="rId19"/>
    <p:sldId id="7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81" d="100"/>
          <a:sy n="81" d="100"/>
        </p:scale>
        <p:origin x="29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5963-472F-46A5-AD80-DFBE175334D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00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8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gif"/><Relationship Id="rId5" Type="http://schemas.openxmlformats.org/officeDocument/2006/relationships/slide" Target="slide7.xml"/><Relationship Id="rId10" Type="http://schemas.openxmlformats.org/officeDocument/2006/relationships/image" Target="../media/image58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1.wmf"/><Relationship Id="rId5" Type="http://schemas.openxmlformats.org/officeDocument/2006/relationships/slide" Target="slide7.xml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6.jpeg"/><Relationship Id="rId9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62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3.png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eg"/><Relationship Id="rId7" Type="http://schemas.openxmlformats.org/officeDocument/2006/relationships/image" Target="../media/image9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5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6.jpeg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4.png"/><Relationship Id="rId26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17" Type="http://schemas.openxmlformats.org/officeDocument/2006/relationships/slide" Target="slide14.xml"/><Relationship Id="rId25" Type="http://schemas.openxmlformats.org/officeDocument/2006/relationships/image" Target="../media/image48.png"/><Relationship Id="rId2" Type="http://schemas.openxmlformats.org/officeDocument/2006/relationships/audio" Target="../media/media1.wma"/><Relationship Id="rId16" Type="http://schemas.openxmlformats.org/officeDocument/2006/relationships/image" Target="../media/image43.gif"/><Relationship Id="rId20" Type="http://schemas.openxmlformats.org/officeDocument/2006/relationships/slide" Target="slide8.xml"/><Relationship Id="rId29" Type="http://schemas.openxmlformats.org/officeDocument/2006/relationships/image" Target="../media/image50.png"/><Relationship Id="rId1" Type="http://schemas.microsoft.com/office/2007/relationships/media" Target="../media/media1.wma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slide" Target="slide10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47.png"/><Relationship Id="rId28" Type="http://schemas.openxmlformats.org/officeDocument/2006/relationships/slide" Target="slide12.xml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openxmlformats.org/officeDocument/2006/relationships/image" Target="../media/image51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41.gif"/><Relationship Id="rId22" Type="http://schemas.openxmlformats.org/officeDocument/2006/relationships/slide" Target="slide9.xml"/><Relationship Id="rId27" Type="http://schemas.openxmlformats.org/officeDocument/2006/relationships/image" Target="../media/image49.png"/><Relationship Id="rId30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6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gif"/><Relationship Id="rId5" Type="http://schemas.openxmlformats.org/officeDocument/2006/relationships/slide" Target="slide7.xml"/><Relationship Id="rId10" Type="http://schemas.openxmlformats.org/officeDocument/2006/relationships/image" Target="../media/image54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A93BF62B-8AA1-4C4F-B096-5DCB14D0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7534" y="2036097"/>
            <a:ext cx="954581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 BÀI 7: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TỰ THỰC HIỆN CÁC PHÉP TÍNH</a:t>
            </a:r>
          </a:p>
        </p:txBody>
      </p:sp>
    </p:spTree>
    <p:extLst>
      <p:ext uri="{BB962C8B-B14F-4D97-AF65-F5344CB8AC3E}">
        <p14:creationId xmlns:p14="http://schemas.microsoft.com/office/powerpoint/2010/main" val="3583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BFE92E6A-4B1B-48EC-946D-C5AA4342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14km/h; 2h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km/h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5giờ.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126km;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18km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144km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5" name="Picture 8" descr="Digit 1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567680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2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C6327860-A5F5-4DD7-A26C-819C31569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20506"/>
              </p:ext>
            </p:extLst>
          </p:nvPr>
        </p:nvGraphicFramePr>
        <p:xfrm>
          <a:off x="4970514" y="1570626"/>
          <a:ext cx="2302793" cy="6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266400" progId="Equation.DSMT4">
                  <p:embed/>
                </p:oleObj>
              </mc:Choice>
              <mc:Fallback>
                <p:oleObj name="Equation" r:id="rId7" imgW="10285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4" y="1570626"/>
                        <a:ext cx="2302793" cy="614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19072"/>
              </p:ext>
            </p:extLst>
          </p:nvPr>
        </p:nvGraphicFramePr>
        <p:xfrm>
          <a:off x="4087368" y="4290257"/>
          <a:ext cx="2505456" cy="21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400" imgH="977900" progId="Equation.DSMT4">
                  <p:embed/>
                </p:oleObj>
              </mc:Choice>
              <mc:Fallback>
                <p:oleObj name="Equation" r:id="rId9" imgW="1168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68" y="4290257"/>
                        <a:ext cx="2505456" cy="213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77197" y="3595808"/>
            <a:ext cx="7414659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a)</a:t>
            </a:r>
          </a:p>
          <a:p>
            <a:r>
              <a:rPr lang="en-US" sz="3200" dirty="0"/>
              <a:t>b) 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2713570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68773"/>
              </p:ext>
            </p:extLst>
          </p:nvPr>
        </p:nvGraphicFramePr>
        <p:xfrm>
          <a:off x="1163765" y="3922713"/>
          <a:ext cx="1703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53800" progId="Equation.DSMT4">
                  <p:embed/>
                </p:oleObj>
              </mc:Choice>
              <mc:Fallback>
                <p:oleObj name="Equation" r:id="rId8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65" y="3922713"/>
                        <a:ext cx="1703387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87637"/>
              </p:ext>
            </p:extLst>
          </p:nvPr>
        </p:nvGraphicFramePr>
        <p:xfrm>
          <a:off x="1259015" y="4409896"/>
          <a:ext cx="1109281" cy="6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53800" progId="Equation.DSMT4">
                  <p:embed/>
                </p:oleObj>
              </mc:Choice>
              <mc:Fallback>
                <p:oleObj name="Equation" r:id="rId10" imgW="457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5" y="4409896"/>
                        <a:ext cx="1109281" cy="60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 descr="Digit 12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" y="561213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3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38F4681F-4C03-4B08-95AA-29A86544A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827487" y="302187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664208" y="704088"/>
            <a:ext cx="5532120" cy="2020824"/>
          </a:xfrm>
          <a:prstGeom prst="cloudCallout">
            <a:avLst>
              <a:gd name="adj1" fmla="val 45303"/>
              <a:gd name="adj2" fmla="val 771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4520" y="930562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95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:a16="http://schemas.microsoft.com/office/drawing/2014/main" id="{67279642-F298-40CC-A616-1091238C7CC8}"/>
              </a:ext>
            </a:extLst>
          </p:cNvPr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>
            <a:extLst>
              <a:ext uri="{FF2B5EF4-FFF2-40B4-BE49-F238E27FC236}">
                <a16:creationId xmlns:a16="http://schemas.microsoft.com/office/drawing/2014/main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49D1AF-8149-406D-9DBC-DA51018C55D9}"/>
              </a:ext>
            </a:extLst>
          </p:cNvPr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1A32A-8439-4EC9-AD70-CE166D8690A1}"/>
              </a:ext>
            </a:extLst>
          </p:cNvPr>
          <p:cNvSpPr txBox="1"/>
          <p:nvPr/>
        </p:nvSpPr>
        <p:spPr>
          <a:xfrm>
            <a:off x="3424551" y="1968890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:a16="http://schemas.microsoft.com/office/drawing/2014/main" id="{C0CA817E-FA33-4C11-A05F-3AA1DB3749B9}"/>
              </a:ext>
            </a:extLst>
          </p:cNvPr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9CDC701-A84C-40C7-80BB-1EA792533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40371"/>
              </p:ext>
            </p:extLst>
          </p:nvPr>
        </p:nvGraphicFramePr>
        <p:xfrm>
          <a:off x="5205322" y="5299440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2" y="5299440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4136396D-909F-4858-BBF4-F0EB1CD8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10210"/>
              </p:ext>
            </p:extLst>
          </p:nvPr>
        </p:nvGraphicFramePr>
        <p:xfrm>
          <a:off x="6837657" y="5277145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66400" progId="Equation.DSMT4">
                  <p:embed/>
                </p:oleObj>
              </mc:Choice>
              <mc:Fallback>
                <p:oleObj name="Equation" r:id="rId8" imgW="22860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7" y="5277145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:a16="http://schemas.microsoft.com/office/drawing/2014/main" id="{0AA10FA3-6BC2-4D25-B4ED-94552744A8F2}"/>
              </a:ext>
            </a:extLst>
          </p:cNvPr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853DA94-21F5-4774-8FBE-073DD29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61047"/>
              </p:ext>
            </p:extLst>
          </p:nvPr>
        </p:nvGraphicFramePr>
        <p:xfrm>
          <a:off x="8375003" y="5340951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53800" progId="Equation.DSMT4">
                  <p:embed/>
                </p:oleObj>
              </mc:Choice>
              <mc:Fallback>
                <p:oleObj name="Equation" r:id="rId10" imgW="253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3" y="5340951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20E5355-9176-49FD-8D3E-5CE401728F32}"/>
              </a:ext>
            </a:extLst>
          </p:cNvPr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C67C-F8F7-427F-9577-93620E8DEE7B}"/>
              </a:ext>
            </a:extLst>
          </p:cNvPr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:a16="http://schemas.microsoft.com/office/drawing/2014/main" id="{432ABDB9-0609-445E-B649-8BFC21319FD0}"/>
              </a:ext>
            </a:extLst>
          </p:cNvPr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:a16="http://schemas.microsoft.com/office/drawing/2014/main" id="{9153C3E3-0397-4A47-A995-64E847DBD4C9}"/>
              </a:ext>
            </a:extLst>
          </p:cNvPr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FA5878-DC4B-456A-9345-964A97ED8A67}"/>
              </a:ext>
            </a:extLst>
          </p:cNvPr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>
            <a:extLst>
              <a:ext uri="{FF2B5EF4-FFF2-40B4-BE49-F238E27FC236}">
                <a16:creationId xmlns:a16="http://schemas.microsoft.com/office/drawing/2014/main" id="{3186171D-DE5E-42CD-893D-C178AECA5D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70762-2A99-46F8-84DC-B4D5BF9EFBCD}"/>
              </a:ext>
            </a:extLst>
          </p:cNvPr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439E68-B6BF-4419-89D6-F3175F8A1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42033"/>
              </p:ext>
            </p:extLst>
          </p:nvPr>
        </p:nvGraphicFramePr>
        <p:xfrm>
          <a:off x="1122318" y="2067808"/>
          <a:ext cx="6975526" cy="313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1244520" progId="Equation.DSMT4">
                  <p:embed/>
                </p:oleObj>
              </mc:Choice>
              <mc:Fallback>
                <p:oleObj name="Equation" r:id="rId3" imgW="27684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318" y="2067808"/>
                        <a:ext cx="6975526" cy="313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44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5F10FB-6B27-45CE-9173-E95FBB67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3027"/>
              </p:ext>
            </p:extLst>
          </p:nvPr>
        </p:nvGraphicFramePr>
        <p:xfrm>
          <a:off x="1202328" y="1669895"/>
          <a:ext cx="3523864" cy="35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1028520" progId="Equation.DSMT4">
                  <p:embed/>
                </p:oleObj>
              </mc:Choice>
              <mc:Fallback>
                <p:oleObj name="Equation" r:id="rId3" imgW="10285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2328" y="1669895"/>
                        <a:ext cx="3523864" cy="351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FDE362-2840-4966-B3BF-17CF87A2F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4797"/>
              </p:ext>
            </p:extLst>
          </p:nvPr>
        </p:nvGraphicFramePr>
        <p:xfrm>
          <a:off x="6251082" y="1669895"/>
          <a:ext cx="4916568" cy="321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1054080" progId="Equation.DSMT4">
                  <p:embed/>
                </p:oleObj>
              </mc:Choice>
              <mc:Fallback>
                <p:oleObj name="Equation" r:id="rId5" imgW="16128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1082" y="1669895"/>
                        <a:ext cx="4916568" cy="321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C9D09F-78B0-4F54-A391-5CD5B257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76258"/>
              </p:ext>
            </p:extLst>
          </p:nvPr>
        </p:nvGraphicFramePr>
        <p:xfrm>
          <a:off x="874693" y="1336594"/>
          <a:ext cx="4083721" cy="36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1498320" progId="Equation.DSMT4">
                  <p:embed/>
                </p:oleObj>
              </mc:Choice>
              <mc:Fallback>
                <p:oleObj name="Equation" r:id="rId3" imgW="16635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693" y="1336594"/>
                        <a:ext cx="4083721" cy="36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1AB681-89CA-49EC-89E0-E2653B8CA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83045"/>
              </p:ext>
            </p:extLst>
          </p:nvPr>
        </p:nvGraphicFramePr>
        <p:xfrm>
          <a:off x="6338894" y="1200067"/>
          <a:ext cx="4879003" cy="51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2946240" progId="Equation.DSMT4">
                  <p:embed/>
                </p:oleObj>
              </mc:Choice>
              <mc:Fallback>
                <p:oleObj name="Equation" r:id="rId5" imgW="2768400" imgH="294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8894" y="1200067"/>
                        <a:ext cx="4879003" cy="51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D25FA-F7E7-445D-8514-3CF33E11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5091" t="38120" r="12781" b="43263"/>
          <a:stretch/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1.63; 1.66; 1.67 SBT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</a:t>
            </a: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>
            <a:extLst>
              <a:ext uri="{FF2B5EF4-FFF2-40B4-BE49-F238E27FC236}">
                <a16:creationId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" y="-971257"/>
            <a:ext cx="11382829" cy="998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75" y="2171465"/>
            <a:ext cx="3415926" cy="38429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162"/>
            <a:ext cx="2669672" cy="2669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206">
            <a:off x="9856490" y="1371598"/>
            <a:ext cx="2341544" cy="962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1851" y="3601236"/>
            <a:ext cx="3415926" cy="341592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1233" y="2564777"/>
            <a:ext cx="627235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6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6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9D60649-0618-43A5-AB42-2897532C2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5794"/>
              </p:ext>
            </p:extLst>
          </p:nvPr>
        </p:nvGraphicFramePr>
        <p:xfrm>
          <a:off x="5335985" y="1455660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215713" progId="Equation.DSMT4">
                  <p:embed/>
                </p:oleObj>
              </mc:Choice>
              <mc:Fallback>
                <p:oleObj name="Equation" r:id="rId6" imgW="545626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455660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0181" y="537097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744"/>
              </p:ext>
            </p:extLst>
          </p:nvPr>
        </p:nvGraphicFramePr>
        <p:xfrm>
          <a:off x="2948132" y="2282722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282722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71999"/>
              </p:ext>
            </p:extLst>
          </p:nvPr>
        </p:nvGraphicFramePr>
        <p:xfrm>
          <a:off x="6514434" y="2324823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711000" progId="Equation.DSMT4">
                  <p:embed/>
                </p:oleObj>
              </mc:Choice>
              <mc:Fallback>
                <p:oleObj name="Equation" r:id="rId10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4" y="2324823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2"/>
          <a:srcRect l="75091" t="38120" r="12781" b="43263"/>
          <a:stretch/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786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">
            <a:extLst>
              <a:ext uri="{FF2B5EF4-FFF2-40B4-BE49-F238E27FC236}">
                <a16:creationId xmlns:a16="http://schemas.microsoft.com/office/drawing/2014/main" id="{DB32CD9A-72D6-474B-93C2-B47E22D26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79209"/>
              </p:ext>
            </p:extLst>
          </p:nvPr>
        </p:nvGraphicFramePr>
        <p:xfrm>
          <a:off x="1695450" y="2451634"/>
          <a:ext cx="2214563" cy="5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28600" progId="Equation.DSMT4">
                  <p:embed/>
                </p:oleObj>
              </mc:Choice>
              <mc:Fallback>
                <p:oleObj name="Equation" r:id="rId3" imgW="901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451634"/>
                        <a:ext cx="2214563" cy="570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64676"/>
              </p:ext>
            </p:extLst>
          </p:nvPr>
        </p:nvGraphicFramePr>
        <p:xfrm>
          <a:off x="1713928" y="3192584"/>
          <a:ext cx="1659028" cy="5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928" y="3192584"/>
                        <a:ext cx="1659028" cy="537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01043"/>
              </p:ext>
            </p:extLst>
          </p:nvPr>
        </p:nvGraphicFramePr>
        <p:xfrm>
          <a:off x="1714500" y="3794125"/>
          <a:ext cx="14874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94125"/>
                        <a:ext cx="1487488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58667"/>
              </p:ext>
            </p:extLst>
          </p:nvPr>
        </p:nvGraphicFramePr>
        <p:xfrm>
          <a:off x="1682750" y="4592638"/>
          <a:ext cx="21209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53800" progId="Equation.DSMT4">
                  <p:embed/>
                </p:oleObj>
              </mc:Choice>
              <mc:Fallback>
                <p:oleObj name="Equation" r:id="rId9" imgW="9270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592638"/>
                        <a:ext cx="2120900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19585"/>
              </p:ext>
            </p:extLst>
          </p:nvPr>
        </p:nvGraphicFramePr>
        <p:xfrm>
          <a:off x="1659344" y="5429644"/>
          <a:ext cx="4076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26920" imgH="342720" progId="Equation.DSMT4">
                  <p:embed/>
                </p:oleObj>
              </mc:Choice>
              <mc:Fallback>
                <p:oleObj name="Equation" r:id="rId11" imgW="1726920" imgH="342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44" y="5429644"/>
                        <a:ext cx="4076700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279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5164" y="2250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0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13"/>
          <a:srcRect l="18939" t="64125" r="73585" b="19031"/>
          <a:stretch/>
        </p:blipFill>
        <p:spPr bwMode="auto">
          <a:xfrm>
            <a:off x="152532" y="108336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742660" y="155300"/>
            <a:ext cx="694480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0013" y="450583"/>
            <a:ext cx="40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372956" y="296450"/>
            <a:ext cx="695076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27641" y="599084"/>
            <a:ext cx="57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441" y="645221"/>
            <a:ext cx="111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545001" y="2617339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74188" y="2419644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4188417" y="3199851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88416" y="4045252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715399" y="4771398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736044" y="5718173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92240" y="3041351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2240" y="38496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5924" y="45912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1164" y="5451847"/>
            <a:ext cx="604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988" y="2248288"/>
            <a:ext cx="16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532" y="62375"/>
            <a:ext cx="36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8612" y="2280127"/>
            <a:ext cx="0" cy="431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 rotWithShape="1">
          <a:blip r:embed="rId13"/>
          <a:srcRect l="18939" t="64125" r="73585" b="19031"/>
          <a:stretch/>
        </p:blipFill>
        <p:spPr bwMode="auto">
          <a:xfrm>
            <a:off x="5819921" y="3141049"/>
            <a:ext cx="1002135" cy="102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loud Callout 42"/>
          <p:cNvSpPr/>
          <p:nvPr/>
        </p:nvSpPr>
        <p:spPr>
          <a:xfrm>
            <a:off x="6989329" y="2439502"/>
            <a:ext cx="4310551" cy="1141884"/>
          </a:xfrm>
          <a:prstGeom prst="cloudCallout">
            <a:avLst>
              <a:gd name="adj1" fmla="val -50956"/>
              <a:gd name="adj2" fmla="val 5689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4309" y="2307244"/>
            <a:ext cx="70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2;10;125;1000….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43" grpId="0" animBg="1"/>
      <p:bldP spid="43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:a16="http://schemas.microsoft.com/office/drawing/2014/main" id="{39EB7609-CAFE-49BD-B512-FEB03800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18939" t="64125" r="73585" b="19031"/>
          <a:stretch/>
        </p:blipFill>
        <p:spPr bwMode="auto">
          <a:xfrm>
            <a:off x="179964" y="309504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24087" y="52777"/>
            <a:ext cx="7123716" cy="1745898"/>
          </a:xfrm>
          <a:prstGeom prst="cloudCallout">
            <a:avLst>
              <a:gd name="adj1" fmla="val -64466"/>
              <a:gd name="adj2" fmla="val 31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02079"/>
              </p:ext>
            </p:extLst>
          </p:nvPr>
        </p:nvGraphicFramePr>
        <p:xfrm>
          <a:off x="3278535" y="3671525"/>
          <a:ext cx="2584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77480" progId="Equation.DSMT4">
                  <p:embed/>
                </p:oleObj>
              </mc:Choice>
              <mc:Fallback>
                <p:oleObj name="Equation" r:id="rId5" imgW="7236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535" y="3671525"/>
                        <a:ext cx="25844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376" y="2921061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43352"/>
              </p:ext>
            </p:extLst>
          </p:nvPr>
        </p:nvGraphicFramePr>
        <p:xfrm>
          <a:off x="2802618" y="4206289"/>
          <a:ext cx="2994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15640" progId="Equation.DSMT4">
                  <p:embed/>
                </p:oleObj>
              </mc:Choice>
              <mc:Fallback>
                <p:oleObj name="Equation" r:id="rId7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206289"/>
                        <a:ext cx="2994025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08694"/>
              </p:ext>
            </p:extLst>
          </p:nvPr>
        </p:nvGraphicFramePr>
        <p:xfrm>
          <a:off x="2802618" y="4793205"/>
          <a:ext cx="2493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15640" progId="Equation.DSMT4">
                  <p:embed/>
                </p:oleObj>
              </mc:Choice>
              <mc:Fallback>
                <p:oleObj name="Equation" r:id="rId9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793205"/>
                        <a:ext cx="2493962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43836"/>
              </p:ext>
            </p:extLst>
          </p:nvPr>
        </p:nvGraphicFramePr>
        <p:xfrm>
          <a:off x="2830919" y="5324690"/>
          <a:ext cx="1223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919" y="5324690"/>
                        <a:ext cx="122396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75A2F3-9955-4527-8A3D-930899DF2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93040"/>
              </p:ext>
            </p:extLst>
          </p:nvPr>
        </p:nvGraphicFramePr>
        <p:xfrm>
          <a:off x="3442901" y="2179162"/>
          <a:ext cx="4397594" cy="8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84683" imgH="496791" progId="Equation.DSMT4">
                  <p:embed/>
                </p:oleObj>
              </mc:Choice>
              <mc:Fallback>
                <p:oleObj name="Equation" r:id="rId13" imgW="2584683" imgH="4967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42901" y="2179162"/>
                        <a:ext cx="4397594" cy="84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08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626" imgH="215713" progId="Equation.DSMT4">
                  <p:embed/>
                </p:oleObj>
              </mc:Choice>
              <mc:Fallback>
                <p:oleObj name="Equation" r:id="rId5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62" y="2350115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711000" progId="Equation.DSMT4">
                  <p:embed/>
                </p:oleObj>
              </mc:Choice>
              <mc:Fallback>
                <p:oleObj name="Equation" r:id="rId7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71" y="3178834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37773"/>
              </p:ext>
            </p:extLst>
          </p:nvPr>
        </p:nvGraphicFramePr>
        <p:xfrm>
          <a:off x="6340473" y="3237128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711000" progId="Equation.DSMT4">
                  <p:embed/>
                </p:oleObj>
              </mc:Choice>
              <mc:Fallback>
                <p:oleObj name="Equation" r:id="rId9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3" y="3237128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3"/>
          <a:srcRect l="78580" t="31324" r="10621" b="51241"/>
          <a:stretch/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6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id="{717B953A-7836-413D-A1E5-4BB48C58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4" y="211228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64" y="154655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timhs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4966"/>
              </p:ext>
            </p:extLst>
          </p:nvPr>
        </p:nvGraphicFramePr>
        <p:xfrm>
          <a:off x="3469069" y="3867796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253800" progId="Equation.DSMT4">
                  <p:embed/>
                </p:oleObj>
              </mc:Choice>
              <mc:Fallback>
                <p:oleObj name="Equation" r:id="rId3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69" y="3867796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6737"/>
              </p:ext>
            </p:extLst>
          </p:nvPr>
        </p:nvGraphicFramePr>
        <p:xfrm>
          <a:off x="5101404" y="3845501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266400" progId="Equation.DSMT4">
                  <p:embed/>
                </p:oleObj>
              </mc:Choice>
              <mc:Fallback>
                <p:oleObj name="Equation" r:id="rId5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04" y="3845501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904"/>
              </p:ext>
            </p:extLst>
          </p:nvPr>
        </p:nvGraphicFramePr>
        <p:xfrm>
          <a:off x="6575706" y="3894135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706" y="3894135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72056"/>
              </p:ext>
            </p:extLst>
          </p:nvPr>
        </p:nvGraphicFramePr>
        <p:xfrm>
          <a:off x="3471447" y="3162865"/>
          <a:ext cx="2982086" cy="76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82680" imgH="330120" progId="Equation.DSMT4">
                  <p:embed/>
                </p:oleObj>
              </mc:Choice>
              <mc:Fallback>
                <p:oleObj name="Equation" r:id="rId9" imgW="128268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47" y="3162865"/>
                        <a:ext cx="2982086" cy="76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26569"/>
              </p:ext>
            </p:extLst>
          </p:nvPr>
        </p:nvGraphicFramePr>
        <p:xfrm>
          <a:off x="3125901" y="3938719"/>
          <a:ext cx="3327633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46200" imgH="279400" progId="Equation.DSMT4">
                  <p:embed/>
                </p:oleObj>
              </mc:Choice>
              <mc:Fallback>
                <p:oleObj name="Equation" r:id="rId11" imgW="13462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3938719"/>
                        <a:ext cx="3327633" cy="67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20989"/>
              </p:ext>
            </p:extLst>
          </p:nvPr>
        </p:nvGraphicFramePr>
        <p:xfrm>
          <a:off x="3106918" y="4769666"/>
          <a:ext cx="3307740" cy="70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700" imgH="279400" progId="Equation.DSMT4">
                  <p:embed/>
                </p:oleObj>
              </mc:Choice>
              <mc:Fallback>
                <p:oleObj name="Equation" r:id="rId13" imgW="12827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18" y="4769666"/>
                        <a:ext cx="3307740" cy="70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92648"/>
              </p:ext>
            </p:extLst>
          </p:nvPr>
        </p:nvGraphicFramePr>
        <p:xfrm>
          <a:off x="3125901" y="5555456"/>
          <a:ext cx="2306782" cy="7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142" imgH="266584" progId="Equation.DSMT4">
                  <p:embed/>
                </p:oleObj>
              </mc:Choice>
              <mc:Fallback>
                <p:oleObj name="Equation" r:id="rId15" imgW="825142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5555456"/>
                        <a:ext cx="2306782" cy="763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84289"/>
              </p:ext>
            </p:extLst>
          </p:nvPr>
        </p:nvGraphicFramePr>
        <p:xfrm>
          <a:off x="5527829" y="5555456"/>
          <a:ext cx="1993365" cy="7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669" imgH="266584" progId="Equation.DSMT4">
                  <p:embed/>
                </p:oleObj>
              </mc:Choice>
              <mc:Fallback>
                <p:oleObj name="Equation" r:id="rId17" imgW="761669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29" y="5555456"/>
                        <a:ext cx="1993365" cy="718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33814"/>
              </p:ext>
            </p:extLst>
          </p:nvPr>
        </p:nvGraphicFramePr>
        <p:xfrm>
          <a:off x="7521194" y="5649566"/>
          <a:ext cx="2390902" cy="51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50531" imgH="177723" progId="Equation.DSMT4">
                  <p:embed/>
                </p:oleObj>
              </mc:Choice>
              <mc:Fallback>
                <p:oleObj name="Equation" r:id="rId19" imgW="850531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94" y="5649566"/>
                        <a:ext cx="2390902" cy="51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03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2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EF1E3F68-7273-42BF-B7C7-9BB69CC6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178263" y="338763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272427" y="201168"/>
            <a:ext cx="4993140" cy="2880360"/>
          </a:xfrm>
          <a:prstGeom prst="cloudCallout">
            <a:avLst>
              <a:gd name="adj1" fmla="val 43812"/>
              <a:gd name="adj2" fmla="val 71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3369" y="1243584"/>
            <a:ext cx="31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4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FE5055CA-28C6-4DEC-AC25-70F5D177F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36062"/>
              </p:ext>
            </p:extLst>
          </p:nvPr>
        </p:nvGraphicFramePr>
        <p:xfrm>
          <a:off x="4719510" y="1521397"/>
          <a:ext cx="2654629" cy="54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15640" progId="Equation.DSMT4">
                  <p:embed/>
                </p:oleObj>
              </mc:Choice>
              <mc:Fallback>
                <p:oleObj name="Equation" r:id="rId7" imgW="10666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510" y="1521397"/>
                        <a:ext cx="2654629" cy="54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9977"/>
              </p:ext>
            </p:extLst>
          </p:nvPr>
        </p:nvGraphicFramePr>
        <p:xfrm>
          <a:off x="4407407" y="4305501"/>
          <a:ext cx="2673255" cy="216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500" imgH="952500" progId="Equation.DSMT4">
                  <p:embed/>
                </p:oleObj>
              </mc:Choice>
              <mc:Fallback>
                <p:oleObj name="Equation" r:id="rId9" imgW="120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7" y="4305501"/>
                        <a:ext cx="2673255" cy="216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3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714</Words>
  <Application>Microsoft Office PowerPoint</Application>
  <PresentationFormat>Widescreen</PresentationFormat>
  <Paragraphs>76</Paragraphs>
  <Slides>19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Mountains of Christmas</vt:lpstr>
      <vt:lpstr>Racing Sans One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  <vt:lpstr>Hướng dẫn về 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Thu Hằng</cp:lastModifiedBy>
  <cp:revision>35</cp:revision>
  <dcterms:created xsi:type="dcterms:W3CDTF">2021-08-08T12:48:02Z</dcterms:created>
  <dcterms:modified xsi:type="dcterms:W3CDTF">2021-08-18T15:14:34Z</dcterms:modified>
</cp:coreProperties>
</file>