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8" r:id="rId1"/>
    <p:sldMasterId id="2147483669" r:id="rId2"/>
  </p:sldMasterIdLst>
  <p:notesMasterIdLst>
    <p:notesMasterId r:id="rId54"/>
  </p:notesMasterIdLst>
  <p:sldIdLst>
    <p:sldId id="256" r:id="rId3"/>
    <p:sldId id="258" r:id="rId4"/>
    <p:sldId id="292" r:id="rId5"/>
    <p:sldId id="257" r:id="rId6"/>
    <p:sldId id="259" r:id="rId7"/>
    <p:sldId id="293" r:id="rId8"/>
    <p:sldId id="266" r:id="rId9"/>
    <p:sldId id="294" r:id="rId10"/>
    <p:sldId id="295" r:id="rId11"/>
    <p:sldId id="265" r:id="rId12"/>
    <p:sldId id="261" r:id="rId13"/>
    <p:sldId id="302" r:id="rId14"/>
    <p:sldId id="296" r:id="rId15"/>
    <p:sldId id="297" r:id="rId16"/>
    <p:sldId id="298" r:id="rId17"/>
    <p:sldId id="300" r:id="rId18"/>
    <p:sldId id="301" r:id="rId19"/>
    <p:sldId id="263" r:id="rId20"/>
    <p:sldId id="267" r:id="rId21"/>
    <p:sldId id="303" r:id="rId22"/>
    <p:sldId id="305" r:id="rId23"/>
    <p:sldId id="306" r:id="rId24"/>
    <p:sldId id="307" r:id="rId25"/>
    <p:sldId id="308" r:id="rId26"/>
    <p:sldId id="311" r:id="rId27"/>
    <p:sldId id="312" r:id="rId28"/>
    <p:sldId id="313" r:id="rId29"/>
    <p:sldId id="314" r:id="rId30"/>
    <p:sldId id="304" r:id="rId31"/>
    <p:sldId id="315" r:id="rId32"/>
    <p:sldId id="328" r:id="rId33"/>
    <p:sldId id="316" r:id="rId34"/>
    <p:sldId id="318" r:id="rId35"/>
    <p:sldId id="321" r:id="rId36"/>
    <p:sldId id="317" r:id="rId37"/>
    <p:sldId id="322" r:id="rId38"/>
    <p:sldId id="320" r:id="rId39"/>
    <p:sldId id="260" r:id="rId40"/>
    <p:sldId id="323" r:id="rId41"/>
    <p:sldId id="324" r:id="rId42"/>
    <p:sldId id="325" r:id="rId43"/>
    <p:sldId id="326" r:id="rId44"/>
    <p:sldId id="327" r:id="rId45"/>
    <p:sldId id="329" r:id="rId46"/>
    <p:sldId id="299" r:id="rId47"/>
    <p:sldId id="331" r:id="rId48"/>
    <p:sldId id="262" r:id="rId49"/>
    <p:sldId id="332" r:id="rId50"/>
    <p:sldId id="268" r:id="rId51"/>
    <p:sldId id="264" r:id="rId52"/>
    <p:sldId id="271" r:id="rId53"/>
  </p:sldIdLst>
  <p:sldSz cx="9144000" cy="5143500" type="screen16x9"/>
  <p:notesSz cx="6858000" cy="9144000"/>
  <p:embeddedFontLst>
    <p:embeddedFont>
      <p:font typeface="Calibri Light" panose="020F0302020204030204" pitchFamily="34" charset="0"/>
      <p:regular r:id="rId55"/>
      <p:italic r:id="rId56"/>
    </p:embeddedFont>
    <p:embeddedFont>
      <p:font typeface="Calibri" panose="020F0502020204030204" pitchFamily="34" charset="0"/>
      <p:regular r:id="rId57"/>
      <p:bold r:id="rId58"/>
      <p:italic r:id="rId59"/>
      <p:boldItalic r:id="rId60"/>
    </p:embeddedFont>
    <p:embeddedFont>
      <p:font typeface="Cambria Math" panose="02040503050406030204" pitchFamily="18" charset="0"/>
      <p:regular r:id="rId61"/>
    </p:embeddedFont>
    <p:embeddedFont>
      <p:font typeface="Bad Script" panose="020B0604020202020204" charset="0"/>
      <p:regular r:id="rId62"/>
    </p:embeddedFont>
    <p:embeddedFont>
      <p:font typeface="Bebas Neue" panose="020B0604020202020204" charset="0"/>
      <p:regular r:id="rId63"/>
    </p:embeddedFont>
    <p:embeddedFont>
      <p:font typeface="Mukta" panose="020B0604020202020204" charset="0"/>
      <p:regular r:id="rId64"/>
      <p:bold r:id="rId65"/>
    </p:embeddedFont>
    <p:embeddedFont>
      <p:font typeface="Dotum" panose="020B0604020202020204" charset="-127"/>
      <p:regular r:id="rId6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3153">
          <p15:clr>
            <a:srgbClr val="747775"/>
          </p15:clr>
        </p15:guide>
        <p15:guide id="2" pos="450">
          <p15:clr>
            <a:srgbClr val="747775"/>
          </p15:clr>
        </p15:guide>
        <p15:guide id="3" pos="5310">
          <p15:clr>
            <a:srgbClr val="747775"/>
          </p15:clr>
        </p15:guide>
        <p15:guide id="4" orient="horz" pos="337">
          <p15:clr>
            <a:srgbClr val="747775"/>
          </p15:clr>
        </p15:guide>
        <p15:guide id="5" orient="horz" pos="2903">
          <p15:clr>
            <a:srgbClr val="747775"/>
          </p15:clr>
        </p15:guide>
        <p15:guide id="6" pos="2784">
          <p15:clr>
            <a:srgbClr val="747775"/>
          </p15:clr>
        </p15:guide>
        <p15:guide id="7" orient="horz" pos="936">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7EBF0"/>
    <a:srgbClr val="000000"/>
    <a:srgbClr val="FFDF79"/>
    <a:srgbClr val="EA108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C05922B-E36F-47E5-BDFF-12A170281F43}">
  <a:tblStyle styleId="{3C05922B-E36F-47E5-BDFF-12A170281F43}"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4" d="100"/>
          <a:sy n="84" d="100"/>
        </p:scale>
        <p:origin x="780" y="64"/>
      </p:cViewPr>
      <p:guideLst>
        <p:guide pos="3153"/>
        <p:guide pos="450"/>
        <p:guide pos="5310"/>
        <p:guide orient="horz" pos="337"/>
        <p:guide orient="horz" pos="2903"/>
        <p:guide pos="2784"/>
        <p:guide orient="horz" pos="93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font" Target="fonts/font9.fntdata"/><Relationship Id="rId68"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font" Target="fonts/font4.fntdata"/><Relationship Id="rId66" Type="http://schemas.openxmlformats.org/officeDocument/2006/relationships/font" Target="fonts/font12.fntdata"/><Relationship Id="rId5" Type="http://schemas.openxmlformats.org/officeDocument/2006/relationships/slide" Target="slides/slide3.xml"/><Relationship Id="rId61" Type="http://schemas.openxmlformats.org/officeDocument/2006/relationships/font" Target="fonts/font7.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font" Target="fonts/font2.fntdata"/><Relationship Id="rId64" Type="http://schemas.openxmlformats.org/officeDocument/2006/relationships/font" Target="fonts/font10.fntdata"/><Relationship Id="rId69"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5.fntdata"/><Relationship Id="rId67"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notesMaster" Target="notesMasters/notesMaster1.xml"/><Relationship Id="rId62" Type="http://schemas.openxmlformats.org/officeDocument/2006/relationships/font" Target="fonts/font8.fntdata"/><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font" Target="fonts/font3.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font" Target="fonts/font6.fntdata"/><Relationship Id="rId65" Type="http://schemas.openxmlformats.org/officeDocument/2006/relationships/font" Target="fonts/font11.fntdata"/><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font" Target="fonts/font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24ca28baaca_0_6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24ca28baaca_0_6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24cedb199af_3_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 name="Google Shape;335;g24cedb199af_3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g24cedb199af_3_2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4" name="Google Shape;384;g24cedb199af_3_2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655996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24cedb199af_3_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 name="Google Shape;335;g24cedb199af_3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731460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24cedb199af_3_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 name="Google Shape;335;g24cedb199af_3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22853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24cedb199af_3_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 name="Google Shape;335;g24cedb199af_3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04036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24cedb199af_3_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 name="Google Shape;335;g24cedb199af_3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021047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24cedb199af_3_1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1" name="Google Shape;371;g24cedb199af_3_1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g24cedb199af_3_3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5" name="Google Shape;405;g24cedb199af_3_3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g24cedb199af_3_3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5" name="Google Shape;405;g24cedb199af_3_3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82365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g24cedb199af_3_3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5" name="Google Shape;405;g24cedb199af_3_3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044135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g24ca28baaca_0_8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9" name="Google Shape;279;g24ca28baaca_0_8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g24cedb199af_3_3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5" name="Google Shape;405;g24cedb199af_3_3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140075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g24cedb199af_3_2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4" name="Google Shape;384;g24cedb199af_3_2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819458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24cedb199af_3_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 name="Google Shape;335;g24cedb199af_3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952245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24cedb199af_3_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 name="Google Shape;335;g24cedb199af_3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633754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24ca28baaca_0_6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 name="Google Shape;299;g24ca28baaca_0_6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55977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57A3E7-939A-4CF6-9EF9-8A8C4D902BB0}"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754007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417C81-300A-4938-B8BA-BF8074D48A0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14131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g24cedb199af_3_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3" name="Google Shape;323;g24cedb199af_3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g24cedb199af_3_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3" name="Google Shape;323;g24cedb199af_3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832218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g24cedb199af_3_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3" name="Google Shape;323;g24cedb199af_3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574024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g24cedb199af_3_5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1" name="Google Shape;481;g24cedb199af_3_5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808443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24ca28baaca_0_6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 name="Google Shape;299;g24ca28baaca_0_6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344866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24cedb199af_3_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 name="Google Shape;335;g24cedb199af_3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436625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24cedb199af_3_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 name="Google Shape;335;g24cedb199af_3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3399571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24cedb199af_3_1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7" name="Google Shape;347;g24cedb199af_3_1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24cedb199af_3_1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7" name="Google Shape;347;g24cedb199af_3_1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9318525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g24cedb199af_3_4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2" name="Google Shape;412;g24cedb199af_3_4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g2517bd26129_1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7" name="Google Shape;377;g2517bd26129_1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g24cedb199af_3_5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1" name="Google Shape;481;g24cedb199af_3_5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24ca28baaca_0_3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g24ca28baaca_0_3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24ca28baaca_0_6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 name="Google Shape;299;g24ca28baaca_0_6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24cedb199af_3_3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4" name="Google Shape;394;g24cedb199af_3_3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24cedb199af_3_3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4" name="Google Shape;394;g24cedb199af_3_3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583154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24cedb199af_3_3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4" name="Google Shape;394;g24cedb199af_3_3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489492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g24cedb199af_3_2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4" name="Google Shape;384;g24cedb199af_3_2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s://bit.ly/3A1uf1Q"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2"/>
        </a:solid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587750" y="1209825"/>
            <a:ext cx="5968500" cy="2571300"/>
          </a:xfrm>
          <a:prstGeom prst="rect">
            <a:avLst/>
          </a:prstGeom>
        </p:spPr>
        <p:txBody>
          <a:bodyPr spcFirstLastPara="1" wrap="square" lIns="91425" tIns="91425" rIns="91425" bIns="91425" anchor="t" anchorCtr="0">
            <a:noAutofit/>
          </a:bodyPr>
          <a:lstStyle>
            <a:lvl1pPr lvl="0" algn="ctr">
              <a:spcBef>
                <a:spcPts val="0"/>
              </a:spcBef>
              <a:spcAft>
                <a:spcPts val="0"/>
              </a:spcAft>
              <a:buSzPts val="5200"/>
              <a:buNone/>
              <a:defRPr sz="7000" b="1">
                <a:latin typeface="Mukta"/>
                <a:ea typeface="Mukta"/>
                <a:cs typeface="Mukta"/>
                <a:sym typeface="Mukta"/>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grpSp>
        <p:nvGrpSpPr>
          <p:cNvPr id="10" name="Google Shape;10;p2"/>
          <p:cNvGrpSpPr/>
          <p:nvPr/>
        </p:nvGrpSpPr>
        <p:grpSpPr>
          <a:xfrm rot="2700000">
            <a:off x="8293992" y="2516052"/>
            <a:ext cx="1089205" cy="1625536"/>
            <a:chOff x="5396125" y="1714925"/>
            <a:chExt cx="334950" cy="499925"/>
          </a:xfrm>
        </p:grpSpPr>
        <p:sp>
          <p:nvSpPr>
            <p:cNvPr id="11" name="Google Shape;11;p2"/>
            <p:cNvSpPr/>
            <p:nvPr/>
          </p:nvSpPr>
          <p:spPr>
            <a:xfrm>
              <a:off x="5410400" y="1743675"/>
              <a:ext cx="320675" cy="471175"/>
            </a:xfrm>
            <a:custGeom>
              <a:avLst/>
              <a:gdLst/>
              <a:ahLst/>
              <a:cxnLst/>
              <a:rect l="l" t="t" r="r" b="b"/>
              <a:pathLst>
                <a:path w="12827" h="18847" extrusionOk="0">
                  <a:moveTo>
                    <a:pt x="9152" y="4222"/>
                  </a:moveTo>
                  <a:lnTo>
                    <a:pt x="5921" y="13169"/>
                  </a:lnTo>
                  <a:lnTo>
                    <a:pt x="3063" y="7080"/>
                  </a:lnTo>
                  <a:lnTo>
                    <a:pt x="9152" y="4222"/>
                  </a:lnTo>
                  <a:close/>
                  <a:moveTo>
                    <a:pt x="12826" y="0"/>
                  </a:moveTo>
                  <a:lnTo>
                    <a:pt x="0" y="6022"/>
                  </a:lnTo>
                  <a:lnTo>
                    <a:pt x="6020" y="18846"/>
                  </a:lnTo>
                  <a:lnTo>
                    <a:pt x="1282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5396125" y="1714925"/>
              <a:ext cx="332950" cy="489275"/>
            </a:xfrm>
            <a:custGeom>
              <a:avLst/>
              <a:gdLst/>
              <a:ahLst/>
              <a:cxnLst/>
              <a:rect l="l" t="t" r="r" b="b"/>
              <a:pathLst>
                <a:path w="13318" h="19571" extrusionOk="0">
                  <a:moveTo>
                    <a:pt x="12757" y="617"/>
                  </a:moveTo>
                  <a:lnTo>
                    <a:pt x="6213" y="18739"/>
                  </a:lnTo>
                  <a:lnTo>
                    <a:pt x="423" y="6405"/>
                  </a:lnTo>
                  <a:lnTo>
                    <a:pt x="12757" y="617"/>
                  </a:lnTo>
                  <a:close/>
                  <a:moveTo>
                    <a:pt x="13318" y="1"/>
                  </a:moveTo>
                  <a:lnTo>
                    <a:pt x="0" y="6252"/>
                  </a:lnTo>
                  <a:lnTo>
                    <a:pt x="6252" y="19570"/>
                  </a:lnTo>
                  <a:lnTo>
                    <a:pt x="1331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5472700" y="1820475"/>
              <a:ext cx="164525" cy="241750"/>
            </a:xfrm>
            <a:custGeom>
              <a:avLst/>
              <a:gdLst/>
              <a:ahLst/>
              <a:cxnLst/>
              <a:rect l="l" t="t" r="r" b="b"/>
              <a:pathLst>
                <a:path w="6581" h="9670" extrusionOk="0">
                  <a:moveTo>
                    <a:pt x="6020" y="615"/>
                  </a:moveTo>
                  <a:lnTo>
                    <a:pt x="3051" y="8838"/>
                  </a:lnTo>
                  <a:lnTo>
                    <a:pt x="423" y="3241"/>
                  </a:lnTo>
                  <a:lnTo>
                    <a:pt x="6020" y="615"/>
                  </a:lnTo>
                  <a:close/>
                  <a:moveTo>
                    <a:pt x="6581" y="0"/>
                  </a:moveTo>
                  <a:lnTo>
                    <a:pt x="0" y="3089"/>
                  </a:lnTo>
                  <a:lnTo>
                    <a:pt x="3089" y="9669"/>
                  </a:lnTo>
                  <a:lnTo>
                    <a:pt x="658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5417425" y="1896000"/>
              <a:ext cx="27400" cy="18475"/>
            </a:xfrm>
            <a:custGeom>
              <a:avLst/>
              <a:gdLst/>
              <a:ahLst/>
              <a:cxnLst/>
              <a:rect l="l" t="t" r="r" b="b"/>
              <a:pathLst>
                <a:path w="1096" h="739" extrusionOk="0">
                  <a:moveTo>
                    <a:pt x="960" y="0"/>
                  </a:moveTo>
                  <a:lnTo>
                    <a:pt x="0" y="450"/>
                  </a:lnTo>
                  <a:lnTo>
                    <a:pt x="135" y="739"/>
                  </a:lnTo>
                  <a:lnTo>
                    <a:pt x="1096" y="289"/>
                  </a:lnTo>
                  <a:lnTo>
                    <a:pt x="9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5436225" y="1936050"/>
              <a:ext cx="27400" cy="18500"/>
            </a:xfrm>
            <a:custGeom>
              <a:avLst/>
              <a:gdLst/>
              <a:ahLst/>
              <a:cxnLst/>
              <a:rect l="l" t="t" r="r" b="b"/>
              <a:pathLst>
                <a:path w="1096" h="740" extrusionOk="0">
                  <a:moveTo>
                    <a:pt x="960" y="1"/>
                  </a:moveTo>
                  <a:lnTo>
                    <a:pt x="0" y="451"/>
                  </a:lnTo>
                  <a:lnTo>
                    <a:pt x="135" y="739"/>
                  </a:lnTo>
                  <a:lnTo>
                    <a:pt x="1096" y="289"/>
                  </a:lnTo>
                  <a:lnTo>
                    <a:pt x="96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5455025" y="1976125"/>
              <a:ext cx="27400" cy="18475"/>
            </a:xfrm>
            <a:custGeom>
              <a:avLst/>
              <a:gdLst/>
              <a:ahLst/>
              <a:cxnLst/>
              <a:rect l="l" t="t" r="r" b="b"/>
              <a:pathLst>
                <a:path w="1096" h="739" extrusionOk="0">
                  <a:moveTo>
                    <a:pt x="960" y="0"/>
                  </a:moveTo>
                  <a:lnTo>
                    <a:pt x="0" y="450"/>
                  </a:lnTo>
                  <a:lnTo>
                    <a:pt x="135" y="739"/>
                  </a:lnTo>
                  <a:lnTo>
                    <a:pt x="1096" y="289"/>
                  </a:lnTo>
                  <a:lnTo>
                    <a:pt x="9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5473825" y="2016175"/>
              <a:ext cx="27400" cy="18500"/>
            </a:xfrm>
            <a:custGeom>
              <a:avLst/>
              <a:gdLst/>
              <a:ahLst/>
              <a:cxnLst/>
              <a:rect l="l" t="t" r="r" b="b"/>
              <a:pathLst>
                <a:path w="1096" h="740" extrusionOk="0">
                  <a:moveTo>
                    <a:pt x="961" y="1"/>
                  </a:moveTo>
                  <a:lnTo>
                    <a:pt x="0" y="451"/>
                  </a:lnTo>
                  <a:lnTo>
                    <a:pt x="135" y="739"/>
                  </a:lnTo>
                  <a:lnTo>
                    <a:pt x="1096" y="289"/>
                  </a:lnTo>
                  <a:lnTo>
                    <a:pt x="96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5492600" y="2056250"/>
              <a:ext cx="27425" cy="18475"/>
            </a:xfrm>
            <a:custGeom>
              <a:avLst/>
              <a:gdLst/>
              <a:ahLst/>
              <a:cxnLst/>
              <a:rect l="l" t="t" r="r" b="b"/>
              <a:pathLst>
                <a:path w="1097" h="739" extrusionOk="0">
                  <a:moveTo>
                    <a:pt x="962" y="0"/>
                  </a:moveTo>
                  <a:lnTo>
                    <a:pt x="1" y="450"/>
                  </a:lnTo>
                  <a:lnTo>
                    <a:pt x="135" y="739"/>
                  </a:lnTo>
                  <a:lnTo>
                    <a:pt x="1097" y="287"/>
                  </a:lnTo>
                  <a:lnTo>
                    <a:pt x="96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5511400" y="2096300"/>
              <a:ext cx="27425" cy="18500"/>
            </a:xfrm>
            <a:custGeom>
              <a:avLst/>
              <a:gdLst/>
              <a:ahLst/>
              <a:cxnLst/>
              <a:rect l="l" t="t" r="r" b="b"/>
              <a:pathLst>
                <a:path w="1097" h="740" extrusionOk="0">
                  <a:moveTo>
                    <a:pt x="962" y="1"/>
                  </a:moveTo>
                  <a:lnTo>
                    <a:pt x="1" y="451"/>
                  </a:lnTo>
                  <a:lnTo>
                    <a:pt x="135" y="739"/>
                  </a:lnTo>
                  <a:lnTo>
                    <a:pt x="1097" y="288"/>
                  </a:lnTo>
                  <a:lnTo>
                    <a:pt x="9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 name="Google Shape;20;p2"/>
          <p:cNvGrpSpPr/>
          <p:nvPr/>
        </p:nvGrpSpPr>
        <p:grpSpPr>
          <a:xfrm rot="1799969">
            <a:off x="7054697" y="4310044"/>
            <a:ext cx="721992" cy="500006"/>
            <a:chOff x="5646125" y="2287125"/>
            <a:chExt cx="222025" cy="153775"/>
          </a:xfrm>
        </p:grpSpPr>
        <p:sp>
          <p:nvSpPr>
            <p:cNvPr id="21" name="Google Shape;21;p2"/>
            <p:cNvSpPr/>
            <p:nvPr/>
          </p:nvSpPr>
          <p:spPr>
            <a:xfrm>
              <a:off x="5729275" y="2320475"/>
              <a:ext cx="138875" cy="120425"/>
            </a:xfrm>
            <a:custGeom>
              <a:avLst/>
              <a:gdLst/>
              <a:ahLst/>
              <a:cxnLst/>
              <a:rect l="l" t="t" r="r" b="b"/>
              <a:pathLst>
                <a:path w="5555" h="4817" extrusionOk="0">
                  <a:moveTo>
                    <a:pt x="953" y="0"/>
                  </a:moveTo>
                  <a:lnTo>
                    <a:pt x="953" y="2"/>
                  </a:lnTo>
                  <a:lnTo>
                    <a:pt x="1" y="3616"/>
                  </a:lnTo>
                  <a:lnTo>
                    <a:pt x="4556" y="4815"/>
                  </a:lnTo>
                  <a:cubicBezTo>
                    <a:pt x="4560" y="4816"/>
                    <a:pt x="4565" y="4817"/>
                    <a:pt x="4569" y="4817"/>
                  </a:cubicBezTo>
                  <a:cubicBezTo>
                    <a:pt x="4594" y="4817"/>
                    <a:pt x="4617" y="4800"/>
                    <a:pt x="4623" y="4775"/>
                  </a:cubicBezTo>
                  <a:lnTo>
                    <a:pt x="5547" y="1268"/>
                  </a:lnTo>
                  <a:cubicBezTo>
                    <a:pt x="5554" y="1238"/>
                    <a:pt x="5536" y="1208"/>
                    <a:pt x="5507" y="1200"/>
                  </a:cubicBezTo>
                  <a:lnTo>
                    <a:pt x="95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5646125" y="2287125"/>
              <a:ext cx="214275" cy="138900"/>
            </a:xfrm>
            <a:custGeom>
              <a:avLst/>
              <a:gdLst/>
              <a:ahLst/>
              <a:cxnLst/>
              <a:rect l="l" t="t" r="r" b="b"/>
              <a:pathLst>
                <a:path w="8571" h="5556" extrusionOk="0">
                  <a:moveTo>
                    <a:pt x="1839" y="318"/>
                  </a:moveTo>
                  <a:cubicBezTo>
                    <a:pt x="1944" y="318"/>
                    <a:pt x="2049" y="332"/>
                    <a:pt x="2152" y="359"/>
                  </a:cubicBezTo>
                  <a:lnTo>
                    <a:pt x="8093" y="1923"/>
                  </a:lnTo>
                  <a:cubicBezTo>
                    <a:pt x="8142" y="1937"/>
                    <a:pt x="8182" y="1968"/>
                    <a:pt x="8209" y="2011"/>
                  </a:cubicBezTo>
                  <a:cubicBezTo>
                    <a:pt x="8235" y="2056"/>
                    <a:pt x="8242" y="2107"/>
                    <a:pt x="8229" y="2158"/>
                  </a:cubicBezTo>
                  <a:lnTo>
                    <a:pt x="7456" y="5094"/>
                  </a:lnTo>
                  <a:cubicBezTo>
                    <a:pt x="7433" y="5179"/>
                    <a:pt x="7355" y="5236"/>
                    <a:pt x="7270" y="5236"/>
                  </a:cubicBezTo>
                  <a:cubicBezTo>
                    <a:pt x="7254" y="5236"/>
                    <a:pt x="7237" y="5234"/>
                    <a:pt x="7221" y="5230"/>
                  </a:cubicBezTo>
                  <a:lnTo>
                    <a:pt x="1282" y="3666"/>
                  </a:lnTo>
                  <a:cubicBezTo>
                    <a:pt x="967" y="3584"/>
                    <a:pt x="703" y="3384"/>
                    <a:pt x="539" y="3103"/>
                  </a:cubicBezTo>
                  <a:cubicBezTo>
                    <a:pt x="375" y="2820"/>
                    <a:pt x="330" y="2493"/>
                    <a:pt x="413" y="2177"/>
                  </a:cubicBezTo>
                  <a:lnTo>
                    <a:pt x="663" y="1228"/>
                  </a:lnTo>
                  <a:cubicBezTo>
                    <a:pt x="747" y="913"/>
                    <a:pt x="947" y="649"/>
                    <a:pt x="1228" y="485"/>
                  </a:cubicBezTo>
                  <a:cubicBezTo>
                    <a:pt x="1417" y="375"/>
                    <a:pt x="1627" y="318"/>
                    <a:pt x="1839" y="318"/>
                  </a:cubicBezTo>
                  <a:close/>
                  <a:moveTo>
                    <a:pt x="1840" y="0"/>
                  </a:moveTo>
                  <a:cubicBezTo>
                    <a:pt x="1571" y="0"/>
                    <a:pt x="1306" y="71"/>
                    <a:pt x="1068" y="210"/>
                  </a:cubicBezTo>
                  <a:cubicBezTo>
                    <a:pt x="714" y="416"/>
                    <a:pt x="460" y="750"/>
                    <a:pt x="355" y="1146"/>
                  </a:cubicBezTo>
                  <a:lnTo>
                    <a:pt x="106" y="2096"/>
                  </a:lnTo>
                  <a:cubicBezTo>
                    <a:pt x="1" y="2493"/>
                    <a:pt x="58" y="2907"/>
                    <a:pt x="264" y="3262"/>
                  </a:cubicBezTo>
                  <a:cubicBezTo>
                    <a:pt x="472" y="3617"/>
                    <a:pt x="804" y="3869"/>
                    <a:pt x="1201" y="3974"/>
                  </a:cubicBezTo>
                  <a:lnTo>
                    <a:pt x="7140" y="5538"/>
                  </a:lnTo>
                  <a:cubicBezTo>
                    <a:pt x="7184" y="5550"/>
                    <a:pt x="7227" y="5556"/>
                    <a:pt x="7270" y="5556"/>
                  </a:cubicBezTo>
                  <a:cubicBezTo>
                    <a:pt x="7496" y="5556"/>
                    <a:pt x="7702" y="5403"/>
                    <a:pt x="7764" y="5174"/>
                  </a:cubicBezTo>
                  <a:lnTo>
                    <a:pt x="8537" y="2238"/>
                  </a:lnTo>
                  <a:cubicBezTo>
                    <a:pt x="8571" y="2107"/>
                    <a:pt x="8552" y="1969"/>
                    <a:pt x="8484" y="1851"/>
                  </a:cubicBezTo>
                  <a:cubicBezTo>
                    <a:pt x="8415" y="1735"/>
                    <a:pt x="8305" y="1651"/>
                    <a:pt x="8173" y="1615"/>
                  </a:cubicBezTo>
                  <a:lnTo>
                    <a:pt x="2234" y="51"/>
                  </a:lnTo>
                  <a:cubicBezTo>
                    <a:pt x="2104" y="17"/>
                    <a:pt x="1972" y="0"/>
                    <a:pt x="18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5717600" y="2312575"/>
              <a:ext cx="25975" cy="71525"/>
            </a:xfrm>
            <a:custGeom>
              <a:avLst/>
              <a:gdLst/>
              <a:ahLst/>
              <a:cxnLst/>
              <a:rect l="l" t="t" r="r" b="b"/>
              <a:pathLst>
                <a:path w="1039" h="2861" extrusionOk="0">
                  <a:moveTo>
                    <a:pt x="731" y="1"/>
                  </a:moveTo>
                  <a:lnTo>
                    <a:pt x="0" y="2780"/>
                  </a:lnTo>
                  <a:lnTo>
                    <a:pt x="308" y="2860"/>
                  </a:lnTo>
                  <a:lnTo>
                    <a:pt x="1039" y="83"/>
                  </a:lnTo>
                  <a:lnTo>
                    <a:pt x="7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 name="Google Shape;24;p2"/>
          <p:cNvSpPr/>
          <p:nvPr/>
        </p:nvSpPr>
        <p:spPr>
          <a:xfrm>
            <a:off x="7751312" y="2923125"/>
            <a:ext cx="127500" cy="127500"/>
          </a:xfrm>
          <a:prstGeom prst="donut">
            <a:avLst>
              <a:gd name="adj" fmla="val 20302"/>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8465262" y="4498554"/>
            <a:ext cx="219900" cy="219900"/>
          </a:xfrm>
          <a:prstGeom prst="donut">
            <a:avLst>
              <a:gd name="adj" fmla="val 14881"/>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 name="Google Shape;26;p2"/>
          <p:cNvGrpSpPr/>
          <p:nvPr/>
        </p:nvGrpSpPr>
        <p:grpSpPr>
          <a:xfrm>
            <a:off x="585011" y="1604660"/>
            <a:ext cx="187474" cy="183369"/>
            <a:chOff x="1115663" y="1586275"/>
            <a:chExt cx="73075" cy="71475"/>
          </a:xfrm>
        </p:grpSpPr>
        <p:sp>
          <p:nvSpPr>
            <p:cNvPr id="27" name="Google Shape;27;p2"/>
            <p:cNvSpPr/>
            <p:nvPr/>
          </p:nvSpPr>
          <p:spPr>
            <a:xfrm>
              <a:off x="1115663" y="1586950"/>
              <a:ext cx="71425" cy="70200"/>
            </a:xfrm>
            <a:custGeom>
              <a:avLst/>
              <a:gdLst/>
              <a:ahLst/>
              <a:cxnLst/>
              <a:rect l="l" t="t" r="r" b="b"/>
              <a:pathLst>
                <a:path w="2857" h="2808" extrusionOk="0">
                  <a:moveTo>
                    <a:pt x="2395" y="314"/>
                  </a:moveTo>
                  <a:cubicBezTo>
                    <a:pt x="2434" y="314"/>
                    <a:pt x="2470" y="329"/>
                    <a:pt x="2497" y="356"/>
                  </a:cubicBezTo>
                  <a:cubicBezTo>
                    <a:pt x="2524" y="383"/>
                    <a:pt x="2539" y="419"/>
                    <a:pt x="2539" y="457"/>
                  </a:cubicBezTo>
                  <a:cubicBezTo>
                    <a:pt x="2539" y="495"/>
                    <a:pt x="2524" y="531"/>
                    <a:pt x="2497" y="558"/>
                  </a:cubicBezTo>
                  <a:lnTo>
                    <a:pt x="606" y="2447"/>
                  </a:lnTo>
                  <a:cubicBezTo>
                    <a:pt x="578" y="2475"/>
                    <a:pt x="541" y="2489"/>
                    <a:pt x="505" y="2489"/>
                  </a:cubicBezTo>
                  <a:cubicBezTo>
                    <a:pt x="468" y="2489"/>
                    <a:pt x="432" y="2475"/>
                    <a:pt x="404" y="2447"/>
                  </a:cubicBezTo>
                  <a:cubicBezTo>
                    <a:pt x="349" y="2392"/>
                    <a:pt x="349" y="2301"/>
                    <a:pt x="404" y="2245"/>
                  </a:cubicBezTo>
                  <a:lnTo>
                    <a:pt x="2295" y="356"/>
                  </a:lnTo>
                  <a:cubicBezTo>
                    <a:pt x="2322" y="329"/>
                    <a:pt x="2358" y="314"/>
                    <a:pt x="2395" y="314"/>
                  </a:cubicBezTo>
                  <a:close/>
                  <a:moveTo>
                    <a:pt x="2395" y="0"/>
                  </a:moveTo>
                  <a:cubicBezTo>
                    <a:pt x="2275" y="0"/>
                    <a:pt x="2156" y="44"/>
                    <a:pt x="2069" y="132"/>
                  </a:cubicBezTo>
                  <a:lnTo>
                    <a:pt x="180" y="2021"/>
                  </a:lnTo>
                  <a:cubicBezTo>
                    <a:pt x="0" y="2200"/>
                    <a:pt x="0" y="2493"/>
                    <a:pt x="180" y="2673"/>
                  </a:cubicBezTo>
                  <a:cubicBezTo>
                    <a:pt x="269" y="2762"/>
                    <a:pt x="387" y="2807"/>
                    <a:pt x="506" y="2807"/>
                  </a:cubicBezTo>
                  <a:cubicBezTo>
                    <a:pt x="624" y="2807"/>
                    <a:pt x="742" y="2762"/>
                    <a:pt x="831" y="2673"/>
                  </a:cubicBezTo>
                  <a:lnTo>
                    <a:pt x="2721" y="783"/>
                  </a:lnTo>
                  <a:cubicBezTo>
                    <a:pt x="2808" y="697"/>
                    <a:pt x="2857" y="580"/>
                    <a:pt x="2857" y="457"/>
                  </a:cubicBezTo>
                  <a:cubicBezTo>
                    <a:pt x="2857" y="333"/>
                    <a:pt x="2808" y="218"/>
                    <a:pt x="2721" y="132"/>
                  </a:cubicBezTo>
                  <a:cubicBezTo>
                    <a:pt x="2634" y="44"/>
                    <a:pt x="2515" y="0"/>
                    <a:pt x="23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1159763" y="1628750"/>
              <a:ext cx="28975" cy="29000"/>
            </a:xfrm>
            <a:custGeom>
              <a:avLst/>
              <a:gdLst/>
              <a:ahLst/>
              <a:cxnLst/>
              <a:rect l="l" t="t" r="r" b="b"/>
              <a:pathLst>
                <a:path w="1159" h="1160" extrusionOk="0">
                  <a:moveTo>
                    <a:pt x="579" y="319"/>
                  </a:moveTo>
                  <a:cubicBezTo>
                    <a:pt x="724" y="319"/>
                    <a:pt x="840" y="436"/>
                    <a:pt x="840" y="581"/>
                  </a:cubicBezTo>
                  <a:cubicBezTo>
                    <a:pt x="840" y="724"/>
                    <a:pt x="724" y="841"/>
                    <a:pt x="579" y="841"/>
                  </a:cubicBezTo>
                  <a:cubicBezTo>
                    <a:pt x="435" y="841"/>
                    <a:pt x="319" y="724"/>
                    <a:pt x="319" y="581"/>
                  </a:cubicBezTo>
                  <a:cubicBezTo>
                    <a:pt x="319" y="436"/>
                    <a:pt x="435" y="319"/>
                    <a:pt x="579" y="319"/>
                  </a:cubicBezTo>
                  <a:close/>
                  <a:moveTo>
                    <a:pt x="579" y="1"/>
                  </a:moveTo>
                  <a:cubicBezTo>
                    <a:pt x="260" y="1"/>
                    <a:pt x="0" y="261"/>
                    <a:pt x="0" y="581"/>
                  </a:cubicBezTo>
                  <a:cubicBezTo>
                    <a:pt x="0" y="899"/>
                    <a:pt x="260" y="1159"/>
                    <a:pt x="579" y="1159"/>
                  </a:cubicBezTo>
                  <a:cubicBezTo>
                    <a:pt x="899" y="1159"/>
                    <a:pt x="1159" y="899"/>
                    <a:pt x="1159" y="581"/>
                  </a:cubicBezTo>
                  <a:cubicBezTo>
                    <a:pt x="1159" y="261"/>
                    <a:pt x="899" y="1"/>
                    <a:pt x="5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1116138" y="1586275"/>
              <a:ext cx="29000" cy="28975"/>
            </a:xfrm>
            <a:custGeom>
              <a:avLst/>
              <a:gdLst/>
              <a:ahLst/>
              <a:cxnLst/>
              <a:rect l="l" t="t" r="r" b="b"/>
              <a:pathLst>
                <a:path w="1160" h="1159" extrusionOk="0">
                  <a:moveTo>
                    <a:pt x="579" y="317"/>
                  </a:moveTo>
                  <a:cubicBezTo>
                    <a:pt x="724" y="317"/>
                    <a:pt x="841" y="435"/>
                    <a:pt x="841" y="579"/>
                  </a:cubicBezTo>
                  <a:cubicBezTo>
                    <a:pt x="841" y="724"/>
                    <a:pt x="724" y="840"/>
                    <a:pt x="579" y="840"/>
                  </a:cubicBezTo>
                  <a:cubicBezTo>
                    <a:pt x="436" y="840"/>
                    <a:pt x="319" y="724"/>
                    <a:pt x="319" y="579"/>
                  </a:cubicBezTo>
                  <a:cubicBezTo>
                    <a:pt x="319" y="435"/>
                    <a:pt x="436" y="317"/>
                    <a:pt x="579" y="317"/>
                  </a:cubicBezTo>
                  <a:close/>
                  <a:moveTo>
                    <a:pt x="579" y="0"/>
                  </a:moveTo>
                  <a:cubicBezTo>
                    <a:pt x="261" y="0"/>
                    <a:pt x="1" y="259"/>
                    <a:pt x="1" y="579"/>
                  </a:cubicBezTo>
                  <a:cubicBezTo>
                    <a:pt x="1" y="898"/>
                    <a:pt x="261" y="1159"/>
                    <a:pt x="579" y="1159"/>
                  </a:cubicBezTo>
                  <a:cubicBezTo>
                    <a:pt x="899" y="1159"/>
                    <a:pt x="1159" y="898"/>
                    <a:pt x="1159" y="579"/>
                  </a:cubicBezTo>
                  <a:cubicBezTo>
                    <a:pt x="1159" y="259"/>
                    <a:pt x="899" y="0"/>
                    <a:pt x="5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 name="Google Shape;30;p2"/>
          <p:cNvGrpSpPr/>
          <p:nvPr/>
        </p:nvGrpSpPr>
        <p:grpSpPr>
          <a:xfrm rot="899991">
            <a:off x="696788" y="-356000"/>
            <a:ext cx="1615192" cy="1782002"/>
            <a:chOff x="2973525" y="1825950"/>
            <a:chExt cx="533825" cy="588975"/>
          </a:xfrm>
        </p:grpSpPr>
        <p:sp>
          <p:nvSpPr>
            <p:cNvPr id="31" name="Google Shape;31;p2"/>
            <p:cNvSpPr/>
            <p:nvPr/>
          </p:nvSpPr>
          <p:spPr>
            <a:xfrm>
              <a:off x="2988075" y="1852625"/>
              <a:ext cx="519275" cy="562300"/>
            </a:xfrm>
            <a:custGeom>
              <a:avLst/>
              <a:gdLst/>
              <a:ahLst/>
              <a:cxnLst/>
              <a:rect l="l" t="t" r="r" b="b"/>
              <a:pathLst>
                <a:path w="20771" h="22492" extrusionOk="0">
                  <a:moveTo>
                    <a:pt x="7850" y="0"/>
                  </a:moveTo>
                  <a:cubicBezTo>
                    <a:pt x="7834" y="0"/>
                    <a:pt x="7820" y="9"/>
                    <a:pt x="7813" y="24"/>
                  </a:cubicBezTo>
                  <a:lnTo>
                    <a:pt x="11" y="16258"/>
                  </a:lnTo>
                  <a:cubicBezTo>
                    <a:pt x="0" y="16279"/>
                    <a:pt x="9" y="16303"/>
                    <a:pt x="30" y="16313"/>
                  </a:cubicBezTo>
                  <a:lnTo>
                    <a:pt x="12868" y="22483"/>
                  </a:lnTo>
                  <a:cubicBezTo>
                    <a:pt x="12881" y="22489"/>
                    <a:pt x="12894" y="22492"/>
                    <a:pt x="12908" y="22492"/>
                  </a:cubicBezTo>
                  <a:cubicBezTo>
                    <a:pt x="12942" y="22492"/>
                    <a:pt x="12974" y="22473"/>
                    <a:pt x="12989" y="22441"/>
                  </a:cubicBezTo>
                  <a:lnTo>
                    <a:pt x="20749" y="6296"/>
                  </a:lnTo>
                  <a:cubicBezTo>
                    <a:pt x="20770" y="6251"/>
                    <a:pt x="20752" y="6196"/>
                    <a:pt x="20706" y="6175"/>
                  </a:cubicBezTo>
                  <a:lnTo>
                    <a:pt x="7868" y="4"/>
                  </a:lnTo>
                  <a:cubicBezTo>
                    <a:pt x="7862" y="1"/>
                    <a:pt x="7856" y="0"/>
                    <a:pt x="78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2974500" y="1825950"/>
              <a:ext cx="523425" cy="563875"/>
            </a:xfrm>
            <a:custGeom>
              <a:avLst/>
              <a:gdLst/>
              <a:ahLst/>
              <a:cxnLst/>
              <a:rect l="l" t="t" r="r" b="b"/>
              <a:pathLst>
                <a:path w="20937" h="22555" extrusionOk="0">
                  <a:moveTo>
                    <a:pt x="8051" y="319"/>
                  </a:moveTo>
                  <a:cubicBezTo>
                    <a:pt x="8069" y="319"/>
                    <a:pt x="8086" y="322"/>
                    <a:pt x="8104" y="331"/>
                  </a:cubicBezTo>
                  <a:lnTo>
                    <a:pt x="20249" y="6169"/>
                  </a:lnTo>
                  <a:cubicBezTo>
                    <a:pt x="20477" y="6279"/>
                    <a:pt x="20575" y="6555"/>
                    <a:pt x="20464" y="6783"/>
                  </a:cubicBezTo>
                  <a:lnTo>
                    <a:pt x="13162" y="21974"/>
                  </a:lnTo>
                  <a:cubicBezTo>
                    <a:pt x="13109" y="22085"/>
                    <a:pt x="13015" y="22168"/>
                    <a:pt x="12898" y="22210"/>
                  </a:cubicBezTo>
                  <a:cubicBezTo>
                    <a:pt x="12849" y="22227"/>
                    <a:pt x="12798" y="22236"/>
                    <a:pt x="12747" y="22236"/>
                  </a:cubicBezTo>
                  <a:cubicBezTo>
                    <a:pt x="12679" y="22236"/>
                    <a:pt x="12610" y="22221"/>
                    <a:pt x="12547" y="22191"/>
                  </a:cubicBezTo>
                  <a:lnTo>
                    <a:pt x="403" y="16352"/>
                  </a:lnTo>
                  <a:cubicBezTo>
                    <a:pt x="373" y="16338"/>
                    <a:pt x="351" y="16313"/>
                    <a:pt x="340" y="16282"/>
                  </a:cubicBezTo>
                  <a:cubicBezTo>
                    <a:pt x="330" y="16252"/>
                    <a:pt x="331" y="16219"/>
                    <a:pt x="346" y="16189"/>
                  </a:cubicBezTo>
                  <a:lnTo>
                    <a:pt x="7941" y="388"/>
                  </a:lnTo>
                  <a:cubicBezTo>
                    <a:pt x="7962" y="345"/>
                    <a:pt x="8006" y="319"/>
                    <a:pt x="8051" y="319"/>
                  </a:cubicBezTo>
                  <a:close/>
                  <a:moveTo>
                    <a:pt x="8051" y="0"/>
                  </a:moveTo>
                  <a:cubicBezTo>
                    <a:pt x="7888" y="0"/>
                    <a:pt x="7730" y="93"/>
                    <a:pt x="7654" y="251"/>
                  </a:cubicBezTo>
                  <a:lnTo>
                    <a:pt x="59" y="16051"/>
                  </a:lnTo>
                  <a:cubicBezTo>
                    <a:pt x="7" y="16158"/>
                    <a:pt x="1" y="16277"/>
                    <a:pt x="40" y="16388"/>
                  </a:cubicBezTo>
                  <a:cubicBezTo>
                    <a:pt x="78" y="16498"/>
                    <a:pt x="159" y="16588"/>
                    <a:pt x="264" y="16639"/>
                  </a:cubicBezTo>
                  <a:lnTo>
                    <a:pt x="12410" y="22476"/>
                  </a:lnTo>
                  <a:cubicBezTo>
                    <a:pt x="12516" y="22529"/>
                    <a:pt x="12631" y="22554"/>
                    <a:pt x="12746" y="22554"/>
                  </a:cubicBezTo>
                  <a:cubicBezTo>
                    <a:pt x="12833" y="22554"/>
                    <a:pt x="12919" y="22539"/>
                    <a:pt x="13005" y="22509"/>
                  </a:cubicBezTo>
                  <a:cubicBezTo>
                    <a:pt x="13200" y="22440"/>
                    <a:pt x="13359" y="22300"/>
                    <a:pt x="13449" y="22112"/>
                  </a:cubicBezTo>
                  <a:lnTo>
                    <a:pt x="20751" y="6922"/>
                  </a:lnTo>
                  <a:cubicBezTo>
                    <a:pt x="20936" y="6535"/>
                    <a:pt x="20773" y="6069"/>
                    <a:pt x="20386" y="5882"/>
                  </a:cubicBezTo>
                  <a:lnTo>
                    <a:pt x="8242" y="44"/>
                  </a:lnTo>
                  <a:cubicBezTo>
                    <a:pt x="8181" y="15"/>
                    <a:pt x="8116" y="0"/>
                    <a:pt x="80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3049050" y="1917625"/>
              <a:ext cx="135175" cy="269475"/>
            </a:xfrm>
            <a:custGeom>
              <a:avLst/>
              <a:gdLst/>
              <a:ahLst/>
              <a:cxnLst/>
              <a:rect l="l" t="t" r="r" b="b"/>
              <a:pathLst>
                <a:path w="5407" h="10779" extrusionOk="0">
                  <a:moveTo>
                    <a:pt x="5119" y="1"/>
                  </a:moveTo>
                  <a:lnTo>
                    <a:pt x="1" y="10641"/>
                  </a:lnTo>
                  <a:lnTo>
                    <a:pt x="288" y="10779"/>
                  </a:lnTo>
                  <a:lnTo>
                    <a:pt x="5406" y="138"/>
                  </a:lnTo>
                  <a:lnTo>
                    <a:pt x="511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3173725" y="1992625"/>
              <a:ext cx="216450" cy="185075"/>
            </a:xfrm>
            <a:custGeom>
              <a:avLst/>
              <a:gdLst/>
              <a:ahLst/>
              <a:cxnLst/>
              <a:rect l="l" t="t" r="r" b="b"/>
              <a:pathLst>
                <a:path w="8658" h="7403" extrusionOk="0">
                  <a:moveTo>
                    <a:pt x="2048" y="0"/>
                  </a:moveTo>
                  <a:cubicBezTo>
                    <a:pt x="2034" y="0"/>
                    <a:pt x="2021" y="8"/>
                    <a:pt x="2014" y="22"/>
                  </a:cubicBezTo>
                  <a:lnTo>
                    <a:pt x="10" y="4193"/>
                  </a:lnTo>
                  <a:cubicBezTo>
                    <a:pt x="1" y="4211"/>
                    <a:pt x="8" y="4233"/>
                    <a:pt x="28" y="4242"/>
                  </a:cubicBezTo>
                  <a:lnTo>
                    <a:pt x="6593" y="7398"/>
                  </a:lnTo>
                  <a:cubicBezTo>
                    <a:pt x="6599" y="7401"/>
                    <a:pt x="6605" y="7402"/>
                    <a:pt x="6611" y="7402"/>
                  </a:cubicBezTo>
                  <a:cubicBezTo>
                    <a:pt x="6625" y="7402"/>
                    <a:pt x="6638" y="7394"/>
                    <a:pt x="6644" y="7381"/>
                  </a:cubicBezTo>
                  <a:lnTo>
                    <a:pt x="8649" y="3211"/>
                  </a:lnTo>
                  <a:cubicBezTo>
                    <a:pt x="8658" y="3191"/>
                    <a:pt x="8649" y="3169"/>
                    <a:pt x="8631" y="3160"/>
                  </a:cubicBezTo>
                  <a:lnTo>
                    <a:pt x="2064" y="4"/>
                  </a:lnTo>
                  <a:cubicBezTo>
                    <a:pt x="2059" y="2"/>
                    <a:pt x="2053" y="0"/>
                    <a:pt x="20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3167975" y="1975300"/>
              <a:ext cx="222275" cy="189400"/>
            </a:xfrm>
            <a:custGeom>
              <a:avLst/>
              <a:gdLst/>
              <a:ahLst/>
              <a:cxnLst/>
              <a:rect l="l" t="t" r="r" b="b"/>
              <a:pathLst>
                <a:path w="8891" h="7576" extrusionOk="0">
                  <a:moveTo>
                    <a:pt x="2244" y="319"/>
                  </a:moveTo>
                  <a:cubicBezTo>
                    <a:pt x="2259" y="319"/>
                    <a:pt x="2273" y="322"/>
                    <a:pt x="2286" y="328"/>
                  </a:cubicBezTo>
                  <a:lnTo>
                    <a:pt x="8460" y="3295"/>
                  </a:lnTo>
                  <a:cubicBezTo>
                    <a:pt x="8508" y="3319"/>
                    <a:pt x="8527" y="3376"/>
                    <a:pt x="8505" y="3424"/>
                  </a:cubicBezTo>
                  <a:lnTo>
                    <a:pt x="6689" y="7201"/>
                  </a:lnTo>
                  <a:cubicBezTo>
                    <a:pt x="6672" y="7236"/>
                    <a:pt x="6637" y="7257"/>
                    <a:pt x="6601" y="7257"/>
                  </a:cubicBezTo>
                  <a:cubicBezTo>
                    <a:pt x="6587" y="7257"/>
                    <a:pt x="6573" y="7254"/>
                    <a:pt x="6560" y="7248"/>
                  </a:cubicBezTo>
                  <a:lnTo>
                    <a:pt x="6560" y="7246"/>
                  </a:lnTo>
                  <a:lnTo>
                    <a:pt x="388" y="4279"/>
                  </a:lnTo>
                  <a:cubicBezTo>
                    <a:pt x="364" y="4268"/>
                    <a:pt x="346" y="4249"/>
                    <a:pt x="339" y="4225"/>
                  </a:cubicBezTo>
                  <a:cubicBezTo>
                    <a:pt x="330" y="4200"/>
                    <a:pt x="331" y="4174"/>
                    <a:pt x="341" y="4150"/>
                  </a:cubicBezTo>
                  <a:lnTo>
                    <a:pt x="2158" y="373"/>
                  </a:lnTo>
                  <a:cubicBezTo>
                    <a:pt x="2170" y="350"/>
                    <a:pt x="2189" y="332"/>
                    <a:pt x="2213" y="323"/>
                  </a:cubicBezTo>
                  <a:cubicBezTo>
                    <a:pt x="2223" y="320"/>
                    <a:pt x="2234" y="319"/>
                    <a:pt x="2244" y="319"/>
                  </a:cubicBezTo>
                  <a:close/>
                  <a:moveTo>
                    <a:pt x="2246" y="0"/>
                  </a:moveTo>
                  <a:cubicBezTo>
                    <a:pt x="2092" y="0"/>
                    <a:pt x="1943" y="87"/>
                    <a:pt x="1871" y="235"/>
                  </a:cubicBezTo>
                  <a:lnTo>
                    <a:pt x="56" y="4013"/>
                  </a:lnTo>
                  <a:cubicBezTo>
                    <a:pt x="7" y="4113"/>
                    <a:pt x="1" y="4225"/>
                    <a:pt x="38" y="4330"/>
                  </a:cubicBezTo>
                  <a:cubicBezTo>
                    <a:pt x="74" y="4434"/>
                    <a:pt x="150" y="4518"/>
                    <a:pt x="249" y="4567"/>
                  </a:cubicBezTo>
                  <a:lnTo>
                    <a:pt x="6423" y="7535"/>
                  </a:lnTo>
                  <a:cubicBezTo>
                    <a:pt x="6481" y="7562"/>
                    <a:pt x="6541" y="7575"/>
                    <a:pt x="6602" y="7575"/>
                  </a:cubicBezTo>
                  <a:cubicBezTo>
                    <a:pt x="6756" y="7575"/>
                    <a:pt x="6904" y="7488"/>
                    <a:pt x="6976" y="7340"/>
                  </a:cubicBezTo>
                  <a:lnTo>
                    <a:pt x="8792" y="3563"/>
                  </a:lnTo>
                  <a:cubicBezTo>
                    <a:pt x="8891" y="3357"/>
                    <a:pt x="8804" y="3108"/>
                    <a:pt x="8598" y="3010"/>
                  </a:cubicBezTo>
                  <a:lnTo>
                    <a:pt x="2425" y="41"/>
                  </a:lnTo>
                  <a:cubicBezTo>
                    <a:pt x="2368" y="13"/>
                    <a:pt x="2307" y="0"/>
                    <a:pt x="22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3128975" y="1859800"/>
              <a:ext cx="42850" cy="27525"/>
            </a:xfrm>
            <a:custGeom>
              <a:avLst/>
              <a:gdLst/>
              <a:ahLst/>
              <a:cxnLst/>
              <a:rect l="l" t="t" r="r" b="b"/>
              <a:pathLst>
                <a:path w="1714" h="1101" extrusionOk="0">
                  <a:moveTo>
                    <a:pt x="349" y="0"/>
                  </a:moveTo>
                  <a:cubicBezTo>
                    <a:pt x="235" y="0"/>
                    <a:pt x="126" y="64"/>
                    <a:pt x="73" y="175"/>
                  </a:cubicBezTo>
                  <a:cubicBezTo>
                    <a:pt x="0" y="327"/>
                    <a:pt x="64" y="510"/>
                    <a:pt x="217" y="583"/>
                  </a:cubicBezTo>
                  <a:lnTo>
                    <a:pt x="1230" y="1070"/>
                  </a:lnTo>
                  <a:cubicBezTo>
                    <a:pt x="1273" y="1091"/>
                    <a:pt x="1318" y="1101"/>
                    <a:pt x="1363" y="1101"/>
                  </a:cubicBezTo>
                  <a:cubicBezTo>
                    <a:pt x="1477" y="1101"/>
                    <a:pt x="1587" y="1036"/>
                    <a:pt x="1640" y="927"/>
                  </a:cubicBezTo>
                  <a:cubicBezTo>
                    <a:pt x="1713" y="774"/>
                    <a:pt x="1649" y="592"/>
                    <a:pt x="1496" y="519"/>
                  </a:cubicBezTo>
                  <a:lnTo>
                    <a:pt x="483" y="31"/>
                  </a:lnTo>
                  <a:cubicBezTo>
                    <a:pt x="440" y="10"/>
                    <a:pt x="394" y="0"/>
                    <a:pt x="3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3125350" y="1856600"/>
              <a:ext cx="48925" cy="33925"/>
            </a:xfrm>
            <a:custGeom>
              <a:avLst/>
              <a:gdLst/>
              <a:ahLst/>
              <a:cxnLst/>
              <a:rect l="l" t="t" r="r" b="b"/>
              <a:pathLst>
                <a:path w="1957" h="1357" extrusionOk="0">
                  <a:moveTo>
                    <a:pt x="494" y="256"/>
                  </a:moveTo>
                  <a:cubicBezTo>
                    <a:pt x="520" y="256"/>
                    <a:pt x="547" y="262"/>
                    <a:pt x="573" y="274"/>
                  </a:cubicBezTo>
                  <a:lnTo>
                    <a:pt x="1586" y="762"/>
                  </a:lnTo>
                  <a:cubicBezTo>
                    <a:pt x="1629" y="783"/>
                    <a:pt x="1661" y="819"/>
                    <a:pt x="1677" y="863"/>
                  </a:cubicBezTo>
                  <a:cubicBezTo>
                    <a:pt x="1692" y="908"/>
                    <a:pt x="1691" y="958"/>
                    <a:pt x="1670" y="999"/>
                  </a:cubicBezTo>
                  <a:cubicBezTo>
                    <a:pt x="1639" y="1064"/>
                    <a:pt x="1575" y="1101"/>
                    <a:pt x="1509" y="1101"/>
                  </a:cubicBezTo>
                  <a:cubicBezTo>
                    <a:pt x="1483" y="1101"/>
                    <a:pt x="1456" y="1095"/>
                    <a:pt x="1431" y="1083"/>
                  </a:cubicBezTo>
                  <a:lnTo>
                    <a:pt x="417" y="596"/>
                  </a:lnTo>
                  <a:cubicBezTo>
                    <a:pt x="327" y="554"/>
                    <a:pt x="290" y="446"/>
                    <a:pt x="333" y="358"/>
                  </a:cubicBezTo>
                  <a:cubicBezTo>
                    <a:pt x="363" y="294"/>
                    <a:pt x="427" y="256"/>
                    <a:pt x="494" y="256"/>
                  </a:cubicBezTo>
                  <a:close/>
                  <a:moveTo>
                    <a:pt x="496" y="0"/>
                  </a:moveTo>
                  <a:cubicBezTo>
                    <a:pt x="333" y="0"/>
                    <a:pt x="177" y="91"/>
                    <a:pt x="103" y="246"/>
                  </a:cubicBezTo>
                  <a:cubicBezTo>
                    <a:pt x="0" y="463"/>
                    <a:pt x="91" y="723"/>
                    <a:pt x="306" y="826"/>
                  </a:cubicBezTo>
                  <a:lnTo>
                    <a:pt x="1320" y="1313"/>
                  </a:lnTo>
                  <a:cubicBezTo>
                    <a:pt x="1381" y="1343"/>
                    <a:pt x="1444" y="1357"/>
                    <a:pt x="1508" y="1357"/>
                  </a:cubicBezTo>
                  <a:cubicBezTo>
                    <a:pt x="1670" y="1357"/>
                    <a:pt x="1825" y="1266"/>
                    <a:pt x="1900" y="1110"/>
                  </a:cubicBezTo>
                  <a:cubicBezTo>
                    <a:pt x="1951" y="1005"/>
                    <a:pt x="1957" y="887"/>
                    <a:pt x="1918" y="778"/>
                  </a:cubicBezTo>
                  <a:cubicBezTo>
                    <a:pt x="1881" y="669"/>
                    <a:pt x="1801" y="581"/>
                    <a:pt x="1697" y="530"/>
                  </a:cubicBezTo>
                  <a:lnTo>
                    <a:pt x="683" y="43"/>
                  </a:lnTo>
                  <a:cubicBezTo>
                    <a:pt x="623" y="14"/>
                    <a:pt x="559" y="0"/>
                    <a:pt x="4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3103650" y="1912425"/>
              <a:ext cx="42875" cy="27550"/>
            </a:xfrm>
            <a:custGeom>
              <a:avLst/>
              <a:gdLst/>
              <a:ahLst/>
              <a:cxnLst/>
              <a:rect l="l" t="t" r="r" b="b"/>
              <a:pathLst>
                <a:path w="1715" h="1102" extrusionOk="0">
                  <a:moveTo>
                    <a:pt x="350" y="0"/>
                  </a:moveTo>
                  <a:cubicBezTo>
                    <a:pt x="236" y="0"/>
                    <a:pt x="127" y="65"/>
                    <a:pt x="74" y="175"/>
                  </a:cubicBezTo>
                  <a:cubicBezTo>
                    <a:pt x="1" y="327"/>
                    <a:pt x="65" y="509"/>
                    <a:pt x="218" y="583"/>
                  </a:cubicBezTo>
                  <a:lnTo>
                    <a:pt x="1231" y="1070"/>
                  </a:lnTo>
                  <a:cubicBezTo>
                    <a:pt x="1274" y="1091"/>
                    <a:pt x="1320" y="1101"/>
                    <a:pt x="1365" y="1101"/>
                  </a:cubicBezTo>
                  <a:cubicBezTo>
                    <a:pt x="1479" y="1101"/>
                    <a:pt x="1588" y="1037"/>
                    <a:pt x="1641" y="927"/>
                  </a:cubicBezTo>
                  <a:cubicBezTo>
                    <a:pt x="1714" y="774"/>
                    <a:pt x="1650" y="592"/>
                    <a:pt x="1497" y="518"/>
                  </a:cubicBezTo>
                  <a:lnTo>
                    <a:pt x="484" y="31"/>
                  </a:lnTo>
                  <a:cubicBezTo>
                    <a:pt x="441" y="10"/>
                    <a:pt x="395" y="0"/>
                    <a:pt x="3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3100000" y="1909225"/>
              <a:ext cx="48975" cy="33925"/>
            </a:xfrm>
            <a:custGeom>
              <a:avLst/>
              <a:gdLst/>
              <a:ahLst/>
              <a:cxnLst/>
              <a:rect l="l" t="t" r="r" b="b"/>
              <a:pathLst>
                <a:path w="1959" h="1357" extrusionOk="0">
                  <a:moveTo>
                    <a:pt x="496" y="256"/>
                  </a:moveTo>
                  <a:cubicBezTo>
                    <a:pt x="523" y="256"/>
                    <a:pt x="549" y="262"/>
                    <a:pt x="575" y="274"/>
                  </a:cubicBezTo>
                  <a:lnTo>
                    <a:pt x="1588" y="762"/>
                  </a:lnTo>
                  <a:cubicBezTo>
                    <a:pt x="1631" y="782"/>
                    <a:pt x="1663" y="818"/>
                    <a:pt x="1679" y="863"/>
                  </a:cubicBezTo>
                  <a:cubicBezTo>
                    <a:pt x="1696" y="908"/>
                    <a:pt x="1693" y="957"/>
                    <a:pt x="1672" y="1001"/>
                  </a:cubicBezTo>
                  <a:cubicBezTo>
                    <a:pt x="1651" y="1043"/>
                    <a:pt x="1615" y="1075"/>
                    <a:pt x="1570" y="1092"/>
                  </a:cubicBezTo>
                  <a:cubicBezTo>
                    <a:pt x="1551" y="1098"/>
                    <a:pt x="1531" y="1101"/>
                    <a:pt x="1512" y="1101"/>
                  </a:cubicBezTo>
                  <a:cubicBezTo>
                    <a:pt x="1485" y="1101"/>
                    <a:pt x="1458" y="1095"/>
                    <a:pt x="1433" y="1083"/>
                  </a:cubicBezTo>
                  <a:lnTo>
                    <a:pt x="419" y="596"/>
                  </a:lnTo>
                  <a:cubicBezTo>
                    <a:pt x="331" y="554"/>
                    <a:pt x="292" y="446"/>
                    <a:pt x="335" y="358"/>
                  </a:cubicBezTo>
                  <a:cubicBezTo>
                    <a:pt x="366" y="294"/>
                    <a:pt x="430" y="256"/>
                    <a:pt x="496" y="256"/>
                  </a:cubicBezTo>
                  <a:close/>
                  <a:moveTo>
                    <a:pt x="496" y="1"/>
                  </a:moveTo>
                  <a:cubicBezTo>
                    <a:pt x="334" y="1"/>
                    <a:pt x="179" y="92"/>
                    <a:pt x="105" y="247"/>
                  </a:cubicBezTo>
                  <a:cubicBezTo>
                    <a:pt x="1" y="463"/>
                    <a:pt x="92" y="723"/>
                    <a:pt x="308" y="826"/>
                  </a:cubicBezTo>
                  <a:lnTo>
                    <a:pt x="1322" y="1313"/>
                  </a:lnTo>
                  <a:cubicBezTo>
                    <a:pt x="1382" y="1343"/>
                    <a:pt x="1446" y="1356"/>
                    <a:pt x="1510" y="1356"/>
                  </a:cubicBezTo>
                  <a:cubicBezTo>
                    <a:pt x="1558" y="1356"/>
                    <a:pt x="1607" y="1349"/>
                    <a:pt x="1654" y="1333"/>
                  </a:cubicBezTo>
                  <a:cubicBezTo>
                    <a:pt x="1763" y="1294"/>
                    <a:pt x="1851" y="1214"/>
                    <a:pt x="1902" y="1110"/>
                  </a:cubicBezTo>
                  <a:cubicBezTo>
                    <a:pt x="1953" y="1005"/>
                    <a:pt x="1959" y="889"/>
                    <a:pt x="1920" y="778"/>
                  </a:cubicBezTo>
                  <a:cubicBezTo>
                    <a:pt x="1881" y="669"/>
                    <a:pt x="1803" y="581"/>
                    <a:pt x="1699" y="531"/>
                  </a:cubicBezTo>
                  <a:lnTo>
                    <a:pt x="685" y="44"/>
                  </a:lnTo>
                  <a:cubicBezTo>
                    <a:pt x="624" y="15"/>
                    <a:pt x="560" y="1"/>
                    <a:pt x="4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3078350" y="1965050"/>
              <a:ext cx="42875" cy="27550"/>
            </a:xfrm>
            <a:custGeom>
              <a:avLst/>
              <a:gdLst/>
              <a:ahLst/>
              <a:cxnLst/>
              <a:rect l="l" t="t" r="r" b="b"/>
              <a:pathLst>
                <a:path w="1715" h="1102" extrusionOk="0">
                  <a:moveTo>
                    <a:pt x="351" y="1"/>
                  </a:moveTo>
                  <a:cubicBezTo>
                    <a:pt x="237" y="1"/>
                    <a:pt x="127" y="65"/>
                    <a:pt x="74" y="174"/>
                  </a:cubicBezTo>
                  <a:cubicBezTo>
                    <a:pt x="1" y="327"/>
                    <a:pt x="65" y="511"/>
                    <a:pt x="218" y="584"/>
                  </a:cubicBezTo>
                  <a:lnTo>
                    <a:pt x="1231" y="1071"/>
                  </a:lnTo>
                  <a:cubicBezTo>
                    <a:pt x="1274" y="1092"/>
                    <a:pt x="1320" y="1102"/>
                    <a:pt x="1364" y="1102"/>
                  </a:cubicBezTo>
                  <a:cubicBezTo>
                    <a:pt x="1479" y="1102"/>
                    <a:pt x="1588" y="1037"/>
                    <a:pt x="1641" y="928"/>
                  </a:cubicBezTo>
                  <a:cubicBezTo>
                    <a:pt x="1714" y="775"/>
                    <a:pt x="1650" y="591"/>
                    <a:pt x="1497" y="518"/>
                  </a:cubicBezTo>
                  <a:lnTo>
                    <a:pt x="484" y="31"/>
                  </a:lnTo>
                  <a:cubicBezTo>
                    <a:pt x="441" y="10"/>
                    <a:pt x="396" y="1"/>
                    <a:pt x="3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3074725" y="1961850"/>
              <a:ext cx="48950" cy="33925"/>
            </a:xfrm>
            <a:custGeom>
              <a:avLst/>
              <a:gdLst/>
              <a:ahLst/>
              <a:cxnLst/>
              <a:rect l="l" t="t" r="r" b="b"/>
              <a:pathLst>
                <a:path w="1958" h="1357" extrusionOk="0">
                  <a:moveTo>
                    <a:pt x="495" y="256"/>
                  </a:moveTo>
                  <a:cubicBezTo>
                    <a:pt x="522" y="256"/>
                    <a:pt x="548" y="262"/>
                    <a:pt x="574" y="274"/>
                  </a:cubicBezTo>
                  <a:lnTo>
                    <a:pt x="1587" y="761"/>
                  </a:lnTo>
                  <a:cubicBezTo>
                    <a:pt x="1630" y="782"/>
                    <a:pt x="1662" y="818"/>
                    <a:pt x="1678" y="863"/>
                  </a:cubicBezTo>
                  <a:cubicBezTo>
                    <a:pt x="1695" y="908"/>
                    <a:pt x="1692" y="957"/>
                    <a:pt x="1671" y="1000"/>
                  </a:cubicBezTo>
                  <a:cubicBezTo>
                    <a:pt x="1639" y="1064"/>
                    <a:pt x="1575" y="1101"/>
                    <a:pt x="1508" y="1101"/>
                  </a:cubicBezTo>
                  <a:cubicBezTo>
                    <a:pt x="1483" y="1101"/>
                    <a:pt x="1456" y="1096"/>
                    <a:pt x="1432" y="1084"/>
                  </a:cubicBezTo>
                  <a:lnTo>
                    <a:pt x="418" y="597"/>
                  </a:lnTo>
                  <a:cubicBezTo>
                    <a:pt x="330" y="553"/>
                    <a:pt x="291" y="446"/>
                    <a:pt x="334" y="358"/>
                  </a:cubicBezTo>
                  <a:cubicBezTo>
                    <a:pt x="365" y="293"/>
                    <a:pt x="429" y="256"/>
                    <a:pt x="495" y="256"/>
                  </a:cubicBezTo>
                  <a:close/>
                  <a:moveTo>
                    <a:pt x="496" y="0"/>
                  </a:moveTo>
                  <a:cubicBezTo>
                    <a:pt x="335" y="0"/>
                    <a:pt x="179" y="91"/>
                    <a:pt x="104" y="247"/>
                  </a:cubicBezTo>
                  <a:cubicBezTo>
                    <a:pt x="1" y="462"/>
                    <a:pt x="92" y="722"/>
                    <a:pt x="307" y="827"/>
                  </a:cubicBezTo>
                  <a:lnTo>
                    <a:pt x="1321" y="1314"/>
                  </a:lnTo>
                  <a:cubicBezTo>
                    <a:pt x="1382" y="1343"/>
                    <a:pt x="1447" y="1356"/>
                    <a:pt x="1509" y="1356"/>
                  </a:cubicBezTo>
                  <a:cubicBezTo>
                    <a:pt x="1671" y="1356"/>
                    <a:pt x="1826" y="1265"/>
                    <a:pt x="1901" y="1110"/>
                  </a:cubicBezTo>
                  <a:cubicBezTo>
                    <a:pt x="1952" y="1006"/>
                    <a:pt x="1958" y="888"/>
                    <a:pt x="1920" y="778"/>
                  </a:cubicBezTo>
                  <a:cubicBezTo>
                    <a:pt x="1882" y="669"/>
                    <a:pt x="1802" y="580"/>
                    <a:pt x="1698" y="531"/>
                  </a:cubicBezTo>
                  <a:lnTo>
                    <a:pt x="684" y="44"/>
                  </a:lnTo>
                  <a:cubicBezTo>
                    <a:pt x="624" y="14"/>
                    <a:pt x="559" y="0"/>
                    <a:pt x="4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3053050" y="2017675"/>
              <a:ext cx="42875" cy="27550"/>
            </a:xfrm>
            <a:custGeom>
              <a:avLst/>
              <a:gdLst/>
              <a:ahLst/>
              <a:cxnLst/>
              <a:rect l="l" t="t" r="r" b="b"/>
              <a:pathLst>
                <a:path w="1715" h="1102" extrusionOk="0">
                  <a:moveTo>
                    <a:pt x="351" y="0"/>
                  </a:moveTo>
                  <a:cubicBezTo>
                    <a:pt x="237" y="0"/>
                    <a:pt x="127" y="64"/>
                    <a:pt x="74" y="174"/>
                  </a:cubicBezTo>
                  <a:cubicBezTo>
                    <a:pt x="1" y="327"/>
                    <a:pt x="65" y="510"/>
                    <a:pt x="218" y="584"/>
                  </a:cubicBezTo>
                  <a:lnTo>
                    <a:pt x="1231" y="1071"/>
                  </a:lnTo>
                  <a:cubicBezTo>
                    <a:pt x="1274" y="1092"/>
                    <a:pt x="1320" y="1101"/>
                    <a:pt x="1364" y="1101"/>
                  </a:cubicBezTo>
                  <a:cubicBezTo>
                    <a:pt x="1479" y="1101"/>
                    <a:pt x="1588" y="1037"/>
                    <a:pt x="1641" y="928"/>
                  </a:cubicBezTo>
                  <a:cubicBezTo>
                    <a:pt x="1714" y="775"/>
                    <a:pt x="1650" y="591"/>
                    <a:pt x="1497" y="518"/>
                  </a:cubicBezTo>
                  <a:lnTo>
                    <a:pt x="484" y="31"/>
                  </a:lnTo>
                  <a:cubicBezTo>
                    <a:pt x="441" y="10"/>
                    <a:pt x="396" y="0"/>
                    <a:pt x="3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3050600" y="2014475"/>
              <a:ext cx="48975" cy="33950"/>
            </a:xfrm>
            <a:custGeom>
              <a:avLst/>
              <a:gdLst/>
              <a:ahLst/>
              <a:cxnLst/>
              <a:rect l="l" t="t" r="r" b="b"/>
              <a:pathLst>
                <a:path w="1959" h="1358" extrusionOk="0">
                  <a:moveTo>
                    <a:pt x="449" y="256"/>
                  </a:moveTo>
                  <a:cubicBezTo>
                    <a:pt x="476" y="256"/>
                    <a:pt x="502" y="262"/>
                    <a:pt x="526" y="274"/>
                  </a:cubicBezTo>
                  <a:lnTo>
                    <a:pt x="1540" y="761"/>
                  </a:lnTo>
                  <a:cubicBezTo>
                    <a:pt x="1630" y="804"/>
                    <a:pt x="1667" y="911"/>
                    <a:pt x="1624" y="1000"/>
                  </a:cubicBezTo>
                  <a:cubicBezTo>
                    <a:pt x="1593" y="1064"/>
                    <a:pt x="1529" y="1101"/>
                    <a:pt x="1462" y="1101"/>
                  </a:cubicBezTo>
                  <a:cubicBezTo>
                    <a:pt x="1436" y="1101"/>
                    <a:pt x="1409" y="1096"/>
                    <a:pt x="1385" y="1084"/>
                  </a:cubicBezTo>
                  <a:lnTo>
                    <a:pt x="371" y="597"/>
                  </a:lnTo>
                  <a:cubicBezTo>
                    <a:pt x="328" y="576"/>
                    <a:pt x="296" y="540"/>
                    <a:pt x="280" y="493"/>
                  </a:cubicBezTo>
                  <a:cubicBezTo>
                    <a:pt x="265" y="449"/>
                    <a:pt x="266" y="401"/>
                    <a:pt x="287" y="357"/>
                  </a:cubicBezTo>
                  <a:cubicBezTo>
                    <a:pt x="308" y="314"/>
                    <a:pt x="344" y="281"/>
                    <a:pt x="389" y="266"/>
                  </a:cubicBezTo>
                  <a:cubicBezTo>
                    <a:pt x="409" y="259"/>
                    <a:pt x="429" y="256"/>
                    <a:pt x="449" y="256"/>
                  </a:cubicBezTo>
                  <a:close/>
                  <a:moveTo>
                    <a:pt x="450" y="0"/>
                  </a:moveTo>
                  <a:cubicBezTo>
                    <a:pt x="401" y="0"/>
                    <a:pt x="353" y="9"/>
                    <a:pt x="305" y="26"/>
                  </a:cubicBezTo>
                  <a:cubicBezTo>
                    <a:pt x="196" y="63"/>
                    <a:pt x="108" y="142"/>
                    <a:pt x="57" y="247"/>
                  </a:cubicBezTo>
                  <a:cubicBezTo>
                    <a:pt x="8" y="351"/>
                    <a:pt x="0" y="470"/>
                    <a:pt x="39" y="579"/>
                  </a:cubicBezTo>
                  <a:cubicBezTo>
                    <a:pt x="78" y="688"/>
                    <a:pt x="156" y="776"/>
                    <a:pt x="260" y="827"/>
                  </a:cubicBezTo>
                  <a:lnTo>
                    <a:pt x="1274" y="1314"/>
                  </a:lnTo>
                  <a:cubicBezTo>
                    <a:pt x="1335" y="1343"/>
                    <a:pt x="1399" y="1357"/>
                    <a:pt x="1462" y="1357"/>
                  </a:cubicBezTo>
                  <a:cubicBezTo>
                    <a:pt x="1624" y="1357"/>
                    <a:pt x="1779" y="1266"/>
                    <a:pt x="1854" y="1111"/>
                  </a:cubicBezTo>
                  <a:cubicBezTo>
                    <a:pt x="1959" y="896"/>
                    <a:pt x="1867" y="635"/>
                    <a:pt x="1651" y="531"/>
                  </a:cubicBezTo>
                  <a:lnTo>
                    <a:pt x="637" y="44"/>
                  </a:lnTo>
                  <a:cubicBezTo>
                    <a:pt x="578" y="15"/>
                    <a:pt x="514" y="0"/>
                    <a:pt x="4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3027750" y="2070300"/>
              <a:ext cx="42875" cy="27550"/>
            </a:xfrm>
            <a:custGeom>
              <a:avLst/>
              <a:gdLst/>
              <a:ahLst/>
              <a:cxnLst/>
              <a:rect l="l" t="t" r="r" b="b"/>
              <a:pathLst>
                <a:path w="1715" h="1102" extrusionOk="0">
                  <a:moveTo>
                    <a:pt x="351" y="0"/>
                  </a:moveTo>
                  <a:cubicBezTo>
                    <a:pt x="237" y="0"/>
                    <a:pt x="127" y="64"/>
                    <a:pt x="74" y="174"/>
                  </a:cubicBezTo>
                  <a:cubicBezTo>
                    <a:pt x="1" y="326"/>
                    <a:pt x="65" y="510"/>
                    <a:pt x="218" y="583"/>
                  </a:cubicBezTo>
                  <a:lnTo>
                    <a:pt x="1231" y="1071"/>
                  </a:lnTo>
                  <a:cubicBezTo>
                    <a:pt x="1274" y="1091"/>
                    <a:pt x="1319" y="1101"/>
                    <a:pt x="1364" y="1101"/>
                  </a:cubicBezTo>
                  <a:cubicBezTo>
                    <a:pt x="1478" y="1101"/>
                    <a:pt x="1588" y="1037"/>
                    <a:pt x="1641" y="927"/>
                  </a:cubicBezTo>
                  <a:cubicBezTo>
                    <a:pt x="1714" y="775"/>
                    <a:pt x="1650" y="591"/>
                    <a:pt x="1497" y="518"/>
                  </a:cubicBezTo>
                  <a:lnTo>
                    <a:pt x="484" y="30"/>
                  </a:lnTo>
                  <a:cubicBezTo>
                    <a:pt x="441" y="10"/>
                    <a:pt x="396" y="0"/>
                    <a:pt x="3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3024125" y="2067100"/>
              <a:ext cx="50150" cy="33950"/>
            </a:xfrm>
            <a:custGeom>
              <a:avLst/>
              <a:gdLst/>
              <a:ahLst/>
              <a:cxnLst/>
              <a:rect l="l" t="t" r="r" b="b"/>
              <a:pathLst>
                <a:path w="2006" h="1358" extrusionOk="0">
                  <a:moveTo>
                    <a:pt x="497" y="256"/>
                  </a:moveTo>
                  <a:cubicBezTo>
                    <a:pt x="523" y="256"/>
                    <a:pt x="549" y="262"/>
                    <a:pt x="573" y="273"/>
                  </a:cubicBezTo>
                  <a:lnTo>
                    <a:pt x="1587" y="761"/>
                  </a:lnTo>
                  <a:cubicBezTo>
                    <a:pt x="1677" y="804"/>
                    <a:pt x="1714" y="912"/>
                    <a:pt x="1671" y="1000"/>
                  </a:cubicBezTo>
                  <a:cubicBezTo>
                    <a:pt x="1640" y="1064"/>
                    <a:pt x="1576" y="1101"/>
                    <a:pt x="1509" y="1101"/>
                  </a:cubicBezTo>
                  <a:cubicBezTo>
                    <a:pt x="1483" y="1101"/>
                    <a:pt x="1456" y="1095"/>
                    <a:pt x="1432" y="1084"/>
                  </a:cubicBezTo>
                  <a:lnTo>
                    <a:pt x="418" y="596"/>
                  </a:lnTo>
                  <a:cubicBezTo>
                    <a:pt x="330" y="553"/>
                    <a:pt x="292" y="447"/>
                    <a:pt x="334" y="357"/>
                  </a:cubicBezTo>
                  <a:cubicBezTo>
                    <a:pt x="366" y="294"/>
                    <a:pt x="430" y="256"/>
                    <a:pt x="497" y="256"/>
                  </a:cubicBezTo>
                  <a:close/>
                  <a:moveTo>
                    <a:pt x="497" y="1"/>
                  </a:moveTo>
                  <a:cubicBezTo>
                    <a:pt x="335" y="1"/>
                    <a:pt x="179" y="91"/>
                    <a:pt x="104" y="247"/>
                  </a:cubicBezTo>
                  <a:cubicBezTo>
                    <a:pt x="1" y="463"/>
                    <a:pt x="92" y="723"/>
                    <a:pt x="307" y="827"/>
                  </a:cubicBezTo>
                  <a:lnTo>
                    <a:pt x="1321" y="1314"/>
                  </a:lnTo>
                  <a:cubicBezTo>
                    <a:pt x="1382" y="1342"/>
                    <a:pt x="1446" y="1357"/>
                    <a:pt x="1509" y="1357"/>
                  </a:cubicBezTo>
                  <a:cubicBezTo>
                    <a:pt x="1671" y="1357"/>
                    <a:pt x="1826" y="1266"/>
                    <a:pt x="1901" y="1111"/>
                  </a:cubicBezTo>
                  <a:cubicBezTo>
                    <a:pt x="2006" y="894"/>
                    <a:pt x="1914" y="634"/>
                    <a:pt x="1698" y="531"/>
                  </a:cubicBezTo>
                  <a:lnTo>
                    <a:pt x="684" y="43"/>
                  </a:lnTo>
                  <a:cubicBezTo>
                    <a:pt x="623" y="14"/>
                    <a:pt x="560" y="1"/>
                    <a:pt x="4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3002450" y="2122900"/>
              <a:ext cx="42875" cy="27550"/>
            </a:xfrm>
            <a:custGeom>
              <a:avLst/>
              <a:gdLst/>
              <a:ahLst/>
              <a:cxnLst/>
              <a:rect l="l" t="t" r="r" b="b"/>
              <a:pathLst>
                <a:path w="1715" h="1102" extrusionOk="0">
                  <a:moveTo>
                    <a:pt x="351" y="1"/>
                  </a:moveTo>
                  <a:cubicBezTo>
                    <a:pt x="237" y="1"/>
                    <a:pt x="128" y="65"/>
                    <a:pt x="74" y="175"/>
                  </a:cubicBezTo>
                  <a:cubicBezTo>
                    <a:pt x="1" y="329"/>
                    <a:pt x="65" y="511"/>
                    <a:pt x="218" y="584"/>
                  </a:cubicBezTo>
                  <a:lnTo>
                    <a:pt x="1233" y="1072"/>
                  </a:lnTo>
                  <a:cubicBezTo>
                    <a:pt x="1275" y="1092"/>
                    <a:pt x="1321" y="1102"/>
                    <a:pt x="1365" y="1102"/>
                  </a:cubicBezTo>
                  <a:cubicBezTo>
                    <a:pt x="1479" y="1102"/>
                    <a:pt x="1588" y="1038"/>
                    <a:pt x="1641" y="928"/>
                  </a:cubicBezTo>
                  <a:cubicBezTo>
                    <a:pt x="1714" y="776"/>
                    <a:pt x="1650" y="593"/>
                    <a:pt x="1497" y="518"/>
                  </a:cubicBezTo>
                  <a:lnTo>
                    <a:pt x="484" y="31"/>
                  </a:lnTo>
                  <a:cubicBezTo>
                    <a:pt x="441" y="11"/>
                    <a:pt x="396" y="1"/>
                    <a:pt x="3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2998825" y="2119725"/>
              <a:ext cx="50150" cy="33950"/>
            </a:xfrm>
            <a:custGeom>
              <a:avLst/>
              <a:gdLst/>
              <a:ahLst/>
              <a:cxnLst/>
              <a:rect l="l" t="t" r="r" b="b"/>
              <a:pathLst>
                <a:path w="2006" h="1358" extrusionOk="0">
                  <a:moveTo>
                    <a:pt x="496" y="255"/>
                  </a:moveTo>
                  <a:lnTo>
                    <a:pt x="496" y="257"/>
                  </a:lnTo>
                  <a:cubicBezTo>
                    <a:pt x="523" y="257"/>
                    <a:pt x="548" y="261"/>
                    <a:pt x="573" y="273"/>
                  </a:cubicBezTo>
                  <a:lnTo>
                    <a:pt x="1587" y="761"/>
                  </a:lnTo>
                  <a:cubicBezTo>
                    <a:pt x="1677" y="804"/>
                    <a:pt x="1714" y="912"/>
                    <a:pt x="1671" y="1000"/>
                  </a:cubicBezTo>
                  <a:cubicBezTo>
                    <a:pt x="1650" y="1043"/>
                    <a:pt x="1614" y="1076"/>
                    <a:pt x="1569" y="1091"/>
                  </a:cubicBezTo>
                  <a:cubicBezTo>
                    <a:pt x="1550" y="1098"/>
                    <a:pt x="1530" y="1101"/>
                    <a:pt x="1510" y="1101"/>
                  </a:cubicBezTo>
                  <a:cubicBezTo>
                    <a:pt x="1483" y="1101"/>
                    <a:pt x="1457" y="1095"/>
                    <a:pt x="1433" y="1083"/>
                  </a:cubicBezTo>
                  <a:lnTo>
                    <a:pt x="418" y="596"/>
                  </a:lnTo>
                  <a:cubicBezTo>
                    <a:pt x="330" y="553"/>
                    <a:pt x="292" y="447"/>
                    <a:pt x="334" y="357"/>
                  </a:cubicBezTo>
                  <a:cubicBezTo>
                    <a:pt x="366" y="293"/>
                    <a:pt x="430" y="255"/>
                    <a:pt x="496" y="255"/>
                  </a:cubicBezTo>
                  <a:close/>
                  <a:moveTo>
                    <a:pt x="497" y="1"/>
                  </a:moveTo>
                  <a:cubicBezTo>
                    <a:pt x="336" y="1"/>
                    <a:pt x="179" y="91"/>
                    <a:pt x="104" y="246"/>
                  </a:cubicBezTo>
                  <a:cubicBezTo>
                    <a:pt x="1" y="463"/>
                    <a:pt x="92" y="723"/>
                    <a:pt x="307" y="826"/>
                  </a:cubicBezTo>
                  <a:lnTo>
                    <a:pt x="1321" y="1314"/>
                  </a:lnTo>
                  <a:cubicBezTo>
                    <a:pt x="1381" y="1342"/>
                    <a:pt x="1445" y="1357"/>
                    <a:pt x="1509" y="1357"/>
                  </a:cubicBezTo>
                  <a:cubicBezTo>
                    <a:pt x="1557" y="1357"/>
                    <a:pt x="1606" y="1348"/>
                    <a:pt x="1653" y="1332"/>
                  </a:cubicBezTo>
                  <a:cubicBezTo>
                    <a:pt x="1763" y="1293"/>
                    <a:pt x="1852" y="1215"/>
                    <a:pt x="1901" y="1110"/>
                  </a:cubicBezTo>
                  <a:cubicBezTo>
                    <a:pt x="2006" y="894"/>
                    <a:pt x="1914" y="634"/>
                    <a:pt x="1698" y="530"/>
                  </a:cubicBezTo>
                  <a:lnTo>
                    <a:pt x="684" y="43"/>
                  </a:lnTo>
                  <a:cubicBezTo>
                    <a:pt x="624" y="14"/>
                    <a:pt x="560" y="1"/>
                    <a:pt x="4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2977150" y="2175525"/>
              <a:ext cx="42850" cy="27550"/>
            </a:xfrm>
            <a:custGeom>
              <a:avLst/>
              <a:gdLst/>
              <a:ahLst/>
              <a:cxnLst/>
              <a:rect l="l" t="t" r="r" b="b"/>
              <a:pathLst>
                <a:path w="1714" h="1102" extrusionOk="0">
                  <a:moveTo>
                    <a:pt x="352" y="1"/>
                  </a:moveTo>
                  <a:cubicBezTo>
                    <a:pt x="238" y="1"/>
                    <a:pt x="128" y="65"/>
                    <a:pt x="74" y="176"/>
                  </a:cubicBezTo>
                  <a:cubicBezTo>
                    <a:pt x="1" y="328"/>
                    <a:pt x="65" y="511"/>
                    <a:pt x="218" y="584"/>
                  </a:cubicBezTo>
                  <a:lnTo>
                    <a:pt x="1233" y="1071"/>
                  </a:lnTo>
                  <a:cubicBezTo>
                    <a:pt x="1275" y="1092"/>
                    <a:pt x="1321" y="1102"/>
                    <a:pt x="1365" y="1102"/>
                  </a:cubicBezTo>
                  <a:cubicBezTo>
                    <a:pt x="1479" y="1102"/>
                    <a:pt x="1588" y="1038"/>
                    <a:pt x="1641" y="928"/>
                  </a:cubicBezTo>
                  <a:cubicBezTo>
                    <a:pt x="1714" y="775"/>
                    <a:pt x="1650" y="593"/>
                    <a:pt x="1497" y="518"/>
                  </a:cubicBezTo>
                  <a:lnTo>
                    <a:pt x="484" y="31"/>
                  </a:lnTo>
                  <a:cubicBezTo>
                    <a:pt x="441" y="10"/>
                    <a:pt x="396" y="1"/>
                    <a:pt x="3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2973525" y="2172350"/>
              <a:ext cx="49000" cy="33925"/>
            </a:xfrm>
            <a:custGeom>
              <a:avLst/>
              <a:gdLst/>
              <a:ahLst/>
              <a:cxnLst/>
              <a:rect l="l" t="t" r="r" b="b"/>
              <a:pathLst>
                <a:path w="1960" h="1357" extrusionOk="0">
                  <a:moveTo>
                    <a:pt x="496" y="256"/>
                  </a:moveTo>
                  <a:cubicBezTo>
                    <a:pt x="522" y="256"/>
                    <a:pt x="548" y="262"/>
                    <a:pt x="573" y="275"/>
                  </a:cubicBezTo>
                  <a:lnTo>
                    <a:pt x="1587" y="762"/>
                  </a:lnTo>
                  <a:cubicBezTo>
                    <a:pt x="1630" y="781"/>
                    <a:pt x="1663" y="819"/>
                    <a:pt x="1678" y="863"/>
                  </a:cubicBezTo>
                  <a:cubicBezTo>
                    <a:pt x="1695" y="908"/>
                    <a:pt x="1692" y="956"/>
                    <a:pt x="1671" y="1000"/>
                  </a:cubicBezTo>
                  <a:cubicBezTo>
                    <a:pt x="1650" y="1043"/>
                    <a:pt x="1614" y="1076"/>
                    <a:pt x="1569" y="1091"/>
                  </a:cubicBezTo>
                  <a:cubicBezTo>
                    <a:pt x="1550" y="1098"/>
                    <a:pt x="1530" y="1101"/>
                    <a:pt x="1510" y="1101"/>
                  </a:cubicBezTo>
                  <a:cubicBezTo>
                    <a:pt x="1483" y="1101"/>
                    <a:pt x="1457" y="1095"/>
                    <a:pt x="1433" y="1083"/>
                  </a:cubicBezTo>
                  <a:lnTo>
                    <a:pt x="418" y="596"/>
                  </a:lnTo>
                  <a:cubicBezTo>
                    <a:pt x="330" y="554"/>
                    <a:pt x="292" y="446"/>
                    <a:pt x="334" y="358"/>
                  </a:cubicBezTo>
                  <a:cubicBezTo>
                    <a:pt x="365" y="294"/>
                    <a:pt x="430" y="256"/>
                    <a:pt x="496" y="256"/>
                  </a:cubicBezTo>
                  <a:close/>
                  <a:moveTo>
                    <a:pt x="497" y="0"/>
                  </a:moveTo>
                  <a:cubicBezTo>
                    <a:pt x="336" y="0"/>
                    <a:pt x="179" y="91"/>
                    <a:pt x="104" y="246"/>
                  </a:cubicBezTo>
                  <a:cubicBezTo>
                    <a:pt x="1" y="463"/>
                    <a:pt x="92" y="723"/>
                    <a:pt x="307" y="826"/>
                  </a:cubicBezTo>
                  <a:lnTo>
                    <a:pt x="1322" y="1313"/>
                  </a:lnTo>
                  <a:cubicBezTo>
                    <a:pt x="1382" y="1343"/>
                    <a:pt x="1446" y="1357"/>
                    <a:pt x="1509" y="1357"/>
                  </a:cubicBezTo>
                  <a:cubicBezTo>
                    <a:pt x="1672" y="1357"/>
                    <a:pt x="1828" y="1266"/>
                    <a:pt x="1902" y="1110"/>
                  </a:cubicBezTo>
                  <a:cubicBezTo>
                    <a:pt x="1952" y="1005"/>
                    <a:pt x="1959" y="887"/>
                    <a:pt x="1920" y="778"/>
                  </a:cubicBezTo>
                  <a:cubicBezTo>
                    <a:pt x="1881" y="669"/>
                    <a:pt x="1804" y="581"/>
                    <a:pt x="1699" y="530"/>
                  </a:cubicBezTo>
                  <a:lnTo>
                    <a:pt x="684" y="43"/>
                  </a:lnTo>
                  <a:cubicBezTo>
                    <a:pt x="624" y="14"/>
                    <a:pt x="560" y="0"/>
                    <a:pt x="4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 name="Google Shape;50;p2"/>
          <p:cNvSpPr/>
          <p:nvPr/>
        </p:nvSpPr>
        <p:spPr>
          <a:xfrm>
            <a:off x="-79463" y="315104"/>
            <a:ext cx="219900" cy="219900"/>
          </a:xfrm>
          <a:prstGeom prst="donut">
            <a:avLst>
              <a:gd name="adj" fmla="val 14881"/>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08"/>
        <p:cNvGrpSpPr/>
        <p:nvPr/>
      </p:nvGrpSpPr>
      <p:grpSpPr>
        <a:xfrm>
          <a:off x="0" y="0"/>
          <a:ext cx="0" cy="0"/>
          <a:chOff x="0" y="0"/>
          <a:chExt cx="0" cy="0"/>
        </a:xfrm>
      </p:grpSpPr>
      <p:sp>
        <p:nvSpPr>
          <p:cNvPr id="109" name="Google Shape;109;p11"/>
          <p:cNvSpPr txBox="1">
            <a:spLocks noGrp="1"/>
          </p:cNvSpPr>
          <p:nvPr>
            <p:ph type="title" hasCustomPrompt="1"/>
          </p:nvPr>
        </p:nvSpPr>
        <p:spPr>
          <a:xfrm>
            <a:off x="1284000" y="1558475"/>
            <a:ext cx="6576000" cy="15111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96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110" name="Google Shape;110;p11"/>
          <p:cNvSpPr txBox="1">
            <a:spLocks noGrp="1"/>
          </p:cNvSpPr>
          <p:nvPr>
            <p:ph type="subTitle" idx="1"/>
          </p:nvPr>
        </p:nvSpPr>
        <p:spPr>
          <a:xfrm>
            <a:off x="1284000" y="3069625"/>
            <a:ext cx="6576000" cy="71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111" name="Google Shape;111;p11"/>
          <p:cNvSpPr/>
          <p:nvPr/>
        </p:nvSpPr>
        <p:spPr>
          <a:xfrm>
            <a:off x="8352775" y="4040439"/>
            <a:ext cx="152254" cy="146745"/>
          </a:xfrm>
          <a:custGeom>
            <a:avLst/>
            <a:gdLst/>
            <a:ahLst/>
            <a:cxnLst/>
            <a:rect l="l" t="t" r="r" b="b"/>
            <a:pathLst>
              <a:path w="2681" h="2584" extrusionOk="0">
                <a:moveTo>
                  <a:pt x="2118" y="319"/>
                </a:moveTo>
                <a:cubicBezTo>
                  <a:pt x="2168" y="319"/>
                  <a:pt x="2218" y="338"/>
                  <a:pt x="2256" y="375"/>
                </a:cubicBezTo>
                <a:cubicBezTo>
                  <a:pt x="2293" y="413"/>
                  <a:pt x="2313" y="462"/>
                  <a:pt x="2313" y="514"/>
                </a:cubicBezTo>
                <a:cubicBezTo>
                  <a:pt x="2313" y="565"/>
                  <a:pt x="2292" y="614"/>
                  <a:pt x="2256" y="652"/>
                </a:cubicBezTo>
                <a:lnTo>
                  <a:pt x="1615" y="1292"/>
                </a:lnTo>
                <a:lnTo>
                  <a:pt x="2256" y="1933"/>
                </a:lnTo>
                <a:cubicBezTo>
                  <a:pt x="2293" y="1969"/>
                  <a:pt x="2313" y="2018"/>
                  <a:pt x="2313" y="2070"/>
                </a:cubicBezTo>
                <a:cubicBezTo>
                  <a:pt x="2313" y="2123"/>
                  <a:pt x="2292" y="2171"/>
                  <a:pt x="2256" y="2208"/>
                </a:cubicBezTo>
                <a:cubicBezTo>
                  <a:pt x="2219" y="2245"/>
                  <a:pt x="2169" y="2263"/>
                  <a:pt x="2118" y="2263"/>
                </a:cubicBezTo>
                <a:cubicBezTo>
                  <a:pt x="2068" y="2263"/>
                  <a:pt x="2018" y="2245"/>
                  <a:pt x="1981" y="2208"/>
                </a:cubicBezTo>
                <a:lnTo>
                  <a:pt x="1340" y="1567"/>
                </a:lnTo>
                <a:lnTo>
                  <a:pt x="700" y="2208"/>
                </a:lnTo>
                <a:cubicBezTo>
                  <a:pt x="663" y="2245"/>
                  <a:pt x="613" y="2263"/>
                  <a:pt x="562" y="2263"/>
                </a:cubicBezTo>
                <a:cubicBezTo>
                  <a:pt x="512" y="2263"/>
                  <a:pt x="461" y="2245"/>
                  <a:pt x="425" y="2208"/>
                </a:cubicBezTo>
                <a:cubicBezTo>
                  <a:pt x="349" y="2132"/>
                  <a:pt x="349" y="2008"/>
                  <a:pt x="425" y="1933"/>
                </a:cubicBezTo>
                <a:lnTo>
                  <a:pt x="1065" y="1292"/>
                </a:lnTo>
                <a:lnTo>
                  <a:pt x="425" y="650"/>
                </a:lnTo>
                <a:cubicBezTo>
                  <a:pt x="349" y="576"/>
                  <a:pt x="349" y="452"/>
                  <a:pt x="425" y="375"/>
                </a:cubicBezTo>
                <a:cubicBezTo>
                  <a:pt x="461" y="339"/>
                  <a:pt x="512" y="320"/>
                  <a:pt x="562" y="320"/>
                </a:cubicBezTo>
                <a:cubicBezTo>
                  <a:pt x="613" y="320"/>
                  <a:pt x="663" y="339"/>
                  <a:pt x="700" y="375"/>
                </a:cubicBezTo>
                <a:lnTo>
                  <a:pt x="1340" y="1017"/>
                </a:lnTo>
                <a:lnTo>
                  <a:pt x="1981" y="375"/>
                </a:lnTo>
                <a:cubicBezTo>
                  <a:pt x="2019" y="338"/>
                  <a:pt x="2069" y="319"/>
                  <a:pt x="2118" y="319"/>
                </a:cubicBezTo>
                <a:close/>
                <a:moveTo>
                  <a:pt x="562" y="1"/>
                </a:moveTo>
                <a:cubicBezTo>
                  <a:pt x="431" y="1"/>
                  <a:pt x="299" y="51"/>
                  <a:pt x="199" y="151"/>
                </a:cubicBezTo>
                <a:cubicBezTo>
                  <a:pt x="0" y="351"/>
                  <a:pt x="0" y="677"/>
                  <a:pt x="199" y="876"/>
                </a:cubicBezTo>
                <a:lnTo>
                  <a:pt x="615" y="1292"/>
                </a:lnTo>
                <a:lnTo>
                  <a:pt x="199" y="1707"/>
                </a:lnTo>
                <a:cubicBezTo>
                  <a:pt x="0" y="1907"/>
                  <a:pt x="0" y="2233"/>
                  <a:pt x="199" y="2432"/>
                </a:cubicBezTo>
                <a:cubicBezTo>
                  <a:pt x="296" y="2529"/>
                  <a:pt x="425" y="2583"/>
                  <a:pt x="562" y="2583"/>
                </a:cubicBezTo>
                <a:cubicBezTo>
                  <a:pt x="698" y="2583"/>
                  <a:pt x="828" y="2529"/>
                  <a:pt x="924" y="2434"/>
                </a:cubicBezTo>
                <a:lnTo>
                  <a:pt x="1340" y="2018"/>
                </a:lnTo>
                <a:lnTo>
                  <a:pt x="1755" y="2434"/>
                </a:lnTo>
                <a:cubicBezTo>
                  <a:pt x="1855" y="2533"/>
                  <a:pt x="1987" y="2583"/>
                  <a:pt x="2118" y="2583"/>
                </a:cubicBezTo>
                <a:cubicBezTo>
                  <a:pt x="2250" y="2583"/>
                  <a:pt x="2381" y="2533"/>
                  <a:pt x="2480" y="2434"/>
                </a:cubicBezTo>
                <a:cubicBezTo>
                  <a:pt x="2681" y="2233"/>
                  <a:pt x="2681" y="1907"/>
                  <a:pt x="2480" y="1707"/>
                </a:cubicBezTo>
                <a:lnTo>
                  <a:pt x="2065" y="1292"/>
                </a:lnTo>
                <a:lnTo>
                  <a:pt x="2480" y="876"/>
                </a:lnTo>
                <a:cubicBezTo>
                  <a:pt x="2681" y="677"/>
                  <a:pt x="2681" y="351"/>
                  <a:pt x="2480" y="151"/>
                </a:cubicBezTo>
                <a:cubicBezTo>
                  <a:pt x="2381" y="51"/>
                  <a:pt x="2249" y="1"/>
                  <a:pt x="2118" y="1"/>
                </a:cubicBezTo>
                <a:cubicBezTo>
                  <a:pt x="1986" y="1"/>
                  <a:pt x="1855" y="51"/>
                  <a:pt x="1755" y="151"/>
                </a:cubicBezTo>
                <a:lnTo>
                  <a:pt x="1340" y="567"/>
                </a:lnTo>
                <a:lnTo>
                  <a:pt x="924" y="151"/>
                </a:lnTo>
                <a:cubicBezTo>
                  <a:pt x="825" y="51"/>
                  <a:pt x="693" y="1"/>
                  <a:pt x="5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11"/>
          <p:cNvSpPr/>
          <p:nvPr/>
        </p:nvSpPr>
        <p:spPr>
          <a:xfrm>
            <a:off x="7864912" y="4498554"/>
            <a:ext cx="219900" cy="219900"/>
          </a:xfrm>
          <a:prstGeom prst="donut">
            <a:avLst>
              <a:gd name="adj" fmla="val 14881"/>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3"/>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p:cSld name="BLANK_1">
    <p:spTree>
      <p:nvGrpSpPr>
        <p:cNvPr id="1" name="Shape 114"/>
        <p:cNvGrpSpPr/>
        <p:nvPr/>
      </p:nvGrpSpPr>
      <p:grpSpPr>
        <a:xfrm>
          <a:off x="0" y="0"/>
          <a:ext cx="0" cy="0"/>
          <a:chOff x="0" y="0"/>
          <a:chExt cx="0" cy="0"/>
        </a:xfrm>
      </p:grpSpPr>
      <p:sp>
        <p:nvSpPr>
          <p:cNvPr id="115" name="Google Shape;115;p13"/>
          <p:cNvSpPr txBox="1">
            <a:spLocks noGrp="1"/>
          </p:cNvSpPr>
          <p:nvPr>
            <p:ph type="title" hasCustomPrompt="1"/>
          </p:nvPr>
        </p:nvSpPr>
        <p:spPr>
          <a:xfrm>
            <a:off x="784747" y="1538478"/>
            <a:ext cx="559500" cy="4980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000"/>
              <a:buNone/>
              <a:defRPr sz="22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16" name="Google Shape;116;p13"/>
          <p:cNvSpPr txBox="1">
            <a:spLocks noGrp="1"/>
          </p:cNvSpPr>
          <p:nvPr>
            <p:ph type="subTitle" idx="1"/>
          </p:nvPr>
        </p:nvSpPr>
        <p:spPr>
          <a:xfrm>
            <a:off x="1566300" y="1538475"/>
            <a:ext cx="4618500" cy="4980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2400"/>
              <a:buFont typeface="Bebas Neue"/>
              <a:buNone/>
              <a:defRPr sz="2200" b="1">
                <a:solidFill>
                  <a:schemeClr val="dk1"/>
                </a:solidFill>
              </a:defRPr>
            </a:lvl1pPr>
            <a:lvl2pPr lvl="1"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117" name="Google Shape;117;p13"/>
          <p:cNvSpPr txBox="1">
            <a:spLocks noGrp="1"/>
          </p:cNvSpPr>
          <p:nvPr>
            <p:ph type="title" idx="2"/>
          </p:nvPr>
        </p:nvSpPr>
        <p:spPr>
          <a:xfrm>
            <a:off x="715100" y="535000"/>
            <a:ext cx="7713900" cy="6987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1pPr>
            <a:lvl2pPr lvl="1"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2pPr>
            <a:lvl3pPr lvl="2"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3pPr>
            <a:lvl4pPr lvl="3"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4pPr>
            <a:lvl5pPr lvl="4"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5pPr>
            <a:lvl6pPr lvl="5"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6pPr>
            <a:lvl7pPr lvl="6"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7pPr>
            <a:lvl8pPr lvl="7"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8pPr>
            <a:lvl9pPr lvl="8"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9pPr>
          </a:lstStyle>
          <a:p>
            <a:endParaRPr/>
          </a:p>
        </p:txBody>
      </p:sp>
      <p:sp>
        <p:nvSpPr>
          <p:cNvPr id="118" name="Google Shape;118;p13"/>
          <p:cNvSpPr txBox="1">
            <a:spLocks noGrp="1"/>
          </p:cNvSpPr>
          <p:nvPr>
            <p:ph type="title" idx="3" hasCustomPrompt="1"/>
          </p:nvPr>
        </p:nvSpPr>
        <p:spPr>
          <a:xfrm>
            <a:off x="784747" y="2389666"/>
            <a:ext cx="559500" cy="4980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000"/>
              <a:buNone/>
              <a:defRPr sz="22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19" name="Google Shape;119;p13"/>
          <p:cNvSpPr txBox="1">
            <a:spLocks noGrp="1"/>
          </p:cNvSpPr>
          <p:nvPr>
            <p:ph type="subTitle" idx="4"/>
          </p:nvPr>
        </p:nvSpPr>
        <p:spPr>
          <a:xfrm>
            <a:off x="1566300" y="2389663"/>
            <a:ext cx="4618500" cy="4980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2400"/>
              <a:buFont typeface="Bebas Neue"/>
              <a:buNone/>
              <a:defRPr sz="2200" b="1">
                <a:solidFill>
                  <a:schemeClr val="dk1"/>
                </a:solidFill>
              </a:defRPr>
            </a:lvl1pPr>
            <a:lvl2pPr lvl="1"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120" name="Google Shape;120;p13"/>
          <p:cNvSpPr txBox="1">
            <a:spLocks noGrp="1"/>
          </p:cNvSpPr>
          <p:nvPr>
            <p:ph type="title" idx="5" hasCustomPrompt="1"/>
          </p:nvPr>
        </p:nvSpPr>
        <p:spPr>
          <a:xfrm>
            <a:off x="784747" y="3240828"/>
            <a:ext cx="559500" cy="4980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000"/>
              <a:buNone/>
              <a:defRPr sz="22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21" name="Google Shape;121;p13"/>
          <p:cNvSpPr txBox="1">
            <a:spLocks noGrp="1"/>
          </p:cNvSpPr>
          <p:nvPr>
            <p:ph type="subTitle" idx="6"/>
          </p:nvPr>
        </p:nvSpPr>
        <p:spPr>
          <a:xfrm>
            <a:off x="1566300" y="3240825"/>
            <a:ext cx="4618500" cy="4980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2400"/>
              <a:buFont typeface="Bebas Neue"/>
              <a:buNone/>
              <a:defRPr sz="2200" b="1">
                <a:solidFill>
                  <a:schemeClr val="dk1"/>
                </a:solidFill>
              </a:defRPr>
            </a:lvl1pPr>
            <a:lvl2pPr lvl="1"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122" name="Google Shape;122;p13"/>
          <p:cNvSpPr/>
          <p:nvPr/>
        </p:nvSpPr>
        <p:spPr>
          <a:xfrm>
            <a:off x="7760612" y="4980004"/>
            <a:ext cx="219900" cy="219900"/>
          </a:xfrm>
          <a:prstGeom prst="donut">
            <a:avLst>
              <a:gd name="adj" fmla="val 14881"/>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p:cSld name="CUSTOM">
    <p:bg>
      <p:bgPr>
        <a:solidFill>
          <a:schemeClr val="dk2"/>
        </a:solidFill>
        <a:effectLst/>
      </p:bgPr>
    </p:bg>
    <p:spTree>
      <p:nvGrpSpPr>
        <p:cNvPr id="1" name="Shape 123"/>
        <p:cNvGrpSpPr/>
        <p:nvPr/>
      </p:nvGrpSpPr>
      <p:grpSpPr>
        <a:xfrm>
          <a:off x="0" y="0"/>
          <a:ext cx="0" cy="0"/>
          <a:chOff x="0" y="0"/>
          <a:chExt cx="0" cy="0"/>
        </a:xfrm>
      </p:grpSpPr>
      <p:sp>
        <p:nvSpPr>
          <p:cNvPr id="124" name="Google Shape;124;p14"/>
          <p:cNvSpPr txBox="1">
            <a:spLocks noGrp="1"/>
          </p:cNvSpPr>
          <p:nvPr>
            <p:ph type="title"/>
          </p:nvPr>
        </p:nvSpPr>
        <p:spPr>
          <a:xfrm>
            <a:off x="715100" y="535000"/>
            <a:ext cx="7713900" cy="6987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1pPr>
            <a:lvl2pPr lvl="1"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2pPr>
            <a:lvl3pPr lvl="2"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3pPr>
            <a:lvl4pPr lvl="3"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4pPr>
            <a:lvl5pPr lvl="4"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5pPr>
            <a:lvl6pPr lvl="5"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6pPr>
            <a:lvl7pPr lvl="6"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7pPr>
            <a:lvl8pPr lvl="7"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8pPr>
            <a:lvl9pPr lvl="8"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9pPr>
          </a:lstStyle>
          <a:p>
            <a:endParaRPr/>
          </a:p>
        </p:txBody>
      </p:sp>
      <p:sp>
        <p:nvSpPr>
          <p:cNvPr id="125" name="Google Shape;125;p14"/>
          <p:cNvSpPr txBox="1">
            <a:spLocks noGrp="1"/>
          </p:cNvSpPr>
          <p:nvPr>
            <p:ph type="body" idx="1"/>
          </p:nvPr>
        </p:nvSpPr>
        <p:spPr>
          <a:xfrm>
            <a:off x="715100" y="1386200"/>
            <a:ext cx="3944400" cy="3222300"/>
          </a:xfrm>
          <a:prstGeom prst="rect">
            <a:avLst/>
          </a:prstGeom>
          <a:ln>
            <a:noFill/>
          </a:ln>
        </p:spPr>
        <p:txBody>
          <a:bodyPr spcFirstLastPara="1" wrap="square" lIns="91425" tIns="91425" rIns="91425" bIns="91425" anchor="t" anchorCtr="0">
            <a:noAutofit/>
          </a:bodyPr>
          <a:lstStyle>
            <a:lvl1pPr marL="457200" lvl="0" indent="-317500" rtl="0">
              <a:lnSpc>
                <a:spcPct val="115000"/>
              </a:lnSpc>
              <a:spcBef>
                <a:spcPts val="0"/>
              </a:spcBef>
              <a:spcAft>
                <a:spcPts val="0"/>
              </a:spcAft>
              <a:buClr>
                <a:schemeClr val="dk1"/>
              </a:buClr>
              <a:buSzPts val="1400"/>
              <a:buFont typeface="Mukta"/>
              <a:buChar char="2"/>
              <a:defRPr>
                <a:solidFill>
                  <a:schemeClr val="dk1"/>
                </a:solidFill>
                <a:latin typeface="Mukta"/>
                <a:ea typeface="Mukta"/>
                <a:cs typeface="Mukta"/>
                <a:sym typeface="Mukta"/>
              </a:defRPr>
            </a:lvl1pPr>
            <a:lvl2pPr marL="914400" lvl="1" indent="-317500" rtl="0">
              <a:lnSpc>
                <a:spcPct val="115000"/>
              </a:lnSpc>
              <a:spcBef>
                <a:spcPts val="1000"/>
              </a:spcBef>
              <a:spcAft>
                <a:spcPts val="0"/>
              </a:spcAft>
              <a:buClr>
                <a:schemeClr val="dk1"/>
              </a:buClr>
              <a:buSzPts val="1400"/>
              <a:buFont typeface="Mukta"/>
              <a:buAutoNum type="alphaLcPeriod"/>
              <a:defRPr>
                <a:solidFill>
                  <a:schemeClr val="dk1"/>
                </a:solidFill>
                <a:latin typeface="Mukta"/>
                <a:ea typeface="Mukta"/>
                <a:cs typeface="Mukta"/>
                <a:sym typeface="Mukta"/>
              </a:defRPr>
            </a:lvl2pPr>
            <a:lvl3pPr marL="1371600" lvl="2" indent="-317500" rtl="0">
              <a:lnSpc>
                <a:spcPct val="115000"/>
              </a:lnSpc>
              <a:spcBef>
                <a:spcPts val="0"/>
              </a:spcBef>
              <a:spcAft>
                <a:spcPts val="0"/>
              </a:spcAft>
              <a:buClr>
                <a:schemeClr val="dk1"/>
              </a:buClr>
              <a:buSzPts val="1400"/>
              <a:buFont typeface="Mukta"/>
              <a:buAutoNum type="romanLcPeriod"/>
              <a:defRPr>
                <a:solidFill>
                  <a:schemeClr val="dk1"/>
                </a:solidFill>
                <a:latin typeface="Mukta"/>
                <a:ea typeface="Mukta"/>
                <a:cs typeface="Mukta"/>
                <a:sym typeface="Mukta"/>
              </a:defRPr>
            </a:lvl3pPr>
            <a:lvl4pPr marL="1828800" lvl="3" indent="-317500" rtl="0">
              <a:lnSpc>
                <a:spcPct val="115000"/>
              </a:lnSpc>
              <a:spcBef>
                <a:spcPts val="0"/>
              </a:spcBef>
              <a:spcAft>
                <a:spcPts val="0"/>
              </a:spcAft>
              <a:buClr>
                <a:schemeClr val="dk1"/>
              </a:buClr>
              <a:buSzPts val="1400"/>
              <a:buFont typeface="Mukta"/>
              <a:buAutoNum type="arabicPeriod"/>
              <a:defRPr>
                <a:solidFill>
                  <a:schemeClr val="dk1"/>
                </a:solidFill>
                <a:latin typeface="Mukta"/>
                <a:ea typeface="Mukta"/>
                <a:cs typeface="Mukta"/>
                <a:sym typeface="Mukta"/>
              </a:defRPr>
            </a:lvl4pPr>
            <a:lvl5pPr marL="2286000" lvl="4" indent="-317500" rtl="0">
              <a:lnSpc>
                <a:spcPct val="115000"/>
              </a:lnSpc>
              <a:spcBef>
                <a:spcPts val="0"/>
              </a:spcBef>
              <a:spcAft>
                <a:spcPts val="0"/>
              </a:spcAft>
              <a:buClr>
                <a:schemeClr val="dk1"/>
              </a:buClr>
              <a:buSzPts val="1400"/>
              <a:buFont typeface="Mukta"/>
              <a:buAutoNum type="alphaLcPeriod"/>
              <a:defRPr>
                <a:solidFill>
                  <a:schemeClr val="dk1"/>
                </a:solidFill>
                <a:latin typeface="Mukta"/>
                <a:ea typeface="Mukta"/>
                <a:cs typeface="Mukta"/>
                <a:sym typeface="Mukta"/>
              </a:defRPr>
            </a:lvl5pPr>
            <a:lvl6pPr marL="2743200" lvl="5" indent="-317500" rtl="0">
              <a:lnSpc>
                <a:spcPct val="115000"/>
              </a:lnSpc>
              <a:spcBef>
                <a:spcPts val="0"/>
              </a:spcBef>
              <a:spcAft>
                <a:spcPts val="0"/>
              </a:spcAft>
              <a:buClr>
                <a:schemeClr val="dk1"/>
              </a:buClr>
              <a:buSzPts val="1400"/>
              <a:buFont typeface="Mukta"/>
              <a:buAutoNum type="romanLcPeriod"/>
              <a:defRPr>
                <a:solidFill>
                  <a:schemeClr val="dk1"/>
                </a:solidFill>
                <a:latin typeface="Mukta"/>
                <a:ea typeface="Mukta"/>
                <a:cs typeface="Mukta"/>
                <a:sym typeface="Mukta"/>
              </a:defRPr>
            </a:lvl6pPr>
            <a:lvl7pPr marL="3200400" lvl="6" indent="-317500" rtl="0">
              <a:lnSpc>
                <a:spcPct val="115000"/>
              </a:lnSpc>
              <a:spcBef>
                <a:spcPts val="0"/>
              </a:spcBef>
              <a:spcAft>
                <a:spcPts val="0"/>
              </a:spcAft>
              <a:buClr>
                <a:schemeClr val="dk1"/>
              </a:buClr>
              <a:buSzPts val="1400"/>
              <a:buFont typeface="Mukta"/>
              <a:buAutoNum type="arabicPeriod"/>
              <a:defRPr>
                <a:solidFill>
                  <a:schemeClr val="dk1"/>
                </a:solidFill>
                <a:latin typeface="Mukta"/>
                <a:ea typeface="Mukta"/>
                <a:cs typeface="Mukta"/>
                <a:sym typeface="Mukta"/>
              </a:defRPr>
            </a:lvl7pPr>
            <a:lvl8pPr marL="3657600" lvl="7" indent="-317500" rtl="0">
              <a:lnSpc>
                <a:spcPct val="115000"/>
              </a:lnSpc>
              <a:spcBef>
                <a:spcPts val="0"/>
              </a:spcBef>
              <a:spcAft>
                <a:spcPts val="0"/>
              </a:spcAft>
              <a:buClr>
                <a:schemeClr val="dk1"/>
              </a:buClr>
              <a:buSzPts val="1400"/>
              <a:buFont typeface="Mukta"/>
              <a:buAutoNum type="alphaLcPeriod"/>
              <a:defRPr>
                <a:solidFill>
                  <a:schemeClr val="dk1"/>
                </a:solidFill>
                <a:latin typeface="Mukta"/>
                <a:ea typeface="Mukta"/>
                <a:cs typeface="Mukta"/>
                <a:sym typeface="Mukta"/>
              </a:defRPr>
            </a:lvl8pPr>
            <a:lvl9pPr marL="4114800" lvl="8" indent="-317500" rtl="0">
              <a:lnSpc>
                <a:spcPct val="115000"/>
              </a:lnSpc>
              <a:spcBef>
                <a:spcPts val="0"/>
              </a:spcBef>
              <a:spcAft>
                <a:spcPts val="0"/>
              </a:spcAft>
              <a:buClr>
                <a:schemeClr val="dk1"/>
              </a:buClr>
              <a:buSzPts val="1400"/>
              <a:buFont typeface="Mukta"/>
              <a:buAutoNum type="romanLcPeriod"/>
              <a:defRPr>
                <a:solidFill>
                  <a:schemeClr val="dk1"/>
                </a:solidFill>
                <a:latin typeface="Mukta"/>
                <a:ea typeface="Mukta"/>
                <a:cs typeface="Mukta"/>
                <a:sym typeface="Mukta"/>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1">
  <p:cSld name="CUSTOM_2">
    <p:bg>
      <p:bgPr>
        <a:solidFill>
          <a:schemeClr val="dk2"/>
        </a:solidFill>
        <a:effectLst/>
      </p:bgPr>
    </p:bg>
    <p:spTree>
      <p:nvGrpSpPr>
        <p:cNvPr id="1" name="Shape 126"/>
        <p:cNvGrpSpPr/>
        <p:nvPr/>
      </p:nvGrpSpPr>
      <p:grpSpPr>
        <a:xfrm>
          <a:off x="0" y="0"/>
          <a:ext cx="0" cy="0"/>
          <a:chOff x="0" y="0"/>
          <a:chExt cx="0" cy="0"/>
        </a:xfrm>
      </p:grpSpPr>
      <p:sp>
        <p:nvSpPr>
          <p:cNvPr id="127" name="Google Shape;127;p15"/>
          <p:cNvSpPr txBox="1">
            <a:spLocks noGrp="1"/>
          </p:cNvSpPr>
          <p:nvPr>
            <p:ph type="title"/>
          </p:nvPr>
        </p:nvSpPr>
        <p:spPr>
          <a:xfrm>
            <a:off x="715100" y="535000"/>
            <a:ext cx="7713900" cy="6987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1pPr>
            <a:lvl2pPr lvl="1"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2pPr>
            <a:lvl3pPr lvl="2"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3pPr>
            <a:lvl4pPr lvl="3"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4pPr>
            <a:lvl5pPr lvl="4"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5pPr>
            <a:lvl6pPr lvl="5"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6pPr>
            <a:lvl7pPr lvl="6"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7pPr>
            <a:lvl8pPr lvl="7"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8pPr>
            <a:lvl9pPr lvl="8"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9pPr>
          </a:lstStyle>
          <a:p>
            <a:endParaRPr/>
          </a:p>
        </p:txBody>
      </p:sp>
      <p:sp>
        <p:nvSpPr>
          <p:cNvPr id="128" name="Google Shape;128;p15"/>
          <p:cNvSpPr txBox="1">
            <a:spLocks noGrp="1"/>
          </p:cNvSpPr>
          <p:nvPr>
            <p:ph type="body" idx="1"/>
          </p:nvPr>
        </p:nvSpPr>
        <p:spPr>
          <a:xfrm>
            <a:off x="715100" y="1386200"/>
            <a:ext cx="3704400" cy="3222300"/>
          </a:xfrm>
          <a:prstGeom prst="rect">
            <a:avLst/>
          </a:prstGeom>
          <a:ln>
            <a:noFill/>
          </a:ln>
        </p:spPr>
        <p:txBody>
          <a:bodyPr spcFirstLastPara="1" wrap="square" lIns="91425" tIns="91425" rIns="91425" bIns="91425" anchor="t" anchorCtr="0">
            <a:noAutofit/>
          </a:bodyPr>
          <a:lstStyle>
            <a:lvl1pPr marL="457200" lvl="0" indent="-317500" rtl="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1pPr>
            <a:lvl2pPr marL="914400" lvl="1" indent="-317500" rtl="0">
              <a:lnSpc>
                <a:spcPct val="115000"/>
              </a:lnSpc>
              <a:spcBef>
                <a:spcPts val="1000"/>
              </a:spcBef>
              <a:spcAft>
                <a:spcPts val="0"/>
              </a:spcAft>
              <a:buClr>
                <a:schemeClr val="dk1"/>
              </a:buClr>
              <a:buSzPts val="1400"/>
              <a:buFont typeface="Mukta"/>
              <a:buChar char="○"/>
              <a:defRPr>
                <a:solidFill>
                  <a:schemeClr val="dk1"/>
                </a:solidFill>
                <a:latin typeface="Mukta"/>
                <a:ea typeface="Mukta"/>
                <a:cs typeface="Mukta"/>
                <a:sym typeface="Mukta"/>
              </a:defRPr>
            </a:lvl2pPr>
            <a:lvl3pPr marL="1371600" lvl="2" indent="-317500" rtl="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3pPr>
            <a:lvl4pPr marL="1828800" lvl="3" indent="-317500" rtl="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4pPr>
            <a:lvl5pPr marL="2286000" lvl="4" indent="-317500" rtl="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5pPr>
            <a:lvl6pPr marL="2743200" lvl="5" indent="-317500" rtl="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6pPr>
            <a:lvl7pPr marL="3200400" lvl="6" indent="-317500" rtl="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7pPr>
            <a:lvl8pPr marL="3657600" lvl="7" indent="-317500" rtl="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8pPr>
            <a:lvl9pPr marL="4114800" lvl="8" indent="-317500" rtl="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9pPr>
          </a:lstStyle>
          <a:p>
            <a:endParaRPr/>
          </a:p>
        </p:txBody>
      </p:sp>
      <p:sp>
        <p:nvSpPr>
          <p:cNvPr id="129" name="Google Shape;129;p15"/>
          <p:cNvSpPr/>
          <p:nvPr/>
        </p:nvSpPr>
        <p:spPr>
          <a:xfrm>
            <a:off x="7760612" y="4980004"/>
            <a:ext cx="219900" cy="219900"/>
          </a:xfrm>
          <a:prstGeom prst="donut">
            <a:avLst>
              <a:gd name="adj" fmla="val 14881"/>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1">
  <p:cSld name="CUSTOM_1">
    <p:bg>
      <p:bgPr>
        <a:solidFill>
          <a:schemeClr val="dk2"/>
        </a:solidFill>
        <a:effectLst/>
      </p:bgPr>
    </p:bg>
    <p:spTree>
      <p:nvGrpSpPr>
        <p:cNvPr id="1" name="Shape 130"/>
        <p:cNvGrpSpPr/>
        <p:nvPr/>
      </p:nvGrpSpPr>
      <p:grpSpPr>
        <a:xfrm>
          <a:off x="0" y="0"/>
          <a:ext cx="0" cy="0"/>
          <a:chOff x="0" y="0"/>
          <a:chExt cx="0" cy="0"/>
        </a:xfrm>
      </p:grpSpPr>
      <p:sp>
        <p:nvSpPr>
          <p:cNvPr id="131" name="Google Shape;131;p16"/>
          <p:cNvSpPr txBox="1">
            <a:spLocks noGrp="1"/>
          </p:cNvSpPr>
          <p:nvPr>
            <p:ph type="title"/>
          </p:nvPr>
        </p:nvSpPr>
        <p:spPr>
          <a:xfrm>
            <a:off x="715100" y="535000"/>
            <a:ext cx="7713900" cy="6987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1pPr>
            <a:lvl2pPr lvl="1"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2pPr>
            <a:lvl3pPr lvl="2"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3pPr>
            <a:lvl4pPr lvl="3"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4pPr>
            <a:lvl5pPr lvl="4"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5pPr>
            <a:lvl6pPr lvl="5"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6pPr>
            <a:lvl7pPr lvl="6"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7pPr>
            <a:lvl8pPr lvl="7"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8pPr>
            <a:lvl9pPr lvl="8"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hanks">
  <p:cSld name="BLANK_1_1_1_1_1_1_2">
    <p:bg>
      <p:bgPr>
        <a:solidFill>
          <a:schemeClr val="dk2"/>
        </a:solidFill>
        <a:effectLst/>
      </p:bgPr>
    </p:bg>
    <p:spTree>
      <p:nvGrpSpPr>
        <p:cNvPr id="1" name="Shape 132"/>
        <p:cNvGrpSpPr/>
        <p:nvPr/>
      </p:nvGrpSpPr>
      <p:grpSpPr>
        <a:xfrm>
          <a:off x="0" y="0"/>
          <a:ext cx="0" cy="0"/>
          <a:chOff x="0" y="0"/>
          <a:chExt cx="0" cy="0"/>
        </a:xfrm>
      </p:grpSpPr>
      <p:sp>
        <p:nvSpPr>
          <p:cNvPr id="133" name="Google Shape;133;p17"/>
          <p:cNvSpPr txBox="1">
            <a:spLocks noGrp="1"/>
          </p:cNvSpPr>
          <p:nvPr>
            <p:ph type="ctrTitle"/>
          </p:nvPr>
        </p:nvSpPr>
        <p:spPr>
          <a:xfrm>
            <a:off x="2897400" y="618300"/>
            <a:ext cx="3349200" cy="947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50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34" name="Google Shape;134;p17"/>
          <p:cNvSpPr txBox="1">
            <a:spLocks noGrp="1"/>
          </p:cNvSpPr>
          <p:nvPr>
            <p:ph type="subTitle" idx="1"/>
          </p:nvPr>
        </p:nvSpPr>
        <p:spPr>
          <a:xfrm>
            <a:off x="2897400" y="1489800"/>
            <a:ext cx="3349200" cy="1438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600"/>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135" name="Google Shape;135;p17"/>
          <p:cNvSpPr txBox="1"/>
          <p:nvPr/>
        </p:nvSpPr>
        <p:spPr>
          <a:xfrm>
            <a:off x="2897400" y="3461700"/>
            <a:ext cx="3349200" cy="6156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sz="1000">
                <a:solidFill>
                  <a:schemeClr val="dk1"/>
                </a:solidFill>
                <a:latin typeface="Mukta"/>
                <a:ea typeface="Mukta"/>
                <a:cs typeface="Mukta"/>
                <a:sym typeface="Mukta"/>
              </a:rPr>
              <a:t>CREDITS: This presentation template was created by </a:t>
            </a:r>
            <a:r>
              <a:rPr lang="en" sz="1000" b="1">
                <a:solidFill>
                  <a:schemeClr val="dk1"/>
                </a:solidFill>
                <a:uFill>
                  <a:noFill/>
                </a:uFill>
                <a:latin typeface="Mukta"/>
                <a:ea typeface="Mukta"/>
                <a:cs typeface="Mukta"/>
                <a:sym typeface="Mukta"/>
                <a:hlinkClick r:id="rId2">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Slidesgo</a:t>
            </a:r>
            <a:r>
              <a:rPr lang="en" sz="1000">
                <a:solidFill>
                  <a:schemeClr val="dk1"/>
                </a:solidFill>
                <a:latin typeface="Mukta"/>
                <a:ea typeface="Mukta"/>
                <a:cs typeface="Mukta"/>
                <a:sym typeface="Mukta"/>
              </a:rPr>
              <a:t>, and includes icons by </a:t>
            </a:r>
            <a:r>
              <a:rPr lang="en" sz="1000" b="1">
                <a:solidFill>
                  <a:schemeClr val="dk1"/>
                </a:solidFill>
                <a:uFill>
                  <a:noFill/>
                </a:uFill>
                <a:latin typeface="Mukta"/>
                <a:ea typeface="Mukta"/>
                <a:cs typeface="Mukta"/>
                <a:sym typeface="Mukta"/>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Flaticon</a:t>
            </a:r>
            <a:r>
              <a:rPr lang="en" sz="1000" b="1">
                <a:solidFill>
                  <a:schemeClr val="dk1"/>
                </a:solidFill>
                <a:latin typeface="Mukta"/>
                <a:ea typeface="Mukta"/>
                <a:cs typeface="Mukta"/>
                <a:sym typeface="Mukta"/>
              </a:rPr>
              <a:t> </a:t>
            </a:r>
            <a:r>
              <a:rPr lang="en" sz="1000">
                <a:solidFill>
                  <a:schemeClr val="dk1"/>
                </a:solidFill>
                <a:latin typeface="Mukta"/>
                <a:ea typeface="Mukta"/>
                <a:cs typeface="Mukta"/>
                <a:sym typeface="Mukta"/>
              </a:rPr>
              <a:t>and infographics &amp; images by </a:t>
            </a:r>
            <a:r>
              <a:rPr lang="en" sz="1000" b="1">
                <a:solidFill>
                  <a:schemeClr val="dk1"/>
                </a:solidFill>
                <a:uFill>
                  <a:noFill/>
                </a:uFill>
                <a:latin typeface="Mukta"/>
                <a:ea typeface="Mukta"/>
                <a:cs typeface="Mukta"/>
                <a:sym typeface="Mukta"/>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Freepik</a:t>
            </a:r>
            <a:r>
              <a:rPr lang="en" sz="1000" b="1">
                <a:solidFill>
                  <a:schemeClr val="dk1"/>
                </a:solidFill>
                <a:latin typeface="Mukta"/>
                <a:ea typeface="Mukta"/>
                <a:cs typeface="Mukta"/>
                <a:sym typeface="Mukta"/>
              </a:rPr>
              <a:t> </a:t>
            </a:r>
            <a:r>
              <a:rPr lang="en" sz="1000">
                <a:solidFill>
                  <a:schemeClr val="dk1"/>
                </a:solidFill>
                <a:latin typeface="Mukta"/>
                <a:ea typeface="Mukta"/>
                <a:cs typeface="Mukta"/>
                <a:sym typeface="Mukta"/>
              </a:rPr>
              <a:t>and content by </a:t>
            </a:r>
            <a:r>
              <a:rPr lang="en" sz="1000" b="1">
                <a:solidFill>
                  <a:schemeClr val="dk1"/>
                </a:solidFill>
                <a:latin typeface="Mukta"/>
                <a:ea typeface="Mukta"/>
                <a:cs typeface="Mukta"/>
                <a:sym typeface="Mukta"/>
              </a:rPr>
              <a:t>Swetha Tandri</a:t>
            </a:r>
            <a:endParaRPr sz="1000" b="1">
              <a:solidFill>
                <a:schemeClr val="dk1"/>
              </a:solidFill>
              <a:latin typeface="Mukta"/>
              <a:ea typeface="Mukta"/>
              <a:cs typeface="Mukta"/>
              <a:sym typeface="Mukta"/>
            </a:endParaRPr>
          </a:p>
        </p:txBody>
      </p:sp>
      <p:grpSp>
        <p:nvGrpSpPr>
          <p:cNvPr id="136" name="Google Shape;136;p17"/>
          <p:cNvGrpSpPr/>
          <p:nvPr/>
        </p:nvGrpSpPr>
        <p:grpSpPr>
          <a:xfrm rot="-9900033">
            <a:off x="748294" y="4326629"/>
            <a:ext cx="1199147" cy="1021902"/>
            <a:chOff x="1549550" y="921575"/>
            <a:chExt cx="428425" cy="365100"/>
          </a:xfrm>
        </p:grpSpPr>
        <p:sp>
          <p:nvSpPr>
            <p:cNvPr id="137" name="Google Shape;137;p17"/>
            <p:cNvSpPr/>
            <p:nvPr/>
          </p:nvSpPr>
          <p:spPr>
            <a:xfrm>
              <a:off x="1569875" y="943275"/>
              <a:ext cx="408100" cy="248175"/>
            </a:xfrm>
            <a:custGeom>
              <a:avLst/>
              <a:gdLst/>
              <a:ahLst/>
              <a:cxnLst/>
              <a:rect l="l" t="t" r="r" b="b"/>
              <a:pathLst>
                <a:path w="16324" h="9927" extrusionOk="0">
                  <a:moveTo>
                    <a:pt x="1058" y="1"/>
                  </a:moveTo>
                  <a:lnTo>
                    <a:pt x="1" y="2047"/>
                  </a:lnTo>
                  <a:lnTo>
                    <a:pt x="15266" y="9927"/>
                  </a:lnTo>
                  <a:lnTo>
                    <a:pt x="16323" y="7880"/>
                  </a:lnTo>
                  <a:lnTo>
                    <a:pt x="10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17"/>
            <p:cNvSpPr/>
            <p:nvPr/>
          </p:nvSpPr>
          <p:spPr>
            <a:xfrm>
              <a:off x="1549550" y="1027325"/>
              <a:ext cx="360975" cy="259350"/>
            </a:xfrm>
            <a:custGeom>
              <a:avLst/>
              <a:gdLst/>
              <a:ahLst/>
              <a:cxnLst/>
              <a:rect l="l" t="t" r="r" b="b"/>
              <a:pathLst>
                <a:path w="14439" h="10374" extrusionOk="0">
                  <a:moveTo>
                    <a:pt x="1799" y="1"/>
                  </a:moveTo>
                  <a:cubicBezTo>
                    <a:pt x="1" y="3485"/>
                    <a:pt x="1371" y="7783"/>
                    <a:pt x="4857" y="9583"/>
                  </a:cubicBezTo>
                  <a:cubicBezTo>
                    <a:pt x="5897" y="10120"/>
                    <a:pt x="7010" y="10374"/>
                    <a:pt x="8107" y="10374"/>
                  </a:cubicBezTo>
                  <a:cubicBezTo>
                    <a:pt x="10685" y="10374"/>
                    <a:pt x="13176" y="8969"/>
                    <a:pt x="14438" y="6524"/>
                  </a:cubicBezTo>
                  <a:lnTo>
                    <a:pt x="11746" y="5134"/>
                  </a:lnTo>
                  <a:cubicBezTo>
                    <a:pt x="11021" y="6537"/>
                    <a:pt x="9591" y="7343"/>
                    <a:pt x="8112" y="7343"/>
                  </a:cubicBezTo>
                  <a:cubicBezTo>
                    <a:pt x="7483" y="7343"/>
                    <a:pt x="6844" y="7197"/>
                    <a:pt x="6248" y="6889"/>
                  </a:cubicBezTo>
                  <a:cubicBezTo>
                    <a:pt x="4248" y="5856"/>
                    <a:pt x="3460" y="3390"/>
                    <a:pt x="4493" y="1391"/>
                  </a:cubicBezTo>
                  <a:lnTo>
                    <a:pt x="179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17"/>
            <p:cNvSpPr/>
            <p:nvPr/>
          </p:nvSpPr>
          <p:spPr>
            <a:xfrm>
              <a:off x="1556725" y="921575"/>
              <a:ext cx="418825" cy="258900"/>
            </a:xfrm>
            <a:custGeom>
              <a:avLst/>
              <a:gdLst/>
              <a:ahLst/>
              <a:cxnLst/>
              <a:rect l="l" t="t" r="r" b="b"/>
              <a:pathLst>
                <a:path w="16753" h="10356" extrusionOk="0">
                  <a:moveTo>
                    <a:pt x="1340" y="428"/>
                  </a:moveTo>
                  <a:lnTo>
                    <a:pt x="16323" y="8162"/>
                  </a:lnTo>
                  <a:lnTo>
                    <a:pt x="15411" y="9926"/>
                  </a:lnTo>
                  <a:lnTo>
                    <a:pt x="430" y="2193"/>
                  </a:lnTo>
                  <a:lnTo>
                    <a:pt x="1340" y="428"/>
                  </a:lnTo>
                  <a:close/>
                  <a:moveTo>
                    <a:pt x="1202" y="0"/>
                  </a:moveTo>
                  <a:lnTo>
                    <a:pt x="1" y="2329"/>
                  </a:lnTo>
                  <a:lnTo>
                    <a:pt x="15407" y="10282"/>
                  </a:lnTo>
                  <a:lnTo>
                    <a:pt x="15549" y="10355"/>
                  </a:lnTo>
                  <a:lnTo>
                    <a:pt x="16752" y="8025"/>
                  </a:lnTo>
                  <a:lnTo>
                    <a:pt x="1344" y="72"/>
                  </a:lnTo>
                  <a:lnTo>
                    <a:pt x="120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17"/>
            <p:cNvSpPr/>
            <p:nvPr/>
          </p:nvSpPr>
          <p:spPr>
            <a:xfrm>
              <a:off x="1556800" y="1005625"/>
              <a:ext cx="351250" cy="268675"/>
            </a:xfrm>
            <a:custGeom>
              <a:avLst/>
              <a:gdLst/>
              <a:ahLst/>
              <a:cxnLst/>
              <a:rect l="l" t="t" r="r" b="b"/>
              <a:pathLst>
                <a:path w="14050" h="10747" extrusionOk="0">
                  <a:moveTo>
                    <a:pt x="1265" y="429"/>
                  </a:moveTo>
                  <a:lnTo>
                    <a:pt x="1265" y="431"/>
                  </a:lnTo>
                  <a:lnTo>
                    <a:pt x="3676" y="1674"/>
                  </a:lnTo>
                  <a:cubicBezTo>
                    <a:pt x="3221" y="2645"/>
                    <a:pt x="3149" y="3736"/>
                    <a:pt x="3478" y="4766"/>
                  </a:cubicBezTo>
                  <a:cubicBezTo>
                    <a:pt x="3821" y="5845"/>
                    <a:pt x="4566" y="6726"/>
                    <a:pt x="5570" y="7244"/>
                  </a:cubicBezTo>
                  <a:cubicBezTo>
                    <a:pt x="6179" y="7559"/>
                    <a:pt x="6841" y="7718"/>
                    <a:pt x="7508" y="7718"/>
                  </a:cubicBezTo>
                  <a:cubicBezTo>
                    <a:pt x="7942" y="7718"/>
                    <a:pt x="8378" y="7650"/>
                    <a:pt x="8804" y="7515"/>
                  </a:cubicBezTo>
                  <a:cubicBezTo>
                    <a:pt x="9832" y="7186"/>
                    <a:pt x="10681" y="6495"/>
                    <a:pt x="11208" y="5561"/>
                  </a:cubicBezTo>
                  <a:lnTo>
                    <a:pt x="13619" y="6806"/>
                  </a:lnTo>
                  <a:cubicBezTo>
                    <a:pt x="12364" y="9110"/>
                    <a:pt x="9975" y="10429"/>
                    <a:pt x="7504" y="10429"/>
                  </a:cubicBezTo>
                  <a:cubicBezTo>
                    <a:pt x="6431" y="10429"/>
                    <a:pt x="5343" y="10181"/>
                    <a:pt x="4325" y="9656"/>
                  </a:cubicBezTo>
                  <a:cubicBezTo>
                    <a:pt x="2678" y="8805"/>
                    <a:pt x="1460" y="7361"/>
                    <a:pt x="895" y="5590"/>
                  </a:cubicBezTo>
                  <a:cubicBezTo>
                    <a:pt x="346" y="3869"/>
                    <a:pt x="477" y="2044"/>
                    <a:pt x="1265" y="429"/>
                  </a:cubicBezTo>
                  <a:close/>
                  <a:moveTo>
                    <a:pt x="1126" y="0"/>
                  </a:moveTo>
                  <a:lnTo>
                    <a:pt x="1054" y="142"/>
                  </a:lnTo>
                  <a:cubicBezTo>
                    <a:pt x="165" y="1864"/>
                    <a:pt x="1" y="3835"/>
                    <a:pt x="591" y="5687"/>
                  </a:cubicBezTo>
                  <a:cubicBezTo>
                    <a:pt x="1182" y="7539"/>
                    <a:pt x="2457" y="9049"/>
                    <a:pt x="4180" y="9938"/>
                  </a:cubicBezTo>
                  <a:cubicBezTo>
                    <a:pt x="5245" y="10487"/>
                    <a:pt x="6381" y="10747"/>
                    <a:pt x="7503" y="10747"/>
                  </a:cubicBezTo>
                  <a:cubicBezTo>
                    <a:pt x="10139" y="10747"/>
                    <a:pt x="12686" y="9312"/>
                    <a:pt x="13976" y="6812"/>
                  </a:cubicBezTo>
                  <a:lnTo>
                    <a:pt x="14049" y="6670"/>
                  </a:lnTo>
                  <a:lnTo>
                    <a:pt x="11073" y="5134"/>
                  </a:lnTo>
                  <a:lnTo>
                    <a:pt x="11000" y="5276"/>
                  </a:lnTo>
                  <a:cubicBezTo>
                    <a:pt x="10520" y="6205"/>
                    <a:pt x="9705" y="6892"/>
                    <a:pt x="8707" y="7211"/>
                  </a:cubicBezTo>
                  <a:cubicBezTo>
                    <a:pt x="8313" y="7337"/>
                    <a:pt x="7909" y="7399"/>
                    <a:pt x="7507" y="7399"/>
                  </a:cubicBezTo>
                  <a:cubicBezTo>
                    <a:pt x="6891" y="7399"/>
                    <a:pt x="6279" y="7252"/>
                    <a:pt x="5717" y="6962"/>
                  </a:cubicBezTo>
                  <a:cubicBezTo>
                    <a:pt x="4787" y="6482"/>
                    <a:pt x="4100" y="5667"/>
                    <a:pt x="3781" y="4669"/>
                  </a:cubicBezTo>
                  <a:cubicBezTo>
                    <a:pt x="3463" y="3670"/>
                    <a:pt x="3551" y="2607"/>
                    <a:pt x="4031" y="1677"/>
                  </a:cubicBezTo>
                  <a:lnTo>
                    <a:pt x="4104" y="1537"/>
                  </a:lnTo>
                  <a:lnTo>
                    <a:pt x="112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17"/>
            <p:cNvSpPr/>
            <p:nvPr/>
          </p:nvSpPr>
          <p:spPr>
            <a:xfrm>
              <a:off x="1893325" y="1090375"/>
              <a:ext cx="18900" cy="26550"/>
            </a:xfrm>
            <a:custGeom>
              <a:avLst/>
              <a:gdLst/>
              <a:ahLst/>
              <a:cxnLst/>
              <a:rect l="l" t="t" r="r" b="b"/>
              <a:pathLst>
                <a:path w="756" h="1062" extrusionOk="0">
                  <a:moveTo>
                    <a:pt x="473" y="1"/>
                  </a:moveTo>
                  <a:lnTo>
                    <a:pt x="1" y="917"/>
                  </a:lnTo>
                  <a:lnTo>
                    <a:pt x="283" y="1062"/>
                  </a:lnTo>
                  <a:lnTo>
                    <a:pt x="756" y="147"/>
                  </a:lnTo>
                  <a:lnTo>
                    <a:pt x="47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17"/>
            <p:cNvSpPr/>
            <p:nvPr/>
          </p:nvSpPr>
          <p:spPr>
            <a:xfrm>
              <a:off x="1841600" y="1063700"/>
              <a:ext cx="18950" cy="26550"/>
            </a:xfrm>
            <a:custGeom>
              <a:avLst/>
              <a:gdLst/>
              <a:ahLst/>
              <a:cxnLst/>
              <a:rect l="l" t="t" r="r" b="b"/>
              <a:pathLst>
                <a:path w="758" h="1062" extrusionOk="0">
                  <a:moveTo>
                    <a:pt x="475" y="0"/>
                  </a:moveTo>
                  <a:lnTo>
                    <a:pt x="1" y="915"/>
                  </a:lnTo>
                  <a:lnTo>
                    <a:pt x="285" y="1062"/>
                  </a:lnTo>
                  <a:lnTo>
                    <a:pt x="757" y="145"/>
                  </a:lnTo>
                  <a:lnTo>
                    <a:pt x="47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17"/>
            <p:cNvSpPr/>
            <p:nvPr/>
          </p:nvSpPr>
          <p:spPr>
            <a:xfrm>
              <a:off x="1789900" y="1036975"/>
              <a:ext cx="18925" cy="26600"/>
            </a:xfrm>
            <a:custGeom>
              <a:avLst/>
              <a:gdLst/>
              <a:ahLst/>
              <a:cxnLst/>
              <a:rect l="l" t="t" r="r" b="b"/>
              <a:pathLst>
                <a:path w="757" h="1064" extrusionOk="0">
                  <a:moveTo>
                    <a:pt x="474" y="0"/>
                  </a:moveTo>
                  <a:lnTo>
                    <a:pt x="0" y="917"/>
                  </a:lnTo>
                  <a:lnTo>
                    <a:pt x="284" y="1063"/>
                  </a:lnTo>
                  <a:lnTo>
                    <a:pt x="756" y="147"/>
                  </a:lnTo>
                  <a:lnTo>
                    <a:pt x="4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17"/>
            <p:cNvSpPr/>
            <p:nvPr/>
          </p:nvSpPr>
          <p:spPr>
            <a:xfrm>
              <a:off x="1738175" y="1010300"/>
              <a:ext cx="18925" cy="26550"/>
            </a:xfrm>
            <a:custGeom>
              <a:avLst/>
              <a:gdLst/>
              <a:ahLst/>
              <a:cxnLst/>
              <a:rect l="l" t="t" r="r" b="b"/>
              <a:pathLst>
                <a:path w="757" h="1062" extrusionOk="0">
                  <a:moveTo>
                    <a:pt x="474" y="0"/>
                  </a:moveTo>
                  <a:lnTo>
                    <a:pt x="0" y="916"/>
                  </a:lnTo>
                  <a:lnTo>
                    <a:pt x="284" y="1061"/>
                  </a:lnTo>
                  <a:lnTo>
                    <a:pt x="757" y="147"/>
                  </a:lnTo>
                  <a:lnTo>
                    <a:pt x="4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17"/>
            <p:cNvSpPr/>
            <p:nvPr/>
          </p:nvSpPr>
          <p:spPr>
            <a:xfrm>
              <a:off x="1686475" y="983600"/>
              <a:ext cx="18900" cy="26575"/>
            </a:xfrm>
            <a:custGeom>
              <a:avLst/>
              <a:gdLst/>
              <a:ahLst/>
              <a:cxnLst/>
              <a:rect l="l" t="t" r="r" b="b"/>
              <a:pathLst>
                <a:path w="756" h="1063" extrusionOk="0">
                  <a:moveTo>
                    <a:pt x="473" y="1"/>
                  </a:moveTo>
                  <a:lnTo>
                    <a:pt x="1" y="916"/>
                  </a:lnTo>
                  <a:lnTo>
                    <a:pt x="283" y="1062"/>
                  </a:lnTo>
                  <a:lnTo>
                    <a:pt x="756" y="146"/>
                  </a:lnTo>
                  <a:lnTo>
                    <a:pt x="47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17"/>
            <p:cNvSpPr/>
            <p:nvPr/>
          </p:nvSpPr>
          <p:spPr>
            <a:xfrm>
              <a:off x="1634750" y="956875"/>
              <a:ext cx="18900" cy="26600"/>
            </a:xfrm>
            <a:custGeom>
              <a:avLst/>
              <a:gdLst/>
              <a:ahLst/>
              <a:cxnLst/>
              <a:rect l="l" t="t" r="r" b="b"/>
              <a:pathLst>
                <a:path w="756" h="1064" extrusionOk="0">
                  <a:moveTo>
                    <a:pt x="473" y="1"/>
                  </a:moveTo>
                  <a:lnTo>
                    <a:pt x="1" y="917"/>
                  </a:lnTo>
                  <a:lnTo>
                    <a:pt x="283" y="1064"/>
                  </a:lnTo>
                  <a:lnTo>
                    <a:pt x="756" y="147"/>
                  </a:lnTo>
                  <a:lnTo>
                    <a:pt x="47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7" name="Google Shape;147;p17"/>
          <p:cNvSpPr/>
          <p:nvPr/>
        </p:nvSpPr>
        <p:spPr>
          <a:xfrm>
            <a:off x="484225" y="2823014"/>
            <a:ext cx="152254" cy="146745"/>
          </a:xfrm>
          <a:custGeom>
            <a:avLst/>
            <a:gdLst/>
            <a:ahLst/>
            <a:cxnLst/>
            <a:rect l="l" t="t" r="r" b="b"/>
            <a:pathLst>
              <a:path w="2681" h="2584" extrusionOk="0">
                <a:moveTo>
                  <a:pt x="2118" y="319"/>
                </a:moveTo>
                <a:cubicBezTo>
                  <a:pt x="2168" y="319"/>
                  <a:pt x="2218" y="338"/>
                  <a:pt x="2256" y="375"/>
                </a:cubicBezTo>
                <a:cubicBezTo>
                  <a:pt x="2293" y="413"/>
                  <a:pt x="2313" y="462"/>
                  <a:pt x="2313" y="514"/>
                </a:cubicBezTo>
                <a:cubicBezTo>
                  <a:pt x="2313" y="565"/>
                  <a:pt x="2292" y="614"/>
                  <a:pt x="2256" y="652"/>
                </a:cubicBezTo>
                <a:lnTo>
                  <a:pt x="1615" y="1292"/>
                </a:lnTo>
                <a:lnTo>
                  <a:pt x="2256" y="1933"/>
                </a:lnTo>
                <a:cubicBezTo>
                  <a:pt x="2293" y="1969"/>
                  <a:pt x="2313" y="2018"/>
                  <a:pt x="2313" y="2070"/>
                </a:cubicBezTo>
                <a:cubicBezTo>
                  <a:pt x="2313" y="2123"/>
                  <a:pt x="2292" y="2171"/>
                  <a:pt x="2256" y="2208"/>
                </a:cubicBezTo>
                <a:cubicBezTo>
                  <a:pt x="2219" y="2245"/>
                  <a:pt x="2169" y="2263"/>
                  <a:pt x="2118" y="2263"/>
                </a:cubicBezTo>
                <a:cubicBezTo>
                  <a:pt x="2068" y="2263"/>
                  <a:pt x="2018" y="2245"/>
                  <a:pt x="1981" y="2208"/>
                </a:cubicBezTo>
                <a:lnTo>
                  <a:pt x="1340" y="1567"/>
                </a:lnTo>
                <a:lnTo>
                  <a:pt x="700" y="2208"/>
                </a:lnTo>
                <a:cubicBezTo>
                  <a:pt x="663" y="2245"/>
                  <a:pt x="613" y="2263"/>
                  <a:pt x="562" y="2263"/>
                </a:cubicBezTo>
                <a:cubicBezTo>
                  <a:pt x="512" y="2263"/>
                  <a:pt x="461" y="2245"/>
                  <a:pt x="425" y="2208"/>
                </a:cubicBezTo>
                <a:cubicBezTo>
                  <a:pt x="349" y="2132"/>
                  <a:pt x="349" y="2008"/>
                  <a:pt x="425" y="1933"/>
                </a:cubicBezTo>
                <a:lnTo>
                  <a:pt x="1065" y="1292"/>
                </a:lnTo>
                <a:lnTo>
                  <a:pt x="425" y="650"/>
                </a:lnTo>
                <a:cubicBezTo>
                  <a:pt x="349" y="576"/>
                  <a:pt x="349" y="452"/>
                  <a:pt x="425" y="375"/>
                </a:cubicBezTo>
                <a:cubicBezTo>
                  <a:pt x="461" y="339"/>
                  <a:pt x="512" y="320"/>
                  <a:pt x="562" y="320"/>
                </a:cubicBezTo>
                <a:cubicBezTo>
                  <a:pt x="613" y="320"/>
                  <a:pt x="663" y="339"/>
                  <a:pt x="700" y="375"/>
                </a:cubicBezTo>
                <a:lnTo>
                  <a:pt x="1340" y="1017"/>
                </a:lnTo>
                <a:lnTo>
                  <a:pt x="1981" y="375"/>
                </a:lnTo>
                <a:cubicBezTo>
                  <a:pt x="2019" y="338"/>
                  <a:pt x="2069" y="319"/>
                  <a:pt x="2118" y="319"/>
                </a:cubicBezTo>
                <a:close/>
                <a:moveTo>
                  <a:pt x="562" y="1"/>
                </a:moveTo>
                <a:cubicBezTo>
                  <a:pt x="431" y="1"/>
                  <a:pt x="299" y="51"/>
                  <a:pt x="199" y="151"/>
                </a:cubicBezTo>
                <a:cubicBezTo>
                  <a:pt x="0" y="351"/>
                  <a:pt x="0" y="677"/>
                  <a:pt x="199" y="876"/>
                </a:cubicBezTo>
                <a:lnTo>
                  <a:pt x="615" y="1292"/>
                </a:lnTo>
                <a:lnTo>
                  <a:pt x="199" y="1707"/>
                </a:lnTo>
                <a:cubicBezTo>
                  <a:pt x="0" y="1907"/>
                  <a:pt x="0" y="2233"/>
                  <a:pt x="199" y="2432"/>
                </a:cubicBezTo>
                <a:cubicBezTo>
                  <a:pt x="296" y="2529"/>
                  <a:pt x="425" y="2583"/>
                  <a:pt x="562" y="2583"/>
                </a:cubicBezTo>
                <a:cubicBezTo>
                  <a:pt x="698" y="2583"/>
                  <a:pt x="828" y="2529"/>
                  <a:pt x="924" y="2434"/>
                </a:cubicBezTo>
                <a:lnTo>
                  <a:pt x="1340" y="2018"/>
                </a:lnTo>
                <a:lnTo>
                  <a:pt x="1755" y="2434"/>
                </a:lnTo>
                <a:cubicBezTo>
                  <a:pt x="1855" y="2533"/>
                  <a:pt x="1987" y="2583"/>
                  <a:pt x="2118" y="2583"/>
                </a:cubicBezTo>
                <a:cubicBezTo>
                  <a:pt x="2250" y="2583"/>
                  <a:pt x="2381" y="2533"/>
                  <a:pt x="2480" y="2434"/>
                </a:cubicBezTo>
                <a:cubicBezTo>
                  <a:pt x="2681" y="2233"/>
                  <a:pt x="2681" y="1907"/>
                  <a:pt x="2480" y="1707"/>
                </a:cubicBezTo>
                <a:lnTo>
                  <a:pt x="2065" y="1292"/>
                </a:lnTo>
                <a:lnTo>
                  <a:pt x="2480" y="876"/>
                </a:lnTo>
                <a:cubicBezTo>
                  <a:pt x="2681" y="677"/>
                  <a:pt x="2681" y="351"/>
                  <a:pt x="2480" y="151"/>
                </a:cubicBezTo>
                <a:cubicBezTo>
                  <a:pt x="2381" y="51"/>
                  <a:pt x="2249" y="1"/>
                  <a:pt x="2118" y="1"/>
                </a:cubicBezTo>
                <a:cubicBezTo>
                  <a:pt x="1986" y="1"/>
                  <a:pt x="1855" y="51"/>
                  <a:pt x="1755" y="151"/>
                </a:cubicBezTo>
                <a:lnTo>
                  <a:pt x="1340" y="567"/>
                </a:lnTo>
                <a:lnTo>
                  <a:pt x="924" y="151"/>
                </a:lnTo>
                <a:cubicBezTo>
                  <a:pt x="825" y="51"/>
                  <a:pt x="693" y="1"/>
                  <a:pt x="5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8" name="Google Shape;148;p17"/>
          <p:cNvGrpSpPr/>
          <p:nvPr/>
        </p:nvGrpSpPr>
        <p:grpSpPr>
          <a:xfrm rot="-8999983">
            <a:off x="541673" y="3114016"/>
            <a:ext cx="582660" cy="930578"/>
            <a:chOff x="824413" y="1506275"/>
            <a:chExt cx="218800" cy="349450"/>
          </a:xfrm>
        </p:grpSpPr>
        <p:sp>
          <p:nvSpPr>
            <p:cNvPr id="149" name="Google Shape;149;p17"/>
            <p:cNvSpPr/>
            <p:nvPr/>
          </p:nvSpPr>
          <p:spPr>
            <a:xfrm>
              <a:off x="824963" y="1538675"/>
              <a:ext cx="189850" cy="264175"/>
            </a:xfrm>
            <a:custGeom>
              <a:avLst/>
              <a:gdLst/>
              <a:ahLst/>
              <a:cxnLst/>
              <a:rect l="l" t="t" r="r" b="b"/>
              <a:pathLst>
                <a:path w="7594" h="10567" extrusionOk="0">
                  <a:moveTo>
                    <a:pt x="5665" y="1"/>
                  </a:moveTo>
                  <a:lnTo>
                    <a:pt x="1" y="9707"/>
                  </a:lnTo>
                  <a:lnTo>
                    <a:pt x="410" y="9933"/>
                  </a:lnTo>
                  <a:lnTo>
                    <a:pt x="1017" y="9915"/>
                  </a:lnTo>
                  <a:lnTo>
                    <a:pt x="1322" y="10566"/>
                  </a:lnTo>
                  <a:lnTo>
                    <a:pt x="2093" y="10551"/>
                  </a:lnTo>
                  <a:lnTo>
                    <a:pt x="7593" y="1126"/>
                  </a:lnTo>
                  <a:lnTo>
                    <a:pt x="566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17"/>
            <p:cNvSpPr/>
            <p:nvPr/>
          </p:nvSpPr>
          <p:spPr>
            <a:xfrm>
              <a:off x="824413" y="1832650"/>
              <a:ext cx="19525" cy="23075"/>
            </a:xfrm>
            <a:custGeom>
              <a:avLst/>
              <a:gdLst/>
              <a:ahLst/>
              <a:cxnLst/>
              <a:rect l="l" t="t" r="r" b="b"/>
              <a:pathLst>
                <a:path w="781" h="923" extrusionOk="0">
                  <a:moveTo>
                    <a:pt x="48" y="0"/>
                  </a:moveTo>
                  <a:lnTo>
                    <a:pt x="0" y="923"/>
                  </a:lnTo>
                  <a:lnTo>
                    <a:pt x="781" y="428"/>
                  </a:lnTo>
                  <a:lnTo>
                    <a:pt x="4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17"/>
            <p:cNvSpPr/>
            <p:nvPr/>
          </p:nvSpPr>
          <p:spPr>
            <a:xfrm>
              <a:off x="824488" y="1537400"/>
              <a:ext cx="204450" cy="310300"/>
            </a:xfrm>
            <a:custGeom>
              <a:avLst/>
              <a:gdLst/>
              <a:ahLst/>
              <a:cxnLst/>
              <a:rect l="l" t="t" r="r" b="b"/>
              <a:pathLst>
                <a:path w="8178" h="12412" extrusionOk="0">
                  <a:moveTo>
                    <a:pt x="6026" y="436"/>
                  </a:moveTo>
                  <a:lnTo>
                    <a:pt x="7741" y="1437"/>
                  </a:lnTo>
                  <a:lnTo>
                    <a:pt x="2217" y="10903"/>
                  </a:lnTo>
                  <a:lnTo>
                    <a:pt x="553" y="12036"/>
                  </a:lnTo>
                  <a:lnTo>
                    <a:pt x="335" y="11907"/>
                  </a:lnTo>
                  <a:lnTo>
                    <a:pt x="502" y="9901"/>
                  </a:lnTo>
                  <a:lnTo>
                    <a:pt x="6026" y="436"/>
                  </a:lnTo>
                  <a:close/>
                  <a:moveTo>
                    <a:pt x="5912" y="1"/>
                  </a:moveTo>
                  <a:lnTo>
                    <a:pt x="192" y="9804"/>
                  </a:lnTo>
                  <a:lnTo>
                    <a:pt x="0" y="12081"/>
                  </a:lnTo>
                  <a:lnTo>
                    <a:pt x="567" y="12411"/>
                  </a:lnTo>
                  <a:lnTo>
                    <a:pt x="2456" y="11126"/>
                  </a:lnTo>
                  <a:lnTo>
                    <a:pt x="8177" y="1322"/>
                  </a:lnTo>
                  <a:lnTo>
                    <a:pt x="591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17"/>
            <p:cNvSpPr/>
            <p:nvPr/>
          </p:nvSpPr>
          <p:spPr>
            <a:xfrm>
              <a:off x="976663" y="1506275"/>
              <a:ext cx="66550" cy="56675"/>
            </a:xfrm>
            <a:custGeom>
              <a:avLst/>
              <a:gdLst/>
              <a:ahLst/>
              <a:cxnLst/>
              <a:rect l="l" t="t" r="r" b="b"/>
              <a:pathLst>
                <a:path w="2662" h="2267" extrusionOk="0">
                  <a:moveTo>
                    <a:pt x="1307" y="319"/>
                  </a:moveTo>
                  <a:cubicBezTo>
                    <a:pt x="1477" y="319"/>
                    <a:pt x="1649" y="362"/>
                    <a:pt x="1806" y="454"/>
                  </a:cubicBezTo>
                  <a:cubicBezTo>
                    <a:pt x="2035" y="588"/>
                    <a:pt x="2198" y="802"/>
                    <a:pt x="2265" y="1059"/>
                  </a:cubicBezTo>
                  <a:cubicBezTo>
                    <a:pt x="2332" y="1315"/>
                    <a:pt x="2296" y="1582"/>
                    <a:pt x="2162" y="1811"/>
                  </a:cubicBezTo>
                  <a:lnTo>
                    <a:pt x="2151" y="1832"/>
                  </a:lnTo>
                  <a:lnTo>
                    <a:pt x="435" y="830"/>
                  </a:lnTo>
                  <a:lnTo>
                    <a:pt x="437" y="830"/>
                  </a:lnTo>
                  <a:lnTo>
                    <a:pt x="447" y="811"/>
                  </a:lnTo>
                  <a:cubicBezTo>
                    <a:pt x="632" y="495"/>
                    <a:pt x="965" y="319"/>
                    <a:pt x="1307" y="319"/>
                  </a:cubicBezTo>
                  <a:close/>
                  <a:moveTo>
                    <a:pt x="1308" y="1"/>
                  </a:moveTo>
                  <a:cubicBezTo>
                    <a:pt x="856" y="1"/>
                    <a:pt x="416" y="233"/>
                    <a:pt x="172" y="651"/>
                  </a:cubicBezTo>
                  <a:lnTo>
                    <a:pt x="0" y="945"/>
                  </a:lnTo>
                  <a:lnTo>
                    <a:pt x="2265" y="2267"/>
                  </a:lnTo>
                  <a:lnTo>
                    <a:pt x="2437" y="1972"/>
                  </a:lnTo>
                  <a:cubicBezTo>
                    <a:pt x="2613" y="1669"/>
                    <a:pt x="2661" y="1316"/>
                    <a:pt x="2573" y="978"/>
                  </a:cubicBezTo>
                  <a:cubicBezTo>
                    <a:pt x="2483" y="639"/>
                    <a:pt x="2268" y="355"/>
                    <a:pt x="1966" y="179"/>
                  </a:cubicBezTo>
                  <a:cubicBezTo>
                    <a:pt x="1759" y="58"/>
                    <a:pt x="1532" y="1"/>
                    <a:pt x="13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17"/>
            <p:cNvSpPr/>
            <p:nvPr/>
          </p:nvSpPr>
          <p:spPr>
            <a:xfrm>
              <a:off x="832563" y="1781400"/>
              <a:ext cx="49525" cy="35950"/>
            </a:xfrm>
            <a:custGeom>
              <a:avLst/>
              <a:gdLst/>
              <a:ahLst/>
              <a:cxnLst/>
              <a:rect l="l" t="t" r="r" b="b"/>
              <a:pathLst>
                <a:path w="1981" h="1438" extrusionOk="0">
                  <a:moveTo>
                    <a:pt x="837" y="1"/>
                  </a:moveTo>
                  <a:lnTo>
                    <a:pt x="0" y="191"/>
                  </a:lnTo>
                  <a:lnTo>
                    <a:pt x="70" y="500"/>
                  </a:lnTo>
                  <a:lnTo>
                    <a:pt x="619" y="376"/>
                  </a:lnTo>
                  <a:lnTo>
                    <a:pt x="822" y="1058"/>
                  </a:lnTo>
                  <a:lnTo>
                    <a:pt x="1514" y="899"/>
                  </a:lnTo>
                  <a:lnTo>
                    <a:pt x="1676" y="1437"/>
                  </a:lnTo>
                  <a:lnTo>
                    <a:pt x="1981" y="1346"/>
                  </a:lnTo>
                  <a:lnTo>
                    <a:pt x="1734" y="523"/>
                  </a:lnTo>
                  <a:lnTo>
                    <a:pt x="1042" y="681"/>
                  </a:lnTo>
                  <a:lnTo>
                    <a:pt x="83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17"/>
            <p:cNvSpPr/>
            <p:nvPr/>
          </p:nvSpPr>
          <p:spPr>
            <a:xfrm>
              <a:off x="874563" y="1569025"/>
              <a:ext cx="131875" cy="218325"/>
            </a:xfrm>
            <a:custGeom>
              <a:avLst/>
              <a:gdLst/>
              <a:ahLst/>
              <a:cxnLst/>
              <a:rect l="l" t="t" r="r" b="b"/>
              <a:pathLst>
                <a:path w="5275" h="8733" extrusionOk="0">
                  <a:moveTo>
                    <a:pt x="5001" y="1"/>
                  </a:moveTo>
                  <a:lnTo>
                    <a:pt x="0" y="8572"/>
                  </a:lnTo>
                  <a:lnTo>
                    <a:pt x="275" y="8732"/>
                  </a:lnTo>
                  <a:lnTo>
                    <a:pt x="5274" y="162"/>
                  </a:lnTo>
                  <a:lnTo>
                    <a:pt x="500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17"/>
            <p:cNvSpPr/>
            <p:nvPr/>
          </p:nvSpPr>
          <p:spPr>
            <a:xfrm>
              <a:off x="856063" y="1558275"/>
              <a:ext cx="131900" cy="218275"/>
            </a:xfrm>
            <a:custGeom>
              <a:avLst/>
              <a:gdLst/>
              <a:ahLst/>
              <a:cxnLst/>
              <a:rect l="l" t="t" r="r" b="b"/>
              <a:pathLst>
                <a:path w="5276" h="8731" extrusionOk="0">
                  <a:moveTo>
                    <a:pt x="5001" y="0"/>
                  </a:moveTo>
                  <a:lnTo>
                    <a:pt x="0" y="8570"/>
                  </a:lnTo>
                  <a:lnTo>
                    <a:pt x="275" y="8730"/>
                  </a:lnTo>
                  <a:lnTo>
                    <a:pt x="5276" y="160"/>
                  </a:lnTo>
                  <a:lnTo>
                    <a:pt x="500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6" name="Google Shape;156;p17"/>
          <p:cNvGrpSpPr/>
          <p:nvPr/>
        </p:nvGrpSpPr>
        <p:grpSpPr>
          <a:xfrm rot="-899976">
            <a:off x="6984387" y="-401507"/>
            <a:ext cx="1256238" cy="1345180"/>
            <a:chOff x="863425" y="2507500"/>
            <a:chExt cx="471750" cy="505150"/>
          </a:xfrm>
        </p:grpSpPr>
        <p:sp>
          <p:nvSpPr>
            <p:cNvPr id="157" name="Google Shape;157;p17"/>
            <p:cNvSpPr/>
            <p:nvPr/>
          </p:nvSpPr>
          <p:spPr>
            <a:xfrm>
              <a:off x="885950" y="2524875"/>
              <a:ext cx="449225" cy="487775"/>
            </a:xfrm>
            <a:custGeom>
              <a:avLst/>
              <a:gdLst/>
              <a:ahLst/>
              <a:cxnLst/>
              <a:rect l="l" t="t" r="r" b="b"/>
              <a:pathLst>
                <a:path w="17969" h="19511" extrusionOk="0">
                  <a:moveTo>
                    <a:pt x="14409" y="0"/>
                  </a:moveTo>
                  <a:cubicBezTo>
                    <a:pt x="14406" y="0"/>
                    <a:pt x="14403" y="0"/>
                    <a:pt x="14401" y="1"/>
                  </a:cubicBezTo>
                  <a:lnTo>
                    <a:pt x="41" y="3088"/>
                  </a:lnTo>
                  <a:cubicBezTo>
                    <a:pt x="17" y="3092"/>
                    <a:pt x="1" y="3116"/>
                    <a:pt x="7" y="3142"/>
                  </a:cubicBezTo>
                  <a:lnTo>
                    <a:pt x="3516" y="19475"/>
                  </a:lnTo>
                  <a:cubicBezTo>
                    <a:pt x="3522" y="19495"/>
                    <a:pt x="3540" y="19510"/>
                    <a:pt x="3560" y="19510"/>
                  </a:cubicBezTo>
                  <a:cubicBezTo>
                    <a:pt x="3564" y="19510"/>
                    <a:pt x="3567" y="19510"/>
                    <a:pt x="3570" y="19509"/>
                  </a:cubicBezTo>
                  <a:lnTo>
                    <a:pt x="17930" y="16422"/>
                  </a:lnTo>
                  <a:cubicBezTo>
                    <a:pt x="17954" y="16418"/>
                    <a:pt x="17969" y="16394"/>
                    <a:pt x="17964" y="16370"/>
                  </a:cubicBezTo>
                  <a:lnTo>
                    <a:pt x="14453" y="35"/>
                  </a:lnTo>
                  <a:cubicBezTo>
                    <a:pt x="14449" y="14"/>
                    <a:pt x="14430" y="0"/>
                    <a:pt x="144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17"/>
            <p:cNvSpPr/>
            <p:nvPr/>
          </p:nvSpPr>
          <p:spPr>
            <a:xfrm>
              <a:off x="863425" y="2507500"/>
              <a:ext cx="457100" cy="497675"/>
            </a:xfrm>
            <a:custGeom>
              <a:avLst/>
              <a:gdLst/>
              <a:ahLst/>
              <a:cxnLst/>
              <a:rect l="l" t="t" r="r" b="b"/>
              <a:pathLst>
                <a:path w="18284" h="19907" extrusionOk="0">
                  <a:moveTo>
                    <a:pt x="14442" y="379"/>
                  </a:moveTo>
                  <a:lnTo>
                    <a:pt x="17906" y="16489"/>
                  </a:lnTo>
                  <a:lnTo>
                    <a:pt x="3770" y="19528"/>
                  </a:lnTo>
                  <a:lnTo>
                    <a:pt x="338" y="3563"/>
                  </a:lnTo>
                  <a:cubicBezTo>
                    <a:pt x="329" y="3526"/>
                    <a:pt x="336" y="3485"/>
                    <a:pt x="359" y="3453"/>
                  </a:cubicBezTo>
                  <a:cubicBezTo>
                    <a:pt x="380" y="3420"/>
                    <a:pt x="413" y="3396"/>
                    <a:pt x="452" y="3388"/>
                  </a:cubicBezTo>
                  <a:lnTo>
                    <a:pt x="14442" y="379"/>
                  </a:lnTo>
                  <a:close/>
                  <a:moveTo>
                    <a:pt x="14687" y="1"/>
                  </a:moveTo>
                  <a:lnTo>
                    <a:pt x="384" y="3076"/>
                  </a:lnTo>
                  <a:cubicBezTo>
                    <a:pt x="263" y="3103"/>
                    <a:pt x="159" y="3174"/>
                    <a:pt x="91" y="3279"/>
                  </a:cubicBezTo>
                  <a:cubicBezTo>
                    <a:pt x="24" y="3384"/>
                    <a:pt x="0" y="3509"/>
                    <a:pt x="27" y="3630"/>
                  </a:cubicBezTo>
                  <a:lnTo>
                    <a:pt x="3527" y="19906"/>
                  </a:lnTo>
                  <a:lnTo>
                    <a:pt x="18284" y="16734"/>
                  </a:lnTo>
                  <a:lnTo>
                    <a:pt x="1468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17"/>
            <p:cNvSpPr/>
            <p:nvPr/>
          </p:nvSpPr>
          <p:spPr>
            <a:xfrm>
              <a:off x="927125" y="2578225"/>
              <a:ext cx="320650" cy="188325"/>
            </a:xfrm>
            <a:custGeom>
              <a:avLst/>
              <a:gdLst/>
              <a:ahLst/>
              <a:cxnLst/>
              <a:rect l="l" t="t" r="r" b="b"/>
              <a:pathLst>
                <a:path w="12826" h="7533" extrusionOk="0">
                  <a:moveTo>
                    <a:pt x="11749" y="0"/>
                  </a:moveTo>
                  <a:lnTo>
                    <a:pt x="1" y="2525"/>
                  </a:lnTo>
                  <a:lnTo>
                    <a:pt x="1077" y="7533"/>
                  </a:lnTo>
                  <a:lnTo>
                    <a:pt x="12825" y="5008"/>
                  </a:lnTo>
                  <a:lnTo>
                    <a:pt x="1174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17"/>
            <p:cNvSpPr/>
            <p:nvPr/>
          </p:nvSpPr>
          <p:spPr>
            <a:xfrm>
              <a:off x="905975" y="2564125"/>
              <a:ext cx="330100" cy="197800"/>
            </a:xfrm>
            <a:custGeom>
              <a:avLst/>
              <a:gdLst/>
              <a:ahLst/>
              <a:cxnLst/>
              <a:rect l="l" t="t" r="r" b="b"/>
              <a:pathLst>
                <a:path w="13204" h="7912" extrusionOk="0">
                  <a:moveTo>
                    <a:pt x="11815" y="377"/>
                  </a:moveTo>
                  <a:lnTo>
                    <a:pt x="12825" y="5074"/>
                  </a:lnTo>
                  <a:lnTo>
                    <a:pt x="1388" y="7533"/>
                  </a:lnTo>
                  <a:lnTo>
                    <a:pt x="379" y="2836"/>
                  </a:lnTo>
                  <a:lnTo>
                    <a:pt x="11815" y="377"/>
                  </a:lnTo>
                  <a:close/>
                  <a:moveTo>
                    <a:pt x="12060" y="1"/>
                  </a:moveTo>
                  <a:lnTo>
                    <a:pt x="1" y="2593"/>
                  </a:lnTo>
                  <a:lnTo>
                    <a:pt x="1144" y="7911"/>
                  </a:lnTo>
                  <a:lnTo>
                    <a:pt x="13203" y="5318"/>
                  </a:lnTo>
                  <a:lnTo>
                    <a:pt x="1206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17"/>
            <p:cNvSpPr/>
            <p:nvPr/>
          </p:nvSpPr>
          <p:spPr>
            <a:xfrm>
              <a:off x="944225" y="2792625"/>
              <a:ext cx="79650" cy="79700"/>
            </a:xfrm>
            <a:custGeom>
              <a:avLst/>
              <a:gdLst/>
              <a:ahLst/>
              <a:cxnLst/>
              <a:rect l="l" t="t" r="r" b="b"/>
              <a:pathLst>
                <a:path w="3186" h="3188" extrusionOk="0">
                  <a:moveTo>
                    <a:pt x="2378" y="378"/>
                  </a:moveTo>
                  <a:lnTo>
                    <a:pt x="2807" y="2378"/>
                  </a:lnTo>
                  <a:lnTo>
                    <a:pt x="807" y="2809"/>
                  </a:lnTo>
                  <a:lnTo>
                    <a:pt x="378" y="809"/>
                  </a:lnTo>
                  <a:lnTo>
                    <a:pt x="2378" y="378"/>
                  </a:lnTo>
                  <a:close/>
                  <a:moveTo>
                    <a:pt x="2622" y="0"/>
                  </a:moveTo>
                  <a:lnTo>
                    <a:pt x="0" y="564"/>
                  </a:lnTo>
                  <a:lnTo>
                    <a:pt x="564" y="3187"/>
                  </a:lnTo>
                  <a:lnTo>
                    <a:pt x="3186" y="2624"/>
                  </a:lnTo>
                  <a:lnTo>
                    <a:pt x="262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17"/>
            <p:cNvSpPr/>
            <p:nvPr/>
          </p:nvSpPr>
          <p:spPr>
            <a:xfrm>
              <a:off x="1022025" y="2775900"/>
              <a:ext cx="79650" cy="79675"/>
            </a:xfrm>
            <a:custGeom>
              <a:avLst/>
              <a:gdLst/>
              <a:ahLst/>
              <a:cxnLst/>
              <a:rect l="l" t="t" r="r" b="b"/>
              <a:pathLst>
                <a:path w="3186" h="3187" extrusionOk="0">
                  <a:moveTo>
                    <a:pt x="2379" y="378"/>
                  </a:moveTo>
                  <a:lnTo>
                    <a:pt x="2809" y="2379"/>
                  </a:lnTo>
                  <a:lnTo>
                    <a:pt x="808" y="2808"/>
                  </a:lnTo>
                  <a:lnTo>
                    <a:pt x="379" y="808"/>
                  </a:lnTo>
                  <a:lnTo>
                    <a:pt x="2379" y="378"/>
                  </a:lnTo>
                  <a:close/>
                  <a:moveTo>
                    <a:pt x="2622" y="1"/>
                  </a:moveTo>
                  <a:lnTo>
                    <a:pt x="0" y="565"/>
                  </a:lnTo>
                  <a:lnTo>
                    <a:pt x="564" y="3187"/>
                  </a:lnTo>
                  <a:lnTo>
                    <a:pt x="3186" y="2623"/>
                  </a:lnTo>
                  <a:lnTo>
                    <a:pt x="262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17"/>
            <p:cNvSpPr/>
            <p:nvPr/>
          </p:nvSpPr>
          <p:spPr>
            <a:xfrm>
              <a:off x="1099825" y="2759175"/>
              <a:ext cx="79700" cy="79700"/>
            </a:xfrm>
            <a:custGeom>
              <a:avLst/>
              <a:gdLst/>
              <a:ahLst/>
              <a:cxnLst/>
              <a:rect l="l" t="t" r="r" b="b"/>
              <a:pathLst>
                <a:path w="3188" h="3188" extrusionOk="0">
                  <a:moveTo>
                    <a:pt x="2379" y="378"/>
                  </a:moveTo>
                  <a:lnTo>
                    <a:pt x="2810" y="2379"/>
                  </a:lnTo>
                  <a:lnTo>
                    <a:pt x="809" y="2809"/>
                  </a:lnTo>
                  <a:lnTo>
                    <a:pt x="379" y="807"/>
                  </a:lnTo>
                  <a:lnTo>
                    <a:pt x="2379" y="378"/>
                  </a:lnTo>
                  <a:close/>
                  <a:moveTo>
                    <a:pt x="2623" y="0"/>
                  </a:moveTo>
                  <a:lnTo>
                    <a:pt x="1" y="564"/>
                  </a:lnTo>
                  <a:lnTo>
                    <a:pt x="564" y="3187"/>
                  </a:lnTo>
                  <a:lnTo>
                    <a:pt x="3188" y="2622"/>
                  </a:lnTo>
                  <a:lnTo>
                    <a:pt x="262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17"/>
            <p:cNvSpPr/>
            <p:nvPr/>
          </p:nvSpPr>
          <p:spPr>
            <a:xfrm>
              <a:off x="960625" y="2868925"/>
              <a:ext cx="79650" cy="79675"/>
            </a:xfrm>
            <a:custGeom>
              <a:avLst/>
              <a:gdLst/>
              <a:ahLst/>
              <a:cxnLst/>
              <a:rect l="l" t="t" r="r" b="b"/>
              <a:pathLst>
                <a:path w="3186" h="3187" extrusionOk="0">
                  <a:moveTo>
                    <a:pt x="2379" y="379"/>
                  </a:moveTo>
                  <a:lnTo>
                    <a:pt x="2808" y="2379"/>
                  </a:lnTo>
                  <a:lnTo>
                    <a:pt x="808" y="2808"/>
                  </a:lnTo>
                  <a:lnTo>
                    <a:pt x="378" y="808"/>
                  </a:lnTo>
                  <a:lnTo>
                    <a:pt x="2379" y="379"/>
                  </a:lnTo>
                  <a:close/>
                  <a:moveTo>
                    <a:pt x="2622" y="1"/>
                  </a:moveTo>
                  <a:lnTo>
                    <a:pt x="0" y="564"/>
                  </a:lnTo>
                  <a:lnTo>
                    <a:pt x="564" y="3186"/>
                  </a:lnTo>
                  <a:lnTo>
                    <a:pt x="3186" y="2623"/>
                  </a:lnTo>
                  <a:lnTo>
                    <a:pt x="262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17"/>
            <p:cNvSpPr/>
            <p:nvPr/>
          </p:nvSpPr>
          <p:spPr>
            <a:xfrm>
              <a:off x="1038425" y="2852175"/>
              <a:ext cx="79675" cy="79725"/>
            </a:xfrm>
            <a:custGeom>
              <a:avLst/>
              <a:gdLst/>
              <a:ahLst/>
              <a:cxnLst/>
              <a:rect l="l" t="t" r="r" b="b"/>
              <a:pathLst>
                <a:path w="3187" h="3189" extrusionOk="0">
                  <a:moveTo>
                    <a:pt x="2379" y="379"/>
                  </a:moveTo>
                  <a:lnTo>
                    <a:pt x="2808" y="2379"/>
                  </a:lnTo>
                  <a:lnTo>
                    <a:pt x="808" y="2810"/>
                  </a:lnTo>
                  <a:lnTo>
                    <a:pt x="379" y="808"/>
                  </a:lnTo>
                  <a:lnTo>
                    <a:pt x="2379" y="379"/>
                  </a:lnTo>
                  <a:close/>
                  <a:moveTo>
                    <a:pt x="2623" y="1"/>
                  </a:moveTo>
                  <a:lnTo>
                    <a:pt x="1" y="565"/>
                  </a:lnTo>
                  <a:lnTo>
                    <a:pt x="564" y="3188"/>
                  </a:lnTo>
                  <a:lnTo>
                    <a:pt x="3186" y="2623"/>
                  </a:lnTo>
                  <a:lnTo>
                    <a:pt x="262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17"/>
            <p:cNvSpPr/>
            <p:nvPr/>
          </p:nvSpPr>
          <p:spPr>
            <a:xfrm>
              <a:off x="1116225" y="2835450"/>
              <a:ext cx="79675" cy="79700"/>
            </a:xfrm>
            <a:custGeom>
              <a:avLst/>
              <a:gdLst/>
              <a:ahLst/>
              <a:cxnLst/>
              <a:rect l="l" t="t" r="r" b="b"/>
              <a:pathLst>
                <a:path w="3187" h="3188" extrusionOk="0">
                  <a:moveTo>
                    <a:pt x="2379" y="378"/>
                  </a:moveTo>
                  <a:lnTo>
                    <a:pt x="2810" y="2379"/>
                  </a:lnTo>
                  <a:lnTo>
                    <a:pt x="810" y="2809"/>
                  </a:lnTo>
                  <a:lnTo>
                    <a:pt x="379" y="809"/>
                  </a:lnTo>
                  <a:lnTo>
                    <a:pt x="2379" y="378"/>
                  </a:lnTo>
                  <a:close/>
                  <a:moveTo>
                    <a:pt x="2623" y="0"/>
                  </a:moveTo>
                  <a:lnTo>
                    <a:pt x="1" y="565"/>
                  </a:lnTo>
                  <a:lnTo>
                    <a:pt x="564" y="3187"/>
                  </a:lnTo>
                  <a:lnTo>
                    <a:pt x="3186" y="2624"/>
                  </a:lnTo>
                  <a:lnTo>
                    <a:pt x="262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17"/>
            <p:cNvSpPr/>
            <p:nvPr/>
          </p:nvSpPr>
          <p:spPr>
            <a:xfrm>
              <a:off x="1177625" y="2741900"/>
              <a:ext cx="98575" cy="156500"/>
            </a:xfrm>
            <a:custGeom>
              <a:avLst/>
              <a:gdLst/>
              <a:ahLst/>
              <a:cxnLst/>
              <a:rect l="l" t="t" r="r" b="b"/>
              <a:pathLst>
                <a:path w="3943" h="6260" extrusionOk="0">
                  <a:moveTo>
                    <a:pt x="2478" y="379"/>
                  </a:moveTo>
                  <a:lnTo>
                    <a:pt x="3565" y="5431"/>
                  </a:lnTo>
                  <a:lnTo>
                    <a:pt x="1466" y="5881"/>
                  </a:lnTo>
                  <a:lnTo>
                    <a:pt x="379" y="830"/>
                  </a:lnTo>
                  <a:lnTo>
                    <a:pt x="2478" y="379"/>
                  </a:lnTo>
                  <a:close/>
                  <a:moveTo>
                    <a:pt x="2723" y="1"/>
                  </a:moveTo>
                  <a:lnTo>
                    <a:pt x="1" y="587"/>
                  </a:lnTo>
                  <a:lnTo>
                    <a:pt x="1221" y="6260"/>
                  </a:lnTo>
                  <a:lnTo>
                    <a:pt x="3943" y="5675"/>
                  </a:lnTo>
                  <a:lnTo>
                    <a:pt x="272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8" name="Google Shape;168;p17"/>
          <p:cNvGrpSpPr/>
          <p:nvPr/>
        </p:nvGrpSpPr>
        <p:grpSpPr>
          <a:xfrm>
            <a:off x="8511074" y="845226"/>
            <a:ext cx="1185323" cy="1342235"/>
            <a:chOff x="443025" y="893050"/>
            <a:chExt cx="445125" cy="504050"/>
          </a:xfrm>
        </p:grpSpPr>
        <p:sp>
          <p:nvSpPr>
            <p:cNvPr id="169" name="Google Shape;169;p17"/>
            <p:cNvSpPr/>
            <p:nvPr/>
          </p:nvSpPr>
          <p:spPr>
            <a:xfrm>
              <a:off x="476775" y="957400"/>
              <a:ext cx="409350" cy="439700"/>
            </a:xfrm>
            <a:custGeom>
              <a:avLst/>
              <a:gdLst/>
              <a:ahLst/>
              <a:cxnLst/>
              <a:rect l="l" t="t" r="r" b="b"/>
              <a:pathLst>
                <a:path w="16374" h="17588" extrusionOk="0">
                  <a:moveTo>
                    <a:pt x="3378" y="0"/>
                  </a:moveTo>
                  <a:lnTo>
                    <a:pt x="0" y="15639"/>
                  </a:lnTo>
                  <a:lnTo>
                    <a:pt x="8536" y="17484"/>
                  </a:lnTo>
                  <a:cubicBezTo>
                    <a:pt x="8860" y="17554"/>
                    <a:pt x="9184" y="17588"/>
                    <a:pt x="9504" y="17588"/>
                  </a:cubicBezTo>
                  <a:cubicBezTo>
                    <a:pt x="11605" y="17588"/>
                    <a:pt x="13496" y="16127"/>
                    <a:pt x="13958" y="13989"/>
                  </a:cubicBezTo>
                  <a:lnTo>
                    <a:pt x="16373" y="2808"/>
                  </a:lnTo>
                  <a:lnTo>
                    <a:pt x="337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17"/>
            <p:cNvSpPr/>
            <p:nvPr/>
          </p:nvSpPr>
          <p:spPr>
            <a:xfrm>
              <a:off x="671800" y="1266075"/>
              <a:ext cx="146375" cy="105150"/>
            </a:xfrm>
            <a:custGeom>
              <a:avLst/>
              <a:gdLst/>
              <a:ahLst/>
              <a:cxnLst/>
              <a:rect l="l" t="t" r="r" b="b"/>
              <a:pathLst>
                <a:path w="5855" h="4206" extrusionOk="0">
                  <a:moveTo>
                    <a:pt x="1505" y="1"/>
                  </a:moveTo>
                  <a:lnTo>
                    <a:pt x="1497" y="134"/>
                  </a:lnTo>
                  <a:cubicBezTo>
                    <a:pt x="1425" y="1395"/>
                    <a:pt x="1010" y="2614"/>
                    <a:pt x="298" y="3659"/>
                  </a:cubicBezTo>
                  <a:lnTo>
                    <a:pt x="1" y="4094"/>
                  </a:lnTo>
                  <a:cubicBezTo>
                    <a:pt x="351" y="4169"/>
                    <a:pt x="701" y="4206"/>
                    <a:pt x="1045" y="4206"/>
                  </a:cubicBezTo>
                  <a:cubicBezTo>
                    <a:pt x="3314" y="4206"/>
                    <a:pt x="5356" y="2628"/>
                    <a:pt x="5855" y="319"/>
                  </a:cubicBezTo>
                  <a:lnTo>
                    <a:pt x="5855" y="319"/>
                  </a:lnTo>
                  <a:lnTo>
                    <a:pt x="5248" y="419"/>
                  </a:lnTo>
                  <a:cubicBezTo>
                    <a:pt x="4874" y="481"/>
                    <a:pt x="4498" y="511"/>
                    <a:pt x="4123" y="511"/>
                  </a:cubicBezTo>
                  <a:cubicBezTo>
                    <a:pt x="3628" y="511"/>
                    <a:pt x="3135" y="458"/>
                    <a:pt x="2651" y="354"/>
                  </a:cubicBezTo>
                  <a:cubicBezTo>
                    <a:pt x="2263" y="270"/>
                    <a:pt x="1878" y="152"/>
                    <a:pt x="15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17"/>
            <p:cNvSpPr/>
            <p:nvPr/>
          </p:nvSpPr>
          <p:spPr>
            <a:xfrm>
              <a:off x="665650" y="1260700"/>
              <a:ext cx="157325" cy="114275"/>
            </a:xfrm>
            <a:custGeom>
              <a:avLst/>
              <a:gdLst/>
              <a:ahLst/>
              <a:cxnLst/>
              <a:rect l="l" t="t" r="r" b="b"/>
              <a:pathLst>
                <a:path w="6293" h="4571" extrusionOk="0">
                  <a:moveTo>
                    <a:pt x="1887" y="427"/>
                  </a:moveTo>
                  <a:cubicBezTo>
                    <a:pt x="2205" y="545"/>
                    <a:pt x="2534" y="642"/>
                    <a:pt x="2866" y="714"/>
                  </a:cubicBezTo>
                  <a:cubicBezTo>
                    <a:pt x="3364" y="821"/>
                    <a:pt x="3868" y="875"/>
                    <a:pt x="4371" y="875"/>
                  </a:cubicBezTo>
                  <a:cubicBezTo>
                    <a:pt x="4754" y="875"/>
                    <a:pt x="5136" y="843"/>
                    <a:pt x="5518" y="781"/>
                  </a:cubicBezTo>
                  <a:lnTo>
                    <a:pt x="5905" y="717"/>
                  </a:lnTo>
                  <a:lnTo>
                    <a:pt x="5905" y="717"/>
                  </a:lnTo>
                  <a:cubicBezTo>
                    <a:pt x="5346" y="2836"/>
                    <a:pt x="3418" y="4272"/>
                    <a:pt x="1287" y="4272"/>
                  </a:cubicBezTo>
                  <a:cubicBezTo>
                    <a:pt x="1026" y="4272"/>
                    <a:pt x="762" y="4250"/>
                    <a:pt x="496" y="4206"/>
                  </a:cubicBezTo>
                  <a:lnTo>
                    <a:pt x="667" y="3957"/>
                  </a:lnTo>
                  <a:cubicBezTo>
                    <a:pt x="1380" y="2910"/>
                    <a:pt x="1801" y="1691"/>
                    <a:pt x="1887" y="427"/>
                  </a:cubicBezTo>
                  <a:close/>
                  <a:moveTo>
                    <a:pt x="1615" y="0"/>
                  </a:moveTo>
                  <a:lnTo>
                    <a:pt x="1595" y="340"/>
                  </a:lnTo>
                  <a:cubicBezTo>
                    <a:pt x="1525" y="1575"/>
                    <a:pt x="1118" y="2767"/>
                    <a:pt x="422" y="3790"/>
                  </a:cubicBezTo>
                  <a:lnTo>
                    <a:pt x="0" y="4407"/>
                  </a:lnTo>
                  <a:lnTo>
                    <a:pt x="215" y="4454"/>
                  </a:lnTo>
                  <a:cubicBezTo>
                    <a:pt x="576" y="4531"/>
                    <a:pt x="937" y="4570"/>
                    <a:pt x="1296" y="4570"/>
                  </a:cubicBezTo>
                  <a:lnTo>
                    <a:pt x="1296" y="4569"/>
                  </a:lnTo>
                  <a:cubicBezTo>
                    <a:pt x="2260" y="4569"/>
                    <a:pt x="3205" y="4294"/>
                    <a:pt x="4035" y="3759"/>
                  </a:cubicBezTo>
                  <a:cubicBezTo>
                    <a:pt x="5174" y="3025"/>
                    <a:pt x="5960" y="1890"/>
                    <a:pt x="6246" y="566"/>
                  </a:cubicBezTo>
                  <a:lnTo>
                    <a:pt x="6292" y="353"/>
                  </a:lnTo>
                  <a:lnTo>
                    <a:pt x="5468" y="488"/>
                  </a:lnTo>
                  <a:cubicBezTo>
                    <a:pt x="5103" y="548"/>
                    <a:pt x="4736" y="578"/>
                    <a:pt x="4369" y="578"/>
                  </a:cubicBezTo>
                  <a:cubicBezTo>
                    <a:pt x="3887" y="578"/>
                    <a:pt x="3406" y="526"/>
                    <a:pt x="2929" y="424"/>
                  </a:cubicBezTo>
                  <a:cubicBezTo>
                    <a:pt x="2546" y="340"/>
                    <a:pt x="2168" y="225"/>
                    <a:pt x="1806" y="78"/>
                  </a:cubicBezTo>
                  <a:lnTo>
                    <a:pt x="161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17"/>
            <p:cNvSpPr/>
            <p:nvPr/>
          </p:nvSpPr>
          <p:spPr>
            <a:xfrm>
              <a:off x="443025" y="893050"/>
              <a:ext cx="445125" cy="482150"/>
            </a:xfrm>
            <a:custGeom>
              <a:avLst/>
              <a:gdLst/>
              <a:ahLst/>
              <a:cxnLst/>
              <a:rect l="l" t="t" r="r" b="b"/>
              <a:pathLst>
                <a:path w="17805" h="19286" extrusionOk="0">
                  <a:moveTo>
                    <a:pt x="3960" y="377"/>
                  </a:moveTo>
                  <a:lnTo>
                    <a:pt x="4380" y="468"/>
                  </a:lnTo>
                  <a:cubicBezTo>
                    <a:pt x="4367" y="688"/>
                    <a:pt x="4424" y="906"/>
                    <a:pt x="4546" y="1096"/>
                  </a:cubicBezTo>
                  <a:cubicBezTo>
                    <a:pt x="4697" y="1329"/>
                    <a:pt x="4930" y="1490"/>
                    <a:pt x="5202" y="1550"/>
                  </a:cubicBezTo>
                  <a:cubicBezTo>
                    <a:pt x="5276" y="1566"/>
                    <a:pt x="5350" y="1574"/>
                    <a:pt x="5424" y="1574"/>
                  </a:cubicBezTo>
                  <a:cubicBezTo>
                    <a:pt x="5623" y="1574"/>
                    <a:pt x="5817" y="1517"/>
                    <a:pt x="5989" y="1407"/>
                  </a:cubicBezTo>
                  <a:cubicBezTo>
                    <a:pt x="6177" y="1286"/>
                    <a:pt x="6319" y="1109"/>
                    <a:pt x="6398" y="903"/>
                  </a:cubicBezTo>
                  <a:lnTo>
                    <a:pt x="7044" y="1043"/>
                  </a:lnTo>
                  <a:cubicBezTo>
                    <a:pt x="7013" y="1549"/>
                    <a:pt x="7355" y="2015"/>
                    <a:pt x="7865" y="2126"/>
                  </a:cubicBezTo>
                  <a:cubicBezTo>
                    <a:pt x="7939" y="2141"/>
                    <a:pt x="8013" y="2149"/>
                    <a:pt x="8086" y="2149"/>
                  </a:cubicBezTo>
                  <a:cubicBezTo>
                    <a:pt x="8285" y="2149"/>
                    <a:pt x="8480" y="2092"/>
                    <a:pt x="8651" y="1982"/>
                  </a:cubicBezTo>
                  <a:cubicBezTo>
                    <a:pt x="8839" y="1861"/>
                    <a:pt x="8981" y="1685"/>
                    <a:pt x="9061" y="1478"/>
                  </a:cubicBezTo>
                  <a:lnTo>
                    <a:pt x="9705" y="1617"/>
                  </a:lnTo>
                  <a:cubicBezTo>
                    <a:pt x="9691" y="1839"/>
                    <a:pt x="9748" y="2057"/>
                    <a:pt x="9871" y="2247"/>
                  </a:cubicBezTo>
                  <a:cubicBezTo>
                    <a:pt x="10022" y="2480"/>
                    <a:pt x="10255" y="2641"/>
                    <a:pt x="10527" y="2701"/>
                  </a:cubicBezTo>
                  <a:cubicBezTo>
                    <a:pt x="10601" y="2717"/>
                    <a:pt x="10675" y="2725"/>
                    <a:pt x="10749" y="2725"/>
                  </a:cubicBezTo>
                  <a:cubicBezTo>
                    <a:pt x="10948" y="2725"/>
                    <a:pt x="11142" y="2668"/>
                    <a:pt x="11313" y="2558"/>
                  </a:cubicBezTo>
                  <a:cubicBezTo>
                    <a:pt x="11502" y="2437"/>
                    <a:pt x="11644" y="2260"/>
                    <a:pt x="11723" y="2054"/>
                  </a:cubicBezTo>
                  <a:lnTo>
                    <a:pt x="12367" y="2193"/>
                  </a:lnTo>
                  <a:cubicBezTo>
                    <a:pt x="12354" y="2414"/>
                    <a:pt x="12411" y="2633"/>
                    <a:pt x="12533" y="2821"/>
                  </a:cubicBezTo>
                  <a:cubicBezTo>
                    <a:pt x="12684" y="3056"/>
                    <a:pt x="12917" y="3217"/>
                    <a:pt x="13189" y="3277"/>
                  </a:cubicBezTo>
                  <a:cubicBezTo>
                    <a:pt x="13263" y="3293"/>
                    <a:pt x="13337" y="3300"/>
                    <a:pt x="13411" y="3300"/>
                  </a:cubicBezTo>
                  <a:cubicBezTo>
                    <a:pt x="13609" y="3300"/>
                    <a:pt x="13804" y="3243"/>
                    <a:pt x="13976" y="3133"/>
                  </a:cubicBezTo>
                  <a:cubicBezTo>
                    <a:pt x="14164" y="3011"/>
                    <a:pt x="14306" y="2836"/>
                    <a:pt x="14385" y="2630"/>
                  </a:cubicBezTo>
                  <a:lnTo>
                    <a:pt x="15031" y="2769"/>
                  </a:lnTo>
                  <a:cubicBezTo>
                    <a:pt x="15000" y="3274"/>
                    <a:pt x="15342" y="3742"/>
                    <a:pt x="15852" y="3851"/>
                  </a:cubicBezTo>
                  <a:cubicBezTo>
                    <a:pt x="15926" y="3867"/>
                    <a:pt x="16000" y="3875"/>
                    <a:pt x="16073" y="3875"/>
                  </a:cubicBezTo>
                  <a:cubicBezTo>
                    <a:pt x="16502" y="3875"/>
                    <a:pt x="16893" y="3609"/>
                    <a:pt x="17048" y="3205"/>
                  </a:cubicBezTo>
                  <a:lnTo>
                    <a:pt x="17426" y="3287"/>
                  </a:lnTo>
                  <a:lnTo>
                    <a:pt x="14850" y="15207"/>
                  </a:lnTo>
                  <a:cubicBezTo>
                    <a:pt x="14369" y="17438"/>
                    <a:pt x="12388" y="18967"/>
                    <a:pt x="10192" y="18967"/>
                  </a:cubicBezTo>
                  <a:cubicBezTo>
                    <a:pt x="9860" y="18967"/>
                    <a:pt x="9522" y="18932"/>
                    <a:pt x="9185" y="18859"/>
                  </a:cubicBezTo>
                  <a:lnTo>
                    <a:pt x="378" y="16956"/>
                  </a:lnTo>
                  <a:lnTo>
                    <a:pt x="3960" y="377"/>
                  </a:lnTo>
                  <a:close/>
                  <a:moveTo>
                    <a:pt x="3716" y="0"/>
                  </a:moveTo>
                  <a:lnTo>
                    <a:pt x="0" y="17200"/>
                  </a:lnTo>
                  <a:lnTo>
                    <a:pt x="9117" y="19170"/>
                  </a:lnTo>
                  <a:cubicBezTo>
                    <a:pt x="9479" y="19248"/>
                    <a:pt x="9838" y="19285"/>
                    <a:pt x="10192" y="19285"/>
                  </a:cubicBezTo>
                  <a:lnTo>
                    <a:pt x="10194" y="19285"/>
                  </a:lnTo>
                  <a:cubicBezTo>
                    <a:pt x="12535" y="19285"/>
                    <a:pt x="14648" y="17654"/>
                    <a:pt x="15163" y="15275"/>
                  </a:cubicBezTo>
                  <a:lnTo>
                    <a:pt x="17804" y="3042"/>
                  </a:lnTo>
                  <a:lnTo>
                    <a:pt x="16816" y="2828"/>
                  </a:lnTo>
                  <a:lnTo>
                    <a:pt x="16782" y="2984"/>
                  </a:lnTo>
                  <a:cubicBezTo>
                    <a:pt x="16709" y="3324"/>
                    <a:pt x="16407" y="3556"/>
                    <a:pt x="16073" y="3556"/>
                  </a:cubicBezTo>
                  <a:cubicBezTo>
                    <a:pt x="16023" y="3556"/>
                    <a:pt x="15972" y="3551"/>
                    <a:pt x="15921" y="3540"/>
                  </a:cubicBezTo>
                  <a:cubicBezTo>
                    <a:pt x="15529" y="3456"/>
                    <a:pt x="15279" y="3069"/>
                    <a:pt x="15364" y="2677"/>
                  </a:cubicBezTo>
                  <a:lnTo>
                    <a:pt x="15397" y="2522"/>
                  </a:lnTo>
                  <a:lnTo>
                    <a:pt x="14154" y="2253"/>
                  </a:lnTo>
                  <a:lnTo>
                    <a:pt x="14119" y="2410"/>
                  </a:lnTo>
                  <a:cubicBezTo>
                    <a:pt x="14079" y="2598"/>
                    <a:pt x="13967" y="2761"/>
                    <a:pt x="13804" y="2866"/>
                  </a:cubicBezTo>
                  <a:cubicBezTo>
                    <a:pt x="13685" y="2942"/>
                    <a:pt x="13551" y="2981"/>
                    <a:pt x="13413" y="2981"/>
                  </a:cubicBezTo>
                  <a:cubicBezTo>
                    <a:pt x="13361" y="2981"/>
                    <a:pt x="13309" y="2976"/>
                    <a:pt x="13257" y="2964"/>
                  </a:cubicBezTo>
                  <a:cubicBezTo>
                    <a:pt x="13068" y="2924"/>
                    <a:pt x="12905" y="2812"/>
                    <a:pt x="12801" y="2649"/>
                  </a:cubicBezTo>
                  <a:cubicBezTo>
                    <a:pt x="12696" y="2486"/>
                    <a:pt x="12660" y="2292"/>
                    <a:pt x="12702" y="2103"/>
                  </a:cubicBezTo>
                  <a:lnTo>
                    <a:pt x="12735" y="1948"/>
                  </a:lnTo>
                  <a:lnTo>
                    <a:pt x="11491" y="1679"/>
                  </a:lnTo>
                  <a:lnTo>
                    <a:pt x="11457" y="1834"/>
                  </a:lnTo>
                  <a:cubicBezTo>
                    <a:pt x="11417" y="2024"/>
                    <a:pt x="11304" y="2186"/>
                    <a:pt x="11141" y="2290"/>
                  </a:cubicBezTo>
                  <a:cubicBezTo>
                    <a:pt x="11022" y="2367"/>
                    <a:pt x="10886" y="2407"/>
                    <a:pt x="10747" y="2407"/>
                  </a:cubicBezTo>
                  <a:cubicBezTo>
                    <a:pt x="10697" y="2407"/>
                    <a:pt x="10645" y="2401"/>
                    <a:pt x="10594" y="2390"/>
                  </a:cubicBezTo>
                  <a:cubicBezTo>
                    <a:pt x="10204" y="2305"/>
                    <a:pt x="9955" y="1918"/>
                    <a:pt x="10040" y="1528"/>
                  </a:cubicBezTo>
                  <a:lnTo>
                    <a:pt x="10073" y="1372"/>
                  </a:lnTo>
                  <a:lnTo>
                    <a:pt x="8829" y="1103"/>
                  </a:lnTo>
                  <a:lnTo>
                    <a:pt x="8795" y="1259"/>
                  </a:lnTo>
                  <a:cubicBezTo>
                    <a:pt x="8754" y="1449"/>
                    <a:pt x="8642" y="1610"/>
                    <a:pt x="8479" y="1715"/>
                  </a:cubicBezTo>
                  <a:cubicBezTo>
                    <a:pt x="8360" y="1792"/>
                    <a:pt x="8225" y="1831"/>
                    <a:pt x="8087" y="1831"/>
                  </a:cubicBezTo>
                  <a:cubicBezTo>
                    <a:pt x="8035" y="1831"/>
                    <a:pt x="7984" y="1826"/>
                    <a:pt x="7932" y="1815"/>
                  </a:cubicBezTo>
                  <a:cubicBezTo>
                    <a:pt x="7542" y="1731"/>
                    <a:pt x="7292" y="1344"/>
                    <a:pt x="7376" y="952"/>
                  </a:cubicBezTo>
                  <a:lnTo>
                    <a:pt x="7410" y="797"/>
                  </a:lnTo>
                  <a:lnTo>
                    <a:pt x="6165" y="529"/>
                  </a:lnTo>
                  <a:lnTo>
                    <a:pt x="6132" y="685"/>
                  </a:lnTo>
                  <a:cubicBezTo>
                    <a:pt x="6092" y="873"/>
                    <a:pt x="5978" y="1036"/>
                    <a:pt x="5817" y="1141"/>
                  </a:cubicBezTo>
                  <a:cubicBezTo>
                    <a:pt x="5698" y="1217"/>
                    <a:pt x="5563" y="1256"/>
                    <a:pt x="5426" y="1256"/>
                  </a:cubicBezTo>
                  <a:cubicBezTo>
                    <a:pt x="5374" y="1256"/>
                    <a:pt x="5322" y="1251"/>
                    <a:pt x="5270" y="1239"/>
                  </a:cubicBezTo>
                  <a:cubicBezTo>
                    <a:pt x="5080" y="1199"/>
                    <a:pt x="4918" y="1087"/>
                    <a:pt x="4814" y="924"/>
                  </a:cubicBezTo>
                  <a:cubicBezTo>
                    <a:pt x="4709" y="761"/>
                    <a:pt x="4673" y="567"/>
                    <a:pt x="4714" y="378"/>
                  </a:cubicBezTo>
                  <a:lnTo>
                    <a:pt x="4748" y="223"/>
                  </a:lnTo>
                  <a:lnTo>
                    <a:pt x="371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17"/>
            <p:cNvSpPr/>
            <p:nvPr/>
          </p:nvSpPr>
          <p:spPr>
            <a:xfrm>
              <a:off x="592800" y="1047200"/>
              <a:ext cx="184450" cy="47300"/>
            </a:xfrm>
            <a:custGeom>
              <a:avLst/>
              <a:gdLst/>
              <a:ahLst/>
              <a:cxnLst/>
              <a:rect l="l" t="t" r="r" b="b"/>
              <a:pathLst>
                <a:path w="7378" h="1892" extrusionOk="0">
                  <a:moveTo>
                    <a:pt x="66" y="0"/>
                  </a:moveTo>
                  <a:lnTo>
                    <a:pt x="1" y="311"/>
                  </a:lnTo>
                  <a:lnTo>
                    <a:pt x="7311" y="1891"/>
                  </a:lnTo>
                  <a:lnTo>
                    <a:pt x="7378" y="1580"/>
                  </a:lnTo>
                  <a:lnTo>
                    <a:pt x="6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17"/>
            <p:cNvSpPr/>
            <p:nvPr/>
          </p:nvSpPr>
          <p:spPr>
            <a:xfrm>
              <a:off x="583300" y="1091175"/>
              <a:ext cx="184500" cy="47275"/>
            </a:xfrm>
            <a:custGeom>
              <a:avLst/>
              <a:gdLst/>
              <a:ahLst/>
              <a:cxnLst/>
              <a:rect l="l" t="t" r="r" b="b"/>
              <a:pathLst>
                <a:path w="7380" h="1891" extrusionOk="0">
                  <a:moveTo>
                    <a:pt x="68" y="1"/>
                  </a:moveTo>
                  <a:lnTo>
                    <a:pt x="1" y="312"/>
                  </a:lnTo>
                  <a:lnTo>
                    <a:pt x="7312" y="1890"/>
                  </a:lnTo>
                  <a:lnTo>
                    <a:pt x="7380" y="1579"/>
                  </a:lnTo>
                  <a:lnTo>
                    <a:pt x="6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17"/>
            <p:cNvSpPr/>
            <p:nvPr/>
          </p:nvSpPr>
          <p:spPr>
            <a:xfrm>
              <a:off x="573825" y="1135125"/>
              <a:ext cx="184475" cy="47275"/>
            </a:xfrm>
            <a:custGeom>
              <a:avLst/>
              <a:gdLst/>
              <a:ahLst/>
              <a:cxnLst/>
              <a:rect l="l" t="t" r="r" b="b"/>
              <a:pathLst>
                <a:path w="7379" h="1891" extrusionOk="0">
                  <a:moveTo>
                    <a:pt x="68" y="1"/>
                  </a:moveTo>
                  <a:lnTo>
                    <a:pt x="0" y="312"/>
                  </a:lnTo>
                  <a:lnTo>
                    <a:pt x="7312" y="1890"/>
                  </a:lnTo>
                  <a:lnTo>
                    <a:pt x="7379" y="1579"/>
                  </a:lnTo>
                  <a:lnTo>
                    <a:pt x="6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17"/>
            <p:cNvSpPr/>
            <p:nvPr/>
          </p:nvSpPr>
          <p:spPr>
            <a:xfrm>
              <a:off x="564325" y="1179075"/>
              <a:ext cx="125225" cy="34475"/>
            </a:xfrm>
            <a:custGeom>
              <a:avLst/>
              <a:gdLst/>
              <a:ahLst/>
              <a:cxnLst/>
              <a:rect l="l" t="t" r="r" b="b"/>
              <a:pathLst>
                <a:path w="5009" h="1379" extrusionOk="0">
                  <a:moveTo>
                    <a:pt x="68" y="1"/>
                  </a:moveTo>
                  <a:lnTo>
                    <a:pt x="1" y="312"/>
                  </a:lnTo>
                  <a:lnTo>
                    <a:pt x="4941" y="1379"/>
                  </a:lnTo>
                  <a:lnTo>
                    <a:pt x="5008" y="1068"/>
                  </a:lnTo>
                  <a:lnTo>
                    <a:pt x="6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7" name="Google Shape;177;p17"/>
          <p:cNvSpPr/>
          <p:nvPr/>
        </p:nvSpPr>
        <p:spPr>
          <a:xfrm>
            <a:off x="8652837" y="-108021"/>
            <a:ext cx="219900" cy="219900"/>
          </a:xfrm>
          <a:prstGeom prst="donut">
            <a:avLst>
              <a:gd name="adj" fmla="val 14881"/>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17"/>
          <p:cNvSpPr/>
          <p:nvPr/>
        </p:nvSpPr>
        <p:spPr>
          <a:xfrm>
            <a:off x="7638650" y="1754341"/>
            <a:ext cx="183269" cy="183375"/>
          </a:xfrm>
          <a:custGeom>
            <a:avLst/>
            <a:gdLst/>
            <a:ahLst/>
            <a:cxnLst/>
            <a:rect l="l" t="t" r="r" b="b"/>
            <a:pathLst>
              <a:path w="3227" h="3229" extrusionOk="0">
                <a:moveTo>
                  <a:pt x="1613" y="319"/>
                </a:moveTo>
                <a:cubicBezTo>
                  <a:pt x="1721" y="319"/>
                  <a:pt x="1808" y="407"/>
                  <a:pt x="1808" y="513"/>
                </a:cubicBezTo>
                <a:lnTo>
                  <a:pt x="1808" y="1419"/>
                </a:lnTo>
                <a:lnTo>
                  <a:pt x="2713" y="1419"/>
                </a:lnTo>
                <a:cubicBezTo>
                  <a:pt x="2821" y="1419"/>
                  <a:pt x="2909" y="1508"/>
                  <a:pt x="2909" y="1615"/>
                </a:cubicBezTo>
                <a:cubicBezTo>
                  <a:pt x="2909" y="1721"/>
                  <a:pt x="2821" y="1810"/>
                  <a:pt x="2713" y="1810"/>
                </a:cubicBezTo>
                <a:lnTo>
                  <a:pt x="1808" y="1810"/>
                </a:lnTo>
                <a:lnTo>
                  <a:pt x="1808" y="2715"/>
                </a:lnTo>
                <a:cubicBezTo>
                  <a:pt x="1808" y="2822"/>
                  <a:pt x="1721" y="2910"/>
                  <a:pt x="1613" y="2910"/>
                </a:cubicBezTo>
                <a:cubicBezTo>
                  <a:pt x="1507" y="2910"/>
                  <a:pt x="1419" y="2822"/>
                  <a:pt x="1419" y="2715"/>
                </a:cubicBezTo>
                <a:lnTo>
                  <a:pt x="1419" y="1810"/>
                </a:lnTo>
                <a:lnTo>
                  <a:pt x="513" y="1810"/>
                </a:lnTo>
                <a:cubicBezTo>
                  <a:pt x="405" y="1810"/>
                  <a:pt x="319" y="1721"/>
                  <a:pt x="319" y="1615"/>
                </a:cubicBezTo>
                <a:cubicBezTo>
                  <a:pt x="319" y="1508"/>
                  <a:pt x="405" y="1421"/>
                  <a:pt x="513" y="1421"/>
                </a:cubicBezTo>
                <a:lnTo>
                  <a:pt x="1419" y="1419"/>
                </a:lnTo>
                <a:lnTo>
                  <a:pt x="1419" y="513"/>
                </a:lnTo>
                <a:cubicBezTo>
                  <a:pt x="1419" y="407"/>
                  <a:pt x="1507" y="319"/>
                  <a:pt x="1613" y="319"/>
                </a:cubicBezTo>
                <a:close/>
                <a:moveTo>
                  <a:pt x="1613" y="1"/>
                </a:moveTo>
                <a:cubicBezTo>
                  <a:pt x="1331" y="1"/>
                  <a:pt x="1101" y="231"/>
                  <a:pt x="1101" y="513"/>
                </a:cubicBezTo>
                <a:lnTo>
                  <a:pt x="1101" y="1101"/>
                </a:lnTo>
                <a:lnTo>
                  <a:pt x="513" y="1101"/>
                </a:lnTo>
                <a:cubicBezTo>
                  <a:pt x="231" y="1101"/>
                  <a:pt x="0" y="1331"/>
                  <a:pt x="0" y="1615"/>
                </a:cubicBezTo>
                <a:cubicBezTo>
                  <a:pt x="0" y="1898"/>
                  <a:pt x="231" y="2128"/>
                  <a:pt x="513" y="2128"/>
                </a:cubicBezTo>
                <a:lnTo>
                  <a:pt x="1101" y="2128"/>
                </a:lnTo>
                <a:lnTo>
                  <a:pt x="1101" y="2715"/>
                </a:lnTo>
                <a:cubicBezTo>
                  <a:pt x="1101" y="2998"/>
                  <a:pt x="1331" y="3228"/>
                  <a:pt x="1613" y="3228"/>
                </a:cubicBezTo>
                <a:cubicBezTo>
                  <a:pt x="1896" y="3228"/>
                  <a:pt x="2126" y="2998"/>
                  <a:pt x="2126" y="2715"/>
                </a:cubicBezTo>
                <a:lnTo>
                  <a:pt x="2126" y="2128"/>
                </a:lnTo>
                <a:lnTo>
                  <a:pt x="2713" y="2128"/>
                </a:lnTo>
                <a:cubicBezTo>
                  <a:pt x="2998" y="2128"/>
                  <a:pt x="3226" y="1898"/>
                  <a:pt x="3226" y="1615"/>
                </a:cubicBezTo>
                <a:cubicBezTo>
                  <a:pt x="3226" y="1331"/>
                  <a:pt x="2998" y="1101"/>
                  <a:pt x="2713" y="1101"/>
                </a:cubicBezTo>
                <a:lnTo>
                  <a:pt x="2126" y="1101"/>
                </a:lnTo>
                <a:lnTo>
                  <a:pt x="2126" y="513"/>
                </a:lnTo>
                <a:cubicBezTo>
                  <a:pt x="2126" y="231"/>
                  <a:pt x="1896" y="1"/>
                  <a:pt x="16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17"/>
          <p:cNvSpPr/>
          <p:nvPr/>
        </p:nvSpPr>
        <p:spPr>
          <a:xfrm>
            <a:off x="-66838" y="4544750"/>
            <a:ext cx="127500" cy="127500"/>
          </a:xfrm>
          <a:prstGeom prst="donut">
            <a:avLst>
              <a:gd name="adj" fmla="val 20302"/>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p:cSld name="BLANK_1_1_1_1_1_1_1">
    <p:bg>
      <p:bgPr>
        <a:solidFill>
          <a:schemeClr val="accent6"/>
        </a:solidFill>
        <a:effectLst/>
      </p:bgPr>
    </p:bg>
    <p:spTree>
      <p:nvGrpSpPr>
        <p:cNvPr id="1" name="Shape 180"/>
        <p:cNvGrpSpPr/>
        <p:nvPr/>
      </p:nvGrpSpPr>
      <p:grpSpPr>
        <a:xfrm>
          <a:off x="0" y="0"/>
          <a:ext cx="0" cy="0"/>
          <a:chOff x="0" y="0"/>
          <a:chExt cx="0" cy="0"/>
        </a:xfrm>
      </p:grpSpPr>
      <p:grpSp>
        <p:nvGrpSpPr>
          <p:cNvPr id="181" name="Google Shape;181;p18"/>
          <p:cNvGrpSpPr/>
          <p:nvPr/>
        </p:nvGrpSpPr>
        <p:grpSpPr>
          <a:xfrm rot="-1800001">
            <a:off x="6724346" y="-133192"/>
            <a:ext cx="691766" cy="1123687"/>
            <a:chOff x="4557550" y="704650"/>
            <a:chExt cx="244925" cy="397850"/>
          </a:xfrm>
        </p:grpSpPr>
        <p:sp>
          <p:nvSpPr>
            <p:cNvPr id="182" name="Google Shape;182;p18"/>
            <p:cNvSpPr/>
            <p:nvPr/>
          </p:nvSpPr>
          <p:spPr>
            <a:xfrm>
              <a:off x="4658800" y="739175"/>
              <a:ext cx="78250" cy="137550"/>
            </a:xfrm>
            <a:custGeom>
              <a:avLst/>
              <a:gdLst/>
              <a:ahLst/>
              <a:cxnLst/>
              <a:rect l="l" t="t" r="r" b="b"/>
              <a:pathLst>
                <a:path w="3130" h="5502" extrusionOk="0">
                  <a:moveTo>
                    <a:pt x="1778" y="0"/>
                  </a:moveTo>
                  <a:cubicBezTo>
                    <a:pt x="1477" y="0"/>
                    <a:pt x="1189" y="101"/>
                    <a:pt x="951" y="292"/>
                  </a:cubicBezTo>
                  <a:cubicBezTo>
                    <a:pt x="676" y="511"/>
                    <a:pt x="504" y="827"/>
                    <a:pt x="467" y="1178"/>
                  </a:cubicBezTo>
                  <a:lnTo>
                    <a:pt x="0" y="5470"/>
                  </a:lnTo>
                  <a:lnTo>
                    <a:pt x="301" y="5501"/>
                  </a:lnTo>
                  <a:lnTo>
                    <a:pt x="767" y="1210"/>
                  </a:lnTo>
                  <a:cubicBezTo>
                    <a:pt x="796" y="941"/>
                    <a:pt x="929" y="697"/>
                    <a:pt x="1141" y="526"/>
                  </a:cubicBezTo>
                  <a:cubicBezTo>
                    <a:pt x="1323" y="380"/>
                    <a:pt x="1545" y="302"/>
                    <a:pt x="1775" y="302"/>
                  </a:cubicBezTo>
                  <a:cubicBezTo>
                    <a:pt x="1813" y="302"/>
                    <a:pt x="1850" y="304"/>
                    <a:pt x="1888" y="308"/>
                  </a:cubicBezTo>
                  <a:cubicBezTo>
                    <a:pt x="2157" y="338"/>
                    <a:pt x="2401" y="471"/>
                    <a:pt x="2572" y="682"/>
                  </a:cubicBezTo>
                  <a:cubicBezTo>
                    <a:pt x="2742" y="894"/>
                    <a:pt x="2820" y="1159"/>
                    <a:pt x="2790" y="1429"/>
                  </a:cubicBezTo>
                  <a:lnTo>
                    <a:pt x="2652" y="2691"/>
                  </a:lnTo>
                  <a:lnTo>
                    <a:pt x="2954" y="2722"/>
                  </a:lnTo>
                  <a:lnTo>
                    <a:pt x="3090" y="1462"/>
                  </a:lnTo>
                  <a:cubicBezTo>
                    <a:pt x="3129" y="1112"/>
                    <a:pt x="3028" y="767"/>
                    <a:pt x="2806" y="492"/>
                  </a:cubicBezTo>
                  <a:cubicBezTo>
                    <a:pt x="2587" y="219"/>
                    <a:pt x="2271" y="45"/>
                    <a:pt x="1921" y="8"/>
                  </a:cubicBezTo>
                  <a:cubicBezTo>
                    <a:pt x="1873" y="3"/>
                    <a:pt x="1825" y="0"/>
                    <a:pt x="17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18"/>
            <p:cNvSpPr/>
            <p:nvPr/>
          </p:nvSpPr>
          <p:spPr>
            <a:xfrm>
              <a:off x="4723225" y="704650"/>
              <a:ext cx="79250" cy="137575"/>
            </a:xfrm>
            <a:custGeom>
              <a:avLst/>
              <a:gdLst/>
              <a:ahLst/>
              <a:cxnLst/>
              <a:rect l="l" t="t" r="r" b="b"/>
              <a:pathLst>
                <a:path w="3170" h="5503" extrusionOk="0">
                  <a:moveTo>
                    <a:pt x="2869" y="0"/>
                  </a:moveTo>
                  <a:lnTo>
                    <a:pt x="2403" y="4292"/>
                  </a:lnTo>
                  <a:cubicBezTo>
                    <a:pt x="2347" y="4813"/>
                    <a:pt x="1904" y="5199"/>
                    <a:pt x="1391" y="5199"/>
                  </a:cubicBezTo>
                  <a:cubicBezTo>
                    <a:pt x="1355" y="5199"/>
                    <a:pt x="1318" y="5197"/>
                    <a:pt x="1282" y="5193"/>
                  </a:cubicBezTo>
                  <a:cubicBezTo>
                    <a:pt x="724" y="5133"/>
                    <a:pt x="320" y="4630"/>
                    <a:pt x="380" y="4072"/>
                  </a:cubicBezTo>
                  <a:lnTo>
                    <a:pt x="513" y="2843"/>
                  </a:lnTo>
                  <a:lnTo>
                    <a:pt x="213" y="2810"/>
                  </a:lnTo>
                  <a:lnTo>
                    <a:pt x="80" y="4041"/>
                  </a:lnTo>
                  <a:cubicBezTo>
                    <a:pt x="1" y="4764"/>
                    <a:pt x="525" y="5416"/>
                    <a:pt x="1249" y="5495"/>
                  </a:cubicBezTo>
                  <a:cubicBezTo>
                    <a:pt x="1298" y="5500"/>
                    <a:pt x="1344" y="5503"/>
                    <a:pt x="1392" y="5503"/>
                  </a:cubicBezTo>
                  <a:cubicBezTo>
                    <a:pt x="2057" y="5503"/>
                    <a:pt x="2630" y="5000"/>
                    <a:pt x="2703" y="4325"/>
                  </a:cubicBezTo>
                  <a:lnTo>
                    <a:pt x="3170" y="33"/>
                  </a:lnTo>
                  <a:lnTo>
                    <a:pt x="286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18"/>
            <p:cNvSpPr/>
            <p:nvPr/>
          </p:nvSpPr>
          <p:spPr>
            <a:xfrm>
              <a:off x="4569775" y="849175"/>
              <a:ext cx="188275" cy="253325"/>
            </a:xfrm>
            <a:custGeom>
              <a:avLst/>
              <a:gdLst/>
              <a:ahLst/>
              <a:cxnLst/>
              <a:rect l="l" t="t" r="r" b="b"/>
              <a:pathLst>
                <a:path w="7531" h="10133" extrusionOk="0">
                  <a:moveTo>
                    <a:pt x="3941" y="0"/>
                  </a:moveTo>
                  <a:cubicBezTo>
                    <a:pt x="2227" y="0"/>
                    <a:pt x="754" y="1292"/>
                    <a:pt x="564" y="3036"/>
                  </a:cubicBezTo>
                  <a:lnTo>
                    <a:pt x="202" y="6363"/>
                  </a:lnTo>
                  <a:cubicBezTo>
                    <a:pt x="1" y="8232"/>
                    <a:pt x="1349" y="9909"/>
                    <a:pt x="3218" y="10112"/>
                  </a:cubicBezTo>
                  <a:cubicBezTo>
                    <a:pt x="3342" y="10126"/>
                    <a:pt x="3465" y="10132"/>
                    <a:pt x="3588" y="10132"/>
                  </a:cubicBezTo>
                  <a:cubicBezTo>
                    <a:pt x="5302" y="10132"/>
                    <a:pt x="6777" y="8841"/>
                    <a:pt x="6967" y="7097"/>
                  </a:cubicBezTo>
                  <a:lnTo>
                    <a:pt x="7327" y="3770"/>
                  </a:lnTo>
                  <a:cubicBezTo>
                    <a:pt x="7530" y="1901"/>
                    <a:pt x="6180" y="224"/>
                    <a:pt x="4313" y="21"/>
                  </a:cubicBezTo>
                  <a:cubicBezTo>
                    <a:pt x="4188" y="7"/>
                    <a:pt x="4064" y="0"/>
                    <a:pt x="39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18"/>
            <p:cNvSpPr/>
            <p:nvPr/>
          </p:nvSpPr>
          <p:spPr>
            <a:xfrm>
              <a:off x="4557550" y="834500"/>
              <a:ext cx="193500" cy="260875"/>
            </a:xfrm>
            <a:custGeom>
              <a:avLst/>
              <a:gdLst/>
              <a:ahLst/>
              <a:cxnLst/>
              <a:rect l="l" t="t" r="r" b="b"/>
              <a:pathLst>
                <a:path w="7740" h="10435" extrusionOk="0">
                  <a:moveTo>
                    <a:pt x="3991" y="303"/>
                  </a:moveTo>
                  <a:cubicBezTo>
                    <a:pt x="4109" y="303"/>
                    <a:pt x="4228" y="310"/>
                    <a:pt x="4346" y="322"/>
                  </a:cubicBezTo>
                  <a:cubicBezTo>
                    <a:pt x="6128" y="516"/>
                    <a:pt x="7421" y="2122"/>
                    <a:pt x="7227" y="3904"/>
                  </a:cubicBezTo>
                  <a:lnTo>
                    <a:pt x="6867" y="7233"/>
                  </a:lnTo>
                  <a:cubicBezTo>
                    <a:pt x="6773" y="8095"/>
                    <a:pt x="6350" y="8871"/>
                    <a:pt x="5672" y="9415"/>
                  </a:cubicBezTo>
                  <a:cubicBezTo>
                    <a:pt x="5090" y="9884"/>
                    <a:pt x="4380" y="10133"/>
                    <a:pt x="3643" y="10133"/>
                  </a:cubicBezTo>
                  <a:cubicBezTo>
                    <a:pt x="3524" y="10133"/>
                    <a:pt x="3405" y="10126"/>
                    <a:pt x="3285" y="10113"/>
                  </a:cubicBezTo>
                  <a:cubicBezTo>
                    <a:pt x="2422" y="10019"/>
                    <a:pt x="1647" y="9596"/>
                    <a:pt x="1103" y="8919"/>
                  </a:cubicBezTo>
                  <a:cubicBezTo>
                    <a:pt x="558" y="8243"/>
                    <a:pt x="310" y="7394"/>
                    <a:pt x="404" y="6532"/>
                  </a:cubicBezTo>
                  <a:lnTo>
                    <a:pt x="766" y="3203"/>
                  </a:lnTo>
                  <a:cubicBezTo>
                    <a:pt x="859" y="2340"/>
                    <a:pt x="1283" y="1566"/>
                    <a:pt x="1959" y="1022"/>
                  </a:cubicBezTo>
                  <a:cubicBezTo>
                    <a:pt x="2542" y="552"/>
                    <a:pt x="3254" y="303"/>
                    <a:pt x="3991" y="303"/>
                  </a:cubicBezTo>
                  <a:close/>
                  <a:moveTo>
                    <a:pt x="3992" y="1"/>
                  </a:moveTo>
                  <a:cubicBezTo>
                    <a:pt x="3184" y="1"/>
                    <a:pt x="2407" y="272"/>
                    <a:pt x="1771" y="785"/>
                  </a:cubicBezTo>
                  <a:cubicBezTo>
                    <a:pt x="1031" y="1380"/>
                    <a:pt x="567" y="2226"/>
                    <a:pt x="464" y="3170"/>
                  </a:cubicBezTo>
                  <a:lnTo>
                    <a:pt x="104" y="6499"/>
                  </a:lnTo>
                  <a:cubicBezTo>
                    <a:pt x="1" y="7442"/>
                    <a:pt x="273" y="8369"/>
                    <a:pt x="866" y="9109"/>
                  </a:cubicBezTo>
                  <a:cubicBezTo>
                    <a:pt x="1461" y="9849"/>
                    <a:pt x="2309" y="10312"/>
                    <a:pt x="3252" y="10414"/>
                  </a:cubicBezTo>
                  <a:cubicBezTo>
                    <a:pt x="3382" y="10429"/>
                    <a:pt x="3512" y="10435"/>
                    <a:pt x="3642" y="10435"/>
                  </a:cubicBezTo>
                  <a:cubicBezTo>
                    <a:pt x="4448" y="10435"/>
                    <a:pt x="5225" y="10163"/>
                    <a:pt x="5862" y="9650"/>
                  </a:cubicBezTo>
                  <a:cubicBezTo>
                    <a:pt x="6602" y="9055"/>
                    <a:pt x="7066" y="8209"/>
                    <a:pt x="7167" y="7266"/>
                  </a:cubicBezTo>
                  <a:lnTo>
                    <a:pt x="7529" y="3937"/>
                  </a:lnTo>
                  <a:cubicBezTo>
                    <a:pt x="7740" y="1989"/>
                    <a:pt x="6327" y="232"/>
                    <a:pt x="4381" y="22"/>
                  </a:cubicBezTo>
                  <a:cubicBezTo>
                    <a:pt x="4251" y="8"/>
                    <a:pt x="4121" y="1"/>
                    <a:pt x="39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18"/>
            <p:cNvSpPr/>
            <p:nvPr/>
          </p:nvSpPr>
          <p:spPr>
            <a:xfrm>
              <a:off x="4648225" y="838400"/>
              <a:ext cx="22250" cy="136575"/>
            </a:xfrm>
            <a:custGeom>
              <a:avLst/>
              <a:gdLst/>
              <a:ahLst/>
              <a:cxnLst/>
              <a:rect l="l" t="t" r="r" b="b"/>
              <a:pathLst>
                <a:path w="890" h="5463" extrusionOk="0">
                  <a:moveTo>
                    <a:pt x="588" y="0"/>
                  </a:moveTo>
                  <a:lnTo>
                    <a:pt x="0" y="5429"/>
                  </a:lnTo>
                  <a:lnTo>
                    <a:pt x="301" y="5462"/>
                  </a:lnTo>
                  <a:lnTo>
                    <a:pt x="890" y="33"/>
                  </a:lnTo>
                  <a:lnTo>
                    <a:pt x="58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18"/>
            <p:cNvSpPr/>
            <p:nvPr/>
          </p:nvSpPr>
          <p:spPr>
            <a:xfrm>
              <a:off x="4632600" y="870500"/>
              <a:ext cx="53100" cy="74925"/>
            </a:xfrm>
            <a:custGeom>
              <a:avLst/>
              <a:gdLst/>
              <a:ahLst/>
              <a:cxnLst/>
              <a:rect l="l" t="t" r="r" b="b"/>
              <a:pathLst>
                <a:path w="2124" h="2997" extrusionOk="0">
                  <a:moveTo>
                    <a:pt x="1119" y="1"/>
                  </a:moveTo>
                  <a:cubicBezTo>
                    <a:pt x="641" y="1"/>
                    <a:pt x="228" y="361"/>
                    <a:pt x="175" y="849"/>
                  </a:cubicBezTo>
                  <a:lnTo>
                    <a:pt x="57" y="1944"/>
                  </a:lnTo>
                  <a:cubicBezTo>
                    <a:pt x="0" y="2465"/>
                    <a:pt x="377" y="2935"/>
                    <a:pt x="899" y="2991"/>
                  </a:cubicBezTo>
                  <a:cubicBezTo>
                    <a:pt x="933" y="2995"/>
                    <a:pt x="967" y="2997"/>
                    <a:pt x="1001" y="2997"/>
                  </a:cubicBezTo>
                  <a:cubicBezTo>
                    <a:pt x="1482" y="2997"/>
                    <a:pt x="1894" y="2636"/>
                    <a:pt x="1947" y="2148"/>
                  </a:cubicBezTo>
                  <a:lnTo>
                    <a:pt x="2066" y="1054"/>
                  </a:lnTo>
                  <a:cubicBezTo>
                    <a:pt x="2123" y="532"/>
                    <a:pt x="1745" y="63"/>
                    <a:pt x="1223" y="6"/>
                  </a:cubicBezTo>
                  <a:cubicBezTo>
                    <a:pt x="1188" y="2"/>
                    <a:pt x="1154" y="1"/>
                    <a:pt x="11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18"/>
            <p:cNvSpPr/>
            <p:nvPr/>
          </p:nvSpPr>
          <p:spPr>
            <a:xfrm>
              <a:off x="4629450" y="866700"/>
              <a:ext cx="60200" cy="82525"/>
            </a:xfrm>
            <a:custGeom>
              <a:avLst/>
              <a:gdLst/>
              <a:ahLst/>
              <a:cxnLst/>
              <a:rect l="l" t="t" r="r" b="b"/>
              <a:pathLst>
                <a:path w="2408" h="3301" extrusionOk="0">
                  <a:moveTo>
                    <a:pt x="1246" y="303"/>
                  </a:moveTo>
                  <a:cubicBezTo>
                    <a:pt x="1275" y="303"/>
                    <a:pt x="1304" y="305"/>
                    <a:pt x="1333" y="309"/>
                  </a:cubicBezTo>
                  <a:cubicBezTo>
                    <a:pt x="1771" y="356"/>
                    <a:pt x="2089" y="752"/>
                    <a:pt x="2041" y="1190"/>
                  </a:cubicBezTo>
                  <a:lnTo>
                    <a:pt x="1923" y="2284"/>
                  </a:lnTo>
                  <a:cubicBezTo>
                    <a:pt x="1899" y="2496"/>
                    <a:pt x="1795" y="2686"/>
                    <a:pt x="1629" y="2821"/>
                  </a:cubicBezTo>
                  <a:cubicBezTo>
                    <a:pt x="1486" y="2937"/>
                    <a:pt x="1311" y="2997"/>
                    <a:pt x="1129" y="2997"/>
                  </a:cubicBezTo>
                  <a:cubicBezTo>
                    <a:pt x="1100" y="2997"/>
                    <a:pt x="1071" y="2996"/>
                    <a:pt x="1041" y="2992"/>
                  </a:cubicBezTo>
                  <a:cubicBezTo>
                    <a:pt x="829" y="2969"/>
                    <a:pt x="639" y="2865"/>
                    <a:pt x="505" y="2698"/>
                  </a:cubicBezTo>
                  <a:cubicBezTo>
                    <a:pt x="372" y="2532"/>
                    <a:pt x="310" y="2324"/>
                    <a:pt x="333" y="2112"/>
                  </a:cubicBezTo>
                  <a:lnTo>
                    <a:pt x="452" y="1016"/>
                  </a:lnTo>
                  <a:cubicBezTo>
                    <a:pt x="496" y="608"/>
                    <a:pt x="844" y="303"/>
                    <a:pt x="1246" y="303"/>
                  </a:cubicBezTo>
                  <a:close/>
                  <a:moveTo>
                    <a:pt x="1248" y="1"/>
                  </a:moveTo>
                  <a:cubicBezTo>
                    <a:pt x="694" y="1"/>
                    <a:pt x="213" y="420"/>
                    <a:pt x="152" y="985"/>
                  </a:cubicBezTo>
                  <a:lnTo>
                    <a:pt x="32" y="2079"/>
                  </a:lnTo>
                  <a:cubicBezTo>
                    <a:pt x="1" y="2371"/>
                    <a:pt x="85" y="2659"/>
                    <a:pt x="270" y="2888"/>
                  </a:cubicBezTo>
                  <a:cubicBezTo>
                    <a:pt x="454" y="3118"/>
                    <a:pt x="717" y="3262"/>
                    <a:pt x="1010" y="3293"/>
                  </a:cubicBezTo>
                  <a:cubicBezTo>
                    <a:pt x="1050" y="3297"/>
                    <a:pt x="1091" y="3300"/>
                    <a:pt x="1130" y="3300"/>
                  </a:cubicBezTo>
                  <a:cubicBezTo>
                    <a:pt x="1381" y="3300"/>
                    <a:pt x="1621" y="3215"/>
                    <a:pt x="1819" y="3057"/>
                  </a:cubicBezTo>
                  <a:cubicBezTo>
                    <a:pt x="2049" y="2871"/>
                    <a:pt x="2192" y="2610"/>
                    <a:pt x="2224" y="2317"/>
                  </a:cubicBezTo>
                  <a:lnTo>
                    <a:pt x="2342" y="1223"/>
                  </a:lnTo>
                  <a:cubicBezTo>
                    <a:pt x="2408" y="619"/>
                    <a:pt x="1970" y="73"/>
                    <a:pt x="1366" y="7"/>
                  </a:cubicBezTo>
                  <a:cubicBezTo>
                    <a:pt x="1326" y="3"/>
                    <a:pt x="1287" y="1"/>
                    <a:pt x="12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9" name="Google Shape;189;p18"/>
          <p:cNvGrpSpPr/>
          <p:nvPr/>
        </p:nvGrpSpPr>
        <p:grpSpPr>
          <a:xfrm rot="899946">
            <a:off x="7804582" y="1341191"/>
            <a:ext cx="927929" cy="1029966"/>
            <a:chOff x="4254950" y="1366725"/>
            <a:chExt cx="328525" cy="364650"/>
          </a:xfrm>
        </p:grpSpPr>
        <p:sp>
          <p:nvSpPr>
            <p:cNvPr id="190" name="Google Shape;190;p18"/>
            <p:cNvSpPr/>
            <p:nvPr/>
          </p:nvSpPr>
          <p:spPr>
            <a:xfrm>
              <a:off x="4272775" y="1428450"/>
              <a:ext cx="274250" cy="299925"/>
            </a:xfrm>
            <a:custGeom>
              <a:avLst/>
              <a:gdLst/>
              <a:ahLst/>
              <a:cxnLst/>
              <a:rect l="l" t="t" r="r" b="b"/>
              <a:pathLst>
                <a:path w="10970" h="11997" extrusionOk="0">
                  <a:moveTo>
                    <a:pt x="9177" y="1"/>
                  </a:moveTo>
                  <a:lnTo>
                    <a:pt x="431" y="10027"/>
                  </a:lnTo>
                  <a:cubicBezTo>
                    <a:pt x="0" y="10522"/>
                    <a:pt x="51" y="11272"/>
                    <a:pt x="546" y="11704"/>
                  </a:cubicBezTo>
                  <a:cubicBezTo>
                    <a:pt x="771" y="11901"/>
                    <a:pt x="1049" y="11997"/>
                    <a:pt x="1326" y="11997"/>
                  </a:cubicBezTo>
                  <a:cubicBezTo>
                    <a:pt x="1658" y="11997"/>
                    <a:pt x="1988" y="11859"/>
                    <a:pt x="2223" y="11589"/>
                  </a:cubicBezTo>
                  <a:lnTo>
                    <a:pt x="10970" y="1563"/>
                  </a:lnTo>
                  <a:lnTo>
                    <a:pt x="10968" y="1563"/>
                  </a:lnTo>
                  <a:lnTo>
                    <a:pt x="917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18"/>
            <p:cNvSpPr/>
            <p:nvPr/>
          </p:nvSpPr>
          <p:spPr>
            <a:xfrm>
              <a:off x="4254950" y="1422325"/>
              <a:ext cx="283775" cy="309050"/>
            </a:xfrm>
            <a:custGeom>
              <a:avLst/>
              <a:gdLst/>
              <a:ahLst/>
              <a:cxnLst/>
              <a:rect l="l" t="t" r="r" b="b"/>
              <a:pathLst>
                <a:path w="11351" h="12362" extrusionOk="0">
                  <a:moveTo>
                    <a:pt x="9360" y="427"/>
                  </a:moveTo>
                  <a:lnTo>
                    <a:pt x="10923" y="1792"/>
                  </a:lnTo>
                  <a:lnTo>
                    <a:pt x="2277" y="11704"/>
                  </a:lnTo>
                  <a:cubicBezTo>
                    <a:pt x="2096" y="11913"/>
                    <a:pt x="1844" y="12039"/>
                    <a:pt x="1567" y="12057"/>
                  </a:cubicBezTo>
                  <a:cubicBezTo>
                    <a:pt x="1544" y="12058"/>
                    <a:pt x="1520" y="12059"/>
                    <a:pt x="1497" y="12059"/>
                  </a:cubicBezTo>
                  <a:cubicBezTo>
                    <a:pt x="1245" y="12059"/>
                    <a:pt x="1005" y="11971"/>
                    <a:pt x="814" y="11804"/>
                  </a:cubicBezTo>
                  <a:cubicBezTo>
                    <a:pt x="604" y="11622"/>
                    <a:pt x="479" y="11369"/>
                    <a:pt x="461" y="11093"/>
                  </a:cubicBezTo>
                  <a:cubicBezTo>
                    <a:pt x="441" y="10816"/>
                    <a:pt x="531" y="10548"/>
                    <a:pt x="713" y="10339"/>
                  </a:cubicBezTo>
                  <a:lnTo>
                    <a:pt x="9360" y="427"/>
                  </a:lnTo>
                  <a:close/>
                  <a:moveTo>
                    <a:pt x="9331" y="1"/>
                  </a:moveTo>
                  <a:lnTo>
                    <a:pt x="486" y="10140"/>
                  </a:lnTo>
                  <a:cubicBezTo>
                    <a:pt x="0" y="10698"/>
                    <a:pt x="57" y="11546"/>
                    <a:pt x="615" y="12031"/>
                  </a:cubicBezTo>
                  <a:cubicBezTo>
                    <a:pt x="861" y="12247"/>
                    <a:pt x="1169" y="12362"/>
                    <a:pt x="1494" y="12362"/>
                  </a:cubicBezTo>
                  <a:cubicBezTo>
                    <a:pt x="1525" y="12362"/>
                    <a:pt x="1557" y="12362"/>
                    <a:pt x="1586" y="12359"/>
                  </a:cubicBezTo>
                  <a:cubicBezTo>
                    <a:pt x="1944" y="12335"/>
                    <a:pt x="2271" y="12172"/>
                    <a:pt x="2506" y="11903"/>
                  </a:cubicBezTo>
                  <a:lnTo>
                    <a:pt x="11351" y="1762"/>
                  </a:lnTo>
                  <a:lnTo>
                    <a:pt x="9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18"/>
            <p:cNvSpPr/>
            <p:nvPr/>
          </p:nvSpPr>
          <p:spPr>
            <a:xfrm>
              <a:off x="4260075" y="1538325"/>
              <a:ext cx="107750" cy="131850"/>
            </a:xfrm>
            <a:custGeom>
              <a:avLst/>
              <a:gdLst/>
              <a:ahLst/>
              <a:cxnLst/>
              <a:rect l="l" t="t" r="r" b="b"/>
              <a:pathLst>
                <a:path w="4310" h="5274" extrusionOk="0">
                  <a:moveTo>
                    <a:pt x="4083" y="1"/>
                  </a:moveTo>
                  <a:lnTo>
                    <a:pt x="0" y="4681"/>
                  </a:lnTo>
                  <a:lnTo>
                    <a:pt x="680" y="5273"/>
                  </a:lnTo>
                  <a:lnTo>
                    <a:pt x="879" y="5044"/>
                  </a:lnTo>
                  <a:lnTo>
                    <a:pt x="428" y="4651"/>
                  </a:lnTo>
                  <a:lnTo>
                    <a:pt x="4310" y="200"/>
                  </a:lnTo>
                  <a:lnTo>
                    <a:pt x="408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18"/>
            <p:cNvSpPr/>
            <p:nvPr/>
          </p:nvSpPr>
          <p:spPr>
            <a:xfrm>
              <a:off x="4293450" y="1678800"/>
              <a:ext cx="33550" cy="30650"/>
            </a:xfrm>
            <a:custGeom>
              <a:avLst/>
              <a:gdLst/>
              <a:ahLst/>
              <a:cxnLst/>
              <a:rect l="l" t="t" r="r" b="b"/>
              <a:pathLst>
                <a:path w="1342" h="1226" extrusionOk="0">
                  <a:moveTo>
                    <a:pt x="199" y="1"/>
                  </a:moveTo>
                  <a:lnTo>
                    <a:pt x="0" y="228"/>
                  </a:lnTo>
                  <a:lnTo>
                    <a:pt x="1142" y="1225"/>
                  </a:lnTo>
                  <a:lnTo>
                    <a:pt x="1341" y="997"/>
                  </a:lnTo>
                  <a:lnTo>
                    <a:pt x="19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18"/>
            <p:cNvSpPr/>
            <p:nvPr/>
          </p:nvSpPr>
          <p:spPr>
            <a:xfrm>
              <a:off x="4489800" y="1415500"/>
              <a:ext cx="53350" cy="50800"/>
            </a:xfrm>
            <a:custGeom>
              <a:avLst/>
              <a:gdLst/>
              <a:ahLst/>
              <a:cxnLst/>
              <a:rect l="l" t="t" r="r" b="b"/>
              <a:pathLst>
                <a:path w="2134" h="2032" extrusionOk="0">
                  <a:moveTo>
                    <a:pt x="655" y="428"/>
                  </a:moveTo>
                  <a:lnTo>
                    <a:pt x="1707" y="1344"/>
                  </a:lnTo>
                  <a:lnTo>
                    <a:pt x="1479" y="1604"/>
                  </a:lnTo>
                  <a:lnTo>
                    <a:pt x="428" y="688"/>
                  </a:lnTo>
                  <a:lnTo>
                    <a:pt x="655" y="428"/>
                  </a:lnTo>
                  <a:close/>
                  <a:moveTo>
                    <a:pt x="627" y="0"/>
                  </a:moveTo>
                  <a:lnTo>
                    <a:pt x="0" y="718"/>
                  </a:lnTo>
                  <a:lnTo>
                    <a:pt x="1509" y="2032"/>
                  </a:lnTo>
                  <a:lnTo>
                    <a:pt x="2133" y="1316"/>
                  </a:lnTo>
                  <a:lnTo>
                    <a:pt x="62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18"/>
            <p:cNvSpPr/>
            <p:nvPr/>
          </p:nvSpPr>
          <p:spPr>
            <a:xfrm>
              <a:off x="4548125" y="1366725"/>
              <a:ext cx="35350" cy="35000"/>
            </a:xfrm>
            <a:custGeom>
              <a:avLst/>
              <a:gdLst/>
              <a:ahLst/>
              <a:cxnLst/>
              <a:rect l="l" t="t" r="r" b="b"/>
              <a:pathLst>
                <a:path w="1414" h="1400" extrusionOk="0">
                  <a:moveTo>
                    <a:pt x="906" y="303"/>
                  </a:moveTo>
                  <a:cubicBezTo>
                    <a:pt x="942" y="303"/>
                    <a:pt x="978" y="317"/>
                    <a:pt x="1005" y="341"/>
                  </a:cubicBezTo>
                  <a:cubicBezTo>
                    <a:pt x="1068" y="396"/>
                    <a:pt x="1075" y="492"/>
                    <a:pt x="1020" y="556"/>
                  </a:cubicBezTo>
                  <a:lnTo>
                    <a:pt x="657" y="972"/>
                  </a:lnTo>
                  <a:lnTo>
                    <a:pt x="427" y="772"/>
                  </a:lnTo>
                  <a:lnTo>
                    <a:pt x="791" y="356"/>
                  </a:lnTo>
                  <a:cubicBezTo>
                    <a:pt x="817" y="325"/>
                    <a:pt x="854" y="307"/>
                    <a:pt x="895" y="304"/>
                  </a:cubicBezTo>
                  <a:cubicBezTo>
                    <a:pt x="898" y="304"/>
                    <a:pt x="902" y="303"/>
                    <a:pt x="906" y="303"/>
                  </a:cubicBezTo>
                  <a:close/>
                  <a:moveTo>
                    <a:pt x="908" y="1"/>
                  </a:moveTo>
                  <a:cubicBezTo>
                    <a:pt x="897" y="1"/>
                    <a:pt x="886" y="1"/>
                    <a:pt x="875" y="2"/>
                  </a:cubicBezTo>
                  <a:cubicBezTo>
                    <a:pt x="754" y="11"/>
                    <a:pt x="642" y="65"/>
                    <a:pt x="563" y="157"/>
                  </a:cubicBezTo>
                  <a:lnTo>
                    <a:pt x="1" y="802"/>
                  </a:lnTo>
                  <a:lnTo>
                    <a:pt x="685" y="1400"/>
                  </a:lnTo>
                  <a:lnTo>
                    <a:pt x="1249" y="755"/>
                  </a:lnTo>
                  <a:cubicBezTo>
                    <a:pt x="1413" y="565"/>
                    <a:pt x="1394" y="278"/>
                    <a:pt x="1204" y="112"/>
                  </a:cubicBezTo>
                  <a:cubicBezTo>
                    <a:pt x="1121" y="41"/>
                    <a:pt x="1016" y="1"/>
                    <a:pt x="9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18"/>
            <p:cNvSpPr/>
            <p:nvPr/>
          </p:nvSpPr>
          <p:spPr>
            <a:xfrm>
              <a:off x="4504525" y="1379850"/>
              <a:ext cx="67100" cy="69550"/>
            </a:xfrm>
            <a:custGeom>
              <a:avLst/>
              <a:gdLst/>
              <a:ahLst/>
              <a:cxnLst/>
              <a:rect l="l" t="t" r="r" b="b"/>
              <a:pathLst>
                <a:path w="2684" h="2782" extrusionOk="0">
                  <a:moveTo>
                    <a:pt x="1887" y="0"/>
                  </a:moveTo>
                  <a:lnTo>
                    <a:pt x="0" y="1472"/>
                  </a:lnTo>
                  <a:lnTo>
                    <a:pt x="187" y="1712"/>
                  </a:lnTo>
                  <a:lnTo>
                    <a:pt x="1876" y="392"/>
                  </a:lnTo>
                  <a:lnTo>
                    <a:pt x="2299" y="759"/>
                  </a:lnTo>
                  <a:lnTo>
                    <a:pt x="1241" y="2634"/>
                  </a:lnTo>
                  <a:lnTo>
                    <a:pt x="1504" y="2782"/>
                  </a:lnTo>
                  <a:lnTo>
                    <a:pt x="2683" y="694"/>
                  </a:lnTo>
                  <a:lnTo>
                    <a:pt x="188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7" name="Google Shape;197;p18"/>
          <p:cNvSpPr/>
          <p:nvPr/>
        </p:nvSpPr>
        <p:spPr>
          <a:xfrm>
            <a:off x="6897112" y="1604400"/>
            <a:ext cx="127500" cy="127500"/>
          </a:xfrm>
          <a:prstGeom prst="donut">
            <a:avLst>
              <a:gd name="adj" fmla="val 20302"/>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8" name="Google Shape;198;p18"/>
          <p:cNvGrpSpPr/>
          <p:nvPr/>
        </p:nvGrpSpPr>
        <p:grpSpPr>
          <a:xfrm>
            <a:off x="8428899" y="559810"/>
            <a:ext cx="187474" cy="183369"/>
            <a:chOff x="1115663" y="1586275"/>
            <a:chExt cx="73075" cy="71475"/>
          </a:xfrm>
        </p:grpSpPr>
        <p:sp>
          <p:nvSpPr>
            <p:cNvPr id="199" name="Google Shape;199;p18"/>
            <p:cNvSpPr/>
            <p:nvPr/>
          </p:nvSpPr>
          <p:spPr>
            <a:xfrm>
              <a:off x="1115663" y="1586950"/>
              <a:ext cx="71425" cy="70200"/>
            </a:xfrm>
            <a:custGeom>
              <a:avLst/>
              <a:gdLst/>
              <a:ahLst/>
              <a:cxnLst/>
              <a:rect l="l" t="t" r="r" b="b"/>
              <a:pathLst>
                <a:path w="2857" h="2808" extrusionOk="0">
                  <a:moveTo>
                    <a:pt x="2395" y="314"/>
                  </a:moveTo>
                  <a:cubicBezTo>
                    <a:pt x="2434" y="314"/>
                    <a:pt x="2470" y="329"/>
                    <a:pt x="2497" y="356"/>
                  </a:cubicBezTo>
                  <a:cubicBezTo>
                    <a:pt x="2524" y="383"/>
                    <a:pt x="2539" y="419"/>
                    <a:pt x="2539" y="457"/>
                  </a:cubicBezTo>
                  <a:cubicBezTo>
                    <a:pt x="2539" y="495"/>
                    <a:pt x="2524" y="531"/>
                    <a:pt x="2497" y="558"/>
                  </a:cubicBezTo>
                  <a:lnTo>
                    <a:pt x="606" y="2447"/>
                  </a:lnTo>
                  <a:cubicBezTo>
                    <a:pt x="578" y="2475"/>
                    <a:pt x="541" y="2489"/>
                    <a:pt x="505" y="2489"/>
                  </a:cubicBezTo>
                  <a:cubicBezTo>
                    <a:pt x="468" y="2489"/>
                    <a:pt x="432" y="2475"/>
                    <a:pt x="404" y="2447"/>
                  </a:cubicBezTo>
                  <a:cubicBezTo>
                    <a:pt x="349" y="2392"/>
                    <a:pt x="349" y="2301"/>
                    <a:pt x="404" y="2245"/>
                  </a:cubicBezTo>
                  <a:lnTo>
                    <a:pt x="2295" y="356"/>
                  </a:lnTo>
                  <a:cubicBezTo>
                    <a:pt x="2322" y="329"/>
                    <a:pt x="2358" y="314"/>
                    <a:pt x="2395" y="314"/>
                  </a:cubicBezTo>
                  <a:close/>
                  <a:moveTo>
                    <a:pt x="2395" y="0"/>
                  </a:moveTo>
                  <a:cubicBezTo>
                    <a:pt x="2275" y="0"/>
                    <a:pt x="2156" y="44"/>
                    <a:pt x="2069" y="132"/>
                  </a:cubicBezTo>
                  <a:lnTo>
                    <a:pt x="180" y="2021"/>
                  </a:lnTo>
                  <a:cubicBezTo>
                    <a:pt x="0" y="2200"/>
                    <a:pt x="0" y="2493"/>
                    <a:pt x="180" y="2673"/>
                  </a:cubicBezTo>
                  <a:cubicBezTo>
                    <a:pt x="269" y="2762"/>
                    <a:pt x="387" y="2807"/>
                    <a:pt x="506" y="2807"/>
                  </a:cubicBezTo>
                  <a:cubicBezTo>
                    <a:pt x="624" y="2807"/>
                    <a:pt x="742" y="2762"/>
                    <a:pt x="831" y="2673"/>
                  </a:cubicBezTo>
                  <a:lnTo>
                    <a:pt x="2721" y="783"/>
                  </a:lnTo>
                  <a:cubicBezTo>
                    <a:pt x="2808" y="697"/>
                    <a:pt x="2857" y="580"/>
                    <a:pt x="2857" y="457"/>
                  </a:cubicBezTo>
                  <a:cubicBezTo>
                    <a:pt x="2857" y="333"/>
                    <a:pt x="2808" y="218"/>
                    <a:pt x="2721" y="132"/>
                  </a:cubicBezTo>
                  <a:cubicBezTo>
                    <a:pt x="2634" y="44"/>
                    <a:pt x="2515" y="0"/>
                    <a:pt x="23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18"/>
            <p:cNvSpPr/>
            <p:nvPr/>
          </p:nvSpPr>
          <p:spPr>
            <a:xfrm>
              <a:off x="1159763" y="1628750"/>
              <a:ext cx="28975" cy="29000"/>
            </a:xfrm>
            <a:custGeom>
              <a:avLst/>
              <a:gdLst/>
              <a:ahLst/>
              <a:cxnLst/>
              <a:rect l="l" t="t" r="r" b="b"/>
              <a:pathLst>
                <a:path w="1159" h="1160" extrusionOk="0">
                  <a:moveTo>
                    <a:pt x="579" y="319"/>
                  </a:moveTo>
                  <a:cubicBezTo>
                    <a:pt x="724" y="319"/>
                    <a:pt x="840" y="436"/>
                    <a:pt x="840" y="581"/>
                  </a:cubicBezTo>
                  <a:cubicBezTo>
                    <a:pt x="840" y="724"/>
                    <a:pt x="724" y="841"/>
                    <a:pt x="579" y="841"/>
                  </a:cubicBezTo>
                  <a:cubicBezTo>
                    <a:pt x="435" y="841"/>
                    <a:pt x="319" y="724"/>
                    <a:pt x="319" y="581"/>
                  </a:cubicBezTo>
                  <a:cubicBezTo>
                    <a:pt x="319" y="436"/>
                    <a:pt x="435" y="319"/>
                    <a:pt x="579" y="319"/>
                  </a:cubicBezTo>
                  <a:close/>
                  <a:moveTo>
                    <a:pt x="579" y="1"/>
                  </a:moveTo>
                  <a:cubicBezTo>
                    <a:pt x="260" y="1"/>
                    <a:pt x="0" y="261"/>
                    <a:pt x="0" y="581"/>
                  </a:cubicBezTo>
                  <a:cubicBezTo>
                    <a:pt x="0" y="899"/>
                    <a:pt x="260" y="1159"/>
                    <a:pt x="579" y="1159"/>
                  </a:cubicBezTo>
                  <a:cubicBezTo>
                    <a:pt x="899" y="1159"/>
                    <a:pt x="1159" y="899"/>
                    <a:pt x="1159" y="581"/>
                  </a:cubicBezTo>
                  <a:cubicBezTo>
                    <a:pt x="1159" y="261"/>
                    <a:pt x="899" y="1"/>
                    <a:pt x="5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18"/>
            <p:cNvSpPr/>
            <p:nvPr/>
          </p:nvSpPr>
          <p:spPr>
            <a:xfrm>
              <a:off x="1116138" y="1586275"/>
              <a:ext cx="29000" cy="28975"/>
            </a:xfrm>
            <a:custGeom>
              <a:avLst/>
              <a:gdLst/>
              <a:ahLst/>
              <a:cxnLst/>
              <a:rect l="l" t="t" r="r" b="b"/>
              <a:pathLst>
                <a:path w="1160" h="1159" extrusionOk="0">
                  <a:moveTo>
                    <a:pt x="579" y="317"/>
                  </a:moveTo>
                  <a:cubicBezTo>
                    <a:pt x="724" y="317"/>
                    <a:pt x="841" y="435"/>
                    <a:pt x="841" y="579"/>
                  </a:cubicBezTo>
                  <a:cubicBezTo>
                    <a:pt x="841" y="724"/>
                    <a:pt x="724" y="840"/>
                    <a:pt x="579" y="840"/>
                  </a:cubicBezTo>
                  <a:cubicBezTo>
                    <a:pt x="436" y="840"/>
                    <a:pt x="319" y="724"/>
                    <a:pt x="319" y="579"/>
                  </a:cubicBezTo>
                  <a:cubicBezTo>
                    <a:pt x="319" y="435"/>
                    <a:pt x="436" y="317"/>
                    <a:pt x="579" y="317"/>
                  </a:cubicBezTo>
                  <a:close/>
                  <a:moveTo>
                    <a:pt x="579" y="0"/>
                  </a:moveTo>
                  <a:cubicBezTo>
                    <a:pt x="261" y="0"/>
                    <a:pt x="1" y="259"/>
                    <a:pt x="1" y="579"/>
                  </a:cubicBezTo>
                  <a:cubicBezTo>
                    <a:pt x="1" y="898"/>
                    <a:pt x="261" y="1159"/>
                    <a:pt x="579" y="1159"/>
                  </a:cubicBezTo>
                  <a:cubicBezTo>
                    <a:pt x="899" y="1159"/>
                    <a:pt x="1159" y="898"/>
                    <a:pt x="1159" y="579"/>
                  </a:cubicBezTo>
                  <a:cubicBezTo>
                    <a:pt x="1159" y="259"/>
                    <a:pt x="899" y="0"/>
                    <a:pt x="5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1">
  <p:cSld name="BLANK_1_1_1_1_1_1_1_1">
    <p:bg>
      <p:bgPr>
        <a:solidFill>
          <a:schemeClr val="dk2"/>
        </a:solidFill>
        <a:effectLst/>
      </p:bgPr>
    </p:bg>
    <p:spTree>
      <p:nvGrpSpPr>
        <p:cNvPr id="1" name="Shape 202"/>
        <p:cNvGrpSpPr/>
        <p:nvPr/>
      </p:nvGrpSpPr>
      <p:grpSpPr>
        <a:xfrm>
          <a:off x="0" y="0"/>
          <a:ext cx="0" cy="0"/>
          <a:chOff x="0" y="0"/>
          <a:chExt cx="0" cy="0"/>
        </a:xfrm>
      </p:grpSpPr>
      <p:grpSp>
        <p:nvGrpSpPr>
          <p:cNvPr id="203" name="Google Shape;203;p19"/>
          <p:cNvGrpSpPr/>
          <p:nvPr/>
        </p:nvGrpSpPr>
        <p:grpSpPr>
          <a:xfrm rot="-9900033">
            <a:off x="748294" y="4435129"/>
            <a:ext cx="1199147" cy="1021902"/>
            <a:chOff x="1549550" y="921575"/>
            <a:chExt cx="428425" cy="365100"/>
          </a:xfrm>
        </p:grpSpPr>
        <p:sp>
          <p:nvSpPr>
            <p:cNvPr id="204" name="Google Shape;204;p19"/>
            <p:cNvSpPr/>
            <p:nvPr/>
          </p:nvSpPr>
          <p:spPr>
            <a:xfrm>
              <a:off x="1569875" y="943275"/>
              <a:ext cx="408100" cy="248175"/>
            </a:xfrm>
            <a:custGeom>
              <a:avLst/>
              <a:gdLst/>
              <a:ahLst/>
              <a:cxnLst/>
              <a:rect l="l" t="t" r="r" b="b"/>
              <a:pathLst>
                <a:path w="16324" h="9927" extrusionOk="0">
                  <a:moveTo>
                    <a:pt x="1058" y="1"/>
                  </a:moveTo>
                  <a:lnTo>
                    <a:pt x="1" y="2047"/>
                  </a:lnTo>
                  <a:lnTo>
                    <a:pt x="15266" y="9927"/>
                  </a:lnTo>
                  <a:lnTo>
                    <a:pt x="16323" y="7880"/>
                  </a:lnTo>
                  <a:lnTo>
                    <a:pt x="10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19"/>
            <p:cNvSpPr/>
            <p:nvPr/>
          </p:nvSpPr>
          <p:spPr>
            <a:xfrm>
              <a:off x="1549550" y="1027325"/>
              <a:ext cx="360975" cy="259350"/>
            </a:xfrm>
            <a:custGeom>
              <a:avLst/>
              <a:gdLst/>
              <a:ahLst/>
              <a:cxnLst/>
              <a:rect l="l" t="t" r="r" b="b"/>
              <a:pathLst>
                <a:path w="14439" h="10374" extrusionOk="0">
                  <a:moveTo>
                    <a:pt x="1799" y="1"/>
                  </a:moveTo>
                  <a:cubicBezTo>
                    <a:pt x="1" y="3485"/>
                    <a:pt x="1371" y="7783"/>
                    <a:pt x="4857" y="9583"/>
                  </a:cubicBezTo>
                  <a:cubicBezTo>
                    <a:pt x="5897" y="10120"/>
                    <a:pt x="7010" y="10374"/>
                    <a:pt x="8107" y="10374"/>
                  </a:cubicBezTo>
                  <a:cubicBezTo>
                    <a:pt x="10685" y="10374"/>
                    <a:pt x="13176" y="8969"/>
                    <a:pt x="14438" y="6524"/>
                  </a:cubicBezTo>
                  <a:lnTo>
                    <a:pt x="11746" y="5134"/>
                  </a:lnTo>
                  <a:cubicBezTo>
                    <a:pt x="11021" y="6537"/>
                    <a:pt x="9591" y="7343"/>
                    <a:pt x="8112" y="7343"/>
                  </a:cubicBezTo>
                  <a:cubicBezTo>
                    <a:pt x="7483" y="7343"/>
                    <a:pt x="6844" y="7197"/>
                    <a:pt x="6248" y="6889"/>
                  </a:cubicBezTo>
                  <a:cubicBezTo>
                    <a:pt x="4248" y="5856"/>
                    <a:pt x="3460" y="3390"/>
                    <a:pt x="4493" y="1391"/>
                  </a:cubicBezTo>
                  <a:lnTo>
                    <a:pt x="179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19"/>
            <p:cNvSpPr/>
            <p:nvPr/>
          </p:nvSpPr>
          <p:spPr>
            <a:xfrm>
              <a:off x="1556725" y="921575"/>
              <a:ext cx="418825" cy="258900"/>
            </a:xfrm>
            <a:custGeom>
              <a:avLst/>
              <a:gdLst/>
              <a:ahLst/>
              <a:cxnLst/>
              <a:rect l="l" t="t" r="r" b="b"/>
              <a:pathLst>
                <a:path w="16753" h="10356" extrusionOk="0">
                  <a:moveTo>
                    <a:pt x="1340" y="428"/>
                  </a:moveTo>
                  <a:lnTo>
                    <a:pt x="16323" y="8162"/>
                  </a:lnTo>
                  <a:lnTo>
                    <a:pt x="15411" y="9926"/>
                  </a:lnTo>
                  <a:lnTo>
                    <a:pt x="430" y="2193"/>
                  </a:lnTo>
                  <a:lnTo>
                    <a:pt x="1340" y="428"/>
                  </a:lnTo>
                  <a:close/>
                  <a:moveTo>
                    <a:pt x="1202" y="0"/>
                  </a:moveTo>
                  <a:lnTo>
                    <a:pt x="1" y="2329"/>
                  </a:lnTo>
                  <a:lnTo>
                    <a:pt x="15407" y="10282"/>
                  </a:lnTo>
                  <a:lnTo>
                    <a:pt x="15549" y="10355"/>
                  </a:lnTo>
                  <a:lnTo>
                    <a:pt x="16752" y="8025"/>
                  </a:lnTo>
                  <a:lnTo>
                    <a:pt x="1344" y="72"/>
                  </a:lnTo>
                  <a:lnTo>
                    <a:pt x="120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19"/>
            <p:cNvSpPr/>
            <p:nvPr/>
          </p:nvSpPr>
          <p:spPr>
            <a:xfrm>
              <a:off x="1556800" y="1005625"/>
              <a:ext cx="351250" cy="268675"/>
            </a:xfrm>
            <a:custGeom>
              <a:avLst/>
              <a:gdLst/>
              <a:ahLst/>
              <a:cxnLst/>
              <a:rect l="l" t="t" r="r" b="b"/>
              <a:pathLst>
                <a:path w="14050" h="10747" extrusionOk="0">
                  <a:moveTo>
                    <a:pt x="1265" y="429"/>
                  </a:moveTo>
                  <a:lnTo>
                    <a:pt x="1265" y="431"/>
                  </a:lnTo>
                  <a:lnTo>
                    <a:pt x="3676" y="1674"/>
                  </a:lnTo>
                  <a:cubicBezTo>
                    <a:pt x="3221" y="2645"/>
                    <a:pt x="3149" y="3736"/>
                    <a:pt x="3478" y="4766"/>
                  </a:cubicBezTo>
                  <a:cubicBezTo>
                    <a:pt x="3821" y="5845"/>
                    <a:pt x="4566" y="6726"/>
                    <a:pt x="5570" y="7244"/>
                  </a:cubicBezTo>
                  <a:cubicBezTo>
                    <a:pt x="6179" y="7559"/>
                    <a:pt x="6841" y="7718"/>
                    <a:pt x="7508" y="7718"/>
                  </a:cubicBezTo>
                  <a:cubicBezTo>
                    <a:pt x="7942" y="7718"/>
                    <a:pt x="8378" y="7650"/>
                    <a:pt x="8804" y="7515"/>
                  </a:cubicBezTo>
                  <a:cubicBezTo>
                    <a:pt x="9832" y="7186"/>
                    <a:pt x="10681" y="6495"/>
                    <a:pt x="11208" y="5561"/>
                  </a:cubicBezTo>
                  <a:lnTo>
                    <a:pt x="13619" y="6806"/>
                  </a:lnTo>
                  <a:cubicBezTo>
                    <a:pt x="12364" y="9110"/>
                    <a:pt x="9975" y="10429"/>
                    <a:pt x="7504" y="10429"/>
                  </a:cubicBezTo>
                  <a:cubicBezTo>
                    <a:pt x="6431" y="10429"/>
                    <a:pt x="5343" y="10181"/>
                    <a:pt x="4325" y="9656"/>
                  </a:cubicBezTo>
                  <a:cubicBezTo>
                    <a:pt x="2678" y="8805"/>
                    <a:pt x="1460" y="7361"/>
                    <a:pt x="895" y="5590"/>
                  </a:cubicBezTo>
                  <a:cubicBezTo>
                    <a:pt x="346" y="3869"/>
                    <a:pt x="477" y="2044"/>
                    <a:pt x="1265" y="429"/>
                  </a:cubicBezTo>
                  <a:close/>
                  <a:moveTo>
                    <a:pt x="1126" y="0"/>
                  </a:moveTo>
                  <a:lnTo>
                    <a:pt x="1054" y="142"/>
                  </a:lnTo>
                  <a:cubicBezTo>
                    <a:pt x="165" y="1864"/>
                    <a:pt x="1" y="3835"/>
                    <a:pt x="591" y="5687"/>
                  </a:cubicBezTo>
                  <a:cubicBezTo>
                    <a:pt x="1182" y="7539"/>
                    <a:pt x="2457" y="9049"/>
                    <a:pt x="4180" y="9938"/>
                  </a:cubicBezTo>
                  <a:cubicBezTo>
                    <a:pt x="5245" y="10487"/>
                    <a:pt x="6381" y="10747"/>
                    <a:pt x="7503" y="10747"/>
                  </a:cubicBezTo>
                  <a:cubicBezTo>
                    <a:pt x="10139" y="10747"/>
                    <a:pt x="12686" y="9312"/>
                    <a:pt x="13976" y="6812"/>
                  </a:cubicBezTo>
                  <a:lnTo>
                    <a:pt x="14049" y="6670"/>
                  </a:lnTo>
                  <a:lnTo>
                    <a:pt x="11073" y="5134"/>
                  </a:lnTo>
                  <a:lnTo>
                    <a:pt x="11000" y="5276"/>
                  </a:lnTo>
                  <a:cubicBezTo>
                    <a:pt x="10520" y="6205"/>
                    <a:pt x="9705" y="6892"/>
                    <a:pt x="8707" y="7211"/>
                  </a:cubicBezTo>
                  <a:cubicBezTo>
                    <a:pt x="8313" y="7337"/>
                    <a:pt x="7909" y="7399"/>
                    <a:pt x="7507" y="7399"/>
                  </a:cubicBezTo>
                  <a:cubicBezTo>
                    <a:pt x="6891" y="7399"/>
                    <a:pt x="6279" y="7252"/>
                    <a:pt x="5717" y="6962"/>
                  </a:cubicBezTo>
                  <a:cubicBezTo>
                    <a:pt x="4787" y="6482"/>
                    <a:pt x="4100" y="5667"/>
                    <a:pt x="3781" y="4669"/>
                  </a:cubicBezTo>
                  <a:cubicBezTo>
                    <a:pt x="3463" y="3670"/>
                    <a:pt x="3551" y="2607"/>
                    <a:pt x="4031" y="1677"/>
                  </a:cubicBezTo>
                  <a:lnTo>
                    <a:pt x="4104" y="1537"/>
                  </a:lnTo>
                  <a:lnTo>
                    <a:pt x="112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19"/>
            <p:cNvSpPr/>
            <p:nvPr/>
          </p:nvSpPr>
          <p:spPr>
            <a:xfrm>
              <a:off x="1893325" y="1090375"/>
              <a:ext cx="18900" cy="26550"/>
            </a:xfrm>
            <a:custGeom>
              <a:avLst/>
              <a:gdLst/>
              <a:ahLst/>
              <a:cxnLst/>
              <a:rect l="l" t="t" r="r" b="b"/>
              <a:pathLst>
                <a:path w="756" h="1062" extrusionOk="0">
                  <a:moveTo>
                    <a:pt x="473" y="1"/>
                  </a:moveTo>
                  <a:lnTo>
                    <a:pt x="1" y="917"/>
                  </a:lnTo>
                  <a:lnTo>
                    <a:pt x="283" y="1062"/>
                  </a:lnTo>
                  <a:lnTo>
                    <a:pt x="756" y="147"/>
                  </a:lnTo>
                  <a:lnTo>
                    <a:pt x="47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19"/>
            <p:cNvSpPr/>
            <p:nvPr/>
          </p:nvSpPr>
          <p:spPr>
            <a:xfrm>
              <a:off x="1841600" y="1063700"/>
              <a:ext cx="18950" cy="26550"/>
            </a:xfrm>
            <a:custGeom>
              <a:avLst/>
              <a:gdLst/>
              <a:ahLst/>
              <a:cxnLst/>
              <a:rect l="l" t="t" r="r" b="b"/>
              <a:pathLst>
                <a:path w="758" h="1062" extrusionOk="0">
                  <a:moveTo>
                    <a:pt x="475" y="0"/>
                  </a:moveTo>
                  <a:lnTo>
                    <a:pt x="1" y="915"/>
                  </a:lnTo>
                  <a:lnTo>
                    <a:pt x="285" y="1062"/>
                  </a:lnTo>
                  <a:lnTo>
                    <a:pt x="757" y="145"/>
                  </a:lnTo>
                  <a:lnTo>
                    <a:pt x="47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19"/>
            <p:cNvSpPr/>
            <p:nvPr/>
          </p:nvSpPr>
          <p:spPr>
            <a:xfrm>
              <a:off x="1789900" y="1036975"/>
              <a:ext cx="18925" cy="26600"/>
            </a:xfrm>
            <a:custGeom>
              <a:avLst/>
              <a:gdLst/>
              <a:ahLst/>
              <a:cxnLst/>
              <a:rect l="l" t="t" r="r" b="b"/>
              <a:pathLst>
                <a:path w="757" h="1064" extrusionOk="0">
                  <a:moveTo>
                    <a:pt x="474" y="0"/>
                  </a:moveTo>
                  <a:lnTo>
                    <a:pt x="0" y="917"/>
                  </a:lnTo>
                  <a:lnTo>
                    <a:pt x="284" y="1063"/>
                  </a:lnTo>
                  <a:lnTo>
                    <a:pt x="756" y="147"/>
                  </a:lnTo>
                  <a:lnTo>
                    <a:pt x="4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19"/>
            <p:cNvSpPr/>
            <p:nvPr/>
          </p:nvSpPr>
          <p:spPr>
            <a:xfrm>
              <a:off x="1738175" y="1010300"/>
              <a:ext cx="18925" cy="26550"/>
            </a:xfrm>
            <a:custGeom>
              <a:avLst/>
              <a:gdLst/>
              <a:ahLst/>
              <a:cxnLst/>
              <a:rect l="l" t="t" r="r" b="b"/>
              <a:pathLst>
                <a:path w="757" h="1062" extrusionOk="0">
                  <a:moveTo>
                    <a:pt x="474" y="0"/>
                  </a:moveTo>
                  <a:lnTo>
                    <a:pt x="0" y="916"/>
                  </a:lnTo>
                  <a:lnTo>
                    <a:pt x="284" y="1061"/>
                  </a:lnTo>
                  <a:lnTo>
                    <a:pt x="757" y="147"/>
                  </a:lnTo>
                  <a:lnTo>
                    <a:pt x="4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19"/>
            <p:cNvSpPr/>
            <p:nvPr/>
          </p:nvSpPr>
          <p:spPr>
            <a:xfrm>
              <a:off x="1686475" y="983600"/>
              <a:ext cx="18900" cy="26575"/>
            </a:xfrm>
            <a:custGeom>
              <a:avLst/>
              <a:gdLst/>
              <a:ahLst/>
              <a:cxnLst/>
              <a:rect l="l" t="t" r="r" b="b"/>
              <a:pathLst>
                <a:path w="756" h="1063" extrusionOk="0">
                  <a:moveTo>
                    <a:pt x="473" y="1"/>
                  </a:moveTo>
                  <a:lnTo>
                    <a:pt x="1" y="916"/>
                  </a:lnTo>
                  <a:lnTo>
                    <a:pt x="283" y="1062"/>
                  </a:lnTo>
                  <a:lnTo>
                    <a:pt x="756" y="146"/>
                  </a:lnTo>
                  <a:lnTo>
                    <a:pt x="47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19"/>
            <p:cNvSpPr/>
            <p:nvPr/>
          </p:nvSpPr>
          <p:spPr>
            <a:xfrm>
              <a:off x="1634750" y="956875"/>
              <a:ext cx="18900" cy="26600"/>
            </a:xfrm>
            <a:custGeom>
              <a:avLst/>
              <a:gdLst/>
              <a:ahLst/>
              <a:cxnLst/>
              <a:rect l="l" t="t" r="r" b="b"/>
              <a:pathLst>
                <a:path w="756" h="1064" extrusionOk="0">
                  <a:moveTo>
                    <a:pt x="473" y="1"/>
                  </a:moveTo>
                  <a:lnTo>
                    <a:pt x="1" y="917"/>
                  </a:lnTo>
                  <a:lnTo>
                    <a:pt x="283" y="1064"/>
                  </a:lnTo>
                  <a:lnTo>
                    <a:pt x="756" y="147"/>
                  </a:lnTo>
                  <a:lnTo>
                    <a:pt x="47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4" name="Google Shape;214;p19"/>
          <p:cNvSpPr/>
          <p:nvPr/>
        </p:nvSpPr>
        <p:spPr>
          <a:xfrm>
            <a:off x="715100" y="3811639"/>
            <a:ext cx="152254" cy="146745"/>
          </a:xfrm>
          <a:custGeom>
            <a:avLst/>
            <a:gdLst/>
            <a:ahLst/>
            <a:cxnLst/>
            <a:rect l="l" t="t" r="r" b="b"/>
            <a:pathLst>
              <a:path w="2681" h="2584" extrusionOk="0">
                <a:moveTo>
                  <a:pt x="2118" y="319"/>
                </a:moveTo>
                <a:cubicBezTo>
                  <a:pt x="2168" y="319"/>
                  <a:pt x="2218" y="338"/>
                  <a:pt x="2256" y="375"/>
                </a:cubicBezTo>
                <a:cubicBezTo>
                  <a:pt x="2293" y="413"/>
                  <a:pt x="2313" y="462"/>
                  <a:pt x="2313" y="514"/>
                </a:cubicBezTo>
                <a:cubicBezTo>
                  <a:pt x="2313" y="565"/>
                  <a:pt x="2292" y="614"/>
                  <a:pt x="2256" y="652"/>
                </a:cubicBezTo>
                <a:lnTo>
                  <a:pt x="1615" y="1292"/>
                </a:lnTo>
                <a:lnTo>
                  <a:pt x="2256" y="1933"/>
                </a:lnTo>
                <a:cubicBezTo>
                  <a:pt x="2293" y="1969"/>
                  <a:pt x="2313" y="2018"/>
                  <a:pt x="2313" y="2070"/>
                </a:cubicBezTo>
                <a:cubicBezTo>
                  <a:pt x="2313" y="2123"/>
                  <a:pt x="2292" y="2171"/>
                  <a:pt x="2256" y="2208"/>
                </a:cubicBezTo>
                <a:cubicBezTo>
                  <a:pt x="2219" y="2245"/>
                  <a:pt x="2169" y="2263"/>
                  <a:pt x="2118" y="2263"/>
                </a:cubicBezTo>
                <a:cubicBezTo>
                  <a:pt x="2068" y="2263"/>
                  <a:pt x="2018" y="2245"/>
                  <a:pt x="1981" y="2208"/>
                </a:cubicBezTo>
                <a:lnTo>
                  <a:pt x="1340" y="1567"/>
                </a:lnTo>
                <a:lnTo>
                  <a:pt x="700" y="2208"/>
                </a:lnTo>
                <a:cubicBezTo>
                  <a:pt x="663" y="2245"/>
                  <a:pt x="613" y="2263"/>
                  <a:pt x="562" y="2263"/>
                </a:cubicBezTo>
                <a:cubicBezTo>
                  <a:pt x="512" y="2263"/>
                  <a:pt x="461" y="2245"/>
                  <a:pt x="425" y="2208"/>
                </a:cubicBezTo>
                <a:cubicBezTo>
                  <a:pt x="349" y="2132"/>
                  <a:pt x="349" y="2008"/>
                  <a:pt x="425" y="1933"/>
                </a:cubicBezTo>
                <a:lnTo>
                  <a:pt x="1065" y="1292"/>
                </a:lnTo>
                <a:lnTo>
                  <a:pt x="425" y="650"/>
                </a:lnTo>
                <a:cubicBezTo>
                  <a:pt x="349" y="576"/>
                  <a:pt x="349" y="452"/>
                  <a:pt x="425" y="375"/>
                </a:cubicBezTo>
                <a:cubicBezTo>
                  <a:pt x="461" y="339"/>
                  <a:pt x="512" y="320"/>
                  <a:pt x="562" y="320"/>
                </a:cubicBezTo>
                <a:cubicBezTo>
                  <a:pt x="613" y="320"/>
                  <a:pt x="663" y="339"/>
                  <a:pt x="700" y="375"/>
                </a:cubicBezTo>
                <a:lnTo>
                  <a:pt x="1340" y="1017"/>
                </a:lnTo>
                <a:lnTo>
                  <a:pt x="1981" y="375"/>
                </a:lnTo>
                <a:cubicBezTo>
                  <a:pt x="2019" y="338"/>
                  <a:pt x="2069" y="319"/>
                  <a:pt x="2118" y="319"/>
                </a:cubicBezTo>
                <a:close/>
                <a:moveTo>
                  <a:pt x="562" y="1"/>
                </a:moveTo>
                <a:cubicBezTo>
                  <a:pt x="431" y="1"/>
                  <a:pt x="299" y="51"/>
                  <a:pt x="199" y="151"/>
                </a:cubicBezTo>
                <a:cubicBezTo>
                  <a:pt x="0" y="351"/>
                  <a:pt x="0" y="677"/>
                  <a:pt x="199" y="876"/>
                </a:cubicBezTo>
                <a:lnTo>
                  <a:pt x="615" y="1292"/>
                </a:lnTo>
                <a:lnTo>
                  <a:pt x="199" y="1707"/>
                </a:lnTo>
                <a:cubicBezTo>
                  <a:pt x="0" y="1907"/>
                  <a:pt x="0" y="2233"/>
                  <a:pt x="199" y="2432"/>
                </a:cubicBezTo>
                <a:cubicBezTo>
                  <a:pt x="296" y="2529"/>
                  <a:pt x="425" y="2583"/>
                  <a:pt x="562" y="2583"/>
                </a:cubicBezTo>
                <a:cubicBezTo>
                  <a:pt x="698" y="2583"/>
                  <a:pt x="828" y="2529"/>
                  <a:pt x="924" y="2434"/>
                </a:cubicBezTo>
                <a:lnTo>
                  <a:pt x="1340" y="2018"/>
                </a:lnTo>
                <a:lnTo>
                  <a:pt x="1755" y="2434"/>
                </a:lnTo>
                <a:cubicBezTo>
                  <a:pt x="1855" y="2533"/>
                  <a:pt x="1987" y="2583"/>
                  <a:pt x="2118" y="2583"/>
                </a:cubicBezTo>
                <a:cubicBezTo>
                  <a:pt x="2250" y="2583"/>
                  <a:pt x="2381" y="2533"/>
                  <a:pt x="2480" y="2434"/>
                </a:cubicBezTo>
                <a:cubicBezTo>
                  <a:pt x="2681" y="2233"/>
                  <a:pt x="2681" y="1907"/>
                  <a:pt x="2480" y="1707"/>
                </a:cubicBezTo>
                <a:lnTo>
                  <a:pt x="2065" y="1292"/>
                </a:lnTo>
                <a:lnTo>
                  <a:pt x="2480" y="876"/>
                </a:lnTo>
                <a:cubicBezTo>
                  <a:pt x="2681" y="677"/>
                  <a:pt x="2681" y="351"/>
                  <a:pt x="2480" y="151"/>
                </a:cubicBezTo>
                <a:cubicBezTo>
                  <a:pt x="2381" y="51"/>
                  <a:pt x="2249" y="1"/>
                  <a:pt x="2118" y="1"/>
                </a:cubicBezTo>
                <a:cubicBezTo>
                  <a:pt x="1986" y="1"/>
                  <a:pt x="1855" y="51"/>
                  <a:pt x="1755" y="151"/>
                </a:cubicBezTo>
                <a:lnTo>
                  <a:pt x="1340" y="567"/>
                </a:lnTo>
                <a:lnTo>
                  <a:pt x="924" y="151"/>
                </a:lnTo>
                <a:cubicBezTo>
                  <a:pt x="825" y="51"/>
                  <a:pt x="693" y="1"/>
                  <a:pt x="5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19"/>
          <p:cNvSpPr/>
          <p:nvPr/>
        </p:nvSpPr>
        <p:spPr>
          <a:xfrm>
            <a:off x="-54588" y="4555929"/>
            <a:ext cx="219900" cy="219900"/>
          </a:xfrm>
          <a:prstGeom prst="donut">
            <a:avLst>
              <a:gd name="adj" fmla="val 14881"/>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3"/>
            <a:ext cx="6858000" cy="1790700"/>
          </a:xfrm>
        </p:spPr>
        <p:txBody>
          <a:bodyPr anchor="b"/>
          <a:lstStyle>
            <a:lvl1pPr algn="ctr">
              <a:defRPr sz="4500"/>
            </a:lvl1pPr>
          </a:lstStyle>
          <a:p>
            <a:r>
              <a:rPr lang="en-US" smtClean="0"/>
              <a:t>Click to edit Master title style</a:t>
            </a:r>
            <a:endParaRPr lang="vi-VN"/>
          </a:p>
        </p:txBody>
      </p:sp>
      <p:sp>
        <p:nvSpPr>
          <p:cNvPr id="3" name="Subtitle 2"/>
          <p:cNvSpPr>
            <a:spLocks noGrp="1"/>
          </p:cNvSpPr>
          <p:nvPr>
            <p:ph type="subTitle" idx="1"/>
          </p:nvPr>
        </p:nvSpPr>
        <p:spPr>
          <a:xfrm>
            <a:off x="1143000" y="2701529"/>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vi-VN"/>
          </a:p>
        </p:txBody>
      </p:sp>
      <p:sp>
        <p:nvSpPr>
          <p:cNvPr id="4" name="Date Placeholder 3"/>
          <p:cNvSpPr>
            <a:spLocks noGrp="1"/>
          </p:cNvSpPr>
          <p:nvPr>
            <p:ph type="dt" sz="half" idx="10"/>
          </p:nvPr>
        </p:nvSpPr>
        <p:spPr/>
        <p:txBody>
          <a:bodyPr/>
          <a:lstStyle/>
          <a:p>
            <a:pPr defTabSz="685800">
              <a:buClrTx/>
              <a:defRPr/>
            </a:pPr>
            <a:fld id="{62A566AC-12EB-4B55-8058-097675A35D66}" type="datetimeFigureOut">
              <a:rPr lang="vi-VN" kern="1200" smtClean="0">
                <a:solidFill>
                  <a:prstClr val="black">
                    <a:tint val="75000"/>
                  </a:prstClr>
                </a:solidFill>
                <a:latin typeface="Arial" panose="020B0604020202020204" pitchFamily="34" charset="0"/>
                <a:ea typeface="+mn-ea"/>
                <a:cs typeface="+mn-cs"/>
              </a:rPr>
              <a:pPr defTabSz="685800">
                <a:buClrTx/>
                <a:defRPr/>
              </a:pPr>
              <a:t>28/11/2024</a:t>
            </a:fld>
            <a:endParaRPr lang="vi-VN" kern="1200">
              <a:solidFill>
                <a:prstClr val="black">
                  <a:tint val="75000"/>
                </a:prstClr>
              </a:solidFill>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defTabSz="685800">
              <a:buClrTx/>
              <a:defRPr/>
            </a:pPr>
            <a:endParaRPr lang="vi-VN" kern="1200">
              <a:solidFill>
                <a:prstClr val="black">
                  <a:tint val="75000"/>
                </a:prstClr>
              </a:solidFill>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defTabSz="685800">
              <a:buClrTx/>
              <a:defRPr/>
            </a:pPr>
            <a:fld id="{B1C2F455-7829-48CA-B591-2F95A544C203}" type="slidenum">
              <a:rPr lang="vi-VN" kern="1200" smtClean="0">
                <a:solidFill>
                  <a:prstClr val="black">
                    <a:tint val="75000"/>
                  </a:prstClr>
                </a:solidFill>
                <a:latin typeface="Arial" panose="020B0604020202020204" pitchFamily="34" charset="0"/>
                <a:ea typeface="+mn-ea"/>
                <a:cs typeface="+mn-cs"/>
              </a:rPr>
              <a:pPr defTabSz="685800">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5838515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2"/>
        </a:solidFill>
        <a:effectLst/>
      </p:bgPr>
    </p:bg>
    <p:spTree>
      <p:nvGrpSpPr>
        <p:cNvPr id="1" name="Shape 51"/>
        <p:cNvGrpSpPr/>
        <p:nvPr/>
      </p:nvGrpSpPr>
      <p:grpSpPr>
        <a:xfrm>
          <a:off x="0" y="0"/>
          <a:ext cx="0" cy="0"/>
          <a:chOff x="0" y="0"/>
          <a:chExt cx="0" cy="0"/>
        </a:xfrm>
      </p:grpSpPr>
      <p:sp>
        <p:nvSpPr>
          <p:cNvPr id="52" name="Google Shape;52;p3"/>
          <p:cNvSpPr txBox="1">
            <a:spLocks noGrp="1"/>
          </p:cNvSpPr>
          <p:nvPr>
            <p:ph type="title"/>
          </p:nvPr>
        </p:nvSpPr>
        <p:spPr>
          <a:xfrm>
            <a:off x="945450" y="2491500"/>
            <a:ext cx="4764900" cy="1734900"/>
          </a:xfrm>
          <a:prstGeom prst="rect">
            <a:avLst/>
          </a:prstGeom>
        </p:spPr>
        <p:txBody>
          <a:bodyPr spcFirstLastPara="1" wrap="square" lIns="91425" tIns="91425" rIns="91425" bIns="91425" anchor="t" anchorCtr="0">
            <a:noAutofit/>
          </a:bodyPr>
          <a:lstStyle>
            <a:lvl1pPr lvl="0" algn="ctr">
              <a:spcBef>
                <a:spcPts val="0"/>
              </a:spcBef>
              <a:spcAft>
                <a:spcPts val="0"/>
              </a:spcAft>
              <a:buSzPts val="3600"/>
              <a:buNone/>
              <a:defRPr sz="5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53" name="Google Shape;53;p3"/>
          <p:cNvSpPr txBox="1">
            <a:spLocks noGrp="1"/>
          </p:cNvSpPr>
          <p:nvPr>
            <p:ph type="title" idx="2" hasCustomPrompt="1"/>
          </p:nvPr>
        </p:nvSpPr>
        <p:spPr>
          <a:xfrm>
            <a:off x="2655000" y="934100"/>
            <a:ext cx="1345800" cy="1074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5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grpSp>
        <p:nvGrpSpPr>
          <p:cNvPr id="54" name="Google Shape;54;p3"/>
          <p:cNvGrpSpPr/>
          <p:nvPr/>
        </p:nvGrpSpPr>
        <p:grpSpPr>
          <a:xfrm rot="899946">
            <a:off x="8546382" y="1255366"/>
            <a:ext cx="927929" cy="1029966"/>
            <a:chOff x="4254950" y="1366725"/>
            <a:chExt cx="328525" cy="364650"/>
          </a:xfrm>
        </p:grpSpPr>
        <p:sp>
          <p:nvSpPr>
            <p:cNvPr id="55" name="Google Shape;55;p3"/>
            <p:cNvSpPr/>
            <p:nvPr/>
          </p:nvSpPr>
          <p:spPr>
            <a:xfrm>
              <a:off x="4272775" y="1428450"/>
              <a:ext cx="274250" cy="299925"/>
            </a:xfrm>
            <a:custGeom>
              <a:avLst/>
              <a:gdLst/>
              <a:ahLst/>
              <a:cxnLst/>
              <a:rect l="l" t="t" r="r" b="b"/>
              <a:pathLst>
                <a:path w="10970" h="11997" extrusionOk="0">
                  <a:moveTo>
                    <a:pt x="9177" y="1"/>
                  </a:moveTo>
                  <a:lnTo>
                    <a:pt x="431" y="10027"/>
                  </a:lnTo>
                  <a:cubicBezTo>
                    <a:pt x="0" y="10522"/>
                    <a:pt x="51" y="11272"/>
                    <a:pt x="546" y="11704"/>
                  </a:cubicBezTo>
                  <a:cubicBezTo>
                    <a:pt x="771" y="11901"/>
                    <a:pt x="1049" y="11997"/>
                    <a:pt x="1326" y="11997"/>
                  </a:cubicBezTo>
                  <a:cubicBezTo>
                    <a:pt x="1658" y="11997"/>
                    <a:pt x="1988" y="11859"/>
                    <a:pt x="2223" y="11589"/>
                  </a:cubicBezTo>
                  <a:lnTo>
                    <a:pt x="10970" y="1563"/>
                  </a:lnTo>
                  <a:lnTo>
                    <a:pt x="10968" y="1563"/>
                  </a:lnTo>
                  <a:lnTo>
                    <a:pt x="917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3"/>
            <p:cNvSpPr/>
            <p:nvPr/>
          </p:nvSpPr>
          <p:spPr>
            <a:xfrm>
              <a:off x="4254950" y="1422325"/>
              <a:ext cx="283775" cy="309050"/>
            </a:xfrm>
            <a:custGeom>
              <a:avLst/>
              <a:gdLst/>
              <a:ahLst/>
              <a:cxnLst/>
              <a:rect l="l" t="t" r="r" b="b"/>
              <a:pathLst>
                <a:path w="11351" h="12362" extrusionOk="0">
                  <a:moveTo>
                    <a:pt x="9360" y="427"/>
                  </a:moveTo>
                  <a:lnTo>
                    <a:pt x="10923" y="1792"/>
                  </a:lnTo>
                  <a:lnTo>
                    <a:pt x="2277" y="11704"/>
                  </a:lnTo>
                  <a:cubicBezTo>
                    <a:pt x="2096" y="11913"/>
                    <a:pt x="1844" y="12039"/>
                    <a:pt x="1567" y="12057"/>
                  </a:cubicBezTo>
                  <a:cubicBezTo>
                    <a:pt x="1544" y="12058"/>
                    <a:pt x="1520" y="12059"/>
                    <a:pt x="1497" y="12059"/>
                  </a:cubicBezTo>
                  <a:cubicBezTo>
                    <a:pt x="1245" y="12059"/>
                    <a:pt x="1005" y="11971"/>
                    <a:pt x="814" y="11804"/>
                  </a:cubicBezTo>
                  <a:cubicBezTo>
                    <a:pt x="604" y="11622"/>
                    <a:pt x="479" y="11369"/>
                    <a:pt x="461" y="11093"/>
                  </a:cubicBezTo>
                  <a:cubicBezTo>
                    <a:pt x="441" y="10816"/>
                    <a:pt x="531" y="10548"/>
                    <a:pt x="713" y="10339"/>
                  </a:cubicBezTo>
                  <a:lnTo>
                    <a:pt x="9360" y="427"/>
                  </a:lnTo>
                  <a:close/>
                  <a:moveTo>
                    <a:pt x="9331" y="1"/>
                  </a:moveTo>
                  <a:lnTo>
                    <a:pt x="486" y="10140"/>
                  </a:lnTo>
                  <a:cubicBezTo>
                    <a:pt x="0" y="10698"/>
                    <a:pt x="57" y="11546"/>
                    <a:pt x="615" y="12031"/>
                  </a:cubicBezTo>
                  <a:cubicBezTo>
                    <a:pt x="861" y="12247"/>
                    <a:pt x="1169" y="12362"/>
                    <a:pt x="1494" y="12362"/>
                  </a:cubicBezTo>
                  <a:cubicBezTo>
                    <a:pt x="1525" y="12362"/>
                    <a:pt x="1557" y="12362"/>
                    <a:pt x="1586" y="12359"/>
                  </a:cubicBezTo>
                  <a:cubicBezTo>
                    <a:pt x="1944" y="12335"/>
                    <a:pt x="2271" y="12172"/>
                    <a:pt x="2506" y="11903"/>
                  </a:cubicBezTo>
                  <a:lnTo>
                    <a:pt x="11351" y="1762"/>
                  </a:lnTo>
                  <a:lnTo>
                    <a:pt x="9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3"/>
            <p:cNvSpPr/>
            <p:nvPr/>
          </p:nvSpPr>
          <p:spPr>
            <a:xfrm>
              <a:off x="4260075" y="1538325"/>
              <a:ext cx="107750" cy="131850"/>
            </a:xfrm>
            <a:custGeom>
              <a:avLst/>
              <a:gdLst/>
              <a:ahLst/>
              <a:cxnLst/>
              <a:rect l="l" t="t" r="r" b="b"/>
              <a:pathLst>
                <a:path w="4310" h="5274" extrusionOk="0">
                  <a:moveTo>
                    <a:pt x="4083" y="1"/>
                  </a:moveTo>
                  <a:lnTo>
                    <a:pt x="0" y="4681"/>
                  </a:lnTo>
                  <a:lnTo>
                    <a:pt x="680" y="5273"/>
                  </a:lnTo>
                  <a:lnTo>
                    <a:pt x="879" y="5044"/>
                  </a:lnTo>
                  <a:lnTo>
                    <a:pt x="428" y="4651"/>
                  </a:lnTo>
                  <a:lnTo>
                    <a:pt x="4310" y="200"/>
                  </a:lnTo>
                  <a:lnTo>
                    <a:pt x="408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3"/>
            <p:cNvSpPr/>
            <p:nvPr/>
          </p:nvSpPr>
          <p:spPr>
            <a:xfrm>
              <a:off x="4293450" y="1678800"/>
              <a:ext cx="33550" cy="30650"/>
            </a:xfrm>
            <a:custGeom>
              <a:avLst/>
              <a:gdLst/>
              <a:ahLst/>
              <a:cxnLst/>
              <a:rect l="l" t="t" r="r" b="b"/>
              <a:pathLst>
                <a:path w="1342" h="1226" extrusionOk="0">
                  <a:moveTo>
                    <a:pt x="199" y="1"/>
                  </a:moveTo>
                  <a:lnTo>
                    <a:pt x="0" y="228"/>
                  </a:lnTo>
                  <a:lnTo>
                    <a:pt x="1142" y="1225"/>
                  </a:lnTo>
                  <a:lnTo>
                    <a:pt x="1341" y="997"/>
                  </a:lnTo>
                  <a:lnTo>
                    <a:pt x="19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3"/>
            <p:cNvSpPr/>
            <p:nvPr/>
          </p:nvSpPr>
          <p:spPr>
            <a:xfrm>
              <a:off x="4489800" y="1415500"/>
              <a:ext cx="53350" cy="50800"/>
            </a:xfrm>
            <a:custGeom>
              <a:avLst/>
              <a:gdLst/>
              <a:ahLst/>
              <a:cxnLst/>
              <a:rect l="l" t="t" r="r" b="b"/>
              <a:pathLst>
                <a:path w="2134" h="2032" extrusionOk="0">
                  <a:moveTo>
                    <a:pt x="655" y="428"/>
                  </a:moveTo>
                  <a:lnTo>
                    <a:pt x="1707" y="1344"/>
                  </a:lnTo>
                  <a:lnTo>
                    <a:pt x="1479" y="1604"/>
                  </a:lnTo>
                  <a:lnTo>
                    <a:pt x="428" y="688"/>
                  </a:lnTo>
                  <a:lnTo>
                    <a:pt x="655" y="428"/>
                  </a:lnTo>
                  <a:close/>
                  <a:moveTo>
                    <a:pt x="627" y="0"/>
                  </a:moveTo>
                  <a:lnTo>
                    <a:pt x="0" y="718"/>
                  </a:lnTo>
                  <a:lnTo>
                    <a:pt x="1509" y="2032"/>
                  </a:lnTo>
                  <a:lnTo>
                    <a:pt x="2133" y="1316"/>
                  </a:lnTo>
                  <a:lnTo>
                    <a:pt x="62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3"/>
            <p:cNvSpPr/>
            <p:nvPr/>
          </p:nvSpPr>
          <p:spPr>
            <a:xfrm>
              <a:off x="4548125" y="1366725"/>
              <a:ext cx="35350" cy="35000"/>
            </a:xfrm>
            <a:custGeom>
              <a:avLst/>
              <a:gdLst/>
              <a:ahLst/>
              <a:cxnLst/>
              <a:rect l="l" t="t" r="r" b="b"/>
              <a:pathLst>
                <a:path w="1414" h="1400" extrusionOk="0">
                  <a:moveTo>
                    <a:pt x="906" y="303"/>
                  </a:moveTo>
                  <a:cubicBezTo>
                    <a:pt x="942" y="303"/>
                    <a:pt x="978" y="317"/>
                    <a:pt x="1005" y="341"/>
                  </a:cubicBezTo>
                  <a:cubicBezTo>
                    <a:pt x="1068" y="396"/>
                    <a:pt x="1075" y="492"/>
                    <a:pt x="1020" y="556"/>
                  </a:cubicBezTo>
                  <a:lnTo>
                    <a:pt x="657" y="972"/>
                  </a:lnTo>
                  <a:lnTo>
                    <a:pt x="427" y="772"/>
                  </a:lnTo>
                  <a:lnTo>
                    <a:pt x="791" y="356"/>
                  </a:lnTo>
                  <a:cubicBezTo>
                    <a:pt x="817" y="325"/>
                    <a:pt x="854" y="307"/>
                    <a:pt x="895" y="304"/>
                  </a:cubicBezTo>
                  <a:cubicBezTo>
                    <a:pt x="898" y="304"/>
                    <a:pt x="902" y="303"/>
                    <a:pt x="906" y="303"/>
                  </a:cubicBezTo>
                  <a:close/>
                  <a:moveTo>
                    <a:pt x="908" y="1"/>
                  </a:moveTo>
                  <a:cubicBezTo>
                    <a:pt x="897" y="1"/>
                    <a:pt x="886" y="1"/>
                    <a:pt x="875" y="2"/>
                  </a:cubicBezTo>
                  <a:cubicBezTo>
                    <a:pt x="754" y="11"/>
                    <a:pt x="642" y="65"/>
                    <a:pt x="563" y="157"/>
                  </a:cubicBezTo>
                  <a:lnTo>
                    <a:pt x="1" y="802"/>
                  </a:lnTo>
                  <a:lnTo>
                    <a:pt x="685" y="1400"/>
                  </a:lnTo>
                  <a:lnTo>
                    <a:pt x="1249" y="755"/>
                  </a:lnTo>
                  <a:cubicBezTo>
                    <a:pt x="1413" y="565"/>
                    <a:pt x="1394" y="278"/>
                    <a:pt x="1204" y="112"/>
                  </a:cubicBezTo>
                  <a:cubicBezTo>
                    <a:pt x="1121" y="41"/>
                    <a:pt x="1016" y="1"/>
                    <a:pt x="9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3"/>
            <p:cNvSpPr/>
            <p:nvPr/>
          </p:nvSpPr>
          <p:spPr>
            <a:xfrm>
              <a:off x="4504525" y="1379850"/>
              <a:ext cx="67100" cy="69550"/>
            </a:xfrm>
            <a:custGeom>
              <a:avLst/>
              <a:gdLst/>
              <a:ahLst/>
              <a:cxnLst/>
              <a:rect l="l" t="t" r="r" b="b"/>
              <a:pathLst>
                <a:path w="2684" h="2782" extrusionOk="0">
                  <a:moveTo>
                    <a:pt x="1887" y="0"/>
                  </a:moveTo>
                  <a:lnTo>
                    <a:pt x="0" y="1472"/>
                  </a:lnTo>
                  <a:lnTo>
                    <a:pt x="187" y="1712"/>
                  </a:lnTo>
                  <a:lnTo>
                    <a:pt x="1876" y="392"/>
                  </a:lnTo>
                  <a:lnTo>
                    <a:pt x="2299" y="759"/>
                  </a:lnTo>
                  <a:lnTo>
                    <a:pt x="1241" y="2634"/>
                  </a:lnTo>
                  <a:lnTo>
                    <a:pt x="1504" y="2782"/>
                  </a:lnTo>
                  <a:lnTo>
                    <a:pt x="2683" y="694"/>
                  </a:lnTo>
                  <a:lnTo>
                    <a:pt x="188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 name="Google Shape;62;p3"/>
          <p:cNvGrpSpPr/>
          <p:nvPr/>
        </p:nvGrpSpPr>
        <p:grpSpPr>
          <a:xfrm>
            <a:off x="8486924" y="704123"/>
            <a:ext cx="187474" cy="183369"/>
            <a:chOff x="1115663" y="1586275"/>
            <a:chExt cx="73075" cy="71475"/>
          </a:xfrm>
        </p:grpSpPr>
        <p:sp>
          <p:nvSpPr>
            <p:cNvPr id="63" name="Google Shape;63;p3"/>
            <p:cNvSpPr/>
            <p:nvPr/>
          </p:nvSpPr>
          <p:spPr>
            <a:xfrm>
              <a:off x="1115663" y="1586950"/>
              <a:ext cx="71425" cy="70200"/>
            </a:xfrm>
            <a:custGeom>
              <a:avLst/>
              <a:gdLst/>
              <a:ahLst/>
              <a:cxnLst/>
              <a:rect l="l" t="t" r="r" b="b"/>
              <a:pathLst>
                <a:path w="2857" h="2808" extrusionOk="0">
                  <a:moveTo>
                    <a:pt x="2395" y="314"/>
                  </a:moveTo>
                  <a:cubicBezTo>
                    <a:pt x="2434" y="314"/>
                    <a:pt x="2470" y="329"/>
                    <a:pt x="2497" y="356"/>
                  </a:cubicBezTo>
                  <a:cubicBezTo>
                    <a:pt x="2524" y="383"/>
                    <a:pt x="2539" y="419"/>
                    <a:pt x="2539" y="457"/>
                  </a:cubicBezTo>
                  <a:cubicBezTo>
                    <a:pt x="2539" y="495"/>
                    <a:pt x="2524" y="531"/>
                    <a:pt x="2497" y="558"/>
                  </a:cubicBezTo>
                  <a:lnTo>
                    <a:pt x="606" y="2447"/>
                  </a:lnTo>
                  <a:cubicBezTo>
                    <a:pt x="578" y="2475"/>
                    <a:pt x="541" y="2489"/>
                    <a:pt x="505" y="2489"/>
                  </a:cubicBezTo>
                  <a:cubicBezTo>
                    <a:pt x="468" y="2489"/>
                    <a:pt x="432" y="2475"/>
                    <a:pt x="404" y="2447"/>
                  </a:cubicBezTo>
                  <a:cubicBezTo>
                    <a:pt x="349" y="2392"/>
                    <a:pt x="349" y="2301"/>
                    <a:pt x="404" y="2245"/>
                  </a:cubicBezTo>
                  <a:lnTo>
                    <a:pt x="2295" y="356"/>
                  </a:lnTo>
                  <a:cubicBezTo>
                    <a:pt x="2322" y="329"/>
                    <a:pt x="2358" y="314"/>
                    <a:pt x="2395" y="314"/>
                  </a:cubicBezTo>
                  <a:close/>
                  <a:moveTo>
                    <a:pt x="2395" y="0"/>
                  </a:moveTo>
                  <a:cubicBezTo>
                    <a:pt x="2275" y="0"/>
                    <a:pt x="2156" y="44"/>
                    <a:pt x="2069" y="132"/>
                  </a:cubicBezTo>
                  <a:lnTo>
                    <a:pt x="180" y="2021"/>
                  </a:lnTo>
                  <a:cubicBezTo>
                    <a:pt x="0" y="2200"/>
                    <a:pt x="0" y="2493"/>
                    <a:pt x="180" y="2673"/>
                  </a:cubicBezTo>
                  <a:cubicBezTo>
                    <a:pt x="269" y="2762"/>
                    <a:pt x="387" y="2807"/>
                    <a:pt x="506" y="2807"/>
                  </a:cubicBezTo>
                  <a:cubicBezTo>
                    <a:pt x="624" y="2807"/>
                    <a:pt x="742" y="2762"/>
                    <a:pt x="831" y="2673"/>
                  </a:cubicBezTo>
                  <a:lnTo>
                    <a:pt x="2721" y="783"/>
                  </a:lnTo>
                  <a:cubicBezTo>
                    <a:pt x="2808" y="697"/>
                    <a:pt x="2857" y="580"/>
                    <a:pt x="2857" y="457"/>
                  </a:cubicBezTo>
                  <a:cubicBezTo>
                    <a:pt x="2857" y="333"/>
                    <a:pt x="2808" y="218"/>
                    <a:pt x="2721" y="132"/>
                  </a:cubicBezTo>
                  <a:cubicBezTo>
                    <a:pt x="2634" y="44"/>
                    <a:pt x="2515" y="0"/>
                    <a:pt x="23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3"/>
            <p:cNvSpPr/>
            <p:nvPr/>
          </p:nvSpPr>
          <p:spPr>
            <a:xfrm>
              <a:off x="1159763" y="1628750"/>
              <a:ext cx="28975" cy="29000"/>
            </a:xfrm>
            <a:custGeom>
              <a:avLst/>
              <a:gdLst/>
              <a:ahLst/>
              <a:cxnLst/>
              <a:rect l="l" t="t" r="r" b="b"/>
              <a:pathLst>
                <a:path w="1159" h="1160" extrusionOk="0">
                  <a:moveTo>
                    <a:pt x="579" y="319"/>
                  </a:moveTo>
                  <a:cubicBezTo>
                    <a:pt x="724" y="319"/>
                    <a:pt x="840" y="436"/>
                    <a:pt x="840" y="581"/>
                  </a:cubicBezTo>
                  <a:cubicBezTo>
                    <a:pt x="840" y="724"/>
                    <a:pt x="724" y="841"/>
                    <a:pt x="579" y="841"/>
                  </a:cubicBezTo>
                  <a:cubicBezTo>
                    <a:pt x="435" y="841"/>
                    <a:pt x="319" y="724"/>
                    <a:pt x="319" y="581"/>
                  </a:cubicBezTo>
                  <a:cubicBezTo>
                    <a:pt x="319" y="436"/>
                    <a:pt x="435" y="319"/>
                    <a:pt x="579" y="319"/>
                  </a:cubicBezTo>
                  <a:close/>
                  <a:moveTo>
                    <a:pt x="579" y="1"/>
                  </a:moveTo>
                  <a:cubicBezTo>
                    <a:pt x="260" y="1"/>
                    <a:pt x="0" y="261"/>
                    <a:pt x="0" y="581"/>
                  </a:cubicBezTo>
                  <a:cubicBezTo>
                    <a:pt x="0" y="899"/>
                    <a:pt x="260" y="1159"/>
                    <a:pt x="579" y="1159"/>
                  </a:cubicBezTo>
                  <a:cubicBezTo>
                    <a:pt x="899" y="1159"/>
                    <a:pt x="1159" y="899"/>
                    <a:pt x="1159" y="581"/>
                  </a:cubicBezTo>
                  <a:cubicBezTo>
                    <a:pt x="1159" y="261"/>
                    <a:pt x="899" y="1"/>
                    <a:pt x="5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3"/>
            <p:cNvSpPr/>
            <p:nvPr/>
          </p:nvSpPr>
          <p:spPr>
            <a:xfrm>
              <a:off x="1116138" y="1586275"/>
              <a:ext cx="29000" cy="28975"/>
            </a:xfrm>
            <a:custGeom>
              <a:avLst/>
              <a:gdLst/>
              <a:ahLst/>
              <a:cxnLst/>
              <a:rect l="l" t="t" r="r" b="b"/>
              <a:pathLst>
                <a:path w="1160" h="1159" extrusionOk="0">
                  <a:moveTo>
                    <a:pt x="579" y="317"/>
                  </a:moveTo>
                  <a:cubicBezTo>
                    <a:pt x="724" y="317"/>
                    <a:pt x="841" y="435"/>
                    <a:pt x="841" y="579"/>
                  </a:cubicBezTo>
                  <a:cubicBezTo>
                    <a:pt x="841" y="724"/>
                    <a:pt x="724" y="840"/>
                    <a:pt x="579" y="840"/>
                  </a:cubicBezTo>
                  <a:cubicBezTo>
                    <a:pt x="436" y="840"/>
                    <a:pt x="319" y="724"/>
                    <a:pt x="319" y="579"/>
                  </a:cubicBezTo>
                  <a:cubicBezTo>
                    <a:pt x="319" y="435"/>
                    <a:pt x="436" y="317"/>
                    <a:pt x="579" y="317"/>
                  </a:cubicBezTo>
                  <a:close/>
                  <a:moveTo>
                    <a:pt x="579" y="0"/>
                  </a:moveTo>
                  <a:cubicBezTo>
                    <a:pt x="261" y="0"/>
                    <a:pt x="1" y="259"/>
                    <a:pt x="1" y="579"/>
                  </a:cubicBezTo>
                  <a:cubicBezTo>
                    <a:pt x="1" y="898"/>
                    <a:pt x="261" y="1159"/>
                    <a:pt x="579" y="1159"/>
                  </a:cubicBezTo>
                  <a:cubicBezTo>
                    <a:pt x="899" y="1159"/>
                    <a:pt x="1159" y="898"/>
                    <a:pt x="1159" y="579"/>
                  </a:cubicBezTo>
                  <a:cubicBezTo>
                    <a:pt x="1159" y="259"/>
                    <a:pt x="899" y="0"/>
                    <a:pt x="5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pPr defTabSz="685800">
              <a:buClrTx/>
              <a:defRPr/>
            </a:pPr>
            <a:fld id="{62A566AC-12EB-4B55-8058-097675A35D66}" type="datetimeFigureOut">
              <a:rPr lang="vi-VN" kern="1200" smtClean="0">
                <a:solidFill>
                  <a:prstClr val="black">
                    <a:tint val="75000"/>
                  </a:prstClr>
                </a:solidFill>
                <a:latin typeface="Arial" panose="020B0604020202020204" pitchFamily="34" charset="0"/>
                <a:ea typeface="+mn-ea"/>
                <a:cs typeface="+mn-cs"/>
              </a:rPr>
              <a:pPr defTabSz="685800">
                <a:buClrTx/>
                <a:defRPr/>
              </a:pPr>
              <a:t>28/11/2024</a:t>
            </a:fld>
            <a:endParaRPr lang="vi-VN" kern="1200">
              <a:solidFill>
                <a:prstClr val="black">
                  <a:tint val="75000"/>
                </a:prstClr>
              </a:solidFill>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defTabSz="685800">
              <a:buClrTx/>
              <a:defRPr/>
            </a:pPr>
            <a:endParaRPr lang="vi-VN" kern="1200">
              <a:solidFill>
                <a:prstClr val="black">
                  <a:tint val="75000"/>
                </a:prstClr>
              </a:solidFill>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defTabSz="685800">
              <a:buClrTx/>
              <a:defRPr/>
            </a:pPr>
            <a:fld id="{B1C2F455-7829-48CA-B591-2F95A544C203}" type="slidenum">
              <a:rPr lang="vi-VN" kern="1200" smtClean="0">
                <a:solidFill>
                  <a:prstClr val="black">
                    <a:tint val="75000"/>
                  </a:prstClr>
                </a:solidFill>
                <a:latin typeface="Arial" panose="020B0604020202020204" pitchFamily="34" charset="0"/>
                <a:ea typeface="+mn-ea"/>
                <a:cs typeface="+mn-cs"/>
              </a:rPr>
              <a:pPr defTabSz="685800">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8269490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smtClean="0"/>
              <a:t>Click to edit Master title style</a:t>
            </a:r>
            <a:endParaRPr lang="vi-VN"/>
          </a:p>
        </p:txBody>
      </p:sp>
      <p:sp>
        <p:nvSpPr>
          <p:cNvPr id="3" name="Text Placeholder 2"/>
          <p:cNvSpPr>
            <a:spLocks noGrp="1"/>
          </p:cNvSpPr>
          <p:nvPr>
            <p:ph type="body" idx="1"/>
          </p:nvPr>
        </p:nvSpPr>
        <p:spPr>
          <a:xfrm>
            <a:off x="623888" y="3442098"/>
            <a:ext cx="7886700" cy="1125141"/>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685800">
              <a:buClrTx/>
              <a:defRPr/>
            </a:pPr>
            <a:fld id="{62A566AC-12EB-4B55-8058-097675A35D66}" type="datetimeFigureOut">
              <a:rPr lang="vi-VN" kern="1200" smtClean="0">
                <a:solidFill>
                  <a:prstClr val="black">
                    <a:tint val="75000"/>
                  </a:prstClr>
                </a:solidFill>
                <a:latin typeface="Arial" panose="020B0604020202020204" pitchFamily="34" charset="0"/>
                <a:ea typeface="+mn-ea"/>
                <a:cs typeface="+mn-cs"/>
              </a:rPr>
              <a:pPr defTabSz="685800">
                <a:buClrTx/>
                <a:defRPr/>
              </a:pPr>
              <a:t>28/11/2024</a:t>
            </a:fld>
            <a:endParaRPr lang="vi-VN" kern="1200">
              <a:solidFill>
                <a:prstClr val="black">
                  <a:tint val="75000"/>
                </a:prstClr>
              </a:solidFill>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defTabSz="685800">
              <a:buClrTx/>
              <a:defRPr/>
            </a:pPr>
            <a:endParaRPr lang="vi-VN" kern="1200">
              <a:solidFill>
                <a:prstClr val="black">
                  <a:tint val="75000"/>
                </a:prstClr>
              </a:solidFill>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defTabSz="685800">
              <a:buClrTx/>
              <a:defRPr/>
            </a:pPr>
            <a:fld id="{B1C2F455-7829-48CA-B591-2F95A544C203}" type="slidenum">
              <a:rPr lang="vi-VN" kern="1200" smtClean="0">
                <a:solidFill>
                  <a:prstClr val="black">
                    <a:tint val="75000"/>
                  </a:prstClr>
                </a:solidFill>
                <a:latin typeface="Arial" panose="020B0604020202020204" pitchFamily="34" charset="0"/>
                <a:ea typeface="+mn-ea"/>
                <a:cs typeface="+mn-cs"/>
              </a:rPr>
              <a:pPr defTabSz="685800">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23862184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628650" y="1369219"/>
            <a:ext cx="3886200" cy="326350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4629150" y="1369219"/>
            <a:ext cx="3886200" cy="326350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Date Placeholder 4"/>
          <p:cNvSpPr>
            <a:spLocks noGrp="1"/>
          </p:cNvSpPr>
          <p:nvPr>
            <p:ph type="dt" sz="half" idx="10"/>
          </p:nvPr>
        </p:nvSpPr>
        <p:spPr/>
        <p:txBody>
          <a:bodyPr/>
          <a:lstStyle/>
          <a:p>
            <a:pPr defTabSz="685800">
              <a:buClrTx/>
              <a:defRPr/>
            </a:pPr>
            <a:fld id="{62A566AC-12EB-4B55-8058-097675A35D66}" type="datetimeFigureOut">
              <a:rPr lang="vi-VN" kern="1200" smtClean="0">
                <a:solidFill>
                  <a:prstClr val="black">
                    <a:tint val="75000"/>
                  </a:prstClr>
                </a:solidFill>
                <a:latin typeface="Arial" panose="020B0604020202020204" pitchFamily="34" charset="0"/>
                <a:ea typeface="+mn-ea"/>
                <a:cs typeface="+mn-cs"/>
              </a:rPr>
              <a:pPr defTabSz="685800">
                <a:buClrTx/>
                <a:defRPr/>
              </a:pPr>
              <a:t>28/11/2024</a:t>
            </a:fld>
            <a:endParaRPr lang="vi-VN" kern="1200">
              <a:solidFill>
                <a:prstClr val="black">
                  <a:tint val="75000"/>
                </a:prstClr>
              </a:solidFill>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defTabSz="685800">
              <a:buClrTx/>
              <a:defRPr/>
            </a:pPr>
            <a:endParaRPr lang="vi-VN" kern="1200">
              <a:solidFill>
                <a:prstClr val="black">
                  <a:tint val="75000"/>
                </a:prstClr>
              </a:solidFill>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defTabSz="685800">
              <a:buClrTx/>
              <a:defRPr/>
            </a:pPr>
            <a:fld id="{B1C2F455-7829-48CA-B591-2F95A544C203}" type="slidenum">
              <a:rPr lang="vi-VN" kern="1200" smtClean="0">
                <a:solidFill>
                  <a:prstClr val="black">
                    <a:tint val="75000"/>
                  </a:prstClr>
                </a:solidFill>
                <a:latin typeface="Arial" panose="020B0604020202020204" pitchFamily="34" charset="0"/>
                <a:ea typeface="+mn-ea"/>
                <a:cs typeface="+mn-cs"/>
              </a:rPr>
              <a:pPr defTabSz="685800">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25408997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3"/>
          </a:xfrm>
        </p:spPr>
        <p:txBody>
          <a:bodyPr/>
          <a:lstStyle/>
          <a:p>
            <a:r>
              <a:rPr lang="en-US" smtClean="0"/>
              <a:t>Click to edit Master title style</a:t>
            </a:r>
            <a:endParaRPr lang="vi-VN"/>
          </a:p>
        </p:txBody>
      </p:sp>
      <p:sp>
        <p:nvSpPr>
          <p:cNvPr id="3" name="Text Placeholder 2"/>
          <p:cNvSpPr>
            <a:spLocks noGrp="1"/>
          </p:cNvSpPr>
          <p:nvPr>
            <p:ph type="body" idx="1"/>
          </p:nvPr>
        </p:nvSpPr>
        <p:spPr>
          <a:xfrm>
            <a:off x="629842" y="1260873"/>
            <a:ext cx="386834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1878807"/>
            <a:ext cx="3868341" cy="2763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4629150" y="1260873"/>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1878807"/>
            <a:ext cx="3887391" cy="2763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Date Placeholder 6"/>
          <p:cNvSpPr>
            <a:spLocks noGrp="1"/>
          </p:cNvSpPr>
          <p:nvPr>
            <p:ph type="dt" sz="half" idx="10"/>
          </p:nvPr>
        </p:nvSpPr>
        <p:spPr/>
        <p:txBody>
          <a:bodyPr/>
          <a:lstStyle/>
          <a:p>
            <a:pPr defTabSz="685800">
              <a:buClrTx/>
              <a:defRPr/>
            </a:pPr>
            <a:fld id="{62A566AC-12EB-4B55-8058-097675A35D66}" type="datetimeFigureOut">
              <a:rPr lang="vi-VN" kern="1200" smtClean="0">
                <a:solidFill>
                  <a:prstClr val="black">
                    <a:tint val="75000"/>
                  </a:prstClr>
                </a:solidFill>
                <a:latin typeface="Arial" panose="020B0604020202020204" pitchFamily="34" charset="0"/>
                <a:ea typeface="+mn-ea"/>
                <a:cs typeface="+mn-cs"/>
              </a:rPr>
              <a:pPr defTabSz="685800">
                <a:buClrTx/>
                <a:defRPr/>
              </a:pPr>
              <a:t>28/11/2024</a:t>
            </a:fld>
            <a:endParaRPr lang="vi-VN" kern="1200">
              <a:solidFill>
                <a:prstClr val="black">
                  <a:tint val="75000"/>
                </a:prstClr>
              </a:solidFill>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defTabSz="685800">
              <a:buClrTx/>
              <a:defRPr/>
            </a:pPr>
            <a:endParaRPr lang="vi-VN" kern="1200">
              <a:solidFill>
                <a:prstClr val="black">
                  <a:tint val="75000"/>
                </a:prstClr>
              </a:solidFill>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defTabSz="685800">
              <a:buClrTx/>
              <a:defRPr/>
            </a:pPr>
            <a:fld id="{B1C2F455-7829-48CA-B591-2F95A544C203}" type="slidenum">
              <a:rPr lang="vi-VN" kern="1200" smtClean="0">
                <a:solidFill>
                  <a:prstClr val="black">
                    <a:tint val="75000"/>
                  </a:prstClr>
                </a:solidFill>
                <a:latin typeface="Arial" panose="020B0604020202020204" pitchFamily="34" charset="0"/>
                <a:ea typeface="+mn-ea"/>
                <a:cs typeface="+mn-cs"/>
              </a:rPr>
              <a:pPr defTabSz="685800">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40452935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Date Placeholder 2"/>
          <p:cNvSpPr>
            <a:spLocks noGrp="1"/>
          </p:cNvSpPr>
          <p:nvPr>
            <p:ph type="dt" sz="half" idx="10"/>
          </p:nvPr>
        </p:nvSpPr>
        <p:spPr/>
        <p:txBody>
          <a:bodyPr/>
          <a:lstStyle/>
          <a:p>
            <a:pPr defTabSz="685800">
              <a:buClrTx/>
              <a:defRPr/>
            </a:pPr>
            <a:fld id="{62A566AC-12EB-4B55-8058-097675A35D66}" type="datetimeFigureOut">
              <a:rPr lang="vi-VN" kern="1200" smtClean="0">
                <a:solidFill>
                  <a:prstClr val="black">
                    <a:tint val="75000"/>
                  </a:prstClr>
                </a:solidFill>
                <a:latin typeface="Arial" panose="020B0604020202020204" pitchFamily="34" charset="0"/>
                <a:ea typeface="+mn-ea"/>
                <a:cs typeface="+mn-cs"/>
              </a:rPr>
              <a:pPr defTabSz="685800">
                <a:buClrTx/>
                <a:defRPr/>
              </a:pPr>
              <a:t>28/11/2024</a:t>
            </a:fld>
            <a:endParaRPr lang="vi-VN" kern="1200">
              <a:solidFill>
                <a:prstClr val="black">
                  <a:tint val="75000"/>
                </a:prstClr>
              </a:solidFill>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defTabSz="685800">
              <a:buClrTx/>
              <a:defRPr/>
            </a:pPr>
            <a:endParaRPr lang="vi-VN" kern="1200">
              <a:solidFill>
                <a:prstClr val="black">
                  <a:tint val="75000"/>
                </a:prstClr>
              </a:solidFill>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defTabSz="685800">
              <a:buClrTx/>
              <a:defRPr/>
            </a:pPr>
            <a:fld id="{B1C2F455-7829-48CA-B591-2F95A544C203}" type="slidenum">
              <a:rPr lang="vi-VN" kern="1200" smtClean="0">
                <a:solidFill>
                  <a:prstClr val="black">
                    <a:tint val="75000"/>
                  </a:prstClr>
                </a:solidFill>
                <a:latin typeface="Arial" panose="020B0604020202020204" pitchFamily="34" charset="0"/>
                <a:ea typeface="+mn-ea"/>
                <a:cs typeface="+mn-cs"/>
              </a:rPr>
              <a:pPr defTabSz="685800">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25441673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buClrTx/>
              <a:defRPr/>
            </a:pPr>
            <a:fld id="{62A566AC-12EB-4B55-8058-097675A35D66}" type="datetimeFigureOut">
              <a:rPr lang="vi-VN" kern="1200" smtClean="0">
                <a:solidFill>
                  <a:prstClr val="black">
                    <a:tint val="75000"/>
                  </a:prstClr>
                </a:solidFill>
                <a:latin typeface="Arial" panose="020B0604020202020204" pitchFamily="34" charset="0"/>
                <a:ea typeface="+mn-ea"/>
                <a:cs typeface="+mn-cs"/>
              </a:rPr>
              <a:pPr defTabSz="685800">
                <a:buClrTx/>
                <a:defRPr/>
              </a:pPr>
              <a:t>28/11/2024</a:t>
            </a:fld>
            <a:endParaRPr lang="vi-VN" kern="1200">
              <a:solidFill>
                <a:prstClr val="black">
                  <a:tint val="75000"/>
                </a:prstClr>
              </a:solidFill>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defTabSz="685800">
              <a:buClrTx/>
              <a:defRPr/>
            </a:pPr>
            <a:endParaRPr lang="vi-VN" kern="1200">
              <a:solidFill>
                <a:prstClr val="black">
                  <a:tint val="75000"/>
                </a:prstClr>
              </a:solidFill>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defTabSz="685800">
              <a:buClrTx/>
              <a:defRPr/>
            </a:pPr>
            <a:fld id="{B1C2F455-7829-48CA-B591-2F95A544C203}" type="slidenum">
              <a:rPr lang="vi-VN" kern="1200" smtClean="0">
                <a:solidFill>
                  <a:prstClr val="black">
                    <a:tint val="75000"/>
                  </a:prstClr>
                </a:solidFill>
                <a:latin typeface="Arial" panose="020B0604020202020204" pitchFamily="34" charset="0"/>
                <a:ea typeface="+mn-ea"/>
                <a:cs typeface="+mn-cs"/>
              </a:rPr>
              <a:pPr defTabSz="685800">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30182242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2" y="342900"/>
            <a:ext cx="2949178" cy="1200150"/>
          </a:xfrm>
        </p:spPr>
        <p:txBody>
          <a:bodyPr anchor="b"/>
          <a:lstStyle>
            <a:lvl1pPr>
              <a:defRPr sz="2400"/>
            </a:lvl1pPr>
          </a:lstStyle>
          <a:p>
            <a:r>
              <a:rPr lang="en-US" smtClean="0"/>
              <a:t>Click to edit Master title style</a:t>
            </a:r>
            <a:endParaRPr lang="vi-VN"/>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629842"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685800">
              <a:buClrTx/>
              <a:defRPr/>
            </a:pPr>
            <a:fld id="{62A566AC-12EB-4B55-8058-097675A35D66}" type="datetimeFigureOut">
              <a:rPr lang="vi-VN" kern="1200" smtClean="0">
                <a:solidFill>
                  <a:prstClr val="black">
                    <a:tint val="75000"/>
                  </a:prstClr>
                </a:solidFill>
                <a:latin typeface="Arial" panose="020B0604020202020204" pitchFamily="34" charset="0"/>
                <a:ea typeface="+mn-ea"/>
                <a:cs typeface="+mn-cs"/>
              </a:rPr>
              <a:pPr defTabSz="685800">
                <a:buClrTx/>
                <a:defRPr/>
              </a:pPr>
              <a:t>28/11/2024</a:t>
            </a:fld>
            <a:endParaRPr lang="vi-VN" kern="1200">
              <a:solidFill>
                <a:prstClr val="black">
                  <a:tint val="75000"/>
                </a:prstClr>
              </a:solidFill>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defTabSz="685800">
              <a:buClrTx/>
              <a:defRPr/>
            </a:pPr>
            <a:endParaRPr lang="vi-VN" kern="1200">
              <a:solidFill>
                <a:prstClr val="black">
                  <a:tint val="75000"/>
                </a:prstClr>
              </a:solidFill>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defTabSz="685800">
              <a:buClrTx/>
              <a:defRPr/>
            </a:pPr>
            <a:fld id="{B1C2F455-7829-48CA-B591-2F95A544C203}" type="slidenum">
              <a:rPr lang="vi-VN" kern="1200" smtClean="0">
                <a:solidFill>
                  <a:prstClr val="black">
                    <a:tint val="75000"/>
                  </a:prstClr>
                </a:solidFill>
                <a:latin typeface="Arial" panose="020B0604020202020204" pitchFamily="34" charset="0"/>
                <a:ea typeface="+mn-ea"/>
                <a:cs typeface="+mn-cs"/>
              </a:rPr>
              <a:pPr defTabSz="685800">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30756509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2" y="342900"/>
            <a:ext cx="2949178" cy="1200150"/>
          </a:xfrm>
        </p:spPr>
        <p:txBody>
          <a:bodyPr anchor="b"/>
          <a:lstStyle>
            <a:lvl1pPr>
              <a:defRPr sz="2400"/>
            </a:lvl1pPr>
          </a:lstStyle>
          <a:p>
            <a:r>
              <a:rPr lang="en-US" smtClean="0"/>
              <a:t>Click to edit Master title style</a:t>
            </a:r>
            <a:endParaRPr lang="vi-VN"/>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vi-VN"/>
          </a:p>
        </p:txBody>
      </p:sp>
      <p:sp>
        <p:nvSpPr>
          <p:cNvPr id="4" name="Text Placeholder 3"/>
          <p:cNvSpPr>
            <a:spLocks noGrp="1"/>
          </p:cNvSpPr>
          <p:nvPr>
            <p:ph type="body" sz="half" idx="2"/>
          </p:nvPr>
        </p:nvSpPr>
        <p:spPr>
          <a:xfrm>
            <a:off x="629842"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685800">
              <a:buClrTx/>
              <a:defRPr/>
            </a:pPr>
            <a:fld id="{62A566AC-12EB-4B55-8058-097675A35D66}" type="datetimeFigureOut">
              <a:rPr lang="vi-VN" kern="1200" smtClean="0">
                <a:solidFill>
                  <a:prstClr val="black">
                    <a:tint val="75000"/>
                  </a:prstClr>
                </a:solidFill>
                <a:latin typeface="Arial" panose="020B0604020202020204" pitchFamily="34" charset="0"/>
                <a:ea typeface="+mn-ea"/>
                <a:cs typeface="+mn-cs"/>
              </a:rPr>
              <a:pPr defTabSz="685800">
                <a:buClrTx/>
                <a:defRPr/>
              </a:pPr>
              <a:t>28/11/2024</a:t>
            </a:fld>
            <a:endParaRPr lang="vi-VN" kern="1200">
              <a:solidFill>
                <a:prstClr val="black">
                  <a:tint val="75000"/>
                </a:prstClr>
              </a:solidFill>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defTabSz="685800">
              <a:buClrTx/>
              <a:defRPr/>
            </a:pPr>
            <a:endParaRPr lang="vi-VN" kern="1200">
              <a:solidFill>
                <a:prstClr val="black">
                  <a:tint val="75000"/>
                </a:prstClr>
              </a:solidFill>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defTabSz="685800">
              <a:buClrTx/>
              <a:defRPr/>
            </a:pPr>
            <a:fld id="{B1C2F455-7829-48CA-B591-2F95A544C203}" type="slidenum">
              <a:rPr lang="vi-VN" kern="1200" smtClean="0">
                <a:solidFill>
                  <a:prstClr val="black">
                    <a:tint val="75000"/>
                  </a:prstClr>
                </a:solidFill>
                <a:latin typeface="Arial" panose="020B0604020202020204" pitchFamily="34" charset="0"/>
                <a:ea typeface="+mn-ea"/>
                <a:cs typeface="+mn-cs"/>
              </a:rPr>
              <a:pPr defTabSz="685800">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169025768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pPr defTabSz="685800">
              <a:buClrTx/>
              <a:defRPr/>
            </a:pPr>
            <a:fld id="{62A566AC-12EB-4B55-8058-097675A35D66}" type="datetimeFigureOut">
              <a:rPr lang="vi-VN" kern="1200" smtClean="0">
                <a:solidFill>
                  <a:prstClr val="black">
                    <a:tint val="75000"/>
                  </a:prstClr>
                </a:solidFill>
                <a:latin typeface="Arial" panose="020B0604020202020204" pitchFamily="34" charset="0"/>
                <a:ea typeface="+mn-ea"/>
                <a:cs typeface="+mn-cs"/>
              </a:rPr>
              <a:pPr defTabSz="685800">
                <a:buClrTx/>
                <a:defRPr/>
              </a:pPr>
              <a:t>28/11/2024</a:t>
            </a:fld>
            <a:endParaRPr lang="vi-VN" kern="1200">
              <a:solidFill>
                <a:prstClr val="black">
                  <a:tint val="75000"/>
                </a:prstClr>
              </a:solidFill>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defTabSz="685800">
              <a:buClrTx/>
              <a:defRPr/>
            </a:pPr>
            <a:endParaRPr lang="vi-VN" kern="1200">
              <a:solidFill>
                <a:prstClr val="black">
                  <a:tint val="75000"/>
                </a:prstClr>
              </a:solidFill>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defTabSz="685800">
              <a:buClrTx/>
              <a:defRPr/>
            </a:pPr>
            <a:fld id="{B1C2F455-7829-48CA-B591-2F95A544C203}" type="slidenum">
              <a:rPr lang="vi-VN" kern="1200" smtClean="0">
                <a:solidFill>
                  <a:prstClr val="black">
                    <a:tint val="75000"/>
                  </a:prstClr>
                </a:solidFill>
                <a:latin typeface="Arial" panose="020B0604020202020204" pitchFamily="34" charset="0"/>
                <a:ea typeface="+mn-ea"/>
                <a:cs typeface="+mn-cs"/>
              </a:rPr>
              <a:pPr defTabSz="685800">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37368676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pPr defTabSz="685800">
              <a:buClrTx/>
              <a:defRPr/>
            </a:pPr>
            <a:fld id="{62A566AC-12EB-4B55-8058-097675A35D66}" type="datetimeFigureOut">
              <a:rPr lang="vi-VN" kern="1200" smtClean="0">
                <a:solidFill>
                  <a:prstClr val="black">
                    <a:tint val="75000"/>
                  </a:prstClr>
                </a:solidFill>
                <a:latin typeface="Arial" panose="020B0604020202020204" pitchFamily="34" charset="0"/>
                <a:ea typeface="+mn-ea"/>
                <a:cs typeface="+mn-cs"/>
              </a:rPr>
              <a:pPr defTabSz="685800">
                <a:buClrTx/>
                <a:defRPr/>
              </a:pPr>
              <a:t>28/11/2024</a:t>
            </a:fld>
            <a:endParaRPr lang="vi-VN" kern="1200">
              <a:solidFill>
                <a:prstClr val="black">
                  <a:tint val="75000"/>
                </a:prstClr>
              </a:solidFill>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defTabSz="685800">
              <a:buClrTx/>
              <a:defRPr/>
            </a:pPr>
            <a:endParaRPr lang="vi-VN" kern="1200">
              <a:solidFill>
                <a:prstClr val="black">
                  <a:tint val="75000"/>
                </a:prstClr>
              </a:solidFill>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defTabSz="685800">
              <a:buClrTx/>
              <a:defRPr/>
            </a:pPr>
            <a:fld id="{B1C2F455-7829-48CA-B591-2F95A544C203}" type="slidenum">
              <a:rPr lang="vi-VN" kern="1200" smtClean="0">
                <a:solidFill>
                  <a:prstClr val="black">
                    <a:tint val="75000"/>
                  </a:prstClr>
                </a:solidFill>
                <a:latin typeface="Arial" panose="020B0604020202020204" pitchFamily="34" charset="0"/>
                <a:ea typeface="+mn-ea"/>
                <a:cs typeface="+mn-cs"/>
              </a:rPr>
              <a:pPr defTabSz="685800">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19646481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66"/>
        <p:cNvGrpSpPr/>
        <p:nvPr/>
      </p:nvGrpSpPr>
      <p:grpSpPr>
        <a:xfrm>
          <a:off x="0" y="0"/>
          <a:ext cx="0" cy="0"/>
          <a:chOff x="0" y="0"/>
          <a:chExt cx="0" cy="0"/>
        </a:xfrm>
      </p:grpSpPr>
      <p:sp>
        <p:nvSpPr>
          <p:cNvPr id="67" name="Google Shape;67;p4"/>
          <p:cNvSpPr txBox="1">
            <a:spLocks noGrp="1"/>
          </p:cNvSpPr>
          <p:nvPr>
            <p:ph type="title"/>
          </p:nvPr>
        </p:nvSpPr>
        <p:spPr>
          <a:xfrm>
            <a:off x="715100" y="535000"/>
            <a:ext cx="4732500" cy="11760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1pPr>
            <a:lvl2pPr lvl="1"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2pPr>
            <a:lvl3pPr lvl="2"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3pPr>
            <a:lvl4pPr lvl="3"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4pPr>
            <a:lvl5pPr lvl="4"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5pPr>
            <a:lvl6pPr lvl="5"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6pPr>
            <a:lvl7pPr lvl="6"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7pPr>
            <a:lvl8pPr lvl="7"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8pPr>
            <a:lvl9pPr lvl="8"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9pPr>
          </a:lstStyle>
          <a:p>
            <a:endParaRPr/>
          </a:p>
        </p:txBody>
      </p:sp>
      <p:sp>
        <p:nvSpPr>
          <p:cNvPr id="68" name="Google Shape;68;p4"/>
          <p:cNvSpPr txBox="1">
            <a:spLocks noGrp="1"/>
          </p:cNvSpPr>
          <p:nvPr>
            <p:ph type="body" idx="1"/>
          </p:nvPr>
        </p:nvSpPr>
        <p:spPr>
          <a:xfrm>
            <a:off x="715100" y="1863400"/>
            <a:ext cx="4732500" cy="1994100"/>
          </a:xfrm>
          <a:prstGeom prst="rect">
            <a:avLst/>
          </a:prstGeom>
          <a:ln>
            <a:noFill/>
          </a:ln>
        </p:spPr>
        <p:txBody>
          <a:bodyPr spcFirstLastPara="1" wrap="square" lIns="91425" tIns="91425" rIns="91425" bIns="91425" anchor="t" anchorCtr="0">
            <a:noAutofit/>
          </a:bodyPr>
          <a:lstStyle>
            <a:lvl1pPr marL="457200" lvl="0" indent="-317500" rtl="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1pPr>
            <a:lvl2pPr marL="914400" lvl="1" indent="-317500" rtl="0">
              <a:lnSpc>
                <a:spcPct val="115000"/>
              </a:lnSpc>
              <a:spcBef>
                <a:spcPts val="1000"/>
              </a:spcBef>
              <a:spcAft>
                <a:spcPts val="0"/>
              </a:spcAft>
              <a:buClr>
                <a:schemeClr val="dk1"/>
              </a:buClr>
              <a:buSzPts val="1400"/>
              <a:buFont typeface="Mukta"/>
              <a:buChar char="○"/>
              <a:defRPr>
                <a:solidFill>
                  <a:schemeClr val="dk1"/>
                </a:solidFill>
                <a:latin typeface="Mukta"/>
                <a:ea typeface="Mukta"/>
                <a:cs typeface="Mukta"/>
                <a:sym typeface="Mukta"/>
              </a:defRPr>
            </a:lvl2pPr>
            <a:lvl3pPr marL="1371600" lvl="2" indent="-317500" rtl="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3pPr>
            <a:lvl4pPr marL="1828800" lvl="3" indent="-317500" rtl="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4pPr>
            <a:lvl5pPr marL="2286000" lvl="4" indent="-317500" rtl="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5pPr>
            <a:lvl6pPr marL="2743200" lvl="5" indent="-317500" rtl="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6pPr>
            <a:lvl7pPr marL="3200400" lvl="6" indent="-317500" rtl="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7pPr>
            <a:lvl8pPr marL="3657600" lvl="7" indent="-317500" rtl="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8pPr>
            <a:lvl9pPr marL="4114800" lvl="8" indent="-317500" rtl="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9pPr>
          </a:lstStyle>
          <a:p>
            <a:endParaRPr/>
          </a:p>
        </p:txBody>
      </p:sp>
      <p:sp>
        <p:nvSpPr>
          <p:cNvPr id="69" name="Google Shape;69;p4"/>
          <p:cNvSpPr>
            <a:spLocks noGrp="1"/>
          </p:cNvSpPr>
          <p:nvPr>
            <p:ph type="pic" idx="2"/>
          </p:nvPr>
        </p:nvSpPr>
        <p:spPr>
          <a:xfrm>
            <a:off x="5711850" y="25"/>
            <a:ext cx="3432000" cy="5143500"/>
          </a:xfrm>
          <a:prstGeom prst="rect">
            <a:avLst/>
          </a:prstGeom>
          <a:noFill/>
          <a:ln>
            <a:no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70"/>
        <p:cNvGrpSpPr/>
        <p:nvPr/>
      </p:nvGrpSpPr>
      <p:grpSpPr>
        <a:xfrm>
          <a:off x="0" y="0"/>
          <a:ext cx="0" cy="0"/>
          <a:chOff x="0" y="0"/>
          <a:chExt cx="0" cy="0"/>
        </a:xfrm>
      </p:grpSpPr>
      <p:sp>
        <p:nvSpPr>
          <p:cNvPr id="71" name="Google Shape;71;p5"/>
          <p:cNvSpPr txBox="1">
            <a:spLocks noGrp="1"/>
          </p:cNvSpPr>
          <p:nvPr>
            <p:ph type="title"/>
          </p:nvPr>
        </p:nvSpPr>
        <p:spPr>
          <a:xfrm>
            <a:off x="715100" y="535000"/>
            <a:ext cx="7713900" cy="6987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1pPr>
            <a:lvl2pPr lvl="1"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2pPr>
            <a:lvl3pPr lvl="2"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3pPr>
            <a:lvl4pPr lvl="3"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4pPr>
            <a:lvl5pPr lvl="4"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5pPr>
            <a:lvl6pPr lvl="5"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6pPr>
            <a:lvl7pPr lvl="6"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7pPr>
            <a:lvl8pPr lvl="7"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8pPr>
            <a:lvl9pPr lvl="8"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9pPr>
          </a:lstStyle>
          <a:p>
            <a:endParaRPr/>
          </a:p>
        </p:txBody>
      </p:sp>
      <p:sp>
        <p:nvSpPr>
          <p:cNvPr id="72" name="Google Shape;72;p5"/>
          <p:cNvSpPr txBox="1">
            <a:spLocks noGrp="1"/>
          </p:cNvSpPr>
          <p:nvPr>
            <p:ph type="body" idx="1"/>
          </p:nvPr>
        </p:nvSpPr>
        <p:spPr>
          <a:xfrm>
            <a:off x="715100" y="1386200"/>
            <a:ext cx="3704400" cy="3222300"/>
          </a:xfrm>
          <a:prstGeom prst="rect">
            <a:avLst/>
          </a:prstGeom>
          <a:ln>
            <a:noFill/>
          </a:ln>
        </p:spPr>
        <p:txBody>
          <a:bodyPr spcFirstLastPara="1" wrap="square" lIns="91425" tIns="91425" rIns="91425" bIns="91425" anchor="t" anchorCtr="0">
            <a:noAutofit/>
          </a:bodyPr>
          <a:lstStyle>
            <a:lvl1pPr marL="457200" lvl="0" indent="-317500" rtl="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1pPr>
            <a:lvl2pPr marL="914400" lvl="1" indent="-317500" rtl="0">
              <a:lnSpc>
                <a:spcPct val="115000"/>
              </a:lnSpc>
              <a:spcBef>
                <a:spcPts val="1000"/>
              </a:spcBef>
              <a:spcAft>
                <a:spcPts val="0"/>
              </a:spcAft>
              <a:buClr>
                <a:schemeClr val="dk1"/>
              </a:buClr>
              <a:buSzPts val="1400"/>
              <a:buFont typeface="Mukta"/>
              <a:buChar char="○"/>
              <a:defRPr>
                <a:solidFill>
                  <a:schemeClr val="dk1"/>
                </a:solidFill>
                <a:latin typeface="Mukta"/>
                <a:ea typeface="Mukta"/>
                <a:cs typeface="Mukta"/>
                <a:sym typeface="Mukta"/>
              </a:defRPr>
            </a:lvl2pPr>
            <a:lvl3pPr marL="1371600" lvl="2" indent="-317500" rtl="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3pPr>
            <a:lvl4pPr marL="1828800" lvl="3" indent="-317500" rtl="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4pPr>
            <a:lvl5pPr marL="2286000" lvl="4" indent="-317500" rtl="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5pPr>
            <a:lvl6pPr marL="2743200" lvl="5" indent="-317500" rtl="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6pPr>
            <a:lvl7pPr marL="3200400" lvl="6" indent="-317500" rtl="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7pPr>
            <a:lvl8pPr marL="3657600" lvl="7" indent="-317500" rtl="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8pPr>
            <a:lvl9pPr marL="4114800" lvl="8" indent="-317500" rtl="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9pPr>
          </a:lstStyle>
          <a:p>
            <a:endParaRPr/>
          </a:p>
        </p:txBody>
      </p:sp>
      <p:sp>
        <p:nvSpPr>
          <p:cNvPr id="73" name="Google Shape;73;p5"/>
          <p:cNvSpPr txBox="1">
            <a:spLocks noGrp="1"/>
          </p:cNvSpPr>
          <p:nvPr>
            <p:ph type="body" idx="2"/>
          </p:nvPr>
        </p:nvSpPr>
        <p:spPr>
          <a:xfrm>
            <a:off x="4724600" y="1386200"/>
            <a:ext cx="3704400" cy="3222300"/>
          </a:xfrm>
          <a:prstGeom prst="rect">
            <a:avLst/>
          </a:prstGeom>
          <a:ln>
            <a:noFill/>
          </a:ln>
        </p:spPr>
        <p:txBody>
          <a:bodyPr spcFirstLastPara="1" wrap="square" lIns="91425" tIns="91425" rIns="91425" bIns="91425" anchor="t" anchorCtr="0">
            <a:noAutofit/>
          </a:bodyPr>
          <a:lstStyle>
            <a:lvl1pPr marL="457200" lvl="0" indent="-317500" rtl="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1pPr>
            <a:lvl2pPr marL="914400" lvl="1" indent="-317500" rtl="0">
              <a:lnSpc>
                <a:spcPct val="115000"/>
              </a:lnSpc>
              <a:spcBef>
                <a:spcPts val="1000"/>
              </a:spcBef>
              <a:spcAft>
                <a:spcPts val="0"/>
              </a:spcAft>
              <a:buClr>
                <a:schemeClr val="dk1"/>
              </a:buClr>
              <a:buSzPts val="1400"/>
              <a:buFont typeface="Mukta"/>
              <a:buChar char="○"/>
              <a:defRPr>
                <a:solidFill>
                  <a:schemeClr val="dk1"/>
                </a:solidFill>
                <a:latin typeface="Mukta"/>
                <a:ea typeface="Mukta"/>
                <a:cs typeface="Mukta"/>
                <a:sym typeface="Mukta"/>
              </a:defRPr>
            </a:lvl2pPr>
            <a:lvl3pPr marL="1371600" lvl="2" indent="-317500" rtl="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3pPr>
            <a:lvl4pPr marL="1828800" lvl="3" indent="-317500" rtl="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4pPr>
            <a:lvl5pPr marL="2286000" lvl="4" indent="-317500" rtl="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5pPr>
            <a:lvl6pPr marL="2743200" lvl="5" indent="-317500" rtl="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6pPr>
            <a:lvl7pPr marL="3200400" lvl="6" indent="-317500" rtl="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7pPr>
            <a:lvl8pPr marL="3657600" lvl="7" indent="-317500" rtl="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8pPr>
            <a:lvl9pPr marL="4114800" lvl="8" indent="-317500" rtl="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9pPr>
          </a:lstStyle>
          <a:p>
            <a:endParaRPr/>
          </a:p>
        </p:txBody>
      </p:sp>
      <p:sp>
        <p:nvSpPr>
          <p:cNvPr id="74" name="Google Shape;74;p5"/>
          <p:cNvSpPr/>
          <p:nvPr/>
        </p:nvSpPr>
        <p:spPr>
          <a:xfrm>
            <a:off x="8733775" y="4040439"/>
            <a:ext cx="152254" cy="146745"/>
          </a:xfrm>
          <a:custGeom>
            <a:avLst/>
            <a:gdLst/>
            <a:ahLst/>
            <a:cxnLst/>
            <a:rect l="l" t="t" r="r" b="b"/>
            <a:pathLst>
              <a:path w="2681" h="2584" extrusionOk="0">
                <a:moveTo>
                  <a:pt x="2118" y="319"/>
                </a:moveTo>
                <a:cubicBezTo>
                  <a:pt x="2168" y="319"/>
                  <a:pt x="2218" y="338"/>
                  <a:pt x="2256" y="375"/>
                </a:cubicBezTo>
                <a:cubicBezTo>
                  <a:pt x="2293" y="413"/>
                  <a:pt x="2313" y="462"/>
                  <a:pt x="2313" y="514"/>
                </a:cubicBezTo>
                <a:cubicBezTo>
                  <a:pt x="2313" y="565"/>
                  <a:pt x="2292" y="614"/>
                  <a:pt x="2256" y="652"/>
                </a:cubicBezTo>
                <a:lnTo>
                  <a:pt x="1615" y="1292"/>
                </a:lnTo>
                <a:lnTo>
                  <a:pt x="2256" y="1933"/>
                </a:lnTo>
                <a:cubicBezTo>
                  <a:pt x="2293" y="1969"/>
                  <a:pt x="2313" y="2018"/>
                  <a:pt x="2313" y="2070"/>
                </a:cubicBezTo>
                <a:cubicBezTo>
                  <a:pt x="2313" y="2123"/>
                  <a:pt x="2292" y="2171"/>
                  <a:pt x="2256" y="2208"/>
                </a:cubicBezTo>
                <a:cubicBezTo>
                  <a:pt x="2219" y="2245"/>
                  <a:pt x="2169" y="2263"/>
                  <a:pt x="2118" y="2263"/>
                </a:cubicBezTo>
                <a:cubicBezTo>
                  <a:pt x="2068" y="2263"/>
                  <a:pt x="2018" y="2245"/>
                  <a:pt x="1981" y="2208"/>
                </a:cubicBezTo>
                <a:lnTo>
                  <a:pt x="1340" y="1567"/>
                </a:lnTo>
                <a:lnTo>
                  <a:pt x="700" y="2208"/>
                </a:lnTo>
                <a:cubicBezTo>
                  <a:pt x="663" y="2245"/>
                  <a:pt x="613" y="2263"/>
                  <a:pt x="562" y="2263"/>
                </a:cubicBezTo>
                <a:cubicBezTo>
                  <a:pt x="512" y="2263"/>
                  <a:pt x="461" y="2245"/>
                  <a:pt x="425" y="2208"/>
                </a:cubicBezTo>
                <a:cubicBezTo>
                  <a:pt x="349" y="2132"/>
                  <a:pt x="349" y="2008"/>
                  <a:pt x="425" y="1933"/>
                </a:cubicBezTo>
                <a:lnTo>
                  <a:pt x="1065" y="1292"/>
                </a:lnTo>
                <a:lnTo>
                  <a:pt x="425" y="650"/>
                </a:lnTo>
                <a:cubicBezTo>
                  <a:pt x="349" y="576"/>
                  <a:pt x="349" y="452"/>
                  <a:pt x="425" y="375"/>
                </a:cubicBezTo>
                <a:cubicBezTo>
                  <a:pt x="461" y="339"/>
                  <a:pt x="512" y="320"/>
                  <a:pt x="562" y="320"/>
                </a:cubicBezTo>
                <a:cubicBezTo>
                  <a:pt x="613" y="320"/>
                  <a:pt x="663" y="339"/>
                  <a:pt x="700" y="375"/>
                </a:cubicBezTo>
                <a:lnTo>
                  <a:pt x="1340" y="1017"/>
                </a:lnTo>
                <a:lnTo>
                  <a:pt x="1981" y="375"/>
                </a:lnTo>
                <a:cubicBezTo>
                  <a:pt x="2019" y="338"/>
                  <a:pt x="2069" y="319"/>
                  <a:pt x="2118" y="319"/>
                </a:cubicBezTo>
                <a:close/>
                <a:moveTo>
                  <a:pt x="562" y="1"/>
                </a:moveTo>
                <a:cubicBezTo>
                  <a:pt x="431" y="1"/>
                  <a:pt x="299" y="51"/>
                  <a:pt x="199" y="151"/>
                </a:cubicBezTo>
                <a:cubicBezTo>
                  <a:pt x="0" y="351"/>
                  <a:pt x="0" y="677"/>
                  <a:pt x="199" y="876"/>
                </a:cubicBezTo>
                <a:lnTo>
                  <a:pt x="615" y="1292"/>
                </a:lnTo>
                <a:lnTo>
                  <a:pt x="199" y="1707"/>
                </a:lnTo>
                <a:cubicBezTo>
                  <a:pt x="0" y="1907"/>
                  <a:pt x="0" y="2233"/>
                  <a:pt x="199" y="2432"/>
                </a:cubicBezTo>
                <a:cubicBezTo>
                  <a:pt x="296" y="2529"/>
                  <a:pt x="425" y="2583"/>
                  <a:pt x="562" y="2583"/>
                </a:cubicBezTo>
                <a:cubicBezTo>
                  <a:pt x="698" y="2583"/>
                  <a:pt x="828" y="2529"/>
                  <a:pt x="924" y="2434"/>
                </a:cubicBezTo>
                <a:lnTo>
                  <a:pt x="1340" y="2018"/>
                </a:lnTo>
                <a:lnTo>
                  <a:pt x="1755" y="2434"/>
                </a:lnTo>
                <a:cubicBezTo>
                  <a:pt x="1855" y="2533"/>
                  <a:pt x="1987" y="2583"/>
                  <a:pt x="2118" y="2583"/>
                </a:cubicBezTo>
                <a:cubicBezTo>
                  <a:pt x="2250" y="2583"/>
                  <a:pt x="2381" y="2533"/>
                  <a:pt x="2480" y="2434"/>
                </a:cubicBezTo>
                <a:cubicBezTo>
                  <a:pt x="2681" y="2233"/>
                  <a:pt x="2681" y="1907"/>
                  <a:pt x="2480" y="1707"/>
                </a:cubicBezTo>
                <a:lnTo>
                  <a:pt x="2065" y="1292"/>
                </a:lnTo>
                <a:lnTo>
                  <a:pt x="2480" y="876"/>
                </a:lnTo>
                <a:cubicBezTo>
                  <a:pt x="2681" y="677"/>
                  <a:pt x="2681" y="351"/>
                  <a:pt x="2480" y="151"/>
                </a:cubicBezTo>
                <a:cubicBezTo>
                  <a:pt x="2381" y="51"/>
                  <a:pt x="2249" y="1"/>
                  <a:pt x="2118" y="1"/>
                </a:cubicBezTo>
                <a:cubicBezTo>
                  <a:pt x="1986" y="1"/>
                  <a:pt x="1855" y="51"/>
                  <a:pt x="1755" y="151"/>
                </a:cubicBezTo>
                <a:lnTo>
                  <a:pt x="1340" y="567"/>
                </a:lnTo>
                <a:lnTo>
                  <a:pt x="924" y="151"/>
                </a:lnTo>
                <a:cubicBezTo>
                  <a:pt x="825" y="51"/>
                  <a:pt x="693" y="1"/>
                  <a:pt x="5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5"/>
          <p:cNvSpPr/>
          <p:nvPr/>
        </p:nvSpPr>
        <p:spPr>
          <a:xfrm>
            <a:off x="7864912" y="4727154"/>
            <a:ext cx="219900" cy="219900"/>
          </a:xfrm>
          <a:prstGeom prst="donut">
            <a:avLst>
              <a:gd name="adj" fmla="val 14881"/>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6"/>
        <p:cNvGrpSpPr/>
        <p:nvPr/>
      </p:nvGrpSpPr>
      <p:grpSpPr>
        <a:xfrm>
          <a:off x="0" y="0"/>
          <a:ext cx="0" cy="0"/>
          <a:chOff x="0" y="0"/>
          <a:chExt cx="0" cy="0"/>
        </a:xfrm>
      </p:grpSpPr>
      <p:sp>
        <p:nvSpPr>
          <p:cNvPr id="77" name="Google Shape;77;p6"/>
          <p:cNvSpPr txBox="1">
            <a:spLocks noGrp="1"/>
          </p:cNvSpPr>
          <p:nvPr>
            <p:ph type="title"/>
          </p:nvPr>
        </p:nvSpPr>
        <p:spPr>
          <a:xfrm>
            <a:off x="715100" y="535000"/>
            <a:ext cx="7713900" cy="6987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1pPr>
            <a:lvl2pPr lvl="1"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2pPr>
            <a:lvl3pPr lvl="2"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3pPr>
            <a:lvl4pPr lvl="3"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4pPr>
            <a:lvl5pPr lvl="4"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5pPr>
            <a:lvl6pPr lvl="5"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6pPr>
            <a:lvl7pPr lvl="6"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7pPr>
            <a:lvl8pPr lvl="7"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8pPr>
            <a:lvl9pPr lvl="8"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9pPr>
          </a:lstStyle>
          <a:p>
            <a:endParaRPr/>
          </a:p>
        </p:txBody>
      </p:sp>
      <p:sp>
        <p:nvSpPr>
          <p:cNvPr id="78" name="Google Shape;78;p6"/>
          <p:cNvSpPr/>
          <p:nvPr/>
        </p:nvSpPr>
        <p:spPr>
          <a:xfrm rot="10800000">
            <a:off x="7932258" y="461629"/>
            <a:ext cx="152254" cy="146745"/>
          </a:xfrm>
          <a:custGeom>
            <a:avLst/>
            <a:gdLst/>
            <a:ahLst/>
            <a:cxnLst/>
            <a:rect l="l" t="t" r="r" b="b"/>
            <a:pathLst>
              <a:path w="2681" h="2584" extrusionOk="0">
                <a:moveTo>
                  <a:pt x="2118" y="319"/>
                </a:moveTo>
                <a:cubicBezTo>
                  <a:pt x="2168" y="319"/>
                  <a:pt x="2218" y="338"/>
                  <a:pt x="2256" y="375"/>
                </a:cubicBezTo>
                <a:cubicBezTo>
                  <a:pt x="2293" y="413"/>
                  <a:pt x="2313" y="462"/>
                  <a:pt x="2313" y="514"/>
                </a:cubicBezTo>
                <a:cubicBezTo>
                  <a:pt x="2313" y="565"/>
                  <a:pt x="2292" y="614"/>
                  <a:pt x="2256" y="652"/>
                </a:cubicBezTo>
                <a:lnTo>
                  <a:pt x="1615" y="1292"/>
                </a:lnTo>
                <a:lnTo>
                  <a:pt x="2256" y="1933"/>
                </a:lnTo>
                <a:cubicBezTo>
                  <a:pt x="2293" y="1969"/>
                  <a:pt x="2313" y="2018"/>
                  <a:pt x="2313" y="2070"/>
                </a:cubicBezTo>
                <a:cubicBezTo>
                  <a:pt x="2313" y="2123"/>
                  <a:pt x="2292" y="2171"/>
                  <a:pt x="2256" y="2208"/>
                </a:cubicBezTo>
                <a:cubicBezTo>
                  <a:pt x="2219" y="2245"/>
                  <a:pt x="2169" y="2263"/>
                  <a:pt x="2118" y="2263"/>
                </a:cubicBezTo>
                <a:cubicBezTo>
                  <a:pt x="2068" y="2263"/>
                  <a:pt x="2018" y="2245"/>
                  <a:pt x="1981" y="2208"/>
                </a:cubicBezTo>
                <a:lnTo>
                  <a:pt x="1340" y="1567"/>
                </a:lnTo>
                <a:lnTo>
                  <a:pt x="700" y="2208"/>
                </a:lnTo>
                <a:cubicBezTo>
                  <a:pt x="663" y="2245"/>
                  <a:pt x="613" y="2263"/>
                  <a:pt x="562" y="2263"/>
                </a:cubicBezTo>
                <a:cubicBezTo>
                  <a:pt x="512" y="2263"/>
                  <a:pt x="461" y="2245"/>
                  <a:pt x="425" y="2208"/>
                </a:cubicBezTo>
                <a:cubicBezTo>
                  <a:pt x="349" y="2132"/>
                  <a:pt x="349" y="2008"/>
                  <a:pt x="425" y="1933"/>
                </a:cubicBezTo>
                <a:lnTo>
                  <a:pt x="1065" y="1292"/>
                </a:lnTo>
                <a:lnTo>
                  <a:pt x="425" y="650"/>
                </a:lnTo>
                <a:cubicBezTo>
                  <a:pt x="349" y="576"/>
                  <a:pt x="349" y="452"/>
                  <a:pt x="425" y="375"/>
                </a:cubicBezTo>
                <a:cubicBezTo>
                  <a:pt x="461" y="339"/>
                  <a:pt x="512" y="320"/>
                  <a:pt x="562" y="320"/>
                </a:cubicBezTo>
                <a:cubicBezTo>
                  <a:pt x="613" y="320"/>
                  <a:pt x="663" y="339"/>
                  <a:pt x="700" y="375"/>
                </a:cubicBezTo>
                <a:lnTo>
                  <a:pt x="1340" y="1017"/>
                </a:lnTo>
                <a:lnTo>
                  <a:pt x="1981" y="375"/>
                </a:lnTo>
                <a:cubicBezTo>
                  <a:pt x="2019" y="338"/>
                  <a:pt x="2069" y="319"/>
                  <a:pt x="2118" y="319"/>
                </a:cubicBezTo>
                <a:close/>
                <a:moveTo>
                  <a:pt x="562" y="1"/>
                </a:moveTo>
                <a:cubicBezTo>
                  <a:pt x="431" y="1"/>
                  <a:pt x="299" y="51"/>
                  <a:pt x="199" y="151"/>
                </a:cubicBezTo>
                <a:cubicBezTo>
                  <a:pt x="0" y="351"/>
                  <a:pt x="0" y="677"/>
                  <a:pt x="199" y="876"/>
                </a:cubicBezTo>
                <a:lnTo>
                  <a:pt x="615" y="1292"/>
                </a:lnTo>
                <a:lnTo>
                  <a:pt x="199" y="1707"/>
                </a:lnTo>
                <a:cubicBezTo>
                  <a:pt x="0" y="1907"/>
                  <a:pt x="0" y="2233"/>
                  <a:pt x="199" y="2432"/>
                </a:cubicBezTo>
                <a:cubicBezTo>
                  <a:pt x="296" y="2529"/>
                  <a:pt x="425" y="2583"/>
                  <a:pt x="562" y="2583"/>
                </a:cubicBezTo>
                <a:cubicBezTo>
                  <a:pt x="698" y="2583"/>
                  <a:pt x="828" y="2529"/>
                  <a:pt x="924" y="2434"/>
                </a:cubicBezTo>
                <a:lnTo>
                  <a:pt x="1340" y="2018"/>
                </a:lnTo>
                <a:lnTo>
                  <a:pt x="1755" y="2434"/>
                </a:lnTo>
                <a:cubicBezTo>
                  <a:pt x="1855" y="2533"/>
                  <a:pt x="1987" y="2583"/>
                  <a:pt x="2118" y="2583"/>
                </a:cubicBezTo>
                <a:cubicBezTo>
                  <a:pt x="2250" y="2583"/>
                  <a:pt x="2381" y="2533"/>
                  <a:pt x="2480" y="2434"/>
                </a:cubicBezTo>
                <a:cubicBezTo>
                  <a:pt x="2681" y="2233"/>
                  <a:pt x="2681" y="1907"/>
                  <a:pt x="2480" y="1707"/>
                </a:cubicBezTo>
                <a:lnTo>
                  <a:pt x="2065" y="1292"/>
                </a:lnTo>
                <a:lnTo>
                  <a:pt x="2480" y="876"/>
                </a:lnTo>
                <a:cubicBezTo>
                  <a:pt x="2681" y="677"/>
                  <a:pt x="2681" y="351"/>
                  <a:pt x="2480" y="151"/>
                </a:cubicBezTo>
                <a:cubicBezTo>
                  <a:pt x="2381" y="51"/>
                  <a:pt x="2249" y="1"/>
                  <a:pt x="2118" y="1"/>
                </a:cubicBezTo>
                <a:cubicBezTo>
                  <a:pt x="1986" y="1"/>
                  <a:pt x="1855" y="51"/>
                  <a:pt x="1755" y="151"/>
                </a:cubicBezTo>
                <a:lnTo>
                  <a:pt x="1340" y="567"/>
                </a:lnTo>
                <a:lnTo>
                  <a:pt x="924" y="151"/>
                </a:lnTo>
                <a:cubicBezTo>
                  <a:pt x="825" y="51"/>
                  <a:pt x="693" y="1"/>
                  <a:pt x="5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6"/>
          <p:cNvSpPr/>
          <p:nvPr/>
        </p:nvSpPr>
        <p:spPr>
          <a:xfrm>
            <a:off x="8365162" y="790600"/>
            <a:ext cx="127500" cy="127500"/>
          </a:xfrm>
          <a:prstGeom prst="donut">
            <a:avLst>
              <a:gd name="adj" fmla="val 20302"/>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solidFill>
          <a:schemeClr val="dk2"/>
        </a:solidFill>
        <a:effectLst/>
      </p:bgPr>
    </p:bg>
    <p:spTree>
      <p:nvGrpSpPr>
        <p:cNvPr id="1" name="Shape 80"/>
        <p:cNvGrpSpPr/>
        <p:nvPr/>
      </p:nvGrpSpPr>
      <p:grpSpPr>
        <a:xfrm>
          <a:off x="0" y="0"/>
          <a:ext cx="0" cy="0"/>
          <a:chOff x="0" y="0"/>
          <a:chExt cx="0" cy="0"/>
        </a:xfrm>
      </p:grpSpPr>
      <p:sp>
        <p:nvSpPr>
          <p:cNvPr id="81" name="Google Shape;81;p7"/>
          <p:cNvSpPr txBox="1">
            <a:spLocks noGrp="1"/>
          </p:cNvSpPr>
          <p:nvPr>
            <p:ph type="title"/>
          </p:nvPr>
        </p:nvSpPr>
        <p:spPr>
          <a:xfrm>
            <a:off x="715100" y="535000"/>
            <a:ext cx="7713900" cy="6987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1pPr>
            <a:lvl2pPr lvl="1"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2pPr>
            <a:lvl3pPr lvl="2"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3pPr>
            <a:lvl4pPr lvl="3"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4pPr>
            <a:lvl5pPr lvl="4"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5pPr>
            <a:lvl6pPr lvl="5"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6pPr>
            <a:lvl7pPr lvl="6"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7pPr>
            <a:lvl8pPr lvl="7"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8pPr>
            <a:lvl9pPr lvl="8"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9pPr>
          </a:lstStyle>
          <a:p>
            <a:endParaRPr/>
          </a:p>
        </p:txBody>
      </p:sp>
      <p:sp>
        <p:nvSpPr>
          <p:cNvPr id="82" name="Google Shape;82;p7"/>
          <p:cNvSpPr txBox="1">
            <a:spLocks noGrp="1"/>
          </p:cNvSpPr>
          <p:nvPr>
            <p:ph type="body" idx="1"/>
          </p:nvPr>
        </p:nvSpPr>
        <p:spPr>
          <a:xfrm>
            <a:off x="715100" y="1386200"/>
            <a:ext cx="3704400" cy="3222300"/>
          </a:xfrm>
          <a:prstGeom prst="rect">
            <a:avLst/>
          </a:prstGeom>
          <a:ln>
            <a:noFill/>
          </a:ln>
        </p:spPr>
        <p:txBody>
          <a:bodyPr spcFirstLastPara="1" wrap="square" lIns="91425" tIns="91425" rIns="91425" bIns="91425" anchor="t" anchorCtr="0">
            <a:noAutofit/>
          </a:bodyPr>
          <a:lstStyle>
            <a:lvl1pPr marL="457200" lvl="0" indent="-317500" rtl="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1pPr>
            <a:lvl2pPr marL="914400" lvl="1" indent="-317500" rtl="0">
              <a:lnSpc>
                <a:spcPct val="115000"/>
              </a:lnSpc>
              <a:spcBef>
                <a:spcPts val="1000"/>
              </a:spcBef>
              <a:spcAft>
                <a:spcPts val="0"/>
              </a:spcAft>
              <a:buClr>
                <a:schemeClr val="dk1"/>
              </a:buClr>
              <a:buSzPts val="1400"/>
              <a:buFont typeface="Mukta"/>
              <a:buChar char="○"/>
              <a:defRPr>
                <a:solidFill>
                  <a:schemeClr val="dk1"/>
                </a:solidFill>
                <a:latin typeface="Mukta"/>
                <a:ea typeface="Mukta"/>
                <a:cs typeface="Mukta"/>
                <a:sym typeface="Mukta"/>
              </a:defRPr>
            </a:lvl2pPr>
            <a:lvl3pPr marL="1371600" lvl="2" indent="-317500" rtl="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3pPr>
            <a:lvl4pPr marL="1828800" lvl="3" indent="-317500" rtl="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4pPr>
            <a:lvl5pPr marL="2286000" lvl="4" indent="-317500" rtl="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5pPr>
            <a:lvl6pPr marL="2743200" lvl="5" indent="-317500" rtl="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6pPr>
            <a:lvl7pPr marL="3200400" lvl="6" indent="-317500" rtl="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7pPr>
            <a:lvl8pPr marL="3657600" lvl="7" indent="-317500" rtl="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8pPr>
            <a:lvl9pPr marL="4114800" lvl="8" indent="-317500" rtl="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9pPr>
          </a:lstStyle>
          <a:p>
            <a:endParaRPr/>
          </a:p>
        </p:txBody>
      </p:sp>
      <p:grpSp>
        <p:nvGrpSpPr>
          <p:cNvPr id="83" name="Google Shape;83;p7"/>
          <p:cNvGrpSpPr/>
          <p:nvPr/>
        </p:nvGrpSpPr>
        <p:grpSpPr>
          <a:xfrm rot="2700000">
            <a:off x="8141592" y="2516052"/>
            <a:ext cx="1089205" cy="1625536"/>
            <a:chOff x="5396125" y="1714925"/>
            <a:chExt cx="334950" cy="499925"/>
          </a:xfrm>
        </p:grpSpPr>
        <p:sp>
          <p:nvSpPr>
            <p:cNvPr id="84" name="Google Shape;84;p7"/>
            <p:cNvSpPr/>
            <p:nvPr/>
          </p:nvSpPr>
          <p:spPr>
            <a:xfrm>
              <a:off x="5410400" y="1743675"/>
              <a:ext cx="320675" cy="471175"/>
            </a:xfrm>
            <a:custGeom>
              <a:avLst/>
              <a:gdLst/>
              <a:ahLst/>
              <a:cxnLst/>
              <a:rect l="l" t="t" r="r" b="b"/>
              <a:pathLst>
                <a:path w="12827" h="18847" extrusionOk="0">
                  <a:moveTo>
                    <a:pt x="9152" y="4222"/>
                  </a:moveTo>
                  <a:lnTo>
                    <a:pt x="5921" y="13169"/>
                  </a:lnTo>
                  <a:lnTo>
                    <a:pt x="3063" y="7080"/>
                  </a:lnTo>
                  <a:lnTo>
                    <a:pt x="9152" y="4222"/>
                  </a:lnTo>
                  <a:close/>
                  <a:moveTo>
                    <a:pt x="12826" y="0"/>
                  </a:moveTo>
                  <a:lnTo>
                    <a:pt x="0" y="6022"/>
                  </a:lnTo>
                  <a:lnTo>
                    <a:pt x="6020" y="18846"/>
                  </a:lnTo>
                  <a:lnTo>
                    <a:pt x="1282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7"/>
            <p:cNvSpPr/>
            <p:nvPr/>
          </p:nvSpPr>
          <p:spPr>
            <a:xfrm>
              <a:off x="5396125" y="1714925"/>
              <a:ext cx="332950" cy="489275"/>
            </a:xfrm>
            <a:custGeom>
              <a:avLst/>
              <a:gdLst/>
              <a:ahLst/>
              <a:cxnLst/>
              <a:rect l="l" t="t" r="r" b="b"/>
              <a:pathLst>
                <a:path w="13318" h="19571" extrusionOk="0">
                  <a:moveTo>
                    <a:pt x="12757" y="617"/>
                  </a:moveTo>
                  <a:lnTo>
                    <a:pt x="6213" y="18739"/>
                  </a:lnTo>
                  <a:lnTo>
                    <a:pt x="423" y="6405"/>
                  </a:lnTo>
                  <a:lnTo>
                    <a:pt x="12757" y="617"/>
                  </a:lnTo>
                  <a:close/>
                  <a:moveTo>
                    <a:pt x="13318" y="1"/>
                  </a:moveTo>
                  <a:lnTo>
                    <a:pt x="0" y="6252"/>
                  </a:lnTo>
                  <a:lnTo>
                    <a:pt x="6252" y="19570"/>
                  </a:lnTo>
                  <a:lnTo>
                    <a:pt x="1331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7"/>
            <p:cNvSpPr/>
            <p:nvPr/>
          </p:nvSpPr>
          <p:spPr>
            <a:xfrm>
              <a:off x="5472700" y="1820475"/>
              <a:ext cx="164525" cy="241750"/>
            </a:xfrm>
            <a:custGeom>
              <a:avLst/>
              <a:gdLst/>
              <a:ahLst/>
              <a:cxnLst/>
              <a:rect l="l" t="t" r="r" b="b"/>
              <a:pathLst>
                <a:path w="6581" h="9670" extrusionOk="0">
                  <a:moveTo>
                    <a:pt x="6020" y="615"/>
                  </a:moveTo>
                  <a:lnTo>
                    <a:pt x="3051" y="8838"/>
                  </a:lnTo>
                  <a:lnTo>
                    <a:pt x="423" y="3241"/>
                  </a:lnTo>
                  <a:lnTo>
                    <a:pt x="6020" y="615"/>
                  </a:lnTo>
                  <a:close/>
                  <a:moveTo>
                    <a:pt x="6581" y="0"/>
                  </a:moveTo>
                  <a:lnTo>
                    <a:pt x="0" y="3089"/>
                  </a:lnTo>
                  <a:lnTo>
                    <a:pt x="3089" y="9669"/>
                  </a:lnTo>
                  <a:lnTo>
                    <a:pt x="658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7"/>
            <p:cNvSpPr/>
            <p:nvPr/>
          </p:nvSpPr>
          <p:spPr>
            <a:xfrm>
              <a:off x="5417425" y="1896000"/>
              <a:ext cx="27400" cy="18475"/>
            </a:xfrm>
            <a:custGeom>
              <a:avLst/>
              <a:gdLst/>
              <a:ahLst/>
              <a:cxnLst/>
              <a:rect l="l" t="t" r="r" b="b"/>
              <a:pathLst>
                <a:path w="1096" h="739" extrusionOk="0">
                  <a:moveTo>
                    <a:pt x="960" y="0"/>
                  </a:moveTo>
                  <a:lnTo>
                    <a:pt x="0" y="450"/>
                  </a:lnTo>
                  <a:lnTo>
                    <a:pt x="135" y="739"/>
                  </a:lnTo>
                  <a:lnTo>
                    <a:pt x="1096" y="289"/>
                  </a:lnTo>
                  <a:lnTo>
                    <a:pt x="9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7"/>
            <p:cNvSpPr/>
            <p:nvPr/>
          </p:nvSpPr>
          <p:spPr>
            <a:xfrm>
              <a:off x="5436225" y="1936050"/>
              <a:ext cx="27400" cy="18500"/>
            </a:xfrm>
            <a:custGeom>
              <a:avLst/>
              <a:gdLst/>
              <a:ahLst/>
              <a:cxnLst/>
              <a:rect l="l" t="t" r="r" b="b"/>
              <a:pathLst>
                <a:path w="1096" h="740" extrusionOk="0">
                  <a:moveTo>
                    <a:pt x="960" y="1"/>
                  </a:moveTo>
                  <a:lnTo>
                    <a:pt x="0" y="451"/>
                  </a:lnTo>
                  <a:lnTo>
                    <a:pt x="135" y="739"/>
                  </a:lnTo>
                  <a:lnTo>
                    <a:pt x="1096" y="289"/>
                  </a:lnTo>
                  <a:lnTo>
                    <a:pt x="96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7"/>
            <p:cNvSpPr/>
            <p:nvPr/>
          </p:nvSpPr>
          <p:spPr>
            <a:xfrm>
              <a:off x="5455025" y="1976125"/>
              <a:ext cx="27400" cy="18475"/>
            </a:xfrm>
            <a:custGeom>
              <a:avLst/>
              <a:gdLst/>
              <a:ahLst/>
              <a:cxnLst/>
              <a:rect l="l" t="t" r="r" b="b"/>
              <a:pathLst>
                <a:path w="1096" h="739" extrusionOk="0">
                  <a:moveTo>
                    <a:pt x="960" y="0"/>
                  </a:moveTo>
                  <a:lnTo>
                    <a:pt x="0" y="450"/>
                  </a:lnTo>
                  <a:lnTo>
                    <a:pt x="135" y="739"/>
                  </a:lnTo>
                  <a:lnTo>
                    <a:pt x="1096" y="289"/>
                  </a:lnTo>
                  <a:lnTo>
                    <a:pt x="9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7"/>
            <p:cNvSpPr/>
            <p:nvPr/>
          </p:nvSpPr>
          <p:spPr>
            <a:xfrm>
              <a:off x="5473825" y="2016175"/>
              <a:ext cx="27400" cy="18500"/>
            </a:xfrm>
            <a:custGeom>
              <a:avLst/>
              <a:gdLst/>
              <a:ahLst/>
              <a:cxnLst/>
              <a:rect l="l" t="t" r="r" b="b"/>
              <a:pathLst>
                <a:path w="1096" h="740" extrusionOk="0">
                  <a:moveTo>
                    <a:pt x="961" y="1"/>
                  </a:moveTo>
                  <a:lnTo>
                    <a:pt x="0" y="451"/>
                  </a:lnTo>
                  <a:lnTo>
                    <a:pt x="135" y="739"/>
                  </a:lnTo>
                  <a:lnTo>
                    <a:pt x="1096" y="289"/>
                  </a:lnTo>
                  <a:lnTo>
                    <a:pt x="96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7"/>
            <p:cNvSpPr/>
            <p:nvPr/>
          </p:nvSpPr>
          <p:spPr>
            <a:xfrm>
              <a:off x="5492600" y="2056250"/>
              <a:ext cx="27425" cy="18475"/>
            </a:xfrm>
            <a:custGeom>
              <a:avLst/>
              <a:gdLst/>
              <a:ahLst/>
              <a:cxnLst/>
              <a:rect l="l" t="t" r="r" b="b"/>
              <a:pathLst>
                <a:path w="1097" h="739" extrusionOk="0">
                  <a:moveTo>
                    <a:pt x="962" y="0"/>
                  </a:moveTo>
                  <a:lnTo>
                    <a:pt x="1" y="450"/>
                  </a:lnTo>
                  <a:lnTo>
                    <a:pt x="135" y="739"/>
                  </a:lnTo>
                  <a:lnTo>
                    <a:pt x="1097" y="287"/>
                  </a:lnTo>
                  <a:lnTo>
                    <a:pt x="96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7"/>
            <p:cNvSpPr/>
            <p:nvPr/>
          </p:nvSpPr>
          <p:spPr>
            <a:xfrm>
              <a:off x="5511400" y="2096300"/>
              <a:ext cx="27425" cy="18500"/>
            </a:xfrm>
            <a:custGeom>
              <a:avLst/>
              <a:gdLst/>
              <a:ahLst/>
              <a:cxnLst/>
              <a:rect l="l" t="t" r="r" b="b"/>
              <a:pathLst>
                <a:path w="1097" h="740" extrusionOk="0">
                  <a:moveTo>
                    <a:pt x="962" y="1"/>
                  </a:moveTo>
                  <a:lnTo>
                    <a:pt x="1" y="451"/>
                  </a:lnTo>
                  <a:lnTo>
                    <a:pt x="135" y="739"/>
                  </a:lnTo>
                  <a:lnTo>
                    <a:pt x="1097" y="288"/>
                  </a:lnTo>
                  <a:lnTo>
                    <a:pt x="9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 name="Google Shape;93;p7"/>
          <p:cNvGrpSpPr/>
          <p:nvPr/>
        </p:nvGrpSpPr>
        <p:grpSpPr>
          <a:xfrm rot="1799969">
            <a:off x="7054697" y="4310044"/>
            <a:ext cx="721992" cy="500006"/>
            <a:chOff x="5646125" y="2287125"/>
            <a:chExt cx="222025" cy="153775"/>
          </a:xfrm>
        </p:grpSpPr>
        <p:sp>
          <p:nvSpPr>
            <p:cNvPr id="94" name="Google Shape;94;p7"/>
            <p:cNvSpPr/>
            <p:nvPr/>
          </p:nvSpPr>
          <p:spPr>
            <a:xfrm>
              <a:off x="5729275" y="2320475"/>
              <a:ext cx="138875" cy="120425"/>
            </a:xfrm>
            <a:custGeom>
              <a:avLst/>
              <a:gdLst/>
              <a:ahLst/>
              <a:cxnLst/>
              <a:rect l="l" t="t" r="r" b="b"/>
              <a:pathLst>
                <a:path w="5555" h="4817" extrusionOk="0">
                  <a:moveTo>
                    <a:pt x="953" y="0"/>
                  </a:moveTo>
                  <a:lnTo>
                    <a:pt x="953" y="2"/>
                  </a:lnTo>
                  <a:lnTo>
                    <a:pt x="1" y="3616"/>
                  </a:lnTo>
                  <a:lnTo>
                    <a:pt x="4556" y="4815"/>
                  </a:lnTo>
                  <a:cubicBezTo>
                    <a:pt x="4560" y="4816"/>
                    <a:pt x="4565" y="4817"/>
                    <a:pt x="4569" y="4817"/>
                  </a:cubicBezTo>
                  <a:cubicBezTo>
                    <a:pt x="4594" y="4817"/>
                    <a:pt x="4617" y="4800"/>
                    <a:pt x="4623" y="4775"/>
                  </a:cubicBezTo>
                  <a:lnTo>
                    <a:pt x="5547" y="1268"/>
                  </a:lnTo>
                  <a:cubicBezTo>
                    <a:pt x="5554" y="1238"/>
                    <a:pt x="5536" y="1208"/>
                    <a:pt x="5507" y="1200"/>
                  </a:cubicBezTo>
                  <a:lnTo>
                    <a:pt x="95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7"/>
            <p:cNvSpPr/>
            <p:nvPr/>
          </p:nvSpPr>
          <p:spPr>
            <a:xfrm>
              <a:off x="5646125" y="2287125"/>
              <a:ext cx="214275" cy="138900"/>
            </a:xfrm>
            <a:custGeom>
              <a:avLst/>
              <a:gdLst/>
              <a:ahLst/>
              <a:cxnLst/>
              <a:rect l="l" t="t" r="r" b="b"/>
              <a:pathLst>
                <a:path w="8571" h="5556" extrusionOk="0">
                  <a:moveTo>
                    <a:pt x="1839" y="318"/>
                  </a:moveTo>
                  <a:cubicBezTo>
                    <a:pt x="1944" y="318"/>
                    <a:pt x="2049" y="332"/>
                    <a:pt x="2152" y="359"/>
                  </a:cubicBezTo>
                  <a:lnTo>
                    <a:pt x="8093" y="1923"/>
                  </a:lnTo>
                  <a:cubicBezTo>
                    <a:pt x="8142" y="1937"/>
                    <a:pt x="8182" y="1968"/>
                    <a:pt x="8209" y="2011"/>
                  </a:cubicBezTo>
                  <a:cubicBezTo>
                    <a:pt x="8235" y="2056"/>
                    <a:pt x="8242" y="2107"/>
                    <a:pt x="8229" y="2158"/>
                  </a:cubicBezTo>
                  <a:lnTo>
                    <a:pt x="7456" y="5094"/>
                  </a:lnTo>
                  <a:cubicBezTo>
                    <a:pt x="7433" y="5179"/>
                    <a:pt x="7355" y="5236"/>
                    <a:pt x="7270" y="5236"/>
                  </a:cubicBezTo>
                  <a:cubicBezTo>
                    <a:pt x="7254" y="5236"/>
                    <a:pt x="7237" y="5234"/>
                    <a:pt x="7221" y="5230"/>
                  </a:cubicBezTo>
                  <a:lnTo>
                    <a:pt x="1282" y="3666"/>
                  </a:lnTo>
                  <a:cubicBezTo>
                    <a:pt x="967" y="3584"/>
                    <a:pt x="703" y="3384"/>
                    <a:pt x="539" y="3103"/>
                  </a:cubicBezTo>
                  <a:cubicBezTo>
                    <a:pt x="375" y="2820"/>
                    <a:pt x="330" y="2493"/>
                    <a:pt x="413" y="2177"/>
                  </a:cubicBezTo>
                  <a:lnTo>
                    <a:pt x="663" y="1228"/>
                  </a:lnTo>
                  <a:cubicBezTo>
                    <a:pt x="747" y="913"/>
                    <a:pt x="947" y="649"/>
                    <a:pt x="1228" y="485"/>
                  </a:cubicBezTo>
                  <a:cubicBezTo>
                    <a:pt x="1417" y="375"/>
                    <a:pt x="1627" y="318"/>
                    <a:pt x="1839" y="318"/>
                  </a:cubicBezTo>
                  <a:close/>
                  <a:moveTo>
                    <a:pt x="1840" y="0"/>
                  </a:moveTo>
                  <a:cubicBezTo>
                    <a:pt x="1571" y="0"/>
                    <a:pt x="1306" y="71"/>
                    <a:pt x="1068" y="210"/>
                  </a:cubicBezTo>
                  <a:cubicBezTo>
                    <a:pt x="714" y="416"/>
                    <a:pt x="460" y="750"/>
                    <a:pt x="355" y="1146"/>
                  </a:cubicBezTo>
                  <a:lnTo>
                    <a:pt x="106" y="2096"/>
                  </a:lnTo>
                  <a:cubicBezTo>
                    <a:pt x="1" y="2493"/>
                    <a:pt x="58" y="2907"/>
                    <a:pt x="264" y="3262"/>
                  </a:cubicBezTo>
                  <a:cubicBezTo>
                    <a:pt x="472" y="3617"/>
                    <a:pt x="804" y="3869"/>
                    <a:pt x="1201" y="3974"/>
                  </a:cubicBezTo>
                  <a:lnTo>
                    <a:pt x="7140" y="5538"/>
                  </a:lnTo>
                  <a:cubicBezTo>
                    <a:pt x="7184" y="5550"/>
                    <a:pt x="7227" y="5556"/>
                    <a:pt x="7270" y="5556"/>
                  </a:cubicBezTo>
                  <a:cubicBezTo>
                    <a:pt x="7496" y="5556"/>
                    <a:pt x="7702" y="5403"/>
                    <a:pt x="7764" y="5174"/>
                  </a:cubicBezTo>
                  <a:lnTo>
                    <a:pt x="8537" y="2238"/>
                  </a:lnTo>
                  <a:cubicBezTo>
                    <a:pt x="8571" y="2107"/>
                    <a:pt x="8552" y="1969"/>
                    <a:pt x="8484" y="1851"/>
                  </a:cubicBezTo>
                  <a:cubicBezTo>
                    <a:pt x="8415" y="1735"/>
                    <a:pt x="8305" y="1651"/>
                    <a:pt x="8173" y="1615"/>
                  </a:cubicBezTo>
                  <a:lnTo>
                    <a:pt x="2234" y="51"/>
                  </a:lnTo>
                  <a:cubicBezTo>
                    <a:pt x="2104" y="17"/>
                    <a:pt x="1972" y="0"/>
                    <a:pt x="18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7"/>
            <p:cNvSpPr/>
            <p:nvPr/>
          </p:nvSpPr>
          <p:spPr>
            <a:xfrm>
              <a:off x="5717600" y="2312575"/>
              <a:ext cx="25975" cy="71525"/>
            </a:xfrm>
            <a:custGeom>
              <a:avLst/>
              <a:gdLst/>
              <a:ahLst/>
              <a:cxnLst/>
              <a:rect l="l" t="t" r="r" b="b"/>
              <a:pathLst>
                <a:path w="1039" h="2861" extrusionOk="0">
                  <a:moveTo>
                    <a:pt x="731" y="1"/>
                  </a:moveTo>
                  <a:lnTo>
                    <a:pt x="0" y="2780"/>
                  </a:lnTo>
                  <a:lnTo>
                    <a:pt x="308" y="2860"/>
                  </a:lnTo>
                  <a:lnTo>
                    <a:pt x="1039" y="83"/>
                  </a:lnTo>
                  <a:lnTo>
                    <a:pt x="7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7" name="Google Shape;97;p7"/>
          <p:cNvSpPr/>
          <p:nvPr/>
        </p:nvSpPr>
        <p:spPr>
          <a:xfrm>
            <a:off x="7598912" y="2923125"/>
            <a:ext cx="127500" cy="127500"/>
          </a:xfrm>
          <a:prstGeom prst="donut">
            <a:avLst>
              <a:gd name="adj" fmla="val 20302"/>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7"/>
          <p:cNvSpPr/>
          <p:nvPr/>
        </p:nvSpPr>
        <p:spPr>
          <a:xfrm>
            <a:off x="8465262" y="4498554"/>
            <a:ext cx="219900" cy="219900"/>
          </a:xfrm>
          <a:prstGeom prst="donut">
            <a:avLst>
              <a:gd name="adj" fmla="val 14881"/>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99"/>
        <p:cNvGrpSpPr/>
        <p:nvPr/>
      </p:nvGrpSpPr>
      <p:grpSpPr>
        <a:xfrm>
          <a:off x="0" y="0"/>
          <a:ext cx="0" cy="0"/>
          <a:chOff x="0" y="0"/>
          <a:chExt cx="0" cy="0"/>
        </a:xfrm>
      </p:grpSpPr>
      <p:sp>
        <p:nvSpPr>
          <p:cNvPr id="100" name="Google Shape;100;p8"/>
          <p:cNvSpPr txBox="1">
            <a:spLocks noGrp="1"/>
          </p:cNvSpPr>
          <p:nvPr>
            <p:ph type="title"/>
          </p:nvPr>
        </p:nvSpPr>
        <p:spPr>
          <a:xfrm>
            <a:off x="1388100" y="1307100"/>
            <a:ext cx="6367800" cy="25293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60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01"/>
        <p:cNvGrpSpPr/>
        <p:nvPr/>
      </p:nvGrpSpPr>
      <p:grpSpPr>
        <a:xfrm>
          <a:off x="0" y="0"/>
          <a:ext cx="0" cy="0"/>
          <a:chOff x="0" y="0"/>
          <a:chExt cx="0" cy="0"/>
        </a:xfrm>
      </p:grpSpPr>
      <p:sp>
        <p:nvSpPr>
          <p:cNvPr id="102" name="Google Shape;102;p9"/>
          <p:cNvSpPr txBox="1">
            <a:spLocks noGrp="1"/>
          </p:cNvSpPr>
          <p:nvPr>
            <p:ph type="title"/>
          </p:nvPr>
        </p:nvSpPr>
        <p:spPr>
          <a:xfrm>
            <a:off x="720000" y="367423"/>
            <a:ext cx="7704000" cy="841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45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03" name="Google Shape;103;p9"/>
          <p:cNvSpPr txBox="1">
            <a:spLocks noGrp="1"/>
          </p:cNvSpPr>
          <p:nvPr>
            <p:ph type="subTitle" idx="1"/>
          </p:nvPr>
        </p:nvSpPr>
        <p:spPr>
          <a:xfrm>
            <a:off x="2241550" y="1348750"/>
            <a:ext cx="4661100" cy="1681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4" name="Google Shape;104;p9"/>
          <p:cNvSpPr/>
          <p:nvPr/>
        </p:nvSpPr>
        <p:spPr>
          <a:xfrm>
            <a:off x="1106500" y="461627"/>
            <a:ext cx="152254" cy="146745"/>
          </a:xfrm>
          <a:custGeom>
            <a:avLst/>
            <a:gdLst/>
            <a:ahLst/>
            <a:cxnLst/>
            <a:rect l="l" t="t" r="r" b="b"/>
            <a:pathLst>
              <a:path w="2681" h="2584" extrusionOk="0">
                <a:moveTo>
                  <a:pt x="2118" y="319"/>
                </a:moveTo>
                <a:cubicBezTo>
                  <a:pt x="2168" y="319"/>
                  <a:pt x="2218" y="338"/>
                  <a:pt x="2256" y="375"/>
                </a:cubicBezTo>
                <a:cubicBezTo>
                  <a:pt x="2293" y="413"/>
                  <a:pt x="2313" y="462"/>
                  <a:pt x="2313" y="514"/>
                </a:cubicBezTo>
                <a:cubicBezTo>
                  <a:pt x="2313" y="565"/>
                  <a:pt x="2292" y="614"/>
                  <a:pt x="2256" y="652"/>
                </a:cubicBezTo>
                <a:lnTo>
                  <a:pt x="1615" y="1292"/>
                </a:lnTo>
                <a:lnTo>
                  <a:pt x="2256" y="1933"/>
                </a:lnTo>
                <a:cubicBezTo>
                  <a:pt x="2293" y="1969"/>
                  <a:pt x="2313" y="2018"/>
                  <a:pt x="2313" y="2070"/>
                </a:cubicBezTo>
                <a:cubicBezTo>
                  <a:pt x="2313" y="2123"/>
                  <a:pt x="2292" y="2171"/>
                  <a:pt x="2256" y="2208"/>
                </a:cubicBezTo>
                <a:cubicBezTo>
                  <a:pt x="2219" y="2245"/>
                  <a:pt x="2169" y="2263"/>
                  <a:pt x="2118" y="2263"/>
                </a:cubicBezTo>
                <a:cubicBezTo>
                  <a:pt x="2068" y="2263"/>
                  <a:pt x="2018" y="2245"/>
                  <a:pt x="1981" y="2208"/>
                </a:cubicBezTo>
                <a:lnTo>
                  <a:pt x="1340" y="1567"/>
                </a:lnTo>
                <a:lnTo>
                  <a:pt x="700" y="2208"/>
                </a:lnTo>
                <a:cubicBezTo>
                  <a:pt x="663" y="2245"/>
                  <a:pt x="613" y="2263"/>
                  <a:pt x="562" y="2263"/>
                </a:cubicBezTo>
                <a:cubicBezTo>
                  <a:pt x="512" y="2263"/>
                  <a:pt x="461" y="2245"/>
                  <a:pt x="425" y="2208"/>
                </a:cubicBezTo>
                <a:cubicBezTo>
                  <a:pt x="349" y="2132"/>
                  <a:pt x="349" y="2008"/>
                  <a:pt x="425" y="1933"/>
                </a:cubicBezTo>
                <a:lnTo>
                  <a:pt x="1065" y="1292"/>
                </a:lnTo>
                <a:lnTo>
                  <a:pt x="425" y="650"/>
                </a:lnTo>
                <a:cubicBezTo>
                  <a:pt x="349" y="576"/>
                  <a:pt x="349" y="452"/>
                  <a:pt x="425" y="375"/>
                </a:cubicBezTo>
                <a:cubicBezTo>
                  <a:pt x="461" y="339"/>
                  <a:pt x="512" y="320"/>
                  <a:pt x="562" y="320"/>
                </a:cubicBezTo>
                <a:cubicBezTo>
                  <a:pt x="613" y="320"/>
                  <a:pt x="663" y="339"/>
                  <a:pt x="700" y="375"/>
                </a:cubicBezTo>
                <a:lnTo>
                  <a:pt x="1340" y="1017"/>
                </a:lnTo>
                <a:lnTo>
                  <a:pt x="1981" y="375"/>
                </a:lnTo>
                <a:cubicBezTo>
                  <a:pt x="2019" y="338"/>
                  <a:pt x="2069" y="319"/>
                  <a:pt x="2118" y="319"/>
                </a:cubicBezTo>
                <a:close/>
                <a:moveTo>
                  <a:pt x="562" y="1"/>
                </a:moveTo>
                <a:cubicBezTo>
                  <a:pt x="431" y="1"/>
                  <a:pt x="299" y="51"/>
                  <a:pt x="199" y="151"/>
                </a:cubicBezTo>
                <a:cubicBezTo>
                  <a:pt x="0" y="351"/>
                  <a:pt x="0" y="677"/>
                  <a:pt x="199" y="876"/>
                </a:cubicBezTo>
                <a:lnTo>
                  <a:pt x="615" y="1292"/>
                </a:lnTo>
                <a:lnTo>
                  <a:pt x="199" y="1707"/>
                </a:lnTo>
                <a:cubicBezTo>
                  <a:pt x="0" y="1907"/>
                  <a:pt x="0" y="2233"/>
                  <a:pt x="199" y="2432"/>
                </a:cubicBezTo>
                <a:cubicBezTo>
                  <a:pt x="296" y="2529"/>
                  <a:pt x="425" y="2583"/>
                  <a:pt x="562" y="2583"/>
                </a:cubicBezTo>
                <a:cubicBezTo>
                  <a:pt x="698" y="2583"/>
                  <a:pt x="828" y="2529"/>
                  <a:pt x="924" y="2434"/>
                </a:cubicBezTo>
                <a:lnTo>
                  <a:pt x="1340" y="2018"/>
                </a:lnTo>
                <a:lnTo>
                  <a:pt x="1755" y="2434"/>
                </a:lnTo>
                <a:cubicBezTo>
                  <a:pt x="1855" y="2533"/>
                  <a:pt x="1987" y="2583"/>
                  <a:pt x="2118" y="2583"/>
                </a:cubicBezTo>
                <a:cubicBezTo>
                  <a:pt x="2250" y="2583"/>
                  <a:pt x="2381" y="2533"/>
                  <a:pt x="2480" y="2434"/>
                </a:cubicBezTo>
                <a:cubicBezTo>
                  <a:pt x="2681" y="2233"/>
                  <a:pt x="2681" y="1907"/>
                  <a:pt x="2480" y="1707"/>
                </a:cubicBezTo>
                <a:lnTo>
                  <a:pt x="2065" y="1292"/>
                </a:lnTo>
                <a:lnTo>
                  <a:pt x="2480" y="876"/>
                </a:lnTo>
                <a:cubicBezTo>
                  <a:pt x="2681" y="677"/>
                  <a:pt x="2681" y="351"/>
                  <a:pt x="2480" y="151"/>
                </a:cubicBezTo>
                <a:cubicBezTo>
                  <a:pt x="2381" y="51"/>
                  <a:pt x="2249" y="1"/>
                  <a:pt x="2118" y="1"/>
                </a:cubicBezTo>
                <a:cubicBezTo>
                  <a:pt x="1986" y="1"/>
                  <a:pt x="1855" y="51"/>
                  <a:pt x="1755" y="151"/>
                </a:cubicBezTo>
                <a:lnTo>
                  <a:pt x="1340" y="567"/>
                </a:lnTo>
                <a:lnTo>
                  <a:pt x="924" y="151"/>
                </a:lnTo>
                <a:cubicBezTo>
                  <a:pt x="825" y="51"/>
                  <a:pt x="693" y="1"/>
                  <a:pt x="5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9"/>
          <p:cNvSpPr/>
          <p:nvPr/>
        </p:nvSpPr>
        <p:spPr>
          <a:xfrm>
            <a:off x="605162" y="907429"/>
            <a:ext cx="219900" cy="219900"/>
          </a:xfrm>
          <a:prstGeom prst="donut">
            <a:avLst>
              <a:gd name="adj" fmla="val 14881"/>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06"/>
        <p:cNvGrpSpPr/>
        <p:nvPr/>
      </p:nvGrpSpPr>
      <p:grpSpPr>
        <a:xfrm>
          <a:off x="0" y="0"/>
          <a:ext cx="0" cy="0"/>
          <a:chOff x="0" y="0"/>
          <a:chExt cx="0" cy="0"/>
        </a:xfrm>
      </p:grpSpPr>
      <p:sp>
        <p:nvSpPr>
          <p:cNvPr id="107" name="Google Shape;107;p10"/>
          <p:cNvSpPr txBox="1">
            <a:spLocks noGrp="1"/>
          </p:cNvSpPr>
          <p:nvPr>
            <p:ph type="title"/>
          </p:nvPr>
        </p:nvSpPr>
        <p:spPr>
          <a:xfrm>
            <a:off x="720000" y="2285400"/>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200"/>
              <a:buNone/>
              <a:defRPr/>
            </a:lvl1pPr>
            <a:lvl2pPr lvl="1" algn="ctr" rtl="0">
              <a:spcBef>
                <a:spcPts val="0"/>
              </a:spcBef>
              <a:spcAft>
                <a:spcPts val="0"/>
              </a:spcAft>
              <a:buSzPts val="3200"/>
              <a:buNone/>
              <a:defRPr/>
            </a:lvl2pPr>
            <a:lvl3pPr lvl="2" algn="ctr" rtl="0">
              <a:spcBef>
                <a:spcPts val="0"/>
              </a:spcBef>
              <a:spcAft>
                <a:spcPts val="0"/>
              </a:spcAft>
              <a:buSzPts val="3200"/>
              <a:buNone/>
              <a:defRPr/>
            </a:lvl3pPr>
            <a:lvl4pPr lvl="3" algn="ctr" rtl="0">
              <a:spcBef>
                <a:spcPts val="0"/>
              </a:spcBef>
              <a:spcAft>
                <a:spcPts val="0"/>
              </a:spcAft>
              <a:buSzPts val="3200"/>
              <a:buNone/>
              <a:defRPr/>
            </a:lvl4pPr>
            <a:lvl5pPr lvl="4" algn="ctr" rtl="0">
              <a:spcBef>
                <a:spcPts val="0"/>
              </a:spcBef>
              <a:spcAft>
                <a:spcPts val="0"/>
              </a:spcAft>
              <a:buSzPts val="3200"/>
              <a:buNone/>
              <a:defRPr/>
            </a:lvl5pPr>
            <a:lvl6pPr lvl="5" algn="ctr" rtl="0">
              <a:spcBef>
                <a:spcPts val="0"/>
              </a:spcBef>
              <a:spcAft>
                <a:spcPts val="0"/>
              </a:spcAft>
              <a:buSzPts val="3200"/>
              <a:buNone/>
              <a:defRPr/>
            </a:lvl6pPr>
            <a:lvl7pPr lvl="6" algn="ctr" rtl="0">
              <a:spcBef>
                <a:spcPts val="0"/>
              </a:spcBef>
              <a:spcAft>
                <a:spcPts val="0"/>
              </a:spcAft>
              <a:buSzPts val="3200"/>
              <a:buNone/>
              <a:defRPr/>
            </a:lvl7pPr>
            <a:lvl8pPr lvl="7" algn="ctr" rtl="0">
              <a:spcBef>
                <a:spcPts val="0"/>
              </a:spcBef>
              <a:spcAft>
                <a:spcPts val="0"/>
              </a:spcAft>
              <a:buSzPts val="3200"/>
              <a:buNone/>
              <a:defRPr/>
            </a:lvl8pPr>
            <a:lvl9pPr lvl="8" algn="ctr" rtl="0">
              <a:spcBef>
                <a:spcPts val="0"/>
              </a:spcBef>
              <a:spcAft>
                <a:spcPts val="0"/>
              </a:spcAft>
              <a:buSzPts val="32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2.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6"/>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5100" y="535000"/>
            <a:ext cx="7713900" cy="698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1pPr>
            <a:lvl2pPr lvl="1"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2pPr>
            <a:lvl3pPr lvl="2"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3pPr>
            <a:lvl4pPr lvl="3"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4pPr>
            <a:lvl5pPr lvl="4"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5pPr>
            <a:lvl6pPr lvl="5"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6pPr>
            <a:lvl7pPr lvl="6"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7pPr>
            <a:lvl8pPr lvl="7"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8pPr>
            <a:lvl9pPr lvl="8"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9pPr>
          </a:lstStyle>
          <a:p>
            <a:endParaRPr/>
          </a:p>
        </p:txBody>
      </p:sp>
      <p:sp>
        <p:nvSpPr>
          <p:cNvPr id="7" name="Google Shape;7;p1"/>
          <p:cNvSpPr txBox="1">
            <a:spLocks noGrp="1"/>
          </p:cNvSpPr>
          <p:nvPr>
            <p:ph type="body" idx="1"/>
          </p:nvPr>
        </p:nvSpPr>
        <p:spPr>
          <a:xfrm>
            <a:off x="715100" y="1233812"/>
            <a:ext cx="7713900" cy="33747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1pPr>
            <a:lvl2pPr marL="914400" lvl="1" indent="-31750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2pPr>
            <a:lvl3pPr marL="1371600" lvl="2" indent="-31750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3pPr>
            <a:lvl4pPr marL="1828800" lvl="3" indent="-31750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4pPr>
            <a:lvl5pPr marL="2286000" lvl="4" indent="-31750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5pPr>
            <a:lvl6pPr marL="2743200" lvl="5" indent="-31750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6pPr>
            <a:lvl7pPr marL="3200400" lvl="6" indent="-31750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7pPr>
            <a:lvl8pPr marL="3657600" lvl="7" indent="-31750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8pPr>
            <a:lvl9pPr marL="4114800" lvl="8" indent="-31750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3"/>
          </a:xfrm>
          <a:prstGeom prst="rect">
            <a:avLst/>
          </a:prstGeom>
        </p:spPr>
        <p:txBody>
          <a:bodyPr vert="horz" lIns="91440" tIns="45720" rIns="91440" bIns="45720" rtlCol="0" anchor="ctr">
            <a:normAutofit/>
          </a:bodyPr>
          <a:lstStyle/>
          <a:p>
            <a:r>
              <a:rPr lang="en-US" smtClean="0"/>
              <a:t>Click to edit Master title style</a:t>
            </a:r>
            <a:endParaRPr lang="vi-VN"/>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buClrTx/>
              <a:defRPr/>
            </a:pPr>
            <a:fld id="{62A566AC-12EB-4B55-8058-097675A35D66}" type="datetimeFigureOut">
              <a:rPr lang="vi-VN" kern="1200" smtClean="0">
                <a:solidFill>
                  <a:prstClr val="black">
                    <a:tint val="75000"/>
                  </a:prstClr>
                </a:solidFill>
                <a:latin typeface="Arial" panose="020B0604020202020204" pitchFamily="34" charset="0"/>
                <a:ea typeface="+mn-ea"/>
                <a:cs typeface="+mn-cs"/>
              </a:rPr>
              <a:pPr defTabSz="685800">
                <a:buClrTx/>
                <a:defRPr/>
              </a:pPr>
              <a:t>28/11/2024</a:t>
            </a:fld>
            <a:endParaRPr lang="vi-VN" kern="1200">
              <a:solidFill>
                <a:prstClr val="black">
                  <a:tint val="75000"/>
                </a:prstClr>
              </a:solidFill>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buClrTx/>
              <a:defRPr/>
            </a:pPr>
            <a:endParaRPr lang="vi-VN" kern="1200">
              <a:solidFill>
                <a:prstClr val="black">
                  <a:tint val="75000"/>
                </a:prstClr>
              </a:solidFill>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buClrTx/>
              <a:defRPr/>
            </a:pPr>
            <a:fld id="{B1C2F455-7829-48CA-B591-2F95A544C203}" type="slidenum">
              <a:rPr lang="vi-VN" kern="1200" smtClean="0">
                <a:solidFill>
                  <a:prstClr val="black">
                    <a:tint val="75000"/>
                  </a:prstClr>
                </a:solidFill>
                <a:latin typeface="Arial" panose="020B0604020202020204" pitchFamily="34" charset="0"/>
                <a:ea typeface="+mn-ea"/>
                <a:cs typeface="+mn-cs"/>
              </a:rPr>
              <a:pPr defTabSz="685800">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1429378220"/>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vi-V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15.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xml"/><Relationship Id="rId5" Type="http://schemas.openxmlformats.org/officeDocument/2006/relationships/image" Target="../media/image22.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23.gif"/></Relationships>
</file>

<file path=ppt/slides/_rels/slide1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4.png"/><Relationship Id="rId7"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15.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15.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15.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15.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7.png"/><Relationship Id="rId7"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38.png"/><Relationship Id="rId5" Type="http://schemas.openxmlformats.org/officeDocument/2006/relationships/image" Target="../media/image39.png"/><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1.png"/><Relationship Id="rId7"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5.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8.png"/><Relationship Id="rId1" Type="http://schemas.openxmlformats.org/officeDocument/2006/relationships/slideLayout" Target="../slideLayouts/slideLayout3.xml"/><Relationship Id="rId4" Type="http://schemas.openxmlformats.org/officeDocument/2006/relationships/image" Target="../media/image49.png"/></Relationships>
</file>

<file path=ppt/slides/_rels/slide2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0.png"/><Relationship Id="rId1" Type="http://schemas.openxmlformats.org/officeDocument/2006/relationships/slideLayout" Target="../slideLayouts/slideLayout3.xml"/><Relationship Id="rId5" Type="http://schemas.openxmlformats.org/officeDocument/2006/relationships/image" Target="../media/image54.png"/><Relationship Id="rId4" Type="http://schemas.openxmlformats.org/officeDocument/2006/relationships/image" Target="../media/image53.png"/></Relationships>
</file>

<file path=ppt/slides/_rels/slide2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3.xml"/><Relationship Id="rId6" Type="http://schemas.openxmlformats.org/officeDocument/2006/relationships/image" Target="../media/image51.png"/><Relationship Id="rId5" Type="http://schemas.openxmlformats.org/officeDocument/2006/relationships/image" Target="../media/image58.png"/><Relationship Id="rId4" Type="http://schemas.openxmlformats.org/officeDocument/2006/relationships/image" Target="../media/image57.png"/></Relationships>
</file>

<file path=ppt/slides/_rels/slide2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microsoft.com/office/2007/relationships/hdphoto" Target="../media/hdphoto5.wdp"/></Relationships>
</file>

<file path=ppt/slides/_rels/slide25.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62.png"/><Relationship Id="rId5" Type="http://schemas.openxmlformats.org/officeDocument/2006/relationships/image" Target="../media/image61.png"/><Relationship Id="rId4" Type="http://schemas.microsoft.com/office/2007/relationships/hdphoto" Target="../media/hdphoto5.wdp"/></Relationships>
</file>

<file path=ppt/slides/_rels/slide2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0.xml"/><Relationship Id="rId1" Type="http://schemas.openxmlformats.org/officeDocument/2006/relationships/slideLayout" Target="../slideLayouts/slideLayout4.xml"/><Relationship Id="rId5" Type="http://schemas.microsoft.com/office/2007/relationships/hdphoto" Target="../media/hdphoto5.wdp"/><Relationship Id="rId4" Type="http://schemas.openxmlformats.org/officeDocument/2006/relationships/image" Target="../media/image59.png"/></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image" Target="../media/image60.png"/><Relationship Id="rId5" Type="http://schemas.openxmlformats.org/officeDocument/2006/relationships/image" Target="../media/image66.png"/><Relationship Id="rId4" Type="http://schemas.microsoft.com/office/2007/relationships/hdphoto" Target="../media/hdphoto2.wdp"/></Relationships>
</file>

<file path=ppt/slides/_rels/slide2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43.png"/><Relationship Id="rId1" Type="http://schemas.openxmlformats.org/officeDocument/2006/relationships/slideLayout" Target="../slideLayouts/slideLayout15.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15.xml"/><Relationship Id="rId5" Type="http://schemas.openxmlformats.org/officeDocument/2006/relationships/image" Target="../media/image26.png"/><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3.png"/><Relationship Id="rId2" Type="http://schemas.openxmlformats.org/officeDocument/2006/relationships/notesSlide" Target="../notesSlides/notesSlide23.xml"/><Relationship Id="rId1" Type="http://schemas.openxmlformats.org/officeDocument/2006/relationships/slideLayout" Target="../slideLayouts/slideLayout15.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26.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25.xml"/><Relationship Id="rId1" Type="http://schemas.openxmlformats.org/officeDocument/2006/relationships/slideLayout" Target="../slideLayouts/slideLayout20.xml"/><Relationship Id="rId4" Type="http://schemas.openxmlformats.org/officeDocument/2006/relationships/image" Target="../media/image74.png"/></Relationships>
</file>

<file path=ppt/slides/_rels/slide33.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notesSlide" Target="../notesSlides/notesSlide26.xml"/><Relationship Id="rId1" Type="http://schemas.openxmlformats.org/officeDocument/2006/relationships/slideLayout" Target="../slideLayouts/slideLayout20.xml"/><Relationship Id="rId6" Type="http://schemas.openxmlformats.org/officeDocument/2006/relationships/image" Target="../media/image78.png"/><Relationship Id="rId5" Type="http://schemas.openxmlformats.org/officeDocument/2006/relationships/image" Target="../media/image77.png"/><Relationship Id="rId4" Type="http://schemas.microsoft.com/office/2007/relationships/hdphoto" Target="../media/hdphoto6.wdp"/></Relationships>
</file>

<file path=ppt/slides/_rels/slide34.xml.rels><?xml version="1.0" encoding="UTF-8" standalone="yes"?>
<Relationships xmlns="http://schemas.openxmlformats.org/package/2006/relationships"><Relationship Id="rId8" Type="http://schemas.openxmlformats.org/officeDocument/2006/relationships/image" Target="../media/image76.png"/><Relationship Id="rId3" Type="http://schemas.microsoft.com/office/2007/relationships/hdphoto" Target="../media/hdphoto6.wdp"/><Relationship Id="rId7" Type="http://schemas.openxmlformats.org/officeDocument/2006/relationships/image" Target="../media/image84.png"/><Relationship Id="rId2" Type="http://schemas.openxmlformats.org/officeDocument/2006/relationships/image" Target="../media/image75.png"/><Relationship Id="rId1" Type="http://schemas.openxmlformats.org/officeDocument/2006/relationships/slideLayout" Target="../slideLayouts/slideLayout20.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35.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75.png"/><Relationship Id="rId1" Type="http://schemas.openxmlformats.org/officeDocument/2006/relationships/slideLayout" Target="../slideLayouts/slideLayout20.xml"/><Relationship Id="rId6" Type="http://schemas.microsoft.com/office/2007/relationships/hdphoto" Target="../media/hdphoto7.wdp"/><Relationship Id="rId5" Type="http://schemas.openxmlformats.org/officeDocument/2006/relationships/image" Target="../media/image85.png"/><Relationship Id="rId4" Type="http://schemas.openxmlformats.org/officeDocument/2006/relationships/image" Target="../media/image86.png"/></Relationships>
</file>

<file path=ppt/slides/_rels/slide36.xml.rels><?xml version="1.0" encoding="UTF-8" standalone="yes"?>
<Relationships xmlns="http://schemas.openxmlformats.org/package/2006/relationships"><Relationship Id="rId8" Type="http://schemas.openxmlformats.org/officeDocument/2006/relationships/image" Target="../media/image76.png"/><Relationship Id="rId3" Type="http://schemas.microsoft.com/office/2007/relationships/hdphoto" Target="../media/hdphoto6.wdp"/><Relationship Id="rId7" Type="http://schemas.openxmlformats.org/officeDocument/2006/relationships/image" Target="../media/image91.png"/><Relationship Id="rId2" Type="http://schemas.openxmlformats.org/officeDocument/2006/relationships/image" Target="../media/image75.png"/><Relationship Id="rId1" Type="http://schemas.openxmlformats.org/officeDocument/2006/relationships/slideLayout" Target="../slideLayouts/slideLayout20.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37.xml.rels><?xml version="1.0" encoding="UTF-8" standalone="yes"?>
<Relationships xmlns="http://schemas.openxmlformats.org/package/2006/relationships"><Relationship Id="rId8" Type="http://schemas.openxmlformats.org/officeDocument/2006/relationships/image" Target="../media/image96.png"/><Relationship Id="rId3" Type="http://schemas.microsoft.com/office/2007/relationships/hdphoto" Target="../media/hdphoto6.wdp"/><Relationship Id="rId7" Type="http://schemas.openxmlformats.org/officeDocument/2006/relationships/image" Target="../media/image95.png"/><Relationship Id="rId2" Type="http://schemas.openxmlformats.org/officeDocument/2006/relationships/image" Target="../media/image75.png"/><Relationship Id="rId1" Type="http://schemas.openxmlformats.org/officeDocument/2006/relationships/slideLayout" Target="../slideLayouts/slideLayout20.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_rels/slide3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7.xml"/><Relationship Id="rId1" Type="http://schemas.openxmlformats.org/officeDocument/2006/relationships/slideLayout" Target="../slideLayouts/slideLayout5.xml"/><Relationship Id="rId6" Type="http://schemas.microsoft.com/office/2007/relationships/hdphoto" Target="../media/hdphoto8.wdp"/><Relationship Id="rId5" Type="http://schemas.openxmlformats.org/officeDocument/2006/relationships/image" Target="../media/image98.png"/><Relationship Id="rId4" Type="http://schemas.openxmlformats.org/officeDocument/2006/relationships/image" Target="../media/image97.png"/></Relationships>
</file>

<file path=ppt/slides/_rels/slide3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8.xml"/><Relationship Id="rId1" Type="http://schemas.openxmlformats.org/officeDocument/2006/relationships/slideLayout" Target="../slideLayouts/slideLayout5.xml"/><Relationship Id="rId5" Type="http://schemas.openxmlformats.org/officeDocument/2006/relationships/image" Target="../media/image101.png"/><Relationship Id="rId4" Type="http://schemas.openxmlformats.org/officeDocument/2006/relationships/image" Target="../media/image99.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9.xml"/><Relationship Id="rId1" Type="http://schemas.openxmlformats.org/officeDocument/2006/relationships/slideLayout" Target="../slideLayouts/slideLayout5.xml"/><Relationship Id="rId5" Type="http://schemas.openxmlformats.org/officeDocument/2006/relationships/image" Target="../media/image100.png"/><Relationship Id="rId4" Type="http://schemas.openxmlformats.org/officeDocument/2006/relationships/image" Target="../media/image102.png"/></Relationships>
</file>

<file path=ppt/slides/_rels/slide41.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03.png"/><Relationship Id="rId1" Type="http://schemas.openxmlformats.org/officeDocument/2006/relationships/slideLayout" Target="../slideLayouts/slideLayout3.xml"/><Relationship Id="rId5" Type="http://schemas.openxmlformats.org/officeDocument/2006/relationships/image" Target="../media/image104.png"/><Relationship Id="rId4" Type="http://schemas.openxmlformats.org/officeDocument/2006/relationships/image" Target="../media/image49.png"/></Relationships>
</file>

<file path=ppt/slides/_rels/slide42.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5.png"/><Relationship Id="rId1" Type="http://schemas.openxmlformats.org/officeDocument/2006/relationships/slideLayout" Target="../slideLayouts/slideLayout3.xml"/><Relationship Id="rId4" Type="http://schemas.openxmlformats.org/officeDocument/2006/relationships/image" Target="../media/image104.png"/></Relationships>
</file>

<file path=ppt/slides/_rels/slide4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8.png"/><Relationship Id="rId1" Type="http://schemas.openxmlformats.org/officeDocument/2006/relationships/slideLayout" Target="../slideLayouts/slideLayout3.xml"/><Relationship Id="rId4" Type="http://schemas.openxmlformats.org/officeDocument/2006/relationships/image" Target="../media/image106.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image" Target="../media/image110.png"/><Relationship Id="rId7" Type="http://schemas.openxmlformats.org/officeDocument/2006/relationships/image" Target="../media/image112.png"/><Relationship Id="rId2" Type="http://schemas.openxmlformats.org/officeDocument/2006/relationships/notesSlide" Target="../notesSlides/notesSlide31.xml"/><Relationship Id="rId1" Type="http://schemas.openxmlformats.org/officeDocument/2006/relationships/slideLayout" Target="../slideLayouts/slideLayout15.xml"/><Relationship Id="rId6" Type="http://schemas.microsoft.com/office/2007/relationships/hdphoto" Target="../media/hdphoto10.wdp"/><Relationship Id="rId5" Type="http://schemas.openxmlformats.org/officeDocument/2006/relationships/image" Target="../media/image109.png"/><Relationship Id="rId4" Type="http://schemas.openxmlformats.org/officeDocument/2006/relationships/image" Target="../media/image111.png"/></Relationships>
</file>

<file path=ppt/slides/_rels/slide46.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image" Target="../media/image110.png"/><Relationship Id="rId7" Type="http://schemas.openxmlformats.org/officeDocument/2006/relationships/image" Target="../media/image112.png"/><Relationship Id="rId2" Type="http://schemas.openxmlformats.org/officeDocument/2006/relationships/notesSlide" Target="../notesSlides/notesSlide32.xml"/><Relationship Id="rId1" Type="http://schemas.openxmlformats.org/officeDocument/2006/relationships/slideLayout" Target="../slideLayouts/slideLayout15.xml"/><Relationship Id="rId6" Type="http://schemas.microsoft.com/office/2007/relationships/hdphoto" Target="../media/hdphoto10.wdp"/><Relationship Id="rId5" Type="http://schemas.openxmlformats.org/officeDocument/2006/relationships/image" Target="../media/image109.png"/><Relationship Id="rId4" Type="http://schemas.openxmlformats.org/officeDocument/2006/relationships/image" Target="../media/image115.png"/></Relationships>
</file>

<file path=ppt/slides/_rels/slide47.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118.png"/><Relationship Id="rId5" Type="http://schemas.microsoft.com/office/2007/relationships/hdphoto" Target="../media/hdphoto11.wdp"/><Relationship Id="rId4" Type="http://schemas.openxmlformats.org/officeDocument/2006/relationships/image" Target="../media/image114.png"/></Relationships>
</file>

<file path=ppt/slides/_rels/slide48.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119.png"/><Relationship Id="rId5" Type="http://schemas.microsoft.com/office/2007/relationships/hdphoto" Target="../media/hdphoto11.wdp"/><Relationship Id="rId4" Type="http://schemas.openxmlformats.org/officeDocument/2006/relationships/image" Target="../media/image114.png"/></Relationships>
</file>

<file path=ppt/slides/_rels/slide49.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35.xml"/><Relationship Id="rId1" Type="http://schemas.openxmlformats.org/officeDocument/2006/relationships/slideLayout" Target="../slideLayouts/slideLayout14.xml"/><Relationship Id="rId4" Type="http://schemas.openxmlformats.org/officeDocument/2006/relationships/image" Target="../media/image121.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37.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3.xml"/><Relationship Id="rId5" Type="http://schemas.openxmlformats.org/officeDocument/2006/relationships/image" Target="../media/image5.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7.png"/><Relationship Id="rId5" Type="http://schemas.microsoft.com/office/2007/relationships/hdphoto" Target="../media/hdphoto1.wdp"/><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9.png"/><Relationship Id="rId5" Type="http://schemas.microsoft.com/office/2007/relationships/hdphoto" Target="../media/hdphoto1.wdp"/><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7558829" y="2669026"/>
            <a:ext cx="692186" cy="635033"/>
          </a:xfrm>
          <a:prstGeom prst="rect">
            <a:avLst/>
          </a:prstGeom>
        </p:spPr>
      </p:pic>
      <p:pic>
        <p:nvPicPr>
          <p:cNvPr id="3" name="Picture 2"/>
          <p:cNvPicPr>
            <a:picLocks noChangeAspect="1"/>
          </p:cNvPicPr>
          <p:nvPr/>
        </p:nvPicPr>
        <p:blipFill>
          <a:blip r:embed="rId3"/>
          <a:stretch>
            <a:fillRect/>
          </a:stretch>
        </p:blipFill>
        <p:spPr>
          <a:xfrm>
            <a:off x="369525" y="1292125"/>
            <a:ext cx="692186" cy="635033"/>
          </a:xfrm>
          <a:prstGeom prst="rect">
            <a:avLst/>
          </a:prstGeom>
        </p:spPr>
      </p:pic>
      <p:sp>
        <p:nvSpPr>
          <p:cNvPr id="6" name="Google Shape;226;p23"/>
          <p:cNvSpPr txBox="1">
            <a:spLocks/>
          </p:cNvSpPr>
          <p:nvPr/>
        </p:nvSpPr>
        <p:spPr>
          <a:xfrm>
            <a:off x="522276" y="1292125"/>
            <a:ext cx="8081036" cy="256425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Mukta"/>
              <a:buNone/>
              <a:defRPr sz="7000" b="1" i="0" u="none" strike="noStrike" cap="none">
                <a:solidFill>
                  <a:schemeClr val="dk1"/>
                </a:solidFill>
                <a:latin typeface="Mukta"/>
                <a:ea typeface="Mukta"/>
                <a:cs typeface="Mukta"/>
                <a:sym typeface="Mukta"/>
              </a:defRPr>
            </a:lvl1pPr>
            <a:lvl2pPr marR="0" lvl="1" algn="ctr" rtl="0">
              <a:lnSpc>
                <a:spcPct val="100000"/>
              </a:lnSpc>
              <a:spcBef>
                <a:spcPts val="0"/>
              </a:spcBef>
              <a:spcAft>
                <a:spcPts val="0"/>
              </a:spcAft>
              <a:buClr>
                <a:schemeClr val="dk1"/>
              </a:buClr>
              <a:buSzPts val="5200"/>
              <a:buFont typeface="Mukta"/>
              <a:buNone/>
              <a:defRPr sz="5200" b="1" i="0" u="none" strike="noStrike" cap="none">
                <a:solidFill>
                  <a:schemeClr val="dk1"/>
                </a:solidFill>
                <a:latin typeface="Mukta"/>
                <a:ea typeface="Mukta"/>
                <a:cs typeface="Mukta"/>
                <a:sym typeface="Mukta"/>
              </a:defRPr>
            </a:lvl2pPr>
            <a:lvl3pPr marR="0" lvl="2" algn="ctr" rtl="0">
              <a:lnSpc>
                <a:spcPct val="100000"/>
              </a:lnSpc>
              <a:spcBef>
                <a:spcPts val="0"/>
              </a:spcBef>
              <a:spcAft>
                <a:spcPts val="0"/>
              </a:spcAft>
              <a:buClr>
                <a:schemeClr val="dk1"/>
              </a:buClr>
              <a:buSzPts val="5200"/>
              <a:buFont typeface="Mukta"/>
              <a:buNone/>
              <a:defRPr sz="5200" b="1" i="0" u="none" strike="noStrike" cap="none">
                <a:solidFill>
                  <a:schemeClr val="dk1"/>
                </a:solidFill>
                <a:latin typeface="Mukta"/>
                <a:ea typeface="Mukta"/>
                <a:cs typeface="Mukta"/>
                <a:sym typeface="Mukta"/>
              </a:defRPr>
            </a:lvl3pPr>
            <a:lvl4pPr marR="0" lvl="3" algn="ctr" rtl="0">
              <a:lnSpc>
                <a:spcPct val="100000"/>
              </a:lnSpc>
              <a:spcBef>
                <a:spcPts val="0"/>
              </a:spcBef>
              <a:spcAft>
                <a:spcPts val="0"/>
              </a:spcAft>
              <a:buClr>
                <a:schemeClr val="dk1"/>
              </a:buClr>
              <a:buSzPts val="5200"/>
              <a:buFont typeface="Mukta"/>
              <a:buNone/>
              <a:defRPr sz="5200" b="1" i="0" u="none" strike="noStrike" cap="none">
                <a:solidFill>
                  <a:schemeClr val="dk1"/>
                </a:solidFill>
                <a:latin typeface="Mukta"/>
                <a:ea typeface="Mukta"/>
                <a:cs typeface="Mukta"/>
                <a:sym typeface="Mukta"/>
              </a:defRPr>
            </a:lvl4pPr>
            <a:lvl5pPr marR="0" lvl="4" algn="ctr" rtl="0">
              <a:lnSpc>
                <a:spcPct val="100000"/>
              </a:lnSpc>
              <a:spcBef>
                <a:spcPts val="0"/>
              </a:spcBef>
              <a:spcAft>
                <a:spcPts val="0"/>
              </a:spcAft>
              <a:buClr>
                <a:schemeClr val="dk1"/>
              </a:buClr>
              <a:buSzPts val="5200"/>
              <a:buFont typeface="Mukta"/>
              <a:buNone/>
              <a:defRPr sz="5200" b="1" i="0" u="none" strike="noStrike" cap="none">
                <a:solidFill>
                  <a:schemeClr val="dk1"/>
                </a:solidFill>
                <a:latin typeface="Mukta"/>
                <a:ea typeface="Mukta"/>
                <a:cs typeface="Mukta"/>
                <a:sym typeface="Mukta"/>
              </a:defRPr>
            </a:lvl5pPr>
            <a:lvl6pPr marR="0" lvl="5" algn="ctr" rtl="0">
              <a:lnSpc>
                <a:spcPct val="100000"/>
              </a:lnSpc>
              <a:spcBef>
                <a:spcPts val="0"/>
              </a:spcBef>
              <a:spcAft>
                <a:spcPts val="0"/>
              </a:spcAft>
              <a:buClr>
                <a:schemeClr val="dk1"/>
              </a:buClr>
              <a:buSzPts val="5200"/>
              <a:buFont typeface="Mukta"/>
              <a:buNone/>
              <a:defRPr sz="5200" b="1" i="0" u="none" strike="noStrike" cap="none">
                <a:solidFill>
                  <a:schemeClr val="dk1"/>
                </a:solidFill>
                <a:latin typeface="Mukta"/>
                <a:ea typeface="Mukta"/>
                <a:cs typeface="Mukta"/>
                <a:sym typeface="Mukta"/>
              </a:defRPr>
            </a:lvl6pPr>
            <a:lvl7pPr marR="0" lvl="6" algn="ctr" rtl="0">
              <a:lnSpc>
                <a:spcPct val="100000"/>
              </a:lnSpc>
              <a:spcBef>
                <a:spcPts val="0"/>
              </a:spcBef>
              <a:spcAft>
                <a:spcPts val="0"/>
              </a:spcAft>
              <a:buClr>
                <a:schemeClr val="dk1"/>
              </a:buClr>
              <a:buSzPts val="5200"/>
              <a:buFont typeface="Mukta"/>
              <a:buNone/>
              <a:defRPr sz="5200" b="1" i="0" u="none" strike="noStrike" cap="none">
                <a:solidFill>
                  <a:schemeClr val="dk1"/>
                </a:solidFill>
                <a:latin typeface="Mukta"/>
                <a:ea typeface="Mukta"/>
                <a:cs typeface="Mukta"/>
                <a:sym typeface="Mukta"/>
              </a:defRPr>
            </a:lvl7pPr>
            <a:lvl8pPr marR="0" lvl="7" algn="ctr" rtl="0">
              <a:lnSpc>
                <a:spcPct val="100000"/>
              </a:lnSpc>
              <a:spcBef>
                <a:spcPts val="0"/>
              </a:spcBef>
              <a:spcAft>
                <a:spcPts val="0"/>
              </a:spcAft>
              <a:buClr>
                <a:schemeClr val="dk1"/>
              </a:buClr>
              <a:buSzPts val="5200"/>
              <a:buFont typeface="Mukta"/>
              <a:buNone/>
              <a:defRPr sz="5200" b="1" i="0" u="none" strike="noStrike" cap="none">
                <a:solidFill>
                  <a:schemeClr val="dk1"/>
                </a:solidFill>
                <a:latin typeface="Mukta"/>
                <a:ea typeface="Mukta"/>
                <a:cs typeface="Mukta"/>
                <a:sym typeface="Mukta"/>
              </a:defRPr>
            </a:lvl8pPr>
            <a:lvl9pPr marR="0" lvl="8" algn="ctr" rtl="0">
              <a:lnSpc>
                <a:spcPct val="100000"/>
              </a:lnSpc>
              <a:spcBef>
                <a:spcPts val="0"/>
              </a:spcBef>
              <a:spcAft>
                <a:spcPts val="0"/>
              </a:spcAft>
              <a:buClr>
                <a:schemeClr val="dk1"/>
              </a:buClr>
              <a:buSzPts val="5200"/>
              <a:buFont typeface="Mukta"/>
              <a:buNone/>
              <a:defRPr sz="5200" b="1" i="0" u="none" strike="noStrike" cap="none">
                <a:solidFill>
                  <a:schemeClr val="dk1"/>
                </a:solidFill>
                <a:latin typeface="Mukta"/>
                <a:ea typeface="Mukta"/>
                <a:cs typeface="Mukta"/>
                <a:sym typeface="Mukta"/>
              </a:defRPr>
            </a:lvl9pPr>
          </a:lstStyle>
          <a:p>
            <a:pPr>
              <a:lnSpc>
                <a:spcPct val="150000"/>
              </a:lnSpc>
            </a:pPr>
            <a:r>
              <a:rPr lang="en-US" sz="4200" smtClean="0">
                <a:latin typeface="+mj-lt"/>
              </a:rPr>
              <a:t>CHÀO MỪNG TẤT CẢ CÁC EM </a:t>
            </a:r>
            <a:br>
              <a:rPr lang="en-US" sz="4200" smtClean="0">
                <a:latin typeface="+mj-lt"/>
              </a:rPr>
            </a:br>
            <a:r>
              <a:rPr lang="en-US" sz="4200" smtClean="0">
                <a:latin typeface="+mj-lt"/>
              </a:rPr>
              <a:t>ĐẾN VỚI BÀI HỌC HÔM NAY!</a:t>
            </a:r>
            <a:endParaRPr lang="en-US" sz="4200">
              <a:latin typeface="+mj-lt"/>
            </a:endParaRPr>
          </a:p>
        </p:txBody>
      </p:sp>
    </p:spTree>
  </p:cSld>
  <p:clrMapOvr>
    <a:masterClrMapping/>
  </p:clrMapOvr>
  <mc:AlternateContent xmlns:mc="http://schemas.openxmlformats.org/markup-compatibility/2006" xmlns:p14="http://schemas.microsoft.com/office/powerpoint/2010/main">
    <mc:Choice Requires="p14">
      <p:transition spd="med" p14:dur="700">
        <p14:flythrough/>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91" name="Google Shape;391;p32"/>
          <p:cNvSpPr/>
          <p:nvPr/>
        </p:nvSpPr>
        <p:spPr>
          <a:xfrm>
            <a:off x="5107342" y="3930364"/>
            <a:ext cx="3423900" cy="264600"/>
          </a:xfrm>
          <a:prstGeom prst="roundRect">
            <a:avLst>
              <a:gd name="adj" fmla="val 0"/>
            </a:avLst>
          </a:prstGeom>
          <a:solidFill>
            <a:schemeClr val="dk1"/>
          </a:solid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endParaRPr sz="1200" b="1">
              <a:solidFill>
                <a:schemeClr val="accent6"/>
              </a:solidFill>
            </a:endParaRPr>
          </a:p>
        </p:txBody>
      </p:sp>
      <p:sp>
        <p:nvSpPr>
          <p:cNvPr id="9" name="Rectangle 8"/>
          <p:cNvSpPr/>
          <p:nvPr/>
        </p:nvSpPr>
        <p:spPr>
          <a:xfrm>
            <a:off x="3506717" y="439897"/>
            <a:ext cx="2258952"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KẾT LUẬN</a:t>
            </a:r>
          </a:p>
        </p:txBody>
      </p:sp>
      <p:grpSp>
        <p:nvGrpSpPr>
          <p:cNvPr id="5" name="Group 4"/>
          <p:cNvGrpSpPr/>
          <p:nvPr/>
        </p:nvGrpSpPr>
        <p:grpSpPr>
          <a:xfrm>
            <a:off x="798003" y="1428636"/>
            <a:ext cx="7869157" cy="2097764"/>
            <a:chOff x="798003" y="1317922"/>
            <a:chExt cx="7869157" cy="2097764"/>
          </a:xfrm>
        </p:grpSpPr>
        <p:grpSp>
          <p:nvGrpSpPr>
            <p:cNvPr id="4" name="Group 3"/>
            <p:cNvGrpSpPr/>
            <p:nvPr/>
          </p:nvGrpSpPr>
          <p:grpSpPr>
            <a:xfrm>
              <a:off x="798003" y="1317922"/>
              <a:ext cx="7869157" cy="2097764"/>
              <a:chOff x="1329707" y="1322092"/>
              <a:chExt cx="3423939" cy="2371539"/>
            </a:xfrm>
          </p:grpSpPr>
          <p:sp>
            <p:nvSpPr>
              <p:cNvPr id="388" name="Google Shape;388;p32"/>
              <p:cNvSpPr/>
              <p:nvPr/>
            </p:nvSpPr>
            <p:spPr>
              <a:xfrm>
                <a:off x="1388846" y="1381231"/>
                <a:ext cx="3364800" cy="2312400"/>
              </a:xfrm>
              <a:prstGeom prst="rect">
                <a:avLst/>
              </a:prstGeom>
              <a:solidFill>
                <a:srgbClr val="C7EB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32"/>
              <p:cNvSpPr/>
              <p:nvPr/>
            </p:nvSpPr>
            <p:spPr>
              <a:xfrm>
                <a:off x="1329707" y="1322092"/>
                <a:ext cx="3364800" cy="2312400"/>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Rectangle 2"/>
            <p:cNvSpPr/>
            <p:nvPr/>
          </p:nvSpPr>
          <p:spPr>
            <a:xfrm>
              <a:off x="1317106" y="1725269"/>
              <a:ext cx="6638174" cy="1246495"/>
            </a:xfrm>
            <a:prstGeom prst="rect">
              <a:avLst/>
            </a:prstGeom>
          </p:spPr>
          <p:txBody>
            <a:bodyPr wrap="square">
              <a:spAutoFit/>
            </a:bodyPr>
            <a:lstStyle/>
            <a:p>
              <a:pPr algn="just">
                <a:lnSpc>
                  <a:spcPct val="150000"/>
                </a:lnSpc>
                <a:spcBef>
                  <a:spcPts val="600"/>
                </a:spcBef>
                <a:spcAft>
                  <a:spcPts val="800"/>
                </a:spcAft>
              </a:pPr>
              <a:r>
                <a:rPr lang="en-US" sz="2500">
                  <a:latin typeface="+mj-lt"/>
                  <a:ea typeface="Arial" panose="020B0604020202020204" pitchFamily="34" charset="0"/>
                  <a:cs typeface="Times New Roman" panose="02020603050405020304" pitchFamily="18" charset="0"/>
                </a:rPr>
                <a:t>Tỉ số của hai đoạn thẳng là tỉ số độ dài của chúng theo cùng một đơn vị đo.</a:t>
              </a:r>
              <a:endParaRPr lang="en-US" sz="2500">
                <a:effectLst/>
                <a:latin typeface="+mj-lt"/>
                <a:ea typeface="Arial" panose="020B0604020202020204" pitchFamily="34" charset="0"/>
                <a:cs typeface="Times New Roman" panose="02020603050405020304" pitchFamily="18" charset="0"/>
              </a:endParaRPr>
            </a:p>
          </p:txBody>
        </p:sp>
      </p:grpSp>
      <p:pic>
        <p:nvPicPr>
          <p:cNvPr id="6" name="Picture 5"/>
          <p:cNvPicPr>
            <a:picLocks noChangeAspect="1"/>
          </p:cNvPicPr>
          <p:nvPr/>
        </p:nvPicPr>
        <p:blipFill>
          <a:blip r:embed="rId3"/>
          <a:stretch>
            <a:fillRect/>
          </a:stretch>
        </p:blipFill>
        <p:spPr>
          <a:xfrm flipH="1">
            <a:off x="807517" y="3829123"/>
            <a:ext cx="1121235" cy="1158693"/>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91"/>
                                        </p:tgtEl>
                                        <p:attrNameLst>
                                          <p:attrName>style.visibility</p:attrName>
                                        </p:attrNameLst>
                                      </p:cBhvr>
                                      <p:to>
                                        <p:strVal val="visible"/>
                                      </p:to>
                                    </p:set>
                                    <p:animEffect transition="in" filter="fade">
                                      <p:cBhvr>
                                        <p:cTn id="22" dur="500"/>
                                        <p:tgtEl>
                                          <p:spTgt spid="391"/>
                                        </p:tgtEl>
                                      </p:cBhvr>
                                    </p:animEffect>
                                    <p:anim calcmode="lin" valueType="num">
                                      <p:cBhvr>
                                        <p:cTn id="23" dur="500" fill="hold"/>
                                        <p:tgtEl>
                                          <p:spTgt spid="391"/>
                                        </p:tgtEl>
                                        <p:attrNameLst>
                                          <p:attrName>ppt_x</p:attrName>
                                        </p:attrNameLst>
                                      </p:cBhvr>
                                      <p:tavLst>
                                        <p:tav tm="0">
                                          <p:val>
                                            <p:strVal val="#ppt_x"/>
                                          </p:val>
                                        </p:tav>
                                        <p:tav tm="100000">
                                          <p:val>
                                            <p:strVal val="#ppt_x"/>
                                          </p:val>
                                        </p:tav>
                                      </p:tavLst>
                                    </p:anim>
                                    <p:anim calcmode="lin" valueType="num">
                                      <p:cBhvr>
                                        <p:cTn id="24" dur="500" fill="hold"/>
                                        <p:tgtEl>
                                          <p:spTgt spid="39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1" grpId="0" animBg="1"/>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18" name="TextBox 17"/>
          <p:cNvSpPr txBox="1"/>
          <p:nvPr/>
        </p:nvSpPr>
        <p:spPr>
          <a:xfrm>
            <a:off x="852497" y="373445"/>
            <a:ext cx="2422398" cy="669414"/>
          </a:xfrm>
          <a:prstGeom prst="rect">
            <a:avLst/>
          </a:prstGeom>
          <a:solidFill>
            <a:schemeClr val="accent2"/>
          </a:solidFill>
          <a:ln w="1270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gn="ctr" defTabSz="457200">
              <a:lnSpc>
                <a:spcPct val="150000"/>
              </a:lnSpc>
              <a:buClrTx/>
              <a:defRPr/>
            </a:pPr>
            <a:r>
              <a:rPr lang="en-US" sz="2500" b="1" kern="1200">
                <a:solidFill>
                  <a:schemeClr val="bg1">
                    <a:lumMod val="50000"/>
                  </a:schemeClr>
                </a:solidFill>
                <a:latin typeface="Arial" panose="020B0604020202020204" pitchFamily="34" charset="0"/>
                <a:ea typeface="+mn-ea"/>
                <a:cs typeface="Arial" panose="020B0604020202020204" pitchFamily="34" charset="0"/>
              </a:rPr>
              <a:t>LUYỆN TẬP 1</a:t>
            </a:r>
          </a:p>
        </p:txBody>
      </p:sp>
      <p:sp>
        <p:nvSpPr>
          <p:cNvPr id="19" name="TextBox 18"/>
          <p:cNvSpPr txBox="1"/>
          <p:nvPr/>
        </p:nvSpPr>
        <p:spPr>
          <a:xfrm>
            <a:off x="244241" y="1320225"/>
            <a:ext cx="3785214" cy="2561663"/>
          </a:xfrm>
          <a:prstGeom prst="rect">
            <a:avLst/>
          </a:prstGeom>
          <a:noFill/>
        </p:spPr>
        <p:txBody>
          <a:bodyPr wrap="square" rtlCol="0">
            <a:spAutoFit/>
          </a:bodyPr>
          <a:lstStyle/>
          <a:p>
            <a:pPr algn="just" defTabSz="457200">
              <a:lnSpc>
                <a:spcPct val="200000"/>
              </a:lnSpc>
              <a:spcAft>
                <a:spcPts val="400"/>
              </a:spcAft>
              <a:buClrTx/>
              <a:defRPr/>
            </a:pPr>
            <a:r>
              <a:rPr lang="vi-VN" sz="2000" kern="1200">
                <a:solidFill>
                  <a:prstClr val="black"/>
                </a:solidFill>
                <a:latin typeface="Arial" panose="020B0604020202020204" pitchFamily="34" charset="0"/>
                <a:ea typeface="+mn-ea"/>
                <a:cs typeface="Arial" panose="020B0604020202020204" pitchFamily="34" charset="0"/>
              </a:rPr>
              <a:t>Tìm tỉ số của các đoạn thẳng có độ dài như sau</a:t>
            </a:r>
            <a:r>
              <a:rPr lang="vi-VN" sz="2000" kern="1200" smtClean="0">
                <a:solidFill>
                  <a:prstClr val="black"/>
                </a:solidFill>
                <a:latin typeface="Arial" panose="020B0604020202020204" pitchFamily="34" charset="0"/>
                <a:ea typeface="+mn-ea"/>
                <a:cs typeface="Arial" panose="020B0604020202020204" pitchFamily="34" charset="0"/>
              </a:rPr>
              <a:t>:</a:t>
            </a:r>
            <a:endParaRPr lang="vi-VN" sz="2000" kern="1200">
              <a:solidFill>
                <a:prstClr val="black"/>
              </a:solidFill>
              <a:latin typeface="Arial" panose="020B0604020202020204" pitchFamily="34" charset="0"/>
              <a:ea typeface="+mn-ea"/>
              <a:cs typeface="Arial" panose="020B0604020202020204" pitchFamily="34" charset="0"/>
            </a:endParaRPr>
          </a:p>
          <a:p>
            <a:pPr algn="just" defTabSz="457200">
              <a:lnSpc>
                <a:spcPct val="200000"/>
              </a:lnSpc>
              <a:spcAft>
                <a:spcPts val="400"/>
              </a:spcAft>
              <a:buClrTx/>
              <a:defRPr/>
            </a:pPr>
            <a:r>
              <a:rPr lang="vi-VN" sz="2000" kern="1200">
                <a:solidFill>
                  <a:prstClr val="black"/>
                </a:solidFill>
                <a:latin typeface="Arial" panose="020B0604020202020204" pitchFamily="34" charset="0"/>
                <a:ea typeface="+mn-ea"/>
                <a:cs typeface="Arial" panose="020B0604020202020204" pitchFamily="34" charset="0"/>
              </a:rPr>
              <a:t>a) MN = 3 cm và PQ = 9 cm</a:t>
            </a:r>
            <a:r>
              <a:rPr lang="vi-VN" sz="2000" kern="1200" smtClean="0">
                <a:solidFill>
                  <a:prstClr val="black"/>
                </a:solidFill>
                <a:latin typeface="Arial" panose="020B0604020202020204" pitchFamily="34" charset="0"/>
                <a:ea typeface="+mn-ea"/>
                <a:cs typeface="Arial" panose="020B0604020202020204" pitchFamily="34" charset="0"/>
              </a:rPr>
              <a:t>.</a:t>
            </a:r>
            <a:endParaRPr lang="vi-VN" sz="2000" kern="1200">
              <a:solidFill>
                <a:prstClr val="black"/>
              </a:solidFill>
              <a:latin typeface="Arial" panose="020B0604020202020204" pitchFamily="34" charset="0"/>
              <a:ea typeface="+mn-ea"/>
              <a:cs typeface="Arial" panose="020B0604020202020204" pitchFamily="34" charset="0"/>
            </a:endParaRPr>
          </a:p>
          <a:p>
            <a:pPr algn="just" defTabSz="457200">
              <a:lnSpc>
                <a:spcPct val="200000"/>
              </a:lnSpc>
              <a:spcAft>
                <a:spcPts val="400"/>
              </a:spcAft>
              <a:buClrTx/>
              <a:defRPr/>
            </a:pPr>
            <a:r>
              <a:rPr lang="vi-VN" sz="2000" kern="1200">
                <a:solidFill>
                  <a:prstClr val="black"/>
                </a:solidFill>
                <a:latin typeface="Arial" panose="020B0604020202020204" pitchFamily="34" charset="0"/>
                <a:ea typeface="+mn-ea"/>
                <a:cs typeface="Arial" panose="020B0604020202020204" pitchFamily="34" charset="0"/>
              </a:rPr>
              <a:t>b) EF = 25 cm và HK = 10 dm.</a:t>
            </a:r>
            <a:endParaRPr lang="en-US" sz="2000" kern="1200">
              <a:solidFill>
                <a:prstClr val="black"/>
              </a:solidFill>
              <a:latin typeface="Arial" panose="020B0604020202020204" pitchFamily="34" charset="0"/>
              <a:ea typeface="+mn-ea"/>
              <a:cs typeface="Arial" panose="020B0604020202020204" pitchFamily="34" charset="0"/>
            </a:endParaRPr>
          </a:p>
        </p:txBody>
      </p:sp>
      <p:sp>
        <p:nvSpPr>
          <p:cNvPr id="21" name="Oval Callout 20"/>
          <p:cNvSpPr/>
          <p:nvPr/>
        </p:nvSpPr>
        <p:spPr>
          <a:xfrm>
            <a:off x="6379464" y="920602"/>
            <a:ext cx="999744" cy="469469"/>
          </a:xfrm>
          <a:prstGeom prst="wedgeEllipseCallout">
            <a:avLst/>
          </a:prstGeom>
          <a:solidFill>
            <a:schemeClr val="accent2">
              <a:lumMod val="40000"/>
              <a:lumOff val="60000"/>
            </a:schemeClr>
          </a:solidFill>
          <a:ln w="12700"/>
        </p:spPr>
        <p:style>
          <a:lnRef idx="3">
            <a:schemeClr val="lt1"/>
          </a:lnRef>
          <a:fillRef idx="1">
            <a:schemeClr val="accent6"/>
          </a:fillRef>
          <a:effectRef idx="1">
            <a:schemeClr val="accent6"/>
          </a:effectRef>
          <a:fontRef idx="minor">
            <a:schemeClr val="lt1"/>
          </a:fontRef>
        </p:style>
        <p:txBody>
          <a:bodyPr rtlCol="0" anchor="ctr"/>
          <a:lstStyle/>
          <a:p>
            <a:pPr algn="ctr" defTabSz="457200">
              <a:buClrTx/>
              <a:defRPr/>
            </a:pPr>
            <a:r>
              <a:rPr lang="vi-VN" sz="2000" b="1" kern="1200" dirty="0">
                <a:solidFill>
                  <a:prstClr val="black"/>
                </a:solidFill>
                <a:latin typeface="Arial" panose="020B0604020202020204" pitchFamily="34" charset="0"/>
              </a:rPr>
              <a:t>Giải</a:t>
            </a:r>
            <a:endParaRPr lang="en-US" sz="2000" b="1" kern="1200" dirty="0">
              <a:solidFill>
                <a:prstClr val="black"/>
              </a:solidFill>
              <a:latin typeface="Calibri"/>
            </a:endParaRPr>
          </a:p>
        </p:txBody>
      </p:sp>
      <p:pic>
        <p:nvPicPr>
          <p:cNvPr id="22" name="Picture 21"/>
          <p:cNvPicPr>
            <a:picLocks noChangeAspect="1"/>
          </p:cNvPicPr>
          <p:nvPr/>
        </p:nvPicPr>
        <p:blipFill>
          <a:blip r:embed="rId3"/>
          <a:stretch>
            <a:fillRect/>
          </a:stretch>
        </p:blipFill>
        <p:spPr>
          <a:xfrm>
            <a:off x="4107157" y="408711"/>
            <a:ext cx="1264703" cy="938946"/>
          </a:xfrm>
          <a:prstGeom prst="rect">
            <a:avLst/>
          </a:prstGeom>
        </p:spPr>
      </p:pic>
      <p:pic>
        <p:nvPicPr>
          <p:cNvPr id="23" name="Picture 22"/>
          <p:cNvPicPr>
            <a:picLocks noChangeAspect="1"/>
          </p:cNvPicPr>
          <p:nvPr/>
        </p:nvPicPr>
        <p:blipFill>
          <a:blip r:embed="rId4"/>
          <a:stretch>
            <a:fillRect/>
          </a:stretch>
        </p:blipFill>
        <p:spPr>
          <a:xfrm rot="10800000">
            <a:off x="244242" y="4389700"/>
            <a:ext cx="681407" cy="664813"/>
          </a:xfrm>
          <a:prstGeom prst="rect">
            <a:avLst/>
          </a:prstGeom>
        </p:spPr>
      </p:pic>
      <p:cxnSp>
        <p:nvCxnSpPr>
          <p:cNvPr id="4" name="Straight Connector 3"/>
          <p:cNvCxnSpPr/>
          <p:nvPr/>
        </p:nvCxnSpPr>
        <p:spPr>
          <a:xfrm>
            <a:off x="4311777" y="1255181"/>
            <a:ext cx="0" cy="3799332"/>
          </a:xfrm>
          <a:prstGeom prst="line">
            <a:avLst/>
          </a:prstGeom>
          <a:ln w="38100">
            <a:solidFill>
              <a:schemeClr val="bg1">
                <a:lumMod val="60000"/>
                <a:lumOff val="40000"/>
              </a:schemeClr>
            </a:solidFill>
          </a:ln>
        </p:spPr>
        <p:style>
          <a:lnRef idx="1">
            <a:schemeClr val="accent1"/>
          </a:lnRef>
          <a:fillRef idx="0">
            <a:schemeClr val="accent1"/>
          </a:fillRef>
          <a:effectRef idx="0">
            <a:schemeClr val="accent1"/>
          </a:effectRef>
          <a:fontRef idx="minor">
            <a:schemeClr val="tx1"/>
          </a:fontRef>
        </p:style>
      </p:cxnSp>
      <p:grpSp>
        <p:nvGrpSpPr>
          <p:cNvPr id="9" name="Group 8"/>
          <p:cNvGrpSpPr/>
          <p:nvPr/>
        </p:nvGrpSpPr>
        <p:grpSpPr>
          <a:xfrm>
            <a:off x="4739508" y="1762068"/>
            <a:ext cx="2936488" cy="1066501"/>
            <a:chOff x="4739508" y="1708291"/>
            <a:chExt cx="2936488" cy="1066501"/>
          </a:xfrm>
        </p:grpSpPr>
        <p:sp>
          <p:nvSpPr>
            <p:cNvPr id="6" name="Rectangle 5"/>
            <p:cNvSpPr/>
            <p:nvPr/>
          </p:nvSpPr>
          <p:spPr>
            <a:xfrm>
              <a:off x="4739508" y="1708291"/>
              <a:ext cx="472572" cy="553998"/>
            </a:xfrm>
            <a:prstGeom prst="rect">
              <a:avLst/>
            </a:prstGeom>
          </p:spPr>
          <p:txBody>
            <a:bodyPr wrap="square">
              <a:spAutoFit/>
            </a:bodyPr>
            <a:lstStyle/>
            <a:p>
              <a:pPr algn="just">
                <a:lnSpc>
                  <a:spcPct val="150000"/>
                </a:lnSpc>
                <a:spcBef>
                  <a:spcPts val="600"/>
                </a:spcBef>
                <a:spcAft>
                  <a:spcPts val="800"/>
                </a:spcAft>
              </a:pPr>
              <a:r>
                <a:rPr lang="en-US" sz="2000">
                  <a:latin typeface="+mn-lt"/>
                  <a:ea typeface="Arial" panose="020B0604020202020204" pitchFamily="34" charset="0"/>
                  <a:cs typeface="Times New Roman" panose="02020603050405020304" pitchFamily="18" charset="0"/>
                </a:rPr>
                <a:t>a</a:t>
              </a:r>
              <a:r>
                <a:rPr lang="en-US" sz="2000" smtClean="0">
                  <a:latin typeface="+mn-lt"/>
                  <a:ea typeface="Arial" panose="020B0604020202020204" pitchFamily="34" charset="0"/>
                  <a:cs typeface="Times New Roman" panose="02020603050405020304" pitchFamily="18" charset="0"/>
                </a:rPr>
                <a:t>)</a:t>
              </a:r>
            </a:p>
          </p:txBody>
        </p:sp>
        <mc:AlternateContent xmlns:mc="http://schemas.openxmlformats.org/markup-compatibility/2006" xmlns:a14="http://schemas.microsoft.com/office/drawing/2010/main">
          <mc:Choice Requires="a14">
            <p:sp>
              <p:nvSpPr>
                <p:cNvPr id="7" name="Rectangle 6"/>
                <p:cNvSpPr/>
                <p:nvPr/>
              </p:nvSpPr>
              <p:spPr>
                <a:xfrm>
                  <a:off x="6082676" y="2058442"/>
                  <a:ext cx="1593320" cy="71635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2000" i="1">
                                <a:latin typeface="Cambria Math" panose="02040503050406030204" pitchFamily="18" charset="0"/>
                                <a:ea typeface="Arial" panose="020B0604020202020204" pitchFamily="34" charset="0"/>
                                <a:cs typeface="Times New Roman" panose="02020603050405020304" pitchFamily="18" charset="0"/>
                              </a:rPr>
                            </m:ctrlPr>
                          </m:fPr>
                          <m:num>
                            <m:r>
                              <m:rPr>
                                <m:sty m:val="p"/>
                              </m:rPr>
                              <a:rPr lang="en-US" sz="2000">
                                <a:latin typeface="Cambria Math" panose="02040503050406030204" pitchFamily="18" charset="0"/>
                                <a:ea typeface="Arial" panose="020B0604020202020204" pitchFamily="34" charset="0"/>
                                <a:cs typeface="Times New Roman" panose="02020603050405020304" pitchFamily="18" charset="0"/>
                              </a:rPr>
                              <m:t>MN</m:t>
                            </m:r>
                          </m:num>
                          <m:den>
                            <m:r>
                              <m:rPr>
                                <m:sty m:val="p"/>
                              </m:rPr>
                              <a:rPr lang="en-US" sz="2000">
                                <a:latin typeface="Cambria Math" panose="02040503050406030204" pitchFamily="18" charset="0"/>
                                <a:ea typeface="Arial" panose="020B0604020202020204" pitchFamily="34" charset="0"/>
                                <a:cs typeface="Times New Roman" panose="02020603050405020304" pitchFamily="18" charset="0"/>
                              </a:rPr>
                              <m:t>PQ</m:t>
                            </m:r>
                          </m:den>
                        </m:f>
                        <m:r>
                          <a:rPr lang="en-US" sz="2000">
                            <a:latin typeface="Cambria Math" panose="02040503050406030204" pitchFamily="18" charset="0"/>
                            <a:ea typeface="Arial" panose="020B0604020202020204" pitchFamily="34" charset="0"/>
                            <a:cs typeface="Times New Roman" panose="02020603050405020304" pitchFamily="18" charset="0"/>
                          </a:rPr>
                          <m:t>=</m:t>
                        </m:r>
                        <m:f>
                          <m:fPr>
                            <m:ctrlPr>
                              <a:rPr lang="en-US" sz="2000" i="1">
                                <a:latin typeface="Cambria Math" panose="02040503050406030204" pitchFamily="18" charset="0"/>
                                <a:ea typeface="Arial" panose="020B0604020202020204" pitchFamily="34" charset="0"/>
                                <a:cs typeface="Times New Roman" panose="02020603050405020304" pitchFamily="18" charset="0"/>
                              </a:rPr>
                            </m:ctrlPr>
                          </m:fPr>
                          <m:num>
                            <m:r>
                              <a:rPr lang="en-US" sz="2000">
                                <a:latin typeface="Cambria Math" panose="02040503050406030204" pitchFamily="18" charset="0"/>
                                <a:ea typeface="Arial" panose="020B0604020202020204" pitchFamily="34" charset="0"/>
                                <a:cs typeface="Times New Roman" panose="02020603050405020304" pitchFamily="18" charset="0"/>
                              </a:rPr>
                              <m:t>3</m:t>
                            </m:r>
                          </m:num>
                          <m:den>
                            <m:r>
                              <a:rPr lang="en-US" sz="2000">
                                <a:latin typeface="Cambria Math" panose="02040503050406030204" pitchFamily="18" charset="0"/>
                                <a:ea typeface="Arial" panose="020B0604020202020204" pitchFamily="34" charset="0"/>
                                <a:cs typeface="Times New Roman" panose="02020603050405020304" pitchFamily="18" charset="0"/>
                              </a:rPr>
                              <m:t>9</m:t>
                            </m:r>
                          </m:den>
                        </m:f>
                        <m:r>
                          <a:rPr lang="en-US" sz="2000">
                            <a:latin typeface="Cambria Math" panose="02040503050406030204" pitchFamily="18" charset="0"/>
                            <a:ea typeface="Arial" panose="020B0604020202020204" pitchFamily="34" charset="0"/>
                            <a:cs typeface="Times New Roman" panose="02020603050405020304" pitchFamily="18" charset="0"/>
                          </a:rPr>
                          <m:t>=</m:t>
                        </m:r>
                        <m:f>
                          <m:fPr>
                            <m:ctrlPr>
                              <a:rPr lang="en-US" sz="2000" i="1">
                                <a:latin typeface="Cambria Math" panose="02040503050406030204" pitchFamily="18" charset="0"/>
                                <a:ea typeface="Arial" panose="020B0604020202020204" pitchFamily="34" charset="0"/>
                                <a:cs typeface="Times New Roman" panose="02020603050405020304" pitchFamily="18" charset="0"/>
                              </a:rPr>
                            </m:ctrlPr>
                          </m:fPr>
                          <m:num>
                            <m:r>
                              <a:rPr lang="en-US" sz="2000">
                                <a:latin typeface="Cambria Math" panose="02040503050406030204" pitchFamily="18" charset="0"/>
                                <a:ea typeface="Arial" panose="020B0604020202020204" pitchFamily="34" charset="0"/>
                                <a:cs typeface="Times New Roman" panose="02020603050405020304" pitchFamily="18" charset="0"/>
                              </a:rPr>
                              <m:t>1</m:t>
                            </m:r>
                          </m:num>
                          <m:den>
                            <m:r>
                              <a:rPr lang="en-US" sz="2000">
                                <a:latin typeface="Cambria Math" panose="02040503050406030204" pitchFamily="18" charset="0"/>
                                <a:ea typeface="Arial" panose="020B0604020202020204" pitchFamily="34" charset="0"/>
                                <a:cs typeface="Times New Roman" panose="02020603050405020304" pitchFamily="18" charset="0"/>
                              </a:rPr>
                              <m:t>3</m:t>
                            </m:r>
                          </m:den>
                        </m:f>
                      </m:oMath>
                    </m:oMathPara>
                  </a14:m>
                  <a:endParaRPr lang="en-US"/>
                </a:p>
              </p:txBody>
            </p:sp>
          </mc:Choice>
          <mc:Fallback xmlns="">
            <p:sp>
              <p:nvSpPr>
                <p:cNvPr id="7" name="Rectangle 6"/>
                <p:cNvSpPr>
                  <a:spLocks noRot="1" noChangeAspect="1" noMove="1" noResize="1" noEditPoints="1" noAdjustHandles="1" noChangeArrowheads="1" noChangeShapeType="1" noTextEdit="1"/>
                </p:cNvSpPr>
                <p:nvPr/>
              </p:nvSpPr>
              <p:spPr>
                <a:xfrm>
                  <a:off x="6082676" y="2058442"/>
                  <a:ext cx="1593320" cy="716350"/>
                </a:xfrm>
                <a:prstGeom prst="rect">
                  <a:avLst/>
                </a:prstGeom>
                <a:blipFill>
                  <a:blip r:embed="rId5"/>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8" name="Rectangle 7"/>
              <p:cNvSpPr/>
              <p:nvPr/>
            </p:nvSpPr>
            <p:spPr>
              <a:xfrm>
                <a:off x="4739508" y="3163991"/>
                <a:ext cx="4572000" cy="1635961"/>
              </a:xfrm>
              <a:prstGeom prst="rect">
                <a:avLst/>
              </a:prstGeom>
            </p:spPr>
            <p:txBody>
              <a:bodyPr>
                <a:spAutoFit/>
              </a:bodyPr>
              <a:lstStyle/>
              <a:p>
                <a:pPr lvl="0" algn="just">
                  <a:lnSpc>
                    <a:spcPct val="150000"/>
                  </a:lnSpc>
                  <a:spcBef>
                    <a:spcPts val="600"/>
                  </a:spcBef>
                  <a:spcAft>
                    <a:spcPts val="800"/>
                  </a:spcAft>
                </a:pPr>
                <a:r>
                  <a:rPr lang="en-US" sz="2000">
                    <a:ea typeface="Dotum" panose="020B0600000101010101" pitchFamily="34" charset="-127"/>
                    <a:cs typeface="Times New Roman" panose="02020603050405020304" pitchFamily="18" charset="0"/>
                  </a:rPr>
                  <a:t>b) Đổi: HK = 10 dm = 100 cm</a:t>
                </a:r>
                <a:endParaRPr lang="en-US" sz="2000">
                  <a:ea typeface="Arial" panose="020B0604020202020204" pitchFamily="34" charset="0"/>
                  <a:cs typeface="Times New Roman" panose="02020603050405020304" pitchFamily="18" charset="0"/>
                </a:endParaRPr>
              </a:p>
              <a:p>
                <a:pPr lvl="0" algn="just">
                  <a:lnSpc>
                    <a:spcPct val="150000"/>
                  </a:lnSpc>
                  <a:spcBef>
                    <a:spcPts val="600"/>
                  </a:spcBef>
                  <a:spcAft>
                    <a:spcPts val="800"/>
                  </a:spcAft>
                </a:pPr>
                <a14:m>
                  <m:oMathPara xmlns:m="http://schemas.openxmlformats.org/officeDocument/2006/math">
                    <m:oMathParaPr>
                      <m:jc m:val="centerGroup"/>
                    </m:oMathParaPr>
                    <m:oMath xmlns:m="http://schemas.openxmlformats.org/officeDocument/2006/math">
                      <m:f>
                        <m:fPr>
                          <m:ctrlPr>
                            <a:rPr lang="en-US" sz="2000" i="1">
                              <a:latin typeface="Cambria Math" panose="02040503050406030204" pitchFamily="18" charset="0"/>
                              <a:ea typeface="Arial" panose="020B0604020202020204" pitchFamily="34" charset="0"/>
                              <a:cs typeface="Times New Roman" panose="02020603050405020304" pitchFamily="18" charset="0"/>
                            </a:rPr>
                          </m:ctrlPr>
                        </m:fPr>
                        <m:num>
                          <m:r>
                            <m:rPr>
                              <m:sty m:val="p"/>
                            </m:rPr>
                            <a:rPr lang="en-US" sz="2000">
                              <a:latin typeface="Cambria Math" panose="02040503050406030204" pitchFamily="18" charset="0"/>
                              <a:ea typeface="Arial" panose="020B0604020202020204" pitchFamily="34" charset="0"/>
                              <a:cs typeface="Times New Roman" panose="02020603050405020304" pitchFamily="18" charset="0"/>
                            </a:rPr>
                            <m:t>EF</m:t>
                          </m:r>
                        </m:num>
                        <m:den>
                          <m:r>
                            <m:rPr>
                              <m:sty m:val="p"/>
                            </m:rPr>
                            <a:rPr lang="en-US" sz="2000">
                              <a:latin typeface="Cambria Math" panose="02040503050406030204" pitchFamily="18" charset="0"/>
                              <a:ea typeface="Arial" panose="020B0604020202020204" pitchFamily="34" charset="0"/>
                              <a:cs typeface="Times New Roman" panose="02020603050405020304" pitchFamily="18" charset="0"/>
                            </a:rPr>
                            <m:t>HK</m:t>
                          </m:r>
                        </m:den>
                      </m:f>
                      <m:r>
                        <a:rPr lang="en-US" sz="2000">
                          <a:latin typeface="Cambria Math" panose="02040503050406030204" pitchFamily="18" charset="0"/>
                          <a:ea typeface="Arial" panose="020B0604020202020204" pitchFamily="34" charset="0"/>
                          <a:cs typeface="Times New Roman" panose="02020603050405020304" pitchFamily="18" charset="0"/>
                        </a:rPr>
                        <m:t>=</m:t>
                      </m:r>
                      <m:f>
                        <m:fPr>
                          <m:ctrlPr>
                            <a:rPr lang="en-US" sz="2000" i="1">
                              <a:latin typeface="Cambria Math" panose="02040503050406030204" pitchFamily="18" charset="0"/>
                              <a:ea typeface="Arial" panose="020B0604020202020204" pitchFamily="34" charset="0"/>
                              <a:cs typeface="Times New Roman" panose="02020603050405020304" pitchFamily="18" charset="0"/>
                            </a:rPr>
                          </m:ctrlPr>
                        </m:fPr>
                        <m:num>
                          <m:r>
                            <a:rPr lang="en-US" sz="2000">
                              <a:latin typeface="Cambria Math" panose="02040503050406030204" pitchFamily="18" charset="0"/>
                              <a:ea typeface="Arial" panose="020B0604020202020204" pitchFamily="34" charset="0"/>
                              <a:cs typeface="Times New Roman" panose="02020603050405020304" pitchFamily="18" charset="0"/>
                            </a:rPr>
                            <m:t>25</m:t>
                          </m:r>
                        </m:num>
                        <m:den>
                          <m:r>
                            <a:rPr lang="en-US" sz="2000">
                              <a:latin typeface="Cambria Math" panose="02040503050406030204" pitchFamily="18" charset="0"/>
                              <a:ea typeface="Arial" panose="020B0604020202020204" pitchFamily="34" charset="0"/>
                              <a:cs typeface="Times New Roman" panose="02020603050405020304" pitchFamily="18" charset="0"/>
                            </a:rPr>
                            <m:t>100</m:t>
                          </m:r>
                        </m:den>
                      </m:f>
                      <m:r>
                        <a:rPr lang="en-US" sz="2000">
                          <a:latin typeface="Cambria Math" panose="02040503050406030204" pitchFamily="18" charset="0"/>
                          <a:ea typeface="Arial" panose="020B0604020202020204" pitchFamily="34" charset="0"/>
                          <a:cs typeface="Times New Roman" panose="02020603050405020304" pitchFamily="18" charset="0"/>
                        </a:rPr>
                        <m:t>=</m:t>
                      </m:r>
                      <m:f>
                        <m:fPr>
                          <m:ctrlPr>
                            <a:rPr lang="en-US" sz="2000" i="1">
                              <a:latin typeface="Cambria Math" panose="02040503050406030204" pitchFamily="18" charset="0"/>
                              <a:ea typeface="Arial" panose="020B0604020202020204" pitchFamily="34" charset="0"/>
                              <a:cs typeface="Times New Roman" panose="02020603050405020304" pitchFamily="18" charset="0"/>
                            </a:rPr>
                          </m:ctrlPr>
                        </m:fPr>
                        <m:num>
                          <m:r>
                            <a:rPr lang="en-US" sz="2000">
                              <a:latin typeface="Cambria Math" panose="02040503050406030204" pitchFamily="18" charset="0"/>
                              <a:ea typeface="Arial" panose="020B0604020202020204" pitchFamily="34" charset="0"/>
                              <a:cs typeface="Times New Roman" panose="02020603050405020304" pitchFamily="18" charset="0"/>
                            </a:rPr>
                            <m:t>1</m:t>
                          </m:r>
                        </m:num>
                        <m:den>
                          <m:r>
                            <a:rPr lang="en-US" sz="2000">
                              <a:latin typeface="Cambria Math" panose="02040503050406030204" pitchFamily="18" charset="0"/>
                              <a:ea typeface="Arial" panose="020B0604020202020204" pitchFamily="34" charset="0"/>
                              <a:cs typeface="Times New Roman" panose="02020603050405020304" pitchFamily="18" charset="0"/>
                            </a:rPr>
                            <m:t>4</m:t>
                          </m:r>
                        </m:den>
                      </m:f>
                    </m:oMath>
                  </m:oMathPara>
                </a14:m>
                <a:endParaRPr lang="en-US" sz="2000">
                  <a:ea typeface="Arial" panose="020B0604020202020204" pitchFamily="34" charset="0"/>
                  <a:cs typeface="Times New Roman" panose="02020603050405020304" pitchFamily="18"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4739508" y="3163991"/>
                <a:ext cx="4572000" cy="1635961"/>
              </a:xfrm>
              <a:prstGeom prst="rect">
                <a:avLst/>
              </a:prstGeom>
              <a:blipFill>
                <a:blip r:embed="rId6"/>
                <a:stretch>
                  <a:fillRect l="-1333"/>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pull dir="r"/>
      </p:transition>
    </mc:Choice>
    <mc:Fallback xmlns="">
      <p:transition spd="med">
        <p:pull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500"/>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up)">
                                      <p:cBhvr>
                                        <p:cTn id="16" dur="500"/>
                                        <p:tgtEl>
                                          <p:spTgt spid="4"/>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wipe(up)">
                                      <p:cBhvr>
                                        <p:cTn id="19" dur="500"/>
                                        <p:tgtEl>
                                          <p:spTgt spid="21"/>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randombar(horizontal)">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anim calcmode="lin" valueType="num">
                                      <p:cBhvr>
                                        <p:cTn id="30" dur="500" fill="hold"/>
                                        <p:tgtEl>
                                          <p:spTgt spid="8"/>
                                        </p:tgtEl>
                                        <p:attrNameLst>
                                          <p:attrName>ppt_x</p:attrName>
                                        </p:attrNameLst>
                                      </p:cBhvr>
                                      <p:tavLst>
                                        <p:tav tm="0">
                                          <p:val>
                                            <p:strVal val="#ppt_x"/>
                                          </p:val>
                                        </p:tav>
                                        <p:tav tm="100000">
                                          <p:val>
                                            <p:strVal val="#ppt_x"/>
                                          </p:val>
                                        </p:tav>
                                      </p:tavLst>
                                    </p:anim>
                                    <p:anim calcmode="lin" valueType="num">
                                      <p:cBhvr>
                                        <p:cTn id="31"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p:bldP spid="21" grpId="0" animBg="1"/>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6304" y="237484"/>
            <a:ext cx="6729984" cy="1227965"/>
          </a:xfrm>
          <a:prstGeom prst="rect">
            <a:avLst/>
          </a:prstGeom>
          <a:noFill/>
        </p:spPr>
        <p:txBody>
          <a:bodyPr wrap="square" rtlCol="0">
            <a:spAutoFit/>
          </a:bodyPr>
          <a:lstStyle/>
          <a:p>
            <a:pPr marL="342900" indent="-342900">
              <a:lnSpc>
                <a:spcPct val="200000"/>
              </a:lnSpc>
              <a:buFont typeface="Wingdings" panose="05000000000000000000" pitchFamily="2" charset="2"/>
              <a:buChar char="q"/>
            </a:pPr>
            <a:r>
              <a:rPr lang="en-US" sz="2000" smtClean="0"/>
              <a:t>Quan sát hình sau:</a:t>
            </a:r>
          </a:p>
          <a:p>
            <a:pPr>
              <a:lnSpc>
                <a:spcPct val="200000"/>
              </a:lnSpc>
            </a:pPr>
            <a:r>
              <a:rPr lang="en-US" sz="2000" smtClean="0"/>
              <a:t>      Cho bốn đoạn thẳng AB, CD, A’B’, C’D’. Ta thấy </a:t>
            </a:r>
            <a:endParaRPr lang="en-US" sz="2000"/>
          </a:p>
        </p:txBody>
      </p:sp>
      <mc:AlternateContent xmlns:mc="http://schemas.openxmlformats.org/markup-compatibility/2006" xmlns:a14="http://schemas.microsoft.com/office/drawing/2010/main">
        <mc:Choice Requires="a14">
          <p:sp>
            <p:nvSpPr>
              <p:cNvPr id="5" name="Rectangle 4"/>
              <p:cNvSpPr/>
              <p:nvPr/>
            </p:nvSpPr>
            <p:spPr>
              <a:xfrm>
                <a:off x="6135439" y="889175"/>
                <a:ext cx="2862258" cy="909480"/>
              </a:xfrm>
              <a:prstGeom prst="rect">
                <a:avLst/>
              </a:prstGeom>
            </p:spPr>
            <p:txBody>
              <a:bodyPr wrap="none">
                <a:spAutoFit/>
              </a:bodyPr>
              <a:lstStyle/>
              <a:p>
                <a:pPr lvl="0"/>
                <a14:m>
                  <m:oMathPara xmlns:m="http://schemas.openxmlformats.org/officeDocument/2006/math">
                    <m:oMathParaPr>
                      <m:jc m:val="centerGroup"/>
                    </m:oMathParaPr>
                    <m:oMath xmlns:m="http://schemas.openxmlformats.org/officeDocument/2006/math">
                      <m:f>
                        <m:fPr>
                          <m:ctrlPr>
                            <a:rPr lang="en-US" sz="2000" i="1" smtClean="0">
                              <a:latin typeface="Cambria Math" panose="02040503050406030204" pitchFamily="18" charset="0"/>
                            </a:rPr>
                          </m:ctrlPr>
                        </m:fPr>
                        <m:num>
                          <m:r>
                            <m:rPr>
                              <m:sty m:val="p"/>
                            </m:rPr>
                            <a:rPr lang="en-US" sz="2000" i="0">
                              <a:latin typeface="Cambria Math" panose="02040503050406030204" pitchFamily="18" charset="0"/>
                            </a:rPr>
                            <m:t>A</m:t>
                          </m:r>
                          <m:r>
                            <m:rPr>
                              <m:sty m:val="p"/>
                            </m:rPr>
                            <a:rPr lang="en-US" sz="2000" b="0" i="0" smtClean="0">
                              <a:latin typeface="Cambria Math" panose="02040503050406030204" pitchFamily="18" charset="0"/>
                            </a:rPr>
                            <m:t>B</m:t>
                          </m:r>
                        </m:num>
                        <m:den>
                          <m:r>
                            <m:rPr>
                              <m:sty m:val="p"/>
                            </m:rPr>
                            <a:rPr lang="en-US" sz="2000" b="0" i="0" smtClean="0">
                              <a:latin typeface="Cambria Math" panose="02040503050406030204" pitchFamily="18" charset="0"/>
                            </a:rPr>
                            <m:t>CD</m:t>
                          </m:r>
                        </m:den>
                      </m:f>
                      <m:r>
                        <a:rPr lang="en-US" sz="2000" b="0" i="0" smtClean="0">
                          <a:latin typeface="Cambria Math" panose="02040503050406030204" pitchFamily="18" charset="0"/>
                        </a:rPr>
                        <m:t>=</m:t>
                      </m:r>
                      <m:f>
                        <m:fPr>
                          <m:ctrlPr>
                            <a:rPr lang="en-US" sz="2000" b="0" i="1" smtClean="0">
                              <a:latin typeface="Cambria Math" panose="02040503050406030204" pitchFamily="18" charset="0"/>
                            </a:rPr>
                          </m:ctrlPr>
                        </m:fPr>
                        <m:num>
                          <m:r>
                            <a:rPr lang="en-US" sz="2000" b="0" i="0" smtClean="0">
                              <a:latin typeface="Cambria Math" panose="02040503050406030204" pitchFamily="18" charset="0"/>
                            </a:rPr>
                            <m:t>2</m:t>
                          </m:r>
                        </m:num>
                        <m:den>
                          <m:r>
                            <a:rPr lang="en-US" sz="2000" b="0" i="0" smtClean="0">
                              <a:latin typeface="Cambria Math" panose="02040503050406030204" pitchFamily="18" charset="0"/>
                            </a:rPr>
                            <m:t>3</m:t>
                          </m:r>
                        </m:den>
                      </m:f>
                      <m:r>
                        <a:rPr lang="en-US" sz="2000" b="0" i="0" smtClean="0">
                          <a:latin typeface="Cambria Math" panose="02040503050406030204" pitchFamily="18" charset="0"/>
                        </a:rPr>
                        <m:t>;  </m:t>
                      </m:r>
                      <m:f>
                        <m:fPr>
                          <m:ctrlPr>
                            <a:rPr lang="en-US" sz="2000" i="1">
                              <a:latin typeface="Cambria Math" panose="02040503050406030204" pitchFamily="18" charset="0"/>
                            </a:rPr>
                          </m:ctrlPr>
                        </m:fPr>
                        <m:num>
                          <m:r>
                            <m:rPr>
                              <m:sty m:val="p"/>
                            </m:rPr>
                            <a:rPr lang="en-US" sz="2000" i="0">
                              <a:latin typeface="Cambria Math" panose="02040503050406030204" pitchFamily="18" charset="0"/>
                            </a:rPr>
                            <m:t>A</m:t>
                          </m:r>
                          <m:r>
                            <a:rPr lang="en-US" sz="2000" b="0" i="0" smtClean="0">
                              <a:latin typeface="Cambria Math" panose="02040503050406030204" pitchFamily="18" charset="0"/>
                            </a:rPr>
                            <m:t>′</m:t>
                          </m:r>
                          <m:r>
                            <m:rPr>
                              <m:sty m:val="p"/>
                            </m:rPr>
                            <a:rPr lang="en-US" sz="2000" i="0">
                              <a:latin typeface="Cambria Math" panose="02040503050406030204" pitchFamily="18" charset="0"/>
                            </a:rPr>
                            <m:t>B</m:t>
                          </m:r>
                          <m:r>
                            <a:rPr lang="en-US" sz="2000" b="0" i="0" smtClean="0">
                              <a:latin typeface="Cambria Math" panose="02040503050406030204" pitchFamily="18" charset="0"/>
                            </a:rPr>
                            <m:t>′</m:t>
                          </m:r>
                        </m:num>
                        <m:den>
                          <m:r>
                            <m:rPr>
                              <m:sty m:val="p"/>
                            </m:rPr>
                            <a:rPr lang="en-US" sz="2000" i="0">
                              <a:latin typeface="Cambria Math" panose="02040503050406030204" pitchFamily="18" charset="0"/>
                            </a:rPr>
                            <m:t>C</m:t>
                          </m:r>
                          <m:r>
                            <a:rPr lang="en-US" sz="2000" b="0" i="0" smtClean="0">
                              <a:latin typeface="Cambria Math" panose="02040503050406030204" pitchFamily="18" charset="0"/>
                            </a:rPr>
                            <m:t>′</m:t>
                          </m:r>
                          <m:r>
                            <m:rPr>
                              <m:sty m:val="p"/>
                            </m:rPr>
                            <a:rPr lang="en-US" sz="2000" i="0">
                              <a:latin typeface="Cambria Math" panose="02040503050406030204" pitchFamily="18" charset="0"/>
                            </a:rPr>
                            <m:t>D</m:t>
                          </m:r>
                          <m:r>
                            <a:rPr lang="en-US" sz="2000" b="0" i="0" smtClean="0">
                              <a:latin typeface="Cambria Math" panose="02040503050406030204" pitchFamily="18" charset="0"/>
                            </a:rPr>
                            <m:t>′</m:t>
                          </m:r>
                        </m:den>
                      </m:f>
                      <m:r>
                        <a:rPr lang="en-US" sz="2000" i="0">
                          <a:latin typeface="Cambria Math" panose="02040503050406030204" pitchFamily="18" charset="0"/>
                        </a:rPr>
                        <m:t>=</m:t>
                      </m:r>
                      <m:f>
                        <m:fPr>
                          <m:ctrlPr>
                            <a:rPr lang="en-US" sz="2000" i="1" smtClean="0">
                              <a:latin typeface="Cambria Math" panose="02040503050406030204" pitchFamily="18" charset="0"/>
                            </a:rPr>
                          </m:ctrlPr>
                        </m:fPr>
                        <m:num>
                          <m:r>
                            <a:rPr lang="en-US" sz="2000" b="0" i="0" smtClean="0">
                              <a:latin typeface="Cambria Math" panose="02040503050406030204" pitchFamily="18" charset="0"/>
                            </a:rPr>
                            <m:t>4</m:t>
                          </m:r>
                        </m:num>
                        <m:den>
                          <m:r>
                            <a:rPr lang="en-US" sz="2000" b="0" i="0" smtClean="0">
                              <a:latin typeface="Cambria Math" panose="02040503050406030204" pitchFamily="18" charset="0"/>
                            </a:rPr>
                            <m:t>6</m:t>
                          </m:r>
                        </m:den>
                      </m:f>
                      <m:r>
                        <a:rPr lang="en-US" sz="2000" b="0" i="0" smtClean="0">
                          <a:latin typeface="Cambria Math" panose="02040503050406030204" pitchFamily="18" charset="0"/>
                        </a:rPr>
                        <m:t>=</m:t>
                      </m:r>
                      <m:f>
                        <m:fPr>
                          <m:ctrlPr>
                            <a:rPr lang="en-US" sz="2000" i="1">
                              <a:latin typeface="Cambria Math" panose="02040503050406030204" pitchFamily="18" charset="0"/>
                            </a:rPr>
                          </m:ctrlPr>
                        </m:fPr>
                        <m:num>
                          <m:r>
                            <a:rPr lang="en-US" sz="2000" i="0">
                              <a:latin typeface="Cambria Math" panose="02040503050406030204" pitchFamily="18" charset="0"/>
                            </a:rPr>
                            <m:t>2</m:t>
                          </m:r>
                        </m:num>
                        <m:den>
                          <m:r>
                            <a:rPr lang="en-US" sz="2000" i="0">
                              <a:latin typeface="Cambria Math" panose="02040503050406030204" pitchFamily="18" charset="0"/>
                            </a:rPr>
                            <m:t>3</m:t>
                          </m:r>
                        </m:den>
                      </m:f>
                      <m:r>
                        <a:rPr lang="en-US" sz="2000" i="0">
                          <a:latin typeface="Cambria Math" panose="02040503050406030204" pitchFamily="18" charset="0"/>
                        </a:rPr>
                        <m:t> </m:t>
                      </m:r>
                    </m:oMath>
                  </m:oMathPara>
                </a14:m>
                <a:endParaRPr lang="en-US"/>
              </a:p>
              <a:p>
                <a:endParaRPr lang="en-US"/>
              </a:p>
            </p:txBody>
          </p:sp>
        </mc:Choice>
        <mc:Fallback xmlns="">
          <p:sp>
            <p:nvSpPr>
              <p:cNvPr id="5" name="Rectangle 4"/>
              <p:cNvSpPr>
                <a:spLocks noRot="1" noChangeAspect="1" noMove="1" noResize="1" noEditPoints="1" noAdjustHandles="1" noChangeArrowheads="1" noChangeShapeType="1" noTextEdit="1"/>
              </p:cNvSpPr>
              <p:nvPr/>
            </p:nvSpPr>
            <p:spPr>
              <a:xfrm>
                <a:off x="6135439" y="889175"/>
                <a:ext cx="2862258" cy="909480"/>
              </a:xfrm>
              <a:prstGeom prst="rect">
                <a:avLst/>
              </a:prstGeom>
              <a:blipFill>
                <a:blip r:embed="rId2"/>
                <a:stretch>
                  <a:fillRect/>
                </a:stretch>
              </a:blipFill>
            </p:spPr>
            <p:txBody>
              <a:bodyPr/>
              <a:lstStyle/>
              <a:p>
                <a:r>
                  <a:rPr lang="en-US">
                    <a:noFill/>
                  </a:rPr>
                  <a:t> </a:t>
                </a:r>
              </a:p>
            </p:txBody>
          </p:sp>
        </mc:Fallback>
      </mc:AlternateContent>
      <p:grpSp>
        <p:nvGrpSpPr>
          <p:cNvPr id="8" name="Group 7"/>
          <p:cNvGrpSpPr/>
          <p:nvPr/>
        </p:nvGrpSpPr>
        <p:grpSpPr>
          <a:xfrm>
            <a:off x="569442" y="1690595"/>
            <a:ext cx="8446543" cy="1085682"/>
            <a:chOff x="1145984" y="2595142"/>
            <a:chExt cx="8446543" cy="1085682"/>
          </a:xfrm>
        </p:grpSpPr>
        <p:sp>
          <p:nvSpPr>
            <p:cNvPr id="6" name="Rectangle 5"/>
            <p:cNvSpPr/>
            <p:nvPr/>
          </p:nvSpPr>
          <p:spPr>
            <a:xfrm>
              <a:off x="1145984" y="2665161"/>
              <a:ext cx="8446543" cy="1015663"/>
            </a:xfrm>
            <a:prstGeom prst="rect">
              <a:avLst/>
            </a:prstGeom>
          </p:spPr>
          <p:txBody>
            <a:bodyPr wrap="none">
              <a:spAutoFit/>
            </a:bodyPr>
            <a:lstStyle/>
            <a:p>
              <a:pPr>
                <a:lnSpc>
                  <a:spcPct val="150000"/>
                </a:lnSpc>
              </a:pPr>
              <a:r>
                <a:rPr lang="en-US" sz="2000"/>
                <a:t>Ta </a:t>
              </a:r>
              <a:r>
                <a:rPr lang="en-US" sz="2000" smtClean="0"/>
                <a:t>có tỉ lệ thức                   . Khi </a:t>
              </a:r>
              <a:r>
                <a:rPr lang="en-US" sz="2000"/>
                <a:t>đó, ta nói AB và CD tỉ lệ với A’B’ và C’D’.</a:t>
              </a:r>
            </a:p>
            <a:p>
              <a:pPr lvl="0">
                <a:lnSpc>
                  <a:spcPct val="150000"/>
                </a:lnSpc>
              </a:pPr>
              <a:endParaRPr lang="en-US" sz="2000"/>
            </a:p>
          </p:txBody>
        </p:sp>
        <mc:AlternateContent xmlns:mc="http://schemas.openxmlformats.org/markup-compatibility/2006" xmlns:a14="http://schemas.microsoft.com/office/drawing/2010/main">
          <mc:Choice Requires="a14">
            <p:sp>
              <p:nvSpPr>
                <p:cNvPr id="7" name="Rectangle 6"/>
                <p:cNvSpPr/>
                <p:nvPr/>
              </p:nvSpPr>
              <p:spPr>
                <a:xfrm>
                  <a:off x="2944603" y="2595142"/>
                  <a:ext cx="1389418" cy="694036"/>
                </a:xfrm>
                <a:prstGeom prst="rect">
                  <a:avLst/>
                </a:prstGeom>
              </p:spPr>
              <p:txBody>
                <a:bodyPr wrap="none">
                  <a:spAutoFit/>
                </a:bodyPr>
                <a:lstStyle/>
                <a:p>
                  <a:pPr lvl="0"/>
                  <a14:m>
                    <m:oMathPara xmlns:m="http://schemas.openxmlformats.org/officeDocument/2006/math">
                      <m:oMathParaPr>
                        <m:jc m:val="centerGroup"/>
                      </m:oMathParaPr>
                      <m:oMath xmlns:m="http://schemas.openxmlformats.org/officeDocument/2006/math">
                        <m:f>
                          <m:fPr>
                            <m:ctrlPr>
                              <a:rPr lang="en-US" sz="2000" i="1">
                                <a:latin typeface="Cambria Math" panose="02040503050406030204" pitchFamily="18" charset="0"/>
                              </a:rPr>
                            </m:ctrlPr>
                          </m:fPr>
                          <m:num>
                            <m:r>
                              <m:rPr>
                                <m:sty m:val="p"/>
                              </m:rPr>
                              <a:rPr lang="en-US" sz="2000" i="0">
                                <a:latin typeface="Cambria Math" panose="02040503050406030204" pitchFamily="18" charset="0"/>
                              </a:rPr>
                              <m:t>AB</m:t>
                            </m:r>
                          </m:num>
                          <m:den>
                            <m:r>
                              <m:rPr>
                                <m:sty m:val="p"/>
                              </m:rPr>
                              <a:rPr lang="en-US" sz="2000" i="0">
                                <a:latin typeface="Cambria Math" panose="02040503050406030204" pitchFamily="18" charset="0"/>
                              </a:rPr>
                              <m:t>CD</m:t>
                            </m:r>
                          </m:den>
                        </m:f>
                        <m:r>
                          <a:rPr lang="en-US" sz="2000" i="0">
                            <a:latin typeface="Cambria Math" panose="02040503050406030204" pitchFamily="18" charset="0"/>
                          </a:rPr>
                          <m:t>=</m:t>
                        </m:r>
                        <m:f>
                          <m:fPr>
                            <m:ctrlPr>
                              <a:rPr lang="en-US" sz="2000" i="1">
                                <a:latin typeface="Cambria Math" panose="02040503050406030204" pitchFamily="18" charset="0"/>
                              </a:rPr>
                            </m:ctrlPr>
                          </m:fPr>
                          <m:num>
                            <m:r>
                              <m:rPr>
                                <m:sty m:val="p"/>
                              </m:rPr>
                              <a:rPr lang="en-US" sz="2000" i="0">
                                <a:latin typeface="Cambria Math" panose="02040503050406030204" pitchFamily="18" charset="0"/>
                              </a:rPr>
                              <m:t>A</m:t>
                            </m:r>
                            <m:r>
                              <a:rPr lang="en-US" sz="2000" i="0">
                                <a:latin typeface="Cambria Math" panose="02040503050406030204" pitchFamily="18" charset="0"/>
                              </a:rPr>
                              <m:t>′</m:t>
                            </m:r>
                            <m:r>
                              <m:rPr>
                                <m:sty m:val="p"/>
                              </m:rPr>
                              <a:rPr lang="en-US" sz="2000" i="0">
                                <a:latin typeface="Cambria Math" panose="02040503050406030204" pitchFamily="18" charset="0"/>
                              </a:rPr>
                              <m:t>B</m:t>
                            </m:r>
                            <m:r>
                              <a:rPr lang="en-US" sz="2000" i="0">
                                <a:latin typeface="Cambria Math" panose="02040503050406030204" pitchFamily="18" charset="0"/>
                              </a:rPr>
                              <m:t>′</m:t>
                            </m:r>
                          </m:num>
                          <m:den>
                            <m:r>
                              <m:rPr>
                                <m:sty m:val="p"/>
                              </m:rPr>
                              <a:rPr lang="en-US" sz="2000" i="0">
                                <a:latin typeface="Cambria Math" panose="02040503050406030204" pitchFamily="18" charset="0"/>
                              </a:rPr>
                              <m:t>C</m:t>
                            </m:r>
                            <m:r>
                              <a:rPr lang="en-US" sz="2000" i="0">
                                <a:latin typeface="Cambria Math" panose="02040503050406030204" pitchFamily="18" charset="0"/>
                              </a:rPr>
                              <m:t>′</m:t>
                            </m:r>
                            <m:r>
                              <m:rPr>
                                <m:sty m:val="p"/>
                              </m:rPr>
                              <a:rPr lang="en-US" sz="2000" i="0">
                                <a:latin typeface="Cambria Math" panose="02040503050406030204" pitchFamily="18" charset="0"/>
                              </a:rPr>
                              <m:t>D</m:t>
                            </m:r>
                            <m:r>
                              <a:rPr lang="en-US" sz="2000" i="0">
                                <a:latin typeface="Cambria Math" panose="02040503050406030204" pitchFamily="18" charset="0"/>
                              </a:rPr>
                              <m:t>′</m:t>
                            </m:r>
                          </m:den>
                        </m:f>
                      </m:oMath>
                    </m:oMathPara>
                  </a14:m>
                  <a:endParaRPr lang="en-US"/>
                </a:p>
              </p:txBody>
            </p:sp>
          </mc:Choice>
          <mc:Fallback xmlns="">
            <p:sp>
              <p:nvSpPr>
                <p:cNvPr id="7" name="Rectangle 6"/>
                <p:cNvSpPr>
                  <a:spLocks noRot="1" noChangeAspect="1" noMove="1" noResize="1" noEditPoints="1" noAdjustHandles="1" noChangeArrowheads="1" noChangeShapeType="1" noTextEdit="1"/>
                </p:cNvSpPr>
                <p:nvPr/>
              </p:nvSpPr>
              <p:spPr>
                <a:xfrm>
                  <a:off x="2944603" y="2595142"/>
                  <a:ext cx="1389418" cy="694036"/>
                </a:xfrm>
                <a:prstGeom prst="rect">
                  <a:avLst/>
                </a:prstGeom>
                <a:blipFill>
                  <a:blip r:embed="rId3"/>
                  <a:stretch>
                    <a:fillRect/>
                  </a:stretch>
                </a:blipFill>
              </p:spPr>
              <p:txBody>
                <a:bodyPr/>
                <a:lstStyle/>
                <a:p>
                  <a:r>
                    <a:rPr lang="en-US">
                      <a:noFill/>
                    </a:rPr>
                    <a:t> </a:t>
                  </a:r>
                </a:p>
              </p:txBody>
            </p:sp>
          </mc:Fallback>
        </mc:AlternateContent>
      </p:grpSp>
      <p:pic>
        <p:nvPicPr>
          <p:cNvPr id="10" name="Picture 9"/>
          <p:cNvPicPr>
            <a:picLocks noChangeAspect="1"/>
          </p:cNvPicPr>
          <p:nvPr/>
        </p:nvPicPr>
        <p:blipFill>
          <a:blip r:embed="rId4"/>
          <a:stretch>
            <a:fillRect/>
          </a:stretch>
        </p:blipFill>
        <p:spPr>
          <a:xfrm>
            <a:off x="569442" y="2828008"/>
            <a:ext cx="4770654" cy="2238008"/>
          </a:xfrm>
          <a:prstGeom prst="rect">
            <a:avLst/>
          </a:prstGeom>
        </p:spPr>
      </p:pic>
      <p:pic>
        <p:nvPicPr>
          <p:cNvPr id="12" name="Picture 11"/>
          <p:cNvPicPr>
            <a:picLocks noChangeAspect="1"/>
          </p:cNvPicPr>
          <p:nvPr/>
        </p:nvPicPr>
        <p:blipFill>
          <a:blip r:embed="rId5"/>
          <a:stretch>
            <a:fillRect/>
          </a:stretch>
        </p:blipFill>
        <p:spPr>
          <a:xfrm>
            <a:off x="7397495" y="3277731"/>
            <a:ext cx="1746505" cy="1808736"/>
          </a:xfrm>
          <a:prstGeom prst="rect">
            <a:avLst/>
          </a:prstGeom>
        </p:spPr>
      </p:pic>
      <p:sp>
        <p:nvSpPr>
          <p:cNvPr id="13" name="Rectangle 12"/>
          <p:cNvSpPr/>
          <p:nvPr/>
        </p:nvSpPr>
        <p:spPr>
          <a:xfrm>
            <a:off x="-182880" y="-219456"/>
            <a:ext cx="9509760" cy="456940"/>
          </a:xfrm>
          <a:prstGeom prst="rect">
            <a:avLst/>
          </a:prstGeom>
          <a:solidFill>
            <a:srgbClr val="C7EBF0"/>
          </a:solidFill>
          <a:ln>
            <a:solidFill>
              <a:srgbClr val="C7EB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23782593"/>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anim calcmode="lin" valueType="num">
                                      <p:cBhvr>
                                        <p:cTn id="23" dur="500" fill="hold"/>
                                        <p:tgtEl>
                                          <p:spTgt spid="10"/>
                                        </p:tgtEl>
                                        <p:attrNameLst>
                                          <p:attrName>ppt_x</p:attrName>
                                        </p:attrNameLst>
                                      </p:cBhvr>
                                      <p:tavLst>
                                        <p:tav tm="0">
                                          <p:val>
                                            <p:strVal val="#ppt_x"/>
                                          </p:val>
                                        </p:tav>
                                        <p:tav tm="100000">
                                          <p:val>
                                            <p:strVal val="#ppt_x"/>
                                          </p:val>
                                        </p:tav>
                                      </p:tavLst>
                                    </p:anim>
                                    <p:anim calcmode="lin" valueType="num">
                                      <p:cBhvr>
                                        <p:cTn id="24" dur="500" fill="hold"/>
                                        <p:tgtEl>
                                          <p:spTgt spid="10"/>
                                        </p:tgtEl>
                                        <p:attrNameLst>
                                          <p:attrName>ppt_y</p:attrName>
                                        </p:attrNameLst>
                                      </p:cBhvr>
                                      <p:tavLst>
                                        <p:tav tm="0">
                                          <p:val>
                                            <p:strVal val="#ppt_y-.1"/>
                                          </p:val>
                                        </p:tav>
                                        <p:tav tm="100000">
                                          <p:val>
                                            <p:strVal val="#ppt_y"/>
                                          </p:val>
                                        </p:tav>
                                      </p:tavLst>
                                    </p:anim>
                                  </p:childTnLst>
                                </p:cTn>
                              </p:par>
                              <p:par>
                                <p:cTn id="25" presetID="47"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anim calcmode="lin" valueType="num">
                                      <p:cBhvr>
                                        <p:cTn id="28" dur="500" fill="hold"/>
                                        <p:tgtEl>
                                          <p:spTgt spid="12"/>
                                        </p:tgtEl>
                                        <p:attrNameLst>
                                          <p:attrName>ppt_x</p:attrName>
                                        </p:attrNameLst>
                                      </p:cBhvr>
                                      <p:tavLst>
                                        <p:tav tm="0">
                                          <p:val>
                                            <p:strVal val="#ppt_x"/>
                                          </p:val>
                                        </p:tav>
                                        <p:tav tm="100000">
                                          <p:val>
                                            <p:strVal val="#ppt_x"/>
                                          </p:val>
                                        </p:tav>
                                      </p:tavLst>
                                    </p:anim>
                                    <p:anim calcmode="lin" valueType="num">
                                      <p:cBhvr>
                                        <p:cTn id="29"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91" name="Google Shape;391;p32"/>
          <p:cNvSpPr/>
          <p:nvPr/>
        </p:nvSpPr>
        <p:spPr>
          <a:xfrm>
            <a:off x="736510" y="4690872"/>
            <a:ext cx="3341714" cy="149638"/>
          </a:xfrm>
          <a:prstGeom prst="roundRect">
            <a:avLst>
              <a:gd name="adj" fmla="val 0"/>
            </a:avLst>
          </a:prstGeom>
          <a:solidFill>
            <a:schemeClr val="dk1"/>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1" i="0" u="none" strike="noStrike" kern="0" cap="none" spc="0" normalizeH="0" baseline="0" noProof="0">
              <a:ln>
                <a:noFill/>
              </a:ln>
              <a:solidFill>
                <a:srgbClr val="FFFFFF"/>
              </a:solidFill>
              <a:effectLst/>
              <a:uLnTx/>
              <a:uFillTx/>
              <a:latin typeface="Arial"/>
              <a:cs typeface="Arial"/>
              <a:sym typeface="Arial"/>
            </a:endParaRPr>
          </a:p>
        </p:txBody>
      </p:sp>
      <p:sp>
        <p:nvSpPr>
          <p:cNvPr id="9" name="Rectangle 8"/>
          <p:cNvSpPr/>
          <p:nvPr/>
        </p:nvSpPr>
        <p:spPr>
          <a:xfrm>
            <a:off x="3352405" y="471133"/>
            <a:ext cx="2624437"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kern="1200" smtClean="0">
                <a:solidFill>
                  <a:srgbClr val="C00000"/>
                </a:solidFill>
                <a:latin typeface="Arial" panose="020B0604020202020204" pitchFamily="34" charset="0"/>
                <a:ea typeface="+mn-ea"/>
                <a:cs typeface="Arial" panose="020B0604020202020204" pitchFamily="34" charset="0"/>
              </a:rPr>
              <a:t>ĐỊNH NGHĨA</a:t>
            </a:r>
            <a:endParaRPr kumimoji="0" lang="en-US" sz="3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sym typeface="Arial"/>
            </a:endParaRPr>
          </a:p>
        </p:txBody>
      </p:sp>
      <p:grpSp>
        <p:nvGrpSpPr>
          <p:cNvPr id="7" name="Group 6"/>
          <p:cNvGrpSpPr/>
          <p:nvPr/>
        </p:nvGrpSpPr>
        <p:grpSpPr>
          <a:xfrm>
            <a:off x="736510" y="1417963"/>
            <a:ext cx="7869157" cy="2859900"/>
            <a:chOff x="730043" y="1666380"/>
            <a:chExt cx="7869157" cy="2859900"/>
          </a:xfrm>
        </p:grpSpPr>
        <p:grpSp>
          <p:nvGrpSpPr>
            <p:cNvPr id="5" name="Group 4"/>
            <p:cNvGrpSpPr/>
            <p:nvPr/>
          </p:nvGrpSpPr>
          <p:grpSpPr>
            <a:xfrm>
              <a:off x="730043" y="1666380"/>
              <a:ext cx="7869157" cy="2859900"/>
              <a:chOff x="798003" y="1317922"/>
              <a:chExt cx="7869157" cy="2859900"/>
            </a:xfrm>
          </p:grpSpPr>
          <p:grpSp>
            <p:nvGrpSpPr>
              <p:cNvPr id="4" name="Group 3"/>
              <p:cNvGrpSpPr/>
              <p:nvPr/>
            </p:nvGrpSpPr>
            <p:grpSpPr>
              <a:xfrm>
                <a:off x="798003" y="1317922"/>
                <a:ext cx="7869157" cy="2859900"/>
                <a:chOff x="1329707" y="1322092"/>
                <a:chExt cx="3423939" cy="3233139"/>
              </a:xfrm>
            </p:grpSpPr>
            <p:sp>
              <p:nvSpPr>
                <p:cNvPr id="388" name="Google Shape;388;p32"/>
                <p:cNvSpPr/>
                <p:nvPr/>
              </p:nvSpPr>
              <p:spPr>
                <a:xfrm>
                  <a:off x="1388846" y="1381231"/>
                  <a:ext cx="3364800" cy="3174000"/>
                </a:xfrm>
                <a:prstGeom prst="rect">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9" name="Google Shape;389;p32"/>
                <p:cNvSpPr/>
                <p:nvPr/>
              </p:nvSpPr>
              <p:spPr>
                <a:xfrm>
                  <a:off x="1329707" y="1322092"/>
                  <a:ext cx="3364800" cy="3047067"/>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 name="Rectangle 2"/>
              <p:cNvSpPr/>
              <p:nvPr/>
            </p:nvSpPr>
            <p:spPr>
              <a:xfrm>
                <a:off x="1381300" y="1566078"/>
                <a:ext cx="6838479" cy="2003112"/>
              </a:xfrm>
              <a:prstGeom prst="rect">
                <a:avLst/>
              </a:prstGeom>
            </p:spPr>
            <p:txBody>
              <a:bodyPr wrap="square">
                <a:spAutoFit/>
              </a:bodyPr>
              <a:lstStyle/>
              <a:p>
                <a:pPr algn="just">
                  <a:lnSpc>
                    <a:spcPct val="150000"/>
                  </a:lnSpc>
                  <a:spcBef>
                    <a:spcPts val="600"/>
                  </a:spcBef>
                  <a:spcAft>
                    <a:spcPts val="800"/>
                  </a:spcAft>
                </a:pPr>
                <a:r>
                  <a:rPr lang="en-US" sz="2500">
                    <a:latin typeface="+mn-lt"/>
                    <a:ea typeface="Arial" panose="020B0604020202020204" pitchFamily="34" charset="0"/>
                    <a:cs typeface="Times New Roman" panose="02020603050405020304" pitchFamily="18" charset="0"/>
                  </a:rPr>
                  <a:t>Hai đoạn thẳng AB và CD gọi là tỉ lệ với hai đoạn thẳng A’B’ và C’D’ nếu có tỉ lệ thức:</a:t>
                </a:r>
              </a:p>
              <a:p>
                <a:pPr algn="ctr">
                  <a:lnSpc>
                    <a:spcPct val="150000"/>
                  </a:lnSpc>
                  <a:spcBef>
                    <a:spcPts val="600"/>
                  </a:spcBef>
                  <a:spcAft>
                    <a:spcPts val="800"/>
                  </a:spcAft>
                </a:pPr>
                <a:endParaRPr lang="en-US" sz="2500">
                  <a:effectLst/>
                  <a:latin typeface="+mn-lt"/>
                  <a:ea typeface="Arial" panose="020B0604020202020204" pitchFamily="34" charset="0"/>
                  <a:cs typeface="Times New Roman" panose="02020603050405020304" pitchFamily="18" charset="0"/>
                </a:endParaRPr>
              </a:p>
            </p:txBody>
          </p:sp>
        </p:grpSp>
        <mc:AlternateContent xmlns:mc="http://schemas.openxmlformats.org/markup-compatibility/2006" xmlns:a14="http://schemas.microsoft.com/office/drawing/2010/main">
          <mc:Choice Requires="a14">
            <p:sp>
              <p:nvSpPr>
                <p:cNvPr id="2" name="Rectangle 1"/>
                <p:cNvSpPr/>
                <p:nvPr/>
              </p:nvSpPr>
              <p:spPr>
                <a:xfrm>
                  <a:off x="2685337" y="3307741"/>
                  <a:ext cx="3822650" cy="692754"/>
                </a:xfrm>
                <a:prstGeom prst="rect">
                  <a:avLst/>
                </a:prstGeom>
              </p:spPr>
              <p:txBody>
                <a:bodyPr wrap="none">
                  <a:spAutoFit/>
                </a:bodyPr>
                <a:lstStyle/>
                <a:p>
                  <a14:m>
                    <m:oMath xmlns:m="http://schemas.openxmlformats.org/officeDocument/2006/math">
                      <m:f>
                        <m:fPr>
                          <m:ctrlPr>
                            <a:rPr lang="en-US" sz="2500" i="1">
                              <a:latin typeface="Cambria Math" panose="02040503050406030204" pitchFamily="18" charset="0"/>
                              <a:ea typeface="Arial" panose="020B0604020202020204" pitchFamily="34" charset="0"/>
                              <a:cs typeface="Times New Roman" panose="02020603050405020304" pitchFamily="18" charset="0"/>
                            </a:rPr>
                          </m:ctrlPr>
                        </m:fPr>
                        <m:num>
                          <m:r>
                            <m:rPr>
                              <m:sty m:val="p"/>
                            </m:rPr>
                            <a:rPr lang="en-US" sz="2500">
                              <a:latin typeface="Cambria Math" panose="02040503050406030204" pitchFamily="18" charset="0"/>
                              <a:ea typeface="Arial" panose="020B0604020202020204" pitchFamily="34" charset="0"/>
                              <a:cs typeface="Times New Roman" panose="02020603050405020304" pitchFamily="18" charset="0"/>
                            </a:rPr>
                            <m:t>AB</m:t>
                          </m:r>
                        </m:num>
                        <m:den>
                          <m:r>
                            <m:rPr>
                              <m:sty m:val="p"/>
                            </m:rPr>
                            <a:rPr lang="en-US" sz="2500">
                              <a:latin typeface="Cambria Math" panose="02040503050406030204" pitchFamily="18" charset="0"/>
                              <a:ea typeface="Arial" panose="020B0604020202020204" pitchFamily="34" charset="0"/>
                              <a:cs typeface="Times New Roman" panose="02020603050405020304" pitchFamily="18" charset="0"/>
                            </a:rPr>
                            <m:t>CD</m:t>
                          </m:r>
                        </m:den>
                      </m:f>
                      <m:r>
                        <a:rPr lang="en-US" sz="2500">
                          <a:latin typeface="Cambria Math" panose="02040503050406030204" pitchFamily="18" charset="0"/>
                          <a:ea typeface="Arial" panose="020B0604020202020204" pitchFamily="34" charset="0"/>
                          <a:cs typeface="Times New Roman" panose="02020603050405020304" pitchFamily="18" charset="0"/>
                        </a:rPr>
                        <m:t>=</m:t>
                      </m:r>
                      <m:f>
                        <m:fPr>
                          <m:ctrlPr>
                            <a:rPr lang="en-US" sz="2500" i="1">
                              <a:latin typeface="Cambria Math" panose="02040503050406030204" pitchFamily="18" charset="0"/>
                              <a:ea typeface="Arial" panose="020B0604020202020204" pitchFamily="34" charset="0"/>
                              <a:cs typeface="Times New Roman" panose="02020603050405020304" pitchFamily="18" charset="0"/>
                            </a:rPr>
                          </m:ctrlPr>
                        </m:fPr>
                        <m:num>
                          <m:sSup>
                            <m:sSupPr>
                              <m:ctrlPr>
                                <a:rPr lang="en-US" sz="2500" i="1">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en-US" sz="2500">
                                  <a:latin typeface="Cambria Math" panose="02040503050406030204" pitchFamily="18" charset="0"/>
                                  <a:ea typeface="Arial" panose="020B0604020202020204" pitchFamily="34" charset="0"/>
                                  <a:cs typeface="Times New Roman" panose="02020603050405020304" pitchFamily="18" charset="0"/>
                                </a:rPr>
                                <m:t>A</m:t>
                              </m:r>
                            </m:e>
                            <m:sup>
                              <m:r>
                                <a:rPr lang="en-US" sz="2500">
                                  <a:latin typeface="Cambria Math" panose="02040503050406030204" pitchFamily="18" charset="0"/>
                                  <a:ea typeface="Arial" panose="020B0604020202020204" pitchFamily="34" charset="0"/>
                                  <a:cs typeface="Times New Roman" panose="02020603050405020304" pitchFamily="18" charset="0"/>
                                </a:rPr>
                                <m:t>′</m:t>
                              </m:r>
                            </m:sup>
                          </m:sSup>
                          <m:sSup>
                            <m:sSupPr>
                              <m:ctrlPr>
                                <a:rPr lang="en-US" sz="2500" i="1">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en-US" sz="2500">
                                  <a:latin typeface="Cambria Math" panose="02040503050406030204" pitchFamily="18" charset="0"/>
                                  <a:ea typeface="Arial" panose="020B0604020202020204" pitchFamily="34" charset="0"/>
                                  <a:cs typeface="Times New Roman" panose="02020603050405020304" pitchFamily="18" charset="0"/>
                                </a:rPr>
                                <m:t>B</m:t>
                              </m:r>
                            </m:e>
                            <m:sup>
                              <m:r>
                                <a:rPr lang="en-US" sz="2500">
                                  <a:latin typeface="Cambria Math" panose="02040503050406030204" pitchFamily="18" charset="0"/>
                                  <a:ea typeface="Arial" panose="020B0604020202020204" pitchFamily="34" charset="0"/>
                                  <a:cs typeface="Times New Roman" panose="02020603050405020304" pitchFamily="18" charset="0"/>
                                </a:rPr>
                                <m:t>′</m:t>
                              </m:r>
                            </m:sup>
                          </m:sSup>
                        </m:num>
                        <m:den>
                          <m:sSup>
                            <m:sSupPr>
                              <m:ctrlPr>
                                <a:rPr lang="en-US" sz="2500" i="1">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en-US" sz="2500">
                                  <a:latin typeface="Cambria Math" panose="02040503050406030204" pitchFamily="18" charset="0"/>
                                  <a:ea typeface="Arial" panose="020B0604020202020204" pitchFamily="34" charset="0"/>
                                  <a:cs typeface="Times New Roman" panose="02020603050405020304" pitchFamily="18" charset="0"/>
                                </a:rPr>
                                <m:t>C</m:t>
                              </m:r>
                            </m:e>
                            <m:sup>
                              <m:r>
                                <a:rPr lang="en-US" sz="2500">
                                  <a:latin typeface="Cambria Math" panose="02040503050406030204" pitchFamily="18" charset="0"/>
                                  <a:ea typeface="Arial" panose="020B0604020202020204" pitchFamily="34" charset="0"/>
                                  <a:cs typeface="Times New Roman" panose="02020603050405020304" pitchFamily="18" charset="0"/>
                                </a:rPr>
                                <m:t>′</m:t>
                              </m:r>
                            </m:sup>
                          </m:sSup>
                          <m:sSup>
                            <m:sSupPr>
                              <m:ctrlPr>
                                <a:rPr lang="en-US" sz="2500" i="1">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en-US" sz="2500">
                                  <a:latin typeface="Cambria Math" panose="02040503050406030204" pitchFamily="18" charset="0"/>
                                  <a:ea typeface="Arial" panose="020B0604020202020204" pitchFamily="34" charset="0"/>
                                  <a:cs typeface="Times New Roman" panose="02020603050405020304" pitchFamily="18" charset="0"/>
                                </a:rPr>
                                <m:t>D</m:t>
                              </m:r>
                            </m:e>
                            <m:sup>
                              <m:r>
                                <a:rPr lang="en-US" sz="2500">
                                  <a:latin typeface="Cambria Math" panose="02040503050406030204" pitchFamily="18" charset="0"/>
                                  <a:ea typeface="Arial" panose="020B0604020202020204" pitchFamily="34" charset="0"/>
                                  <a:cs typeface="Times New Roman" panose="02020603050405020304" pitchFamily="18" charset="0"/>
                                </a:rPr>
                                <m:t>′</m:t>
                              </m:r>
                            </m:sup>
                          </m:sSup>
                        </m:den>
                      </m:f>
                    </m:oMath>
                  </a14:m>
                  <a:r>
                    <a:rPr lang="en-US" sz="2500" smtClean="0">
                      <a:ea typeface="Dotum" panose="020B0600000101010101" pitchFamily="34" charset="-127"/>
                      <a:cs typeface="Times New Roman" panose="02020603050405020304" pitchFamily="18" charset="0"/>
                    </a:rPr>
                    <a:t> </a:t>
                  </a:r>
                  <a:r>
                    <a:rPr lang="en-US" sz="2500">
                      <a:ea typeface="Dotum" panose="020B0600000101010101" pitchFamily="34" charset="-127"/>
                      <a:cs typeface="Times New Roman" panose="02020603050405020304" pitchFamily="18" charset="0"/>
                    </a:rPr>
                    <a:t>  hay  </a:t>
                  </a:r>
                  <a14:m>
                    <m:oMath xmlns:m="http://schemas.openxmlformats.org/officeDocument/2006/math">
                      <m:f>
                        <m:fPr>
                          <m:ctrlPr>
                            <a:rPr lang="en-US" sz="2500" i="1">
                              <a:latin typeface="Cambria Math" panose="02040503050406030204" pitchFamily="18" charset="0"/>
                              <a:ea typeface="Dotum" panose="020B0600000101010101" pitchFamily="34" charset="-127"/>
                              <a:cs typeface="Times New Roman" panose="02020603050405020304" pitchFamily="18" charset="0"/>
                            </a:rPr>
                          </m:ctrlPr>
                        </m:fPr>
                        <m:num>
                          <m:r>
                            <m:rPr>
                              <m:sty m:val="p"/>
                            </m:rPr>
                            <a:rPr lang="en-US" sz="2500">
                              <a:latin typeface="Cambria Math" panose="02040503050406030204" pitchFamily="18" charset="0"/>
                              <a:ea typeface="Dotum" panose="020B0600000101010101" pitchFamily="34" charset="-127"/>
                              <a:cs typeface="Times New Roman" panose="02020603050405020304" pitchFamily="18" charset="0"/>
                            </a:rPr>
                            <m:t>AB</m:t>
                          </m:r>
                        </m:num>
                        <m:den>
                          <m:sSup>
                            <m:sSupPr>
                              <m:ctrlPr>
                                <a:rPr lang="en-US" sz="2500" i="1">
                                  <a:latin typeface="Cambria Math" panose="02040503050406030204" pitchFamily="18" charset="0"/>
                                  <a:ea typeface="Dotum" panose="020B0600000101010101" pitchFamily="34" charset="-127"/>
                                  <a:cs typeface="Times New Roman" panose="02020603050405020304" pitchFamily="18" charset="0"/>
                                </a:rPr>
                              </m:ctrlPr>
                            </m:sSupPr>
                            <m:e>
                              <m:r>
                                <m:rPr>
                                  <m:sty m:val="p"/>
                                </m:rPr>
                                <a:rPr lang="en-US" sz="2500">
                                  <a:latin typeface="Cambria Math" panose="02040503050406030204" pitchFamily="18" charset="0"/>
                                  <a:ea typeface="Dotum" panose="020B0600000101010101" pitchFamily="34" charset="-127"/>
                                  <a:cs typeface="Times New Roman" panose="02020603050405020304" pitchFamily="18" charset="0"/>
                                </a:rPr>
                                <m:t>A</m:t>
                              </m:r>
                            </m:e>
                            <m:sup>
                              <m:r>
                                <a:rPr lang="en-US" sz="2500">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2500" i="1">
                                  <a:latin typeface="Cambria Math" panose="02040503050406030204" pitchFamily="18" charset="0"/>
                                  <a:ea typeface="Dotum" panose="020B0600000101010101" pitchFamily="34" charset="-127"/>
                                  <a:cs typeface="Times New Roman" panose="02020603050405020304" pitchFamily="18" charset="0"/>
                                </a:rPr>
                              </m:ctrlPr>
                            </m:sSupPr>
                            <m:e>
                              <m:r>
                                <m:rPr>
                                  <m:sty m:val="p"/>
                                </m:rPr>
                                <a:rPr lang="en-US" sz="2500">
                                  <a:latin typeface="Cambria Math" panose="02040503050406030204" pitchFamily="18" charset="0"/>
                                  <a:ea typeface="Dotum" panose="020B0600000101010101" pitchFamily="34" charset="-127"/>
                                  <a:cs typeface="Times New Roman" panose="02020603050405020304" pitchFamily="18" charset="0"/>
                                </a:rPr>
                                <m:t>B</m:t>
                              </m:r>
                            </m:e>
                            <m:sup>
                              <m:r>
                                <a:rPr lang="en-US" sz="2500">
                                  <a:latin typeface="Cambria Math" panose="02040503050406030204" pitchFamily="18" charset="0"/>
                                  <a:ea typeface="Dotum" panose="020B0600000101010101" pitchFamily="34" charset="-127"/>
                                  <a:cs typeface="Times New Roman" panose="02020603050405020304" pitchFamily="18" charset="0"/>
                                </a:rPr>
                                <m:t>′</m:t>
                              </m:r>
                            </m:sup>
                          </m:sSup>
                        </m:den>
                      </m:f>
                      <m:r>
                        <a:rPr lang="en-US" sz="2500">
                          <a:latin typeface="Cambria Math" panose="02040503050406030204" pitchFamily="18" charset="0"/>
                          <a:ea typeface="Dotum" panose="020B0600000101010101" pitchFamily="34" charset="-127"/>
                          <a:cs typeface="Times New Roman" panose="02020603050405020304" pitchFamily="18" charset="0"/>
                        </a:rPr>
                        <m:t>=</m:t>
                      </m:r>
                      <m:f>
                        <m:fPr>
                          <m:ctrlPr>
                            <a:rPr lang="en-US" sz="2500" i="1">
                              <a:latin typeface="Cambria Math" panose="02040503050406030204" pitchFamily="18" charset="0"/>
                              <a:ea typeface="Dotum" panose="020B0600000101010101" pitchFamily="34" charset="-127"/>
                              <a:cs typeface="Times New Roman" panose="02020603050405020304" pitchFamily="18" charset="0"/>
                            </a:rPr>
                          </m:ctrlPr>
                        </m:fPr>
                        <m:num>
                          <m:r>
                            <m:rPr>
                              <m:sty m:val="p"/>
                            </m:rPr>
                            <a:rPr lang="en-US" sz="2500">
                              <a:latin typeface="Cambria Math" panose="02040503050406030204" pitchFamily="18" charset="0"/>
                              <a:ea typeface="Dotum" panose="020B0600000101010101" pitchFamily="34" charset="-127"/>
                              <a:cs typeface="Times New Roman" panose="02020603050405020304" pitchFamily="18" charset="0"/>
                            </a:rPr>
                            <m:t>CD</m:t>
                          </m:r>
                        </m:num>
                        <m:den>
                          <m:sSup>
                            <m:sSupPr>
                              <m:ctrlPr>
                                <a:rPr lang="en-US" sz="2500" i="1">
                                  <a:latin typeface="Cambria Math" panose="02040503050406030204" pitchFamily="18" charset="0"/>
                                  <a:ea typeface="Dotum" panose="020B0600000101010101" pitchFamily="34" charset="-127"/>
                                  <a:cs typeface="Times New Roman" panose="02020603050405020304" pitchFamily="18" charset="0"/>
                                </a:rPr>
                              </m:ctrlPr>
                            </m:sSupPr>
                            <m:e>
                              <m:r>
                                <m:rPr>
                                  <m:sty m:val="p"/>
                                </m:rPr>
                                <a:rPr lang="en-US" sz="2500">
                                  <a:latin typeface="Cambria Math" panose="02040503050406030204" pitchFamily="18" charset="0"/>
                                  <a:ea typeface="Dotum" panose="020B0600000101010101" pitchFamily="34" charset="-127"/>
                                  <a:cs typeface="Times New Roman" panose="02020603050405020304" pitchFamily="18" charset="0"/>
                                </a:rPr>
                                <m:t>C</m:t>
                              </m:r>
                            </m:e>
                            <m:sup>
                              <m:r>
                                <a:rPr lang="en-US" sz="2500">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2500" i="1">
                                  <a:latin typeface="Cambria Math" panose="02040503050406030204" pitchFamily="18" charset="0"/>
                                  <a:ea typeface="Dotum" panose="020B0600000101010101" pitchFamily="34" charset="-127"/>
                                  <a:cs typeface="Times New Roman" panose="02020603050405020304" pitchFamily="18" charset="0"/>
                                </a:rPr>
                              </m:ctrlPr>
                            </m:sSupPr>
                            <m:e>
                              <m:r>
                                <m:rPr>
                                  <m:sty m:val="p"/>
                                </m:rPr>
                                <a:rPr lang="en-US" sz="2500">
                                  <a:latin typeface="Cambria Math" panose="02040503050406030204" pitchFamily="18" charset="0"/>
                                  <a:ea typeface="Dotum" panose="020B0600000101010101" pitchFamily="34" charset="-127"/>
                                  <a:cs typeface="Times New Roman" panose="02020603050405020304" pitchFamily="18" charset="0"/>
                                </a:rPr>
                                <m:t>D</m:t>
                              </m:r>
                            </m:e>
                            <m:sup>
                              <m:r>
                                <a:rPr lang="en-US" sz="2500">
                                  <a:latin typeface="Cambria Math" panose="02040503050406030204" pitchFamily="18" charset="0"/>
                                  <a:ea typeface="Dotum" panose="020B0600000101010101" pitchFamily="34" charset="-127"/>
                                  <a:cs typeface="Times New Roman" panose="02020603050405020304" pitchFamily="18" charset="0"/>
                                </a:rPr>
                                <m:t>′</m:t>
                              </m:r>
                            </m:sup>
                          </m:sSup>
                        </m:den>
                      </m:f>
                    </m:oMath>
                  </a14:m>
                  <a:endParaRPr lang="en-US"/>
                </a:p>
              </p:txBody>
            </p:sp>
          </mc:Choice>
          <mc:Fallback xmlns="">
            <p:sp>
              <p:nvSpPr>
                <p:cNvPr id="2" name="Rectangle 1"/>
                <p:cNvSpPr>
                  <a:spLocks noRot="1" noChangeAspect="1" noMove="1" noResize="1" noEditPoints="1" noAdjustHandles="1" noChangeArrowheads="1" noChangeShapeType="1" noTextEdit="1"/>
                </p:cNvSpPr>
                <p:nvPr/>
              </p:nvSpPr>
              <p:spPr>
                <a:xfrm>
                  <a:off x="2685337" y="3307741"/>
                  <a:ext cx="3822650" cy="692754"/>
                </a:xfrm>
                <a:prstGeom prst="rect">
                  <a:avLst/>
                </a:prstGeom>
                <a:blipFill>
                  <a:blip r:embed="rId3"/>
                  <a:stretch>
                    <a:fillRect b="-7965"/>
                  </a:stretch>
                </a:blipFill>
              </p:spPr>
              <p:txBody>
                <a:bodyPr/>
                <a:lstStyle/>
                <a:p>
                  <a:r>
                    <a:rPr lang="en-US">
                      <a:noFill/>
                    </a:rPr>
                    <a:t> </a:t>
                  </a:r>
                </a:p>
              </p:txBody>
            </p:sp>
          </mc:Fallback>
        </mc:AlternateContent>
      </p:grpSp>
      <p:sp>
        <p:nvSpPr>
          <p:cNvPr id="8" name="Right Arrow 7"/>
          <p:cNvSpPr/>
          <p:nvPr/>
        </p:nvSpPr>
        <p:spPr>
          <a:xfrm>
            <a:off x="489622" y="1730127"/>
            <a:ext cx="532856" cy="63093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7"/>
          <p:cNvPicPr>
            <a:picLocks noChangeAspect="1"/>
          </p:cNvPicPr>
          <p:nvPr/>
        </p:nvPicPr>
        <p:blipFill>
          <a:blip r:embed="rId4"/>
          <a:srcRect/>
          <a:stretch>
            <a:fillRect/>
          </a:stretch>
        </p:blipFill>
        <p:spPr>
          <a:xfrm rot="894592">
            <a:off x="7650878" y="3467060"/>
            <a:ext cx="1243370" cy="1397046"/>
          </a:xfrm>
          <a:prstGeom prst="rect">
            <a:avLst/>
          </a:prstGeom>
        </p:spPr>
      </p:pic>
    </p:spTree>
    <p:extLst>
      <p:ext uri="{BB962C8B-B14F-4D97-AF65-F5344CB8AC3E}">
        <p14:creationId xmlns:p14="http://schemas.microsoft.com/office/powerpoint/2010/main" val="1459942146"/>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500"/>
                                        <p:tgtEl>
                                          <p:spTgt spid="8"/>
                                        </p:tgtEl>
                                      </p:cBhvr>
                                    </p:animEffect>
                                  </p:childTnLst>
                                </p:cTn>
                              </p:par>
                            </p:childTnLst>
                          </p:cTn>
                        </p:par>
                        <p:par>
                          <p:cTn id="15" fill="hold">
                            <p:stCondLst>
                              <p:cond delay="500"/>
                            </p:stCondLst>
                            <p:childTnLst>
                              <p:par>
                                <p:cTn id="16" presetID="22" presetClass="entr" presetSubtype="8"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left)">
                                      <p:cBhvr>
                                        <p:cTn id="18" dur="500"/>
                                        <p:tgtEl>
                                          <p:spTgt spid="7"/>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391"/>
                                        </p:tgtEl>
                                        <p:attrNameLst>
                                          <p:attrName>style.visibility</p:attrName>
                                        </p:attrNameLst>
                                      </p:cBhvr>
                                      <p:to>
                                        <p:strVal val="visible"/>
                                      </p:to>
                                    </p:set>
                                    <p:animEffect transition="in" filter="wipe(left)">
                                      <p:cBhvr>
                                        <p:cTn id="21" dur="500"/>
                                        <p:tgtEl>
                                          <p:spTgt spid="391"/>
                                        </p:tgtEl>
                                      </p:cBhvr>
                                    </p:animEffect>
                                  </p:childTnLst>
                                </p:cTn>
                              </p:par>
                            </p:childTnLst>
                          </p:cTn>
                        </p:par>
                        <p:par>
                          <p:cTn id="22" fill="hold">
                            <p:stCondLst>
                              <p:cond delay="1000"/>
                            </p:stCondLst>
                            <p:childTnLst>
                              <p:par>
                                <p:cTn id="23" presetID="22" presetClass="entr" presetSubtype="8" fill="hold" nodeType="after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left)">
                                      <p:cBhvr>
                                        <p:cTn id="2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1" grpId="0" animBg="1"/>
      <p:bldP spid="9" grpId="0"/>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18" name="TextBox 17"/>
          <p:cNvSpPr txBox="1"/>
          <p:nvPr/>
        </p:nvSpPr>
        <p:spPr>
          <a:xfrm>
            <a:off x="331288" y="254573"/>
            <a:ext cx="2521639" cy="669414"/>
          </a:xfrm>
          <a:prstGeom prst="rect">
            <a:avLst/>
          </a:prstGeom>
          <a:solidFill>
            <a:schemeClr val="accent2"/>
          </a:solidFill>
          <a:ln w="1270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 typeface="Arial"/>
              <a:buNone/>
              <a:tabLst/>
              <a:defRPr/>
            </a:pPr>
            <a:r>
              <a:rPr kumimoji="0" lang="en-US" sz="2500" b="1" i="0" u="none" strike="noStrike" kern="1200" cap="none" spc="0" normalizeH="0" baseline="0" noProof="0">
                <a:ln>
                  <a:noFill/>
                </a:ln>
                <a:solidFill>
                  <a:srgbClr val="189AE2">
                    <a:lumMod val="50000"/>
                  </a:srgbClr>
                </a:solidFill>
                <a:effectLst/>
                <a:uLnTx/>
                <a:uFillTx/>
                <a:latin typeface="Arial" panose="020B0604020202020204" pitchFamily="34" charset="0"/>
                <a:ea typeface="+mn-ea"/>
                <a:cs typeface="Arial" panose="020B0604020202020204" pitchFamily="34" charset="0"/>
                <a:sym typeface="Arial"/>
              </a:rPr>
              <a:t>LUYỆN TẬP </a:t>
            </a:r>
            <a:r>
              <a:rPr kumimoji="0" lang="en-US" sz="2500" b="1" i="0" u="none" strike="noStrike" kern="1200" cap="none" spc="0" normalizeH="0" baseline="0" noProof="0" smtClean="0">
                <a:ln>
                  <a:noFill/>
                </a:ln>
                <a:solidFill>
                  <a:srgbClr val="189AE2">
                    <a:lumMod val="50000"/>
                  </a:srgbClr>
                </a:solidFill>
                <a:effectLst/>
                <a:uLnTx/>
                <a:uFillTx/>
                <a:latin typeface="Arial" panose="020B0604020202020204" pitchFamily="34" charset="0"/>
                <a:ea typeface="+mn-ea"/>
                <a:cs typeface="Arial" panose="020B0604020202020204" pitchFamily="34" charset="0"/>
                <a:sym typeface="Arial"/>
              </a:rPr>
              <a:t>2</a:t>
            </a:r>
            <a:endParaRPr kumimoji="0" lang="en-US" sz="2500" b="1" i="0" u="none" strike="noStrike" kern="1200" cap="none" spc="0" normalizeH="0" baseline="0" noProof="0">
              <a:ln>
                <a:noFill/>
              </a:ln>
              <a:solidFill>
                <a:srgbClr val="189AE2">
                  <a:lumMod val="50000"/>
                </a:srgbClr>
              </a:solidFill>
              <a:effectLst/>
              <a:uLnTx/>
              <a:uFillTx/>
              <a:latin typeface="Arial" panose="020B0604020202020204" pitchFamily="34" charset="0"/>
              <a:ea typeface="+mn-ea"/>
              <a:cs typeface="Arial" panose="020B0604020202020204" pitchFamily="34" charset="0"/>
              <a:sym typeface="Arial"/>
            </a:endParaRPr>
          </a:p>
        </p:txBody>
      </p:sp>
      <p:sp>
        <p:nvSpPr>
          <p:cNvPr id="19" name="TextBox 18"/>
          <p:cNvSpPr txBox="1"/>
          <p:nvPr/>
        </p:nvSpPr>
        <p:spPr>
          <a:xfrm>
            <a:off x="331288" y="1136443"/>
            <a:ext cx="8689448" cy="958660"/>
          </a:xfrm>
          <a:prstGeom prst="rect">
            <a:avLst/>
          </a:prstGeom>
          <a:noFill/>
        </p:spPr>
        <p:txBody>
          <a:bodyPr wrap="square" rtlCol="0">
            <a:spAutoFit/>
          </a:bodyPr>
          <a:lstStyle/>
          <a:p>
            <a:pPr lvl="0" algn="just" defTabSz="457200">
              <a:lnSpc>
                <a:spcPct val="150000"/>
              </a:lnSpc>
              <a:spcAft>
                <a:spcPts val="400"/>
              </a:spcAft>
              <a:buClrTx/>
              <a:defRPr/>
            </a:pPr>
            <a:r>
              <a:rPr lang="vi-VN" sz="2000" kern="1200">
                <a:solidFill>
                  <a:prstClr val="black"/>
                </a:solidFill>
                <a:latin typeface="Arial" panose="020B0604020202020204" pitchFamily="34" charset="0"/>
                <a:ea typeface="+mn-ea"/>
                <a:cs typeface="Arial" panose="020B0604020202020204" pitchFamily="34" charset="0"/>
              </a:rPr>
              <a:t>Cho tam giác ABC và một điểm B’ nằm trên cạnh AB. Qua điểm B’, ta vẽ một đường thẳng song song với BC, cắt AC tại C</a:t>
            </a:r>
            <a:r>
              <a:rPr lang="vi-VN" sz="2000" kern="1200" smtClean="0">
                <a:solidFill>
                  <a:prstClr val="black"/>
                </a:solidFill>
                <a:latin typeface="Arial" panose="020B0604020202020204" pitchFamily="34" charset="0"/>
                <a:ea typeface="+mn-ea"/>
                <a:cs typeface="Arial" panose="020B0604020202020204" pitchFamily="34" charset="0"/>
              </a:rPr>
              <a:t>’</a:t>
            </a:r>
            <a:r>
              <a:rPr lang="en-US" sz="2000" kern="1200" smtClean="0">
                <a:solidFill>
                  <a:prstClr val="black"/>
                </a:solidFill>
                <a:latin typeface="Arial" panose="020B0604020202020204" pitchFamily="34" charset="0"/>
                <a:ea typeface="+mn-ea"/>
                <a:cs typeface="Arial" panose="020B0604020202020204" pitchFamily="34" charset="0"/>
              </a:rPr>
              <a:t>.</a:t>
            </a:r>
            <a:endPar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pic>
        <p:nvPicPr>
          <p:cNvPr id="2" name="Picture 1"/>
          <p:cNvPicPr>
            <a:picLocks noChangeAspect="1"/>
          </p:cNvPicPr>
          <p:nvPr/>
        </p:nvPicPr>
        <p:blipFill>
          <a:blip r:embed="rId3"/>
          <a:stretch>
            <a:fillRect/>
          </a:stretch>
        </p:blipFill>
        <p:spPr>
          <a:xfrm>
            <a:off x="331288" y="2357851"/>
            <a:ext cx="3341742" cy="2523785"/>
          </a:xfrm>
          <a:prstGeom prst="rect">
            <a:avLst/>
          </a:prstGeom>
        </p:spPr>
      </p:pic>
      <p:sp>
        <p:nvSpPr>
          <p:cNvPr id="3" name="Rectangle 2"/>
          <p:cNvSpPr/>
          <p:nvPr/>
        </p:nvSpPr>
        <p:spPr>
          <a:xfrm>
            <a:off x="3968496" y="2186543"/>
            <a:ext cx="5052240" cy="958660"/>
          </a:xfrm>
          <a:prstGeom prst="rect">
            <a:avLst/>
          </a:prstGeom>
        </p:spPr>
        <p:txBody>
          <a:bodyPr wrap="square">
            <a:spAutoFit/>
          </a:bodyPr>
          <a:lstStyle/>
          <a:p>
            <a:pPr algn="just">
              <a:lnSpc>
                <a:spcPct val="150000"/>
              </a:lnSpc>
            </a:pPr>
            <a:r>
              <a:rPr lang="en-US" sz="2000">
                <a:latin typeface="+mn-lt"/>
              </a:rPr>
              <a:t>Dựa vào hình vẽ, hãy tính và so sánh các tỉ số sau và viết các tỉ lệ thức:</a:t>
            </a:r>
          </a:p>
        </p:txBody>
      </p:sp>
      <p:pic>
        <p:nvPicPr>
          <p:cNvPr id="10" name="Picture 9"/>
          <p:cNvPicPr>
            <a:picLocks noChangeAspect="1"/>
          </p:cNvPicPr>
          <p:nvPr/>
        </p:nvPicPr>
        <p:blipFill>
          <a:blip r:embed="rId4"/>
          <a:stretch>
            <a:fillRect/>
          </a:stretch>
        </p:blipFill>
        <p:spPr>
          <a:xfrm rot="20000267">
            <a:off x="8384174" y="71308"/>
            <a:ext cx="592050" cy="888075"/>
          </a:xfrm>
          <a:prstGeom prst="rect">
            <a:avLst/>
          </a:prstGeom>
        </p:spPr>
      </p:pic>
      <mc:AlternateContent xmlns:mc="http://schemas.openxmlformats.org/markup-compatibility/2006" xmlns:a14="http://schemas.microsoft.com/office/drawing/2010/main">
        <mc:Choice Requires="a14">
          <p:sp>
            <p:nvSpPr>
              <p:cNvPr id="11" name="Rectangle 10"/>
              <p:cNvSpPr/>
              <p:nvPr/>
            </p:nvSpPr>
            <p:spPr>
              <a:xfrm>
                <a:off x="4297680" y="3275515"/>
                <a:ext cx="1808700" cy="68845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sz="2000" b="0" i="0" smtClean="0">
                          <a:latin typeface="Cambria Math" panose="02040503050406030204" pitchFamily="18" charset="0"/>
                        </a:rPr>
                        <m:t>a</m:t>
                      </m:r>
                      <m:r>
                        <a:rPr lang="en-US" sz="2000" b="0" i="0" smtClean="0">
                          <a:latin typeface="Cambria Math" panose="02040503050406030204" pitchFamily="18" charset="0"/>
                        </a:rPr>
                        <m:t>) </m:t>
                      </m:r>
                      <m:f>
                        <m:fPr>
                          <m:ctrlPr>
                            <a:rPr lang="en-US" sz="2000" i="1">
                              <a:latin typeface="Cambria Math" panose="02040503050406030204" pitchFamily="18" charset="0"/>
                            </a:rPr>
                          </m:ctrlPr>
                        </m:fPr>
                        <m:num>
                          <m:r>
                            <a:rPr lang="en-US" sz="2000" i="1">
                              <a:latin typeface="Cambria Math" panose="02040503050406030204" pitchFamily="18" charset="0"/>
                            </a:rPr>
                            <m:t>𝐴</m:t>
                          </m:r>
                          <m:sSup>
                            <m:sSupPr>
                              <m:ctrlPr>
                                <a:rPr lang="en-US" sz="2000" i="1">
                                  <a:latin typeface="Cambria Math" panose="02040503050406030204" pitchFamily="18" charset="0"/>
                                </a:rPr>
                              </m:ctrlPr>
                            </m:sSupPr>
                            <m:e>
                              <m:r>
                                <a:rPr lang="en-US" sz="2000" i="1">
                                  <a:latin typeface="Cambria Math" panose="02040503050406030204" pitchFamily="18" charset="0"/>
                                </a:rPr>
                                <m:t>𝐵</m:t>
                              </m:r>
                            </m:e>
                            <m:sup>
                              <m:r>
                                <a:rPr lang="en-US" sz="2000">
                                  <a:latin typeface="Cambria Math" panose="02040503050406030204" pitchFamily="18" charset="0"/>
                                </a:rPr>
                                <m:t>′</m:t>
                              </m:r>
                            </m:sup>
                          </m:sSup>
                        </m:num>
                        <m:den>
                          <m:r>
                            <a:rPr lang="en-US" sz="2000" i="1">
                              <a:latin typeface="Cambria Math" panose="02040503050406030204" pitchFamily="18" charset="0"/>
                            </a:rPr>
                            <m:t>𝐴𝐵</m:t>
                          </m:r>
                        </m:den>
                      </m:f>
                      <m:r>
                        <m:rPr>
                          <m:sty m:val="p"/>
                        </m:rPr>
                        <a:rPr lang="en-US" sz="2000" b="0" i="0" smtClean="0">
                          <a:latin typeface="Cambria Math" panose="02040503050406030204" pitchFamily="18" charset="0"/>
                        </a:rPr>
                        <m:t>v</m:t>
                      </m:r>
                      <m:r>
                        <a:rPr lang="en-US" sz="2000" b="0" i="1" smtClean="0">
                          <a:latin typeface="Cambria Math" panose="02040503050406030204" pitchFamily="18" charset="0"/>
                        </a:rPr>
                        <m:t>à </m:t>
                      </m:r>
                      <m:f>
                        <m:fPr>
                          <m:ctrlPr>
                            <a:rPr lang="en-US" sz="2000" i="1">
                              <a:latin typeface="Cambria Math" panose="02040503050406030204" pitchFamily="18" charset="0"/>
                            </a:rPr>
                          </m:ctrlPr>
                        </m:fPr>
                        <m:num>
                          <m:r>
                            <a:rPr lang="en-US" sz="2000" i="1">
                              <a:latin typeface="Cambria Math" panose="02040503050406030204" pitchFamily="18" charset="0"/>
                            </a:rPr>
                            <m:t>𝐴</m:t>
                          </m:r>
                          <m:sSup>
                            <m:sSupPr>
                              <m:ctrlPr>
                                <a:rPr lang="en-US" sz="2000" i="1">
                                  <a:latin typeface="Cambria Math" panose="02040503050406030204" pitchFamily="18" charset="0"/>
                                </a:rPr>
                              </m:ctrlPr>
                            </m:sSupPr>
                            <m:e>
                              <m:r>
                                <a:rPr lang="en-US" sz="2000" i="1">
                                  <a:latin typeface="Cambria Math" panose="02040503050406030204" pitchFamily="18" charset="0"/>
                                </a:rPr>
                                <m:t>𝐶</m:t>
                              </m:r>
                            </m:e>
                            <m:sup>
                              <m:r>
                                <a:rPr lang="en-US" sz="2000">
                                  <a:latin typeface="Cambria Math" panose="02040503050406030204" pitchFamily="18" charset="0"/>
                                </a:rPr>
                                <m:t>′</m:t>
                              </m:r>
                            </m:sup>
                          </m:sSup>
                        </m:num>
                        <m:den>
                          <m:r>
                            <a:rPr lang="en-US" sz="2000" i="1">
                              <a:latin typeface="Cambria Math" panose="02040503050406030204" pitchFamily="18" charset="0"/>
                            </a:rPr>
                            <m:t>𝐴𝐶</m:t>
                          </m:r>
                        </m:den>
                      </m:f>
                    </m:oMath>
                  </m:oMathPara>
                </a14:m>
                <a:endParaRPr lang="en-US" sz="2000"/>
              </a:p>
            </p:txBody>
          </p:sp>
        </mc:Choice>
        <mc:Fallback xmlns="">
          <p:sp>
            <p:nvSpPr>
              <p:cNvPr id="11" name="Rectangle 10"/>
              <p:cNvSpPr>
                <a:spLocks noRot="1" noChangeAspect="1" noMove="1" noResize="1" noEditPoints="1" noAdjustHandles="1" noChangeArrowheads="1" noChangeShapeType="1" noTextEdit="1"/>
              </p:cNvSpPr>
              <p:nvPr/>
            </p:nvSpPr>
            <p:spPr>
              <a:xfrm>
                <a:off x="4297680" y="3275515"/>
                <a:ext cx="1808700" cy="688458"/>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Rectangle 16"/>
              <p:cNvSpPr/>
              <p:nvPr/>
            </p:nvSpPr>
            <p:spPr>
              <a:xfrm>
                <a:off x="4297680" y="4142886"/>
                <a:ext cx="1835502" cy="68845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sz="2000" b="0" i="0" smtClean="0">
                          <a:latin typeface="Cambria Math" panose="02040503050406030204" pitchFamily="18" charset="0"/>
                        </a:rPr>
                        <m:t>b</m:t>
                      </m:r>
                      <m:r>
                        <a:rPr lang="en-US" sz="2000" b="0" i="0" smtClean="0">
                          <a:latin typeface="Cambria Math" panose="02040503050406030204" pitchFamily="18" charset="0"/>
                        </a:rPr>
                        <m:t>)</m:t>
                      </m:r>
                      <m:f>
                        <m:fPr>
                          <m:ctrlPr>
                            <a:rPr lang="en-US" sz="2000" i="1">
                              <a:latin typeface="Cambria Math" panose="02040503050406030204" pitchFamily="18" charset="0"/>
                              <a:cs typeface="Times New Roman" panose="02020603050405020304" pitchFamily="18" charset="0"/>
                            </a:rPr>
                          </m:ctrlPr>
                        </m:fPr>
                        <m:num>
                          <m:r>
                            <a:rPr lang="en-US" sz="2000" i="1">
                              <a:effectLst/>
                              <a:latin typeface="Cambria Math" panose="02040503050406030204" pitchFamily="18" charset="0"/>
                              <a:ea typeface="Arial" panose="020B0604020202020204" pitchFamily="34" charset="0"/>
                              <a:cs typeface="Times New Roman" panose="02020603050405020304" pitchFamily="18" charset="0"/>
                            </a:rPr>
                            <m:t>𝐴</m:t>
                          </m:r>
                          <m:sSup>
                            <m:sSupPr>
                              <m:ctrlPr>
                                <a:rPr lang="en-US" sz="2000" i="1">
                                  <a:effectLst/>
                                  <a:latin typeface="Cambria Math" panose="02040503050406030204" pitchFamily="18" charset="0"/>
                                  <a:cs typeface="Times New Roman" panose="02020603050405020304" pitchFamily="18" charset="0"/>
                                </a:rPr>
                              </m:ctrlPr>
                            </m:sSupPr>
                            <m:e>
                              <m:r>
                                <a:rPr lang="en-US" sz="2000" i="1">
                                  <a:effectLst/>
                                  <a:latin typeface="Cambria Math" panose="02040503050406030204" pitchFamily="18" charset="0"/>
                                  <a:ea typeface="Arial" panose="020B0604020202020204" pitchFamily="34" charset="0"/>
                                  <a:cs typeface="Times New Roman" panose="02020603050405020304" pitchFamily="18" charset="0"/>
                                </a:rPr>
                                <m:t>𝐵</m:t>
                              </m:r>
                            </m:e>
                            <m:sup>
                              <m:r>
                                <a:rPr lang="en-US" sz="2000" i="1">
                                  <a:effectLst/>
                                  <a:latin typeface="Cambria Math" panose="02040503050406030204" pitchFamily="18" charset="0"/>
                                  <a:ea typeface="Arial" panose="020B0604020202020204" pitchFamily="34" charset="0"/>
                                  <a:cs typeface="Times New Roman" panose="02020603050405020304" pitchFamily="18" charset="0"/>
                                </a:rPr>
                                <m:t>′</m:t>
                              </m:r>
                            </m:sup>
                          </m:sSup>
                        </m:num>
                        <m:den>
                          <m:sSup>
                            <m:sSupPr>
                              <m:ctrlPr>
                                <a:rPr lang="en-US" sz="2000" i="1">
                                  <a:effectLst/>
                                  <a:latin typeface="Cambria Math" panose="02040503050406030204" pitchFamily="18" charset="0"/>
                                  <a:cs typeface="Times New Roman" panose="02020603050405020304" pitchFamily="18" charset="0"/>
                                </a:rPr>
                              </m:ctrlPr>
                            </m:sSupPr>
                            <m:e>
                              <m:r>
                                <a:rPr lang="en-US" sz="2000" i="1">
                                  <a:effectLst/>
                                  <a:latin typeface="Cambria Math" panose="02040503050406030204" pitchFamily="18" charset="0"/>
                                  <a:ea typeface="Arial" panose="020B0604020202020204" pitchFamily="34" charset="0"/>
                                  <a:cs typeface="Times New Roman" panose="02020603050405020304" pitchFamily="18" charset="0"/>
                                </a:rPr>
                                <m:t>𝐵</m:t>
                              </m:r>
                            </m:e>
                            <m:sup>
                              <m:r>
                                <a:rPr lang="en-US" sz="2000" i="1">
                                  <a:effectLst/>
                                  <a:latin typeface="Cambria Math" panose="02040503050406030204" pitchFamily="18" charset="0"/>
                                  <a:ea typeface="Arial" panose="020B0604020202020204" pitchFamily="34" charset="0"/>
                                  <a:cs typeface="Times New Roman" panose="02020603050405020304" pitchFamily="18" charset="0"/>
                                </a:rPr>
                                <m:t>′</m:t>
                              </m:r>
                            </m:sup>
                          </m:sSup>
                          <m:r>
                            <a:rPr lang="en-US" sz="2000" i="1">
                              <a:effectLst/>
                              <a:latin typeface="Cambria Math" panose="02040503050406030204" pitchFamily="18" charset="0"/>
                              <a:ea typeface="Arial" panose="020B0604020202020204" pitchFamily="34" charset="0"/>
                              <a:cs typeface="Times New Roman" panose="02020603050405020304" pitchFamily="18" charset="0"/>
                            </a:rPr>
                            <m:t>𝐵</m:t>
                          </m:r>
                        </m:den>
                      </m:f>
                      <m:r>
                        <a:rPr lang="en-US" sz="2000" b="0" i="1" smtClean="0">
                          <a:effectLst/>
                          <a:latin typeface="Cambria Math" panose="02040503050406030204" pitchFamily="18" charset="0"/>
                          <a:ea typeface="Arial" panose="020B0604020202020204" pitchFamily="34" charset="0"/>
                          <a:cs typeface="Times New Roman" panose="02020603050405020304" pitchFamily="18" charset="0"/>
                        </a:rPr>
                        <m:t> </m:t>
                      </m:r>
                      <m:r>
                        <m:rPr>
                          <m:sty m:val="p"/>
                        </m:rPr>
                        <a:rPr lang="en-US" sz="2000">
                          <a:latin typeface="Cambria Math" panose="02040503050406030204" pitchFamily="18" charset="0"/>
                        </a:rPr>
                        <m:t>v</m:t>
                      </m:r>
                      <m:r>
                        <a:rPr lang="en-US" sz="2000" i="1">
                          <a:latin typeface="Cambria Math" panose="02040503050406030204" pitchFamily="18" charset="0"/>
                        </a:rPr>
                        <m:t>à</m:t>
                      </m:r>
                      <m:r>
                        <a:rPr lang="en-US" sz="2000" b="0" i="1" smtClean="0">
                          <a:latin typeface="Cambria Math" panose="02040503050406030204" pitchFamily="18" charset="0"/>
                        </a:rPr>
                        <m:t> </m:t>
                      </m:r>
                      <m:f>
                        <m:fPr>
                          <m:ctrlPr>
                            <a:rPr lang="en-US" sz="2000" i="1">
                              <a:effectLst/>
                              <a:latin typeface="Cambria Math" panose="02040503050406030204" pitchFamily="18" charset="0"/>
                              <a:cs typeface="Times New Roman" panose="02020603050405020304" pitchFamily="18" charset="0"/>
                            </a:rPr>
                          </m:ctrlPr>
                        </m:fPr>
                        <m:num>
                          <m:r>
                            <a:rPr lang="en-US" sz="2000" i="1">
                              <a:effectLst/>
                              <a:latin typeface="Cambria Math" panose="02040503050406030204" pitchFamily="18" charset="0"/>
                              <a:ea typeface="Arial" panose="020B0604020202020204" pitchFamily="34" charset="0"/>
                              <a:cs typeface="Times New Roman" panose="02020603050405020304" pitchFamily="18" charset="0"/>
                            </a:rPr>
                            <m:t>𝐴</m:t>
                          </m:r>
                          <m:sSup>
                            <m:sSupPr>
                              <m:ctrlPr>
                                <a:rPr lang="en-US" sz="2000" i="1">
                                  <a:effectLst/>
                                  <a:latin typeface="Cambria Math" panose="02040503050406030204" pitchFamily="18" charset="0"/>
                                  <a:cs typeface="Times New Roman" panose="02020603050405020304" pitchFamily="18" charset="0"/>
                                </a:rPr>
                              </m:ctrlPr>
                            </m:sSupPr>
                            <m:e>
                              <m:r>
                                <a:rPr lang="en-US" sz="2000" i="1">
                                  <a:effectLst/>
                                  <a:latin typeface="Cambria Math" panose="02040503050406030204" pitchFamily="18" charset="0"/>
                                  <a:ea typeface="Arial" panose="020B0604020202020204" pitchFamily="34" charset="0"/>
                                  <a:cs typeface="Times New Roman" panose="02020603050405020304" pitchFamily="18" charset="0"/>
                                </a:rPr>
                                <m:t>𝐶</m:t>
                              </m:r>
                            </m:e>
                            <m:sup>
                              <m:r>
                                <a:rPr lang="en-US" sz="2000" i="1">
                                  <a:effectLst/>
                                  <a:latin typeface="Cambria Math" panose="02040503050406030204" pitchFamily="18" charset="0"/>
                                  <a:ea typeface="Arial" panose="020B0604020202020204" pitchFamily="34" charset="0"/>
                                  <a:cs typeface="Times New Roman" panose="02020603050405020304" pitchFamily="18" charset="0"/>
                                </a:rPr>
                                <m:t>′</m:t>
                              </m:r>
                            </m:sup>
                          </m:sSup>
                        </m:num>
                        <m:den>
                          <m:sSup>
                            <m:sSupPr>
                              <m:ctrlPr>
                                <a:rPr lang="en-US" sz="2000" i="1">
                                  <a:effectLst/>
                                  <a:latin typeface="Cambria Math" panose="02040503050406030204" pitchFamily="18" charset="0"/>
                                  <a:cs typeface="Times New Roman" panose="02020603050405020304" pitchFamily="18" charset="0"/>
                                </a:rPr>
                              </m:ctrlPr>
                            </m:sSupPr>
                            <m:e>
                              <m:r>
                                <a:rPr lang="en-US" sz="2000" i="1">
                                  <a:effectLst/>
                                  <a:latin typeface="Cambria Math" panose="02040503050406030204" pitchFamily="18" charset="0"/>
                                  <a:ea typeface="Arial" panose="020B0604020202020204" pitchFamily="34" charset="0"/>
                                  <a:cs typeface="Times New Roman" panose="02020603050405020304" pitchFamily="18" charset="0"/>
                                </a:rPr>
                                <m:t>𝐶</m:t>
                              </m:r>
                            </m:e>
                            <m:sup>
                              <m:r>
                                <a:rPr lang="en-US" sz="2000" i="1">
                                  <a:effectLst/>
                                  <a:latin typeface="Cambria Math" panose="02040503050406030204" pitchFamily="18" charset="0"/>
                                  <a:ea typeface="Arial" panose="020B0604020202020204" pitchFamily="34" charset="0"/>
                                  <a:cs typeface="Times New Roman" panose="02020603050405020304" pitchFamily="18" charset="0"/>
                                </a:rPr>
                                <m:t>′</m:t>
                              </m:r>
                            </m:sup>
                          </m:sSup>
                          <m:r>
                            <a:rPr lang="en-US" sz="2000" i="1">
                              <a:effectLst/>
                              <a:latin typeface="Cambria Math" panose="02040503050406030204" pitchFamily="18" charset="0"/>
                              <a:ea typeface="Arial" panose="020B0604020202020204" pitchFamily="34" charset="0"/>
                              <a:cs typeface="Times New Roman" panose="02020603050405020304" pitchFamily="18" charset="0"/>
                            </a:rPr>
                            <m:t>𝐶</m:t>
                          </m:r>
                        </m:den>
                      </m:f>
                    </m:oMath>
                  </m:oMathPara>
                </a14:m>
                <a:endParaRPr lang="en-US" sz="2000"/>
              </a:p>
            </p:txBody>
          </p:sp>
        </mc:Choice>
        <mc:Fallback xmlns="">
          <p:sp>
            <p:nvSpPr>
              <p:cNvPr id="17" name="Rectangle 16"/>
              <p:cNvSpPr>
                <a:spLocks noRot="1" noChangeAspect="1" noMove="1" noResize="1" noEditPoints="1" noAdjustHandles="1" noChangeArrowheads="1" noChangeShapeType="1" noTextEdit="1"/>
              </p:cNvSpPr>
              <p:nvPr/>
            </p:nvSpPr>
            <p:spPr>
              <a:xfrm>
                <a:off x="4297680" y="4142886"/>
                <a:ext cx="1835502" cy="688458"/>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Rectangle 19"/>
              <p:cNvSpPr/>
              <p:nvPr/>
            </p:nvSpPr>
            <p:spPr>
              <a:xfrm>
                <a:off x="6710080" y="3236643"/>
                <a:ext cx="1807418" cy="68845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sz="2000" b="0" i="0" smtClean="0">
                          <a:latin typeface="Cambria Math" panose="02040503050406030204" pitchFamily="18" charset="0"/>
                        </a:rPr>
                        <m:t>c</m:t>
                      </m:r>
                      <m:r>
                        <a:rPr lang="en-US" sz="2000" b="0" i="0" smtClean="0">
                          <a:latin typeface="Cambria Math" panose="02040503050406030204" pitchFamily="18" charset="0"/>
                        </a:rPr>
                        <m:t>)</m:t>
                      </m:r>
                      <m:f>
                        <m:fPr>
                          <m:ctrlPr>
                            <a:rPr lang="en-US" sz="2000" i="1">
                              <a:latin typeface="Cambria Math" panose="02040503050406030204" pitchFamily="18" charset="0"/>
                              <a:ea typeface="Dotum" panose="020B0600000101010101" pitchFamily="34" charset="-127"/>
                              <a:cs typeface="Times New Roman" panose="02020603050405020304" pitchFamily="18" charset="0"/>
                            </a:rPr>
                          </m:ctrlPr>
                        </m:fPr>
                        <m:num>
                          <m:sSup>
                            <m:sSup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2000" i="1">
                                  <a:effectLst/>
                                  <a:latin typeface="Cambria Math" panose="02040503050406030204" pitchFamily="18" charset="0"/>
                                  <a:ea typeface="Dotum" panose="020B0600000101010101" pitchFamily="34" charset="-127"/>
                                  <a:cs typeface="Times New Roman" panose="02020603050405020304" pitchFamily="18" charset="0"/>
                                </a:rPr>
                                <m:t>𝐵</m:t>
                              </m:r>
                            </m:e>
                            <m:sup>
                              <m:r>
                                <a:rPr lang="en-US" sz="2000" i="1">
                                  <a:effectLst/>
                                  <a:latin typeface="Cambria Math" panose="02040503050406030204" pitchFamily="18" charset="0"/>
                                  <a:ea typeface="Dotum" panose="020B0600000101010101" pitchFamily="34" charset="-127"/>
                                  <a:cs typeface="Times New Roman" panose="02020603050405020304" pitchFamily="18" charset="0"/>
                                </a:rPr>
                                <m:t>′</m:t>
                              </m:r>
                            </m:sup>
                          </m:sSup>
                          <m:r>
                            <a:rPr lang="en-US" sz="2000" i="1">
                              <a:effectLst/>
                              <a:latin typeface="Cambria Math" panose="02040503050406030204" pitchFamily="18" charset="0"/>
                              <a:ea typeface="Dotum" panose="020B0600000101010101" pitchFamily="34" charset="-127"/>
                              <a:cs typeface="Times New Roman" panose="02020603050405020304" pitchFamily="18" charset="0"/>
                            </a:rPr>
                            <m:t>𝐵</m:t>
                          </m:r>
                        </m:num>
                        <m:den>
                          <m:r>
                            <a:rPr lang="en-US" sz="2000" i="1">
                              <a:effectLst/>
                              <a:latin typeface="Cambria Math" panose="02040503050406030204" pitchFamily="18" charset="0"/>
                              <a:ea typeface="Dotum" panose="020B0600000101010101" pitchFamily="34" charset="-127"/>
                              <a:cs typeface="Times New Roman" panose="02020603050405020304" pitchFamily="18" charset="0"/>
                            </a:rPr>
                            <m:t>𝐴𝐵</m:t>
                          </m:r>
                        </m:den>
                      </m:f>
                      <m:r>
                        <a:rPr lang="en-US" sz="2000" b="0" i="1" smtClean="0">
                          <a:effectLst/>
                          <a:latin typeface="Cambria Math" panose="02040503050406030204" pitchFamily="18" charset="0"/>
                          <a:ea typeface="Dotum" panose="020B0600000101010101" pitchFamily="34" charset="-127"/>
                          <a:cs typeface="Times New Roman" panose="02020603050405020304" pitchFamily="18" charset="0"/>
                        </a:rPr>
                        <m:t> </m:t>
                      </m:r>
                      <m:r>
                        <m:rPr>
                          <m:sty m:val="p"/>
                        </m:rPr>
                        <a:rPr lang="en-US" sz="2000">
                          <a:latin typeface="Cambria Math" panose="02040503050406030204" pitchFamily="18" charset="0"/>
                        </a:rPr>
                        <m:t>v</m:t>
                      </m:r>
                      <m:r>
                        <a:rPr lang="en-US" sz="2000" i="1">
                          <a:latin typeface="Cambria Math" panose="02040503050406030204" pitchFamily="18" charset="0"/>
                        </a:rPr>
                        <m:t>à</m:t>
                      </m:r>
                      <m:r>
                        <a:rPr lang="en-US" sz="2000" b="0" i="1" smtClean="0">
                          <a:latin typeface="Cambria Math" panose="02040503050406030204" pitchFamily="18" charset="0"/>
                        </a:rPr>
                        <m:t> </m:t>
                      </m:r>
                      <m:f>
                        <m:f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fPr>
                        <m:num>
                          <m:sSup>
                            <m:sSup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2000" i="1">
                                  <a:effectLst/>
                                  <a:latin typeface="Cambria Math" panose="02040503050406030204" pitchFamily="18" charset="0"/>
                                  <a:ea typeface="Dotum" panose="020B0600000101010101" pitchFamily="34" charset="-127"/>
                                  <a:cs typeface="Times New Roman" panose="02020603050405020304" pitchFamily="18" charset="0"/>
                                </a:rPr>
                                <m:t>𝐶</m:t>
                              </m:r>
                            </m:e>
                            <m:sup>
                              <m:r>
                                <a:rPr lang="en-US" sz="2000" i="1">
                                  <a:effectLst/>
                                  <a:latin typeface="Cambria Math" panose="02040503050406030204" pitchFamily="18" charset="0"/>
                                  <a:ea typeface="Dotum" panose="020B0600000101010101" pitchFamily="34" charset="-127"/>
                                  <a:cs typeface="Times New Roman" panose="02020603050405020304" pitchFamily="18" charset="0"/>
                                </a:rPr>
                                <m:t>′</m:t>
                              </m:r>
                            </m:sup>
                          </m:sSup>
                          <m:r>
                            <a:rPr lang="en-US" sz="2000" i="1">
                              <a:effectLst/>
                              <a:latin typeface="Cambria Math" panose="02040503050406030204" pitchFamily="18" charset="0"/>
                              <a:ea typeface="Dotum" panose="020B0600000101010101" pitchFamily="34" charset="-127"/>
                              <a:cs typeface="Times New Roman" panose="02020603050405020304" pitchFamily="18" charset="0"/>
                            </a:rPr>
                            <m:t>𝐶</m:t>
                          </m:r>
                        </m:num>
                        <m:den>
                          <m:r>
                            <a:rPr lang="en-US" sz="2000" i="1">
                              <a:effectLst/>
                              <a:latin typeface="Cambria Math" panose="02040503050406030204" pitchFamily="18" charset="0"/>
                              <a:ea typeface="Dotum" panose="020B0600000101010101" pitchFamily="34" charset="-127"/>
                              <a:cs typeface="Times New Roman" panose="02020603050405020304" pitchFamily="18" charset="0"/>
                            </a:rPr>
                            <m:t>𝐴𝐶</m:t>
                          </m:r>
                        </m:den>
                      </m:f>
                    </m:oMath>
                  </m:oMathPara>
                </a14:m>
                <a:endParaRPr lang="en-US" sz="2000"/>
              </a:p>
            </p:txBody>
          </p:sp>
        </mc:Choice>
        <mc:Fallback xmlns="">
          <p:sp>
            <p:nvSpPr>
              <p:cNvPr id="20" name="Rectangle 19"/>
              <p:cNvSpPr>
                <a:spLocks noRot="1" noChangeAspect="1" noMove="1" noResize="1" noEditPoints="1" noAdjustHandles="1" noChangeArrowheads="1" noChangeShapeType="1" noTextEdit="1"/>
              </p:cNvSpPr>
              <p:nvPr/>
            </p:nvSpPr>
            <p:spPr>
              <a:xfrm>
                <a:off x="6710080" y="3236643"/>
                <a:ext cx="1807418" cy="688458"/>
              </a:xfrm>
              <a:prstGeom prst="rect">
                <a:avLst/>
              </a:prstGeom>
              <a:blipFill>
                <a:blip r:embed="rId7"/>
                <a:stretch>
                  <a:fillRect/>
                </a:stretch>
              </a:blipFill>
            </p:spPr>
            <p:txBody>
              <a:bodyPr/>
              <a:lstStyle/>
              <a:p>
                <a:r>
                  <a:rPr lang="en-US">
                    <a:noFill/>
                  </a:rPr>
                  <a:t> </a:t>
                </a:r>
              </a:p>
            </p:txBody>
          </p:sp>
        </mc:Fallback>
      </mc:AlternateContent>
      <p:pic>
        <p:nvPicPr>
          <p:cNvPr id="13" name="Picture 12"/>
          <p:cNvPicPr>
            <a:picLocks noChangeAspect="1"/>
          </p:cNvPicPr>
          <p:nvPr/>
        </p:nvPicPr>
        <p:blipFill>
          <a:blip r:embed="rId8"/>
          <a:stretch>
            <a:fillRect/>
          </a:stretch>
        </p:blipFill>
        <p:spPr>
          <a:xfrm>
            <a:off x="8353051" y="4433207"/>
            <a:ext cx="790949" cy="710293"/>
          </a:xfrm>
          <a:prstGeom prst="rect">
            <a:avLst/>
          </a:prstGeom>
        </p:spPr>
      </p:pic>
    </p:spTree>
    <p:extLst>
      <p:ext uri="{BB962C8B-B14F-4D97-AF65-F5344CB8AC3E}">
        <p14:creationId xmlns:p14="http://schemas.microsoft.com/office/powerpoint/2010/main" val="2418098408"/>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500" fill="hold"/>
                                        <p:tgtEl>
                                          <p:spTgt spid="19"/>
                                        </p:tgtEl>
                                        <p:attrNameLst>
                                          <p:attrName>ppt_x</p:attrName>
                                        </p:attrNameLst>
                                      </p:cBhvr>
                                      <p:tavLst>
                                        <p:tav tm="0">
                                          <p:val>
                                            <p:strVal val="#ppt_x"/>
                                          </p:val>
                                        </p:tav>
                                        <p:tav tm="100000">
                                          <p:val>
                                            <p:strVal val="#ppt_x"/>
                                          </p:val>
                                        </p:tav>
                                      </p:tavLst>
                                    </p:anim>
                                    <p:anim calcmode="lin" valueType="num">
                                      <p:cBhvr additive="base">
                                        <p:cTn id="13" dur="500" fill="hold"/>
                                        <p:tgtEl>
                                          <p:spTgt spid="19"/>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fill="hold"/>
                                        <p:tgtEl>
                                          <p:spTgt spid="2"/>
                                        </p:tgtEl>
                                        <p:attrNameLst>
                                          <p:attrName>ppt_x</p:attrName>
                                        </p:attrNameLst>
                                      </p:cBhvr>
                                      <p:tavLst>
                                        <p:tav tm="0">
                                          <p:val>
                                            <p:strVal val="#ppt_x"/>
                                          </p:val>
                                        </p:tav>
                                        <p:tav tm="100000">
                                          <p:val>
                                            <p:strVal val="#ppt_x"/>
                                          </p:val>
                                        </p:tav>
                                      </p:tavLst>
                                    </p:anim>
                                    <p:anim calcmode="lin" valueType="num">
                                      <p:cBhvr additive="base">
                                        <p:cTn id="17" dur="500" fill="hold"/>
                                        <p:tgtEl>
                                          <p:spTgt spid="2"/>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additive="base">
                                        <p:cTn id="20" dur="500" fill="hold"/>
                                        <p:tgtEl>
                                          <p:spTgt spid="3"/>
                                        </p:tgtEl>
                                        <p:attrNameLst>
                                          <p:attrName>ppt_x</p:attrName>
                                        </p:attrNameLst>
                                      </p:cBhvr>
                                      <p:tavLst>
                                        <p:tav tm="0">
                                          <p:val>
                                            <p:strVal val="#ppt_x"/>
                                          </p:val>
                                        </p:tav>
                                        <p:tav tm="100000">
                                          <p:val>
                                            <p:strVal val="#ppt_x"/>
                                          </p:val>
                                        </p:tav>
                                      </p:tavLst>
                                    </p:anim>
                                    <p:anim calcmode="lin" valueType="num">
                                      <p:cBhvr additive="base">
                                        <p:cTn id="21" dur="500" fill="hold"/>
                                        <p:tgtEl>
                                          <p:spTgt spid="3"/>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additive="base">
                                        <p:cTn id="24" dur="500" fill="hold"/>
                                        <p:tgtEl>
                                          <p:spTgt spid="11"/>
                                        </p:tgtEl>
                                        <p:attrNameLst>
                                          <p:attrName>ppt_x</p:attrName>
                                        </p:attrNameLst>
                                      </p:cBhvr>
                                      <p:tavLst>
                                        <p:tav tm="0">
                                          <p:val>
                                            <p:strVal val="#ppt_x"/>
                                          </p:val>
                                        </p:tav>
                                        <p:tav tm="100000">
                                          <p:val>
                                            <p:strVal val="#ppt_x"/>
                                          </p:val>
                                        </p:tav>
                                      </p:tavLst>
                                    </p:anim>
                                    <p:anim calcmode="lin" valueType="num">
                                      <p:cBhvr additive="base">
                                        <p:cTn id="25" dur="500" fill="hold"/>
                                        <p:tgtEl>
                                          <p:spTgt spid="11"/>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 calcmode="lin" valueType="num">
                                      <p:cBhvr additive="base">
                                        <p:cTn id="28" dur="500" fill="hold"/>
                                        <p:tgtEl>
                                          <p:spTgt spid="20"/>
                                        </p:tgtEl>
                                        <p:attrNameLst>
                                          <p:attrName>ppt_x</p:attrName>
                                        </p:attrNameLst>
                                      </p:cBhvr>
                                      <p:tavLst>
                                        <p:tav tm="0">
                                          <p:val>
                                            <p:strVal val="#ppt_x"/>
                                          </p:val>
                                        </p:tav>
                                        <p:tav tm="100000">
                                          <p:val>
                                            <p:strVal val="#ppt_x"/>
                                          </p:val>
                                        </p:tav>
                                      </p:tavLst>
                                    </p:anim>
                                    <p:anim calcmode="lin" valueType="num">
                                      <p:cBhvr additive="base">
                                        <p:cTn id="29" dur="500" fill="hold"/>
                                        <p:tgtEl>
                                          <p:spTgt spid="20"/>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17"/>
                                        </p:tgtEl>
                                        <p:attrNameLst>
                                          <p:attrName>style.visibility</p:attrName>
                                        </p:attrNameLst>
                                      </p:cBhvr>
                                      <p:to>
                                        <p:strVal val="visible"/>
                                      </p:to>
                                    </p:set>
                                    <p:anim calcmode="lin" valueType="num">
                                      <p:cBhvr additive="base">
                                        <p:cTn id="32" dur="500" fill="hold"/>
                                        <p:tgtEl>
                                          <p:spTgt spid="17"/>
                                        </p:tgtEl>
                                        <p:attrNameLst>
                                          <p:attrName>ppt_x</p:attrName>
                                        </p:attrNameLst>
                                      </p:cBhvr>
                                      <p:tavLst>
                                        <p:tav tm="0">
                                          <p:val>
                                            <p:strVal val="#ppt_x"/>
                                          </p:val>
                                        </p:tav>
                                        <p:tav tm="100000">
                                          <p:val>
                                            <p:strVal val="#ppt_x"/>
                                          </p:val>
                                        </p:tav>
                                      </p:tavLst>
                                    </p:anim>
                                    <p:anim calcmode="lin" valueType="num">
                                      <p:cBhvr additive="base">
                                        <p:cTn id="3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p:bldP spid="3" grpId="0"/>
      <p:bldP spid="11" grpId="0"/>
      <p:bldP spid="17" grpId="0"/>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pic>
        <p:nvPicPr>
          <p:cNvPr id="13" name="Picture 12"/>
          <p:cNvPicPr>
            <a:picLocks noChangeAspect="1"/>
          </p:cNvPicPr>
          <p:nvPr/>
        </p:nvPicPr>
        <p:blipFill>
          <a:blip r:embed="rId3"/>
          <a:stretch>
            <a:fillRect/>
          </a:stretch>
        </p:blipFill>
        <p:spPr>
          <a:xfrm>
            <a:off x="8154609" y="4343400"/>
            <a:ext cx="1001833" cy="899672"/>
          </a:xfrm>
          <a:prstGeom prst="rect">
            <a:avLst/>
          </a:prstGeom>
        </p:spPr>
      </p:pic>
      <p:pic>
        <p:nvPicPr>
          <p:cNvPr id="12" name="Picture 11"/>
          <p:cNvPicPr>
            <a:picLocks noChangeAspect="1"/>
          </p:cNvPicPr>
          <p:nvPr/>
        </p:nvPicPr>
        <p:blipFill>
          <a:blip r:embed="rId4"/>
          <a:stretch>
            <a:fillRect/>
          </a:stretch>
        </p:blipFill>
        <p:spPr>
          <a:xfrm>
            <a:off x="499872" y="1544035"/>
            <a:ext cx="3341742" cy="2523785"/>
          </a:xfrm>
          <a:prstGeom prst="rect">
            <a:avLst/>
          </a:prstGeom>
        </p:spPr>
      </p:pic>
      <p:sp>
        <p:nvSpPr>
          <p:cNvPr id="15" name="Oval Callout 14"/>
          <p:cNvSpPr/>
          <p:nvPr/>
        </p:nvSpPr>
        <p:spPr>
          <a:xfrm>
            <a:off x="509016" y="426826"/>
            <a:ext cx="999744" cy="469469"/>
          </a:xfrm>
          <a:prstGeom prst="wedgeEllipseCallout">
            <a:avLst/>
          </a:prstGeom>
          <a:solidFill>
            <a:schemeClr val="accent2">
              <a:lumMod val="40000"/>
              <a:lumOff val="60000"/>
            </a:schemeClr>
          </a:solidFill>
          <a:ln w="12700"/>
        </p:spPr>
        <p:style>
          <a:lnRef idx="3">
            <a:schemeClr val="lt1"/>
          </a:lnRef>
          <a:fillRef idx="1">
            <a:schemeClr val="accent6"/>
          </a:fillRef>
          <a:effectRef idx="1">
            <a:schemeClr val="accent6"/>
          </a:effectRef>
          <a:fontRef idx="minor">
            <a:schemeClr val="lt1"/>
          </a:fontRef>
        </p:style>
        <p:txBody>
          <a:bodyPr rtlCol="0" anchor="ctr"/>
          <a:lstStyle/>
          <a:p>
            <a:pPr algn="ctr" defTabSz="457200">
              <a:buClrTx/>
              <a:defRPr/>
            </a:pPr>
            <a:r>
              <a:rPr lang="vi-VN" sz="2000" b="1" kern="1200" dirty="0">
                <a:solidFill>
                  <a:prstClr val="black"/>
                </a:solidFill>
                <a:latin typeface="Arial" panose="020B0604020202020204" pitchFamily="34" charset="0"/>
              </a:rPr>
              <a:t>Giải</a:t>
            </a:r>
            <a:endParaRPr lang="en-US" sz="2000" b="1" kern="1200" dirty="0">
              <a:solidFill>
                <a:prstClr val="black"/>
              </a:solidFill>
              <a:latin typeface="Calibri"/>
            </a:endParaRPr>
          </a:p>
        </p:txBody>
      </p:sp>
      <mc:AlternateContent xmlns:mc="http://schemas.openxmlformats.org/markup-compatibility/2006" xmlns:a14="http://schemas.microsoft.com/office/drawing/2010/main">
        <mc:Choice Requires="a14">
          <p:sp>
            <p:nvSpPr>
              <p:cNvPr id="4" name="Rectangle 3"/>
              <p:cNvSpPr/>
              <p:nvPr/>
            </p:nvSpPr>
            <p:spPr>
              <a:xfrm>
                <a:off x="4389120" y="1286362"/>
                <a:ext cx="4572000" cy="1517916"/>
              </a:xfrm>
              <a:prstGeom prst="rect">
                <a:avLst/>
              </a:prstGeom>
            </p:spPr>
            <p:txBody>
              <a:bodyPr>
                <a:spAutoFit/>
              </a:bodyPr>
              <a:lstStyle/>
              <a:p>
                <a:pPr algn="just">
                  <a:lnSpc>
                    <a:spcPct val="150000"/>
                  </a:lnSpc>
                </a:pPr>
                <a:r>
                  <a:rPr lang="pt-BR" sz="2000" smtClean="0">
                    <a:latin typeface="+mj-lt"/>
                    <a:ea typeface="Arial" panose="020B0604020202020204" pitchFamily="34" charset="0"/>
                    <a:cs typeface="Times New Roman" panose="02020603050405020304" pitchFamily="18" charset="0"/>
                  </a:rPr>
                  <a:t>a) AB’ = 4; AB = 6; AC’ = 4; AC = 6</a:t>
                </a:r>
                <a:endParaRPr lang="en-US" sz="2000">
                  <a:effectLst/>
                  <a:latin typeface="+mj-lt"/>
                  <a:ea typeface="Arial" panose="020B0604020202020204" pitchFamily="34" charset="0"/>
                  <a:cs typeface="Times New Roman" panose="02020603050405020304" pitchFamily="18" charset="0"/>
                </a:endParaRPr>
              </a:p>
              <a:p>
                <a:pPr algn="just">
                  <a:lnSpc>
                    <a:spcPct val="150000"/>
                  </a:lnSpc>
                </a:pPr>
                <a14:m>
                  <m:oMathPara xmlns:m="http://schemas.openxmlformats.org/officeDocument/2006/math">
                    <m:oMathParaPr>
                      <m:jc m:val="centerGroup"/>
                    </m:oMathParaPr>
                    <m:oMath xmlns:m="http://schemas.openxmlformats.org/officeDocument/2006/math">
                      <m:f>
                        <m:fPr>
                          <m:ctrlPr>
                            <a:rPr lang="en-US" sz="2000" i="1">
                              <a:effectLst/>
                              <a:latin typeface="Cambria Math" panose="02040503050406030204" pitchFamily="18" charset="0"/>
                              <a:ea typeface="Arial" panose="020B0604020202020204" pitchFamily="34" charset="0"/>
                              <a:cs typeface="Times New Roman" panose="02020603050405020304" pitchFamily="18" charset="0"/>
                            </a:rPr>
                          </m:ctrlPr>
                        </m:fPr>
                        <m:num>
                          <m:r>
                            <m:rPr>
                              <m:sty m:val="p"/>
                            </m:rPr>
                            <a:rPr lang="en-US" sz="2000" i="0">
                              <a:effectLst/>
                              <a:latin typeface="Cambria Math" panose="02040503050406030204" pitchFamily="18" charset="0"/>
                              <a:ea typeface="Arial" panose="020B0604020202020204" pitchFamily="34" charset="0"/>
                              <a:cs typeface="Times New Roman" panose="02020603050405020304" pitchFamily="18" charset="0"/>
                            </a:rPr>
                            <m:t>A</m:t>
                          </m:r>
                          <m:sSup>
                            <m:sSupPr>
                              <m:ctrlPr>
                                <a:rPr lang="en-US" sz="2000" i="1">
                                  <a:effectLst/>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en-US" sz="2000" i="0">
                                  <a:effectLst/>
                                  <a:latin typeface="Cambria Math" panose="02040503050406030204" pitchFamily="18" charset="0"/>
                                  <a:ea typeface="Arial" panose="020B0604020202020204" pitchFamily="34" charset="0"/>
                                  <a:cs typeface="Times New Roman" panose="02020603050405020304" pitchFamily="18" charset="0"/>
                                </a:rPr>
                                <m:t>B</m:t>
                              </m:r>
                            </m:e>
                            <m:sup>
                              <m:r>
                                <a:rPr lang="pt-BR" sz="2000" i="0">
                                  <a:effectLst/>
                                  <a:latin typeface="Cambria Math" panose="02040503050406030204" pitchFamily="18" charset="0"/>
                                  <a:ea typeface="Arial" panose="020B0604020202020204" pitchFamily="34" charset="0"/>
                                  <a:cs typeface="Times New Roman" panose="02020603050405020304" pitchFamily="18" charset="0"/>
                                </a:rPr>
                                <m:t>′</m:t>
                              </m:r>
                            </m:sup>
                          </m:sSup>
                        </m:num>
                        <m:den>
                          <m:r>
                            <m:rPr>
                              <m:sty m:val="p"/>
                            </m:rPr>
                            <a:rPr lang="en-US" sz="2000" i="0">
                              <a:effectLst/>
                              <a:latin typeface="Cambria Math" panose="02040503050406030204" pitchFamily="18" charset="0"/>
                              <a:ea typeface="Arial" panose="020B0604020202020204" pitchFamily="34" charset="0"/>
                              <a:cs typeface="Times New Roman" panose="02020603050405020304" pitchFamily="18" charset="0"/>
                            </a:rPr>
                            <m:t>AB</m:t>
                          </m:r>
                        </m:den>
                      </m:f>
                      <m:r>
                        <a:rPr lang="pt-BR" sz="2000" i="0">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2000" i="1">
                              <a:effectLst/>
                              <a:latin typeface="Cambria Math" panose="02040503050406030204" pitchFamily="18" charset="0"/>
                              <a:ea typeface="Arial" panose="020B0604020202020204" pitchFamily="34" charset="0"/>
                              <a:cs typeface="Times New Roman" panose="02020603050405020304" pitchFamily="18" charset="0"/>
                            </a:rPr>
                          </m:ctrlPr>
                        </m:fPr>
                        <m:num>
                          <m:r>
                            <a:rPr lang="pt-BR" sz="2000" i="0">
                              <a:effectLst/>
                              <a:latin typeface="Cambria Math" panose="02040503050406030204" pitchFamily="18" charset="0"/>
                              <a:ea typeface="Arial" panose="020B0604020202020204" pitchFamily="34" charset="0"/>
                              <a:cs typeface="Times New Roman" panose="02020603050405020304" pitchFamily="18" charset="0"/>
                            </a:rPr>
                            <m:t>4</m:t>
                          </m:r>
                        </m:num>
                        <m:den>
                          <m:r>
                            <a:rPr lang="pt-BR" sz="2000" i="0">
                              <a:effectLst/>
                              <a:latin typeface="Cambria Math" panose="02040503050406030204" pitchFamily="18" charset="0"/>
                              <a:ea typeface="Arial" panose="020B0604020202020204" pitchFamily="34" charset="0"/>
                              <a:cs typeface="Times New Roman" panose="02020603050405020304" pitchFamily="18" charset="0"/>
                            </a:rPr>
                            <m:t>6</m:t>
                          </m:r>
                        </m:den>
                      </m:f>
                      <m:r>
                        <a:rPr lang="pt-BR" sz="2000" i="0">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2000" i="1">
                              <a:effectLst/>
                              <a:latin typeface="Cambria Math" panose="02040503050406030204" pitchFamily="18" charset="0"/>
                              <a:ea typeface="Arial" panose="020B0604020202020204" pitchFamily="34" charset="0"/>
                              <a:cs typeface="Times New Roman" panose="02020603050405020304" pitchFamily="18" charset="0"/>
                            </a:rPr>
                          </m:ctrlPr>
                        </m:fPr>
                        <m:num>
                          <m:r>
                            <a:rPr lang="pt-BR" sz="2000" i="0">
                              <a:effectLst/>
                              <a:latin typeface="Cambria Math" panose="02040503050406030204" pitchFamily="18" charset="0"/>
                              <a:ea typeface="Arial" panose="020B0604020202020204" pitchFamily="34" charset="0"/>
                              <a:cs typeface="Times New Roman" panose="02020603050405020304" pitchFamily="18" charset="0"/>
                            </a:rPr>
                            <m:t>2</m:t>
                          </m:r>
                        </m:num>
                        <m:den>
                          <m:r>
                            <a:rPr lang="pt-BR" sz="2000" i="0">
                              <a:effectLst/>
                              <a:latin typeface="Cambria Math" panose="02040503050406030204" pitchFamily="18" charset="0"/>
                              <a:ea typeface="Arial" panose="020B0604020202020204" pitchFamily="34" charset="0"/>
                              <a:cs typeface="Times New Roman" panose="02020603050405020304" pitchFamily="18" charset="0"/>
                            </a:rPr>
                            <m:t>3</m:t>
                          </m:r>
                        </m:den>
                      </m:f>
                      <m:r>
                        <a:rPr lang="pt-BR" sz="2000" i="0">
                          <a:effectLst/>
                          <a:latin typeface="Cambria Math" panose="02040503050406030204" pitchFamily="18" charset="0"/>
                          <a:ea typeface="Arial" panose="020B0604020202020204" pitchFamily="34" charset="0"/>
                          <a:cs typeface="Times New Roman" panose="02020603050405020304" pitchFamily="18" charset="0"/>
                        </a:rPr>
                        <m:t>;</m:t>
                      </m:r>
                      <m:r>
                        <a:rPr lang="en-US" sz="2000" b="0" i="0" smtClean="0">
                          <a:effectLst/>
                          <a:latin typeface="Cambria Math" panose="02040503050406030204" pitchFamily="18" charset="0"/>
                          <a:ea typeface="Arial" panose="020B0604020202020204" pitchFamily="34" charset="0"/>
                          <a:cs typeface="Times New Roman" panose="02020603050405020304" pitchFamily="18" charset="0"/>
                        </a:rPr>
                        <m:t>     </m:t>
                      </m:r>
                      <m:f>
                        <m:fPr>
                          <m:ctrlPr>
                            <a:rPr lang="en-US" sz="2000" i="1">
                              <a:effectLst/>
                              <a:latin typeface="Cambria Math" panose="02040503050406030204" pitchFamily="18" charset="0"/>
                              <a:ea typeface="Arial" panose="020B0604020202020204" pitchFamily="34" charset="0"/>
                              <a:cs typeface="Times New Roman" panose="02020603050405020304" pitchFamily="18" charset="0"/>
                            </a:rPr>
                          </m:ctrlPr>
                        </m:fPr>
                        <m:num>
                          <m:r>
                            <m:rPr>
                              <m:sty m:val="p"/>
                            </m:rPr>
                            <a:rPr lang="en-US" sz="2000" i="0">
                              <a:effectLst/>
                              <a:latin typeface="Cambria Math" panose="02040503050406030204" pitchFamily="18" charset="0"/>
                              <a:ea typeface="Arial" panose="020B0604020202020204" pitchFamily="34" charset="0"/>
                              <a:cs typeface="Times New Roman" panose="02020603050405020304" pitchFamily="18" charset="0"/>
                            </a:rPr>
                            <m:t>A</m:t>
                          </m:r>
                          <m:sSup>
                            <m:sSupPr>
                              <m:ctrlPr>
                                <a:rPr lang="en-US" sz="2000" i="1">
                                  <a:effectLst/>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en-US" sz="2000" i="0">
                                  <a:effectLst/>
                                  <a:latin typeface="Cambria Math" panose="02040503050406030204" pitchFamily="18" charset="0"/>
                                  <a:ea typeface="Arial" panose="020B0604020202020204" pitchFamily="34" charset="0"/>
                                  <a:cs typeface="Times New Roman" panose="02020603050405020304" pitchFamily="18" charset="0"/>
                                </a:rPr>
                                <m:t>C</m:t>
                              </m:r>
                            </m:e>
                            <m:sup>
                              <m:r>
                                <a:rPr lang="pt-BR" sz="2000" i="0">
                                  <a:effectLst/>
                                  <a:latin typeface="Cambria Math" panose="02040503050406030204" pitchFamily="18" charset="0"/>
                                  <a:ea typeface="Arial" panose="020B0604020202020204" pitchFamily="34" charset="0"/>
                                  <a:cs typeface="Times New Roman" panose="02020603050405020304" pitchFamily="18" charset="0"/>
                                </a:rPr>
                                <m:t>′</m:t>
                              </m:r>
                            </m:sup>
                          </m:sSup>
                        </m:num>
                        <m:den>
                          <m:r>
                            <m:rPr>
                              <m:sty m:val="p"/>
                            </m:rPr>
                            <a:rPr lang="en-US" sz="2000" i="0">
                              <a:effectLst/>
                              <a:latin typeface="Cambria Math" panose="02040503050406030204" pitchFamily="18" charset="0"/>
                              <a:ea typeface="Arial" panose="020B0604020202020204" pitchFamily="34" charset="0"/>
                              <a:cs typeface="Times New Roman" panose="02020603050405020304" pitchFamily="18" charset="0"/>
                            </a:rPr>
                            <m:t>AC</m:t>
                          </m:r>
                        </m:den>
                      </m:f>
                      <m:r>
                        <a:rPr lang="pt-BR" sz="2000" i="0">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2000" i="1">
                              <a:effectLst/>
                              <a:latin typeface="Cambria Math" panose="02040503050406030204" pitchFamily="18" charset="0"/>
                              <a:ea typeface="Arial" panose="020B0604020202020204" pitchFamily="34" charset="0"/>
                              <a:cs typeface="Times New Roman" panose="02020603050405020304" pitchFamily="18" charset="0"/>
                            </a:rPr>
                          </m:ctrlPr>
                        </m:fPr>
                        <m:num>
                          <m:r>
                            <a:rPr lang="pt-BR" sz="2000" i="0">
                              <a:effectLst/>
                              <a:latin typeface="Cambria Math" panose="02040503050406030204" pitchFamily="18" charset="0"/>
                              <a:ea typeface="Arial" panose="020B0604020202020204" pitchFamily="34" charset="0"/>
                              <a:cs typeface="Times New Roman" panose="02020603050405020304" pitchFamily="18" charset="0"/>
                            </a:rPr>
                            <m:t>4</m:t>
                          </m:r>
                        </m:num>
                        <m:den>
                          <m:r>
                            <a:rPr lang="pt-BR" sz="2000" i="0">
                              <a:effectLst/>
                              <a:latin typeface="Cambria Math" panose="02040503050406030204" pitchFamily="18" charset="0"/>
                              <a:ea typeface="Arial" panose="020B0604020202020204" pitchFamily="34" charset="0"/>
                              <a:cs typeface="Times New Roman" panose="02020603050405020304" pitchFamily="18" charset="0"/>
                            </a:rPr>
                            <m:t>6</m:t>
                          </m:r>
                        </m:den>
                      </m:f>
                      <m:r>
                        <a:rPr lang="pt-BR" sz="2000" i="0">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2000" i="1">
                              <a:effectLst/>
                              <a:latin typeface="Cambria Math" panose="02040503050406030204" pitchFamily="18" charset="0"/>
                              <a:ea typeface="Arial" panose="020B0604020202020204" pitchFamily="34" charset="0"/>
                              <a:cs typeface="Times New Roman" panose="02020603050405020304" pitchFamily="18" charset="0"/>
                            </a:rPr>
                          </m:ctrlPr>
                        </m:fPr>
                        <m:num>
                          <m:r>
                            <a:rPr lang="pt-BR" sz="2000" i="0">
                              <a:effectLst/>
                              <a:latin typeface="Cambria Math" panose="02040503050406030204" pitchFamily="18" charset="0"/>
                              <a:ea typeface="Arial" panose="020B0604020202020204" pitchFamily="34" charset="0"/>
                              <a:cs typeface="Times New Roman" panose="02020603050405020304" pitchFamily="18" charset="0"/>
                            </a:rPr>
                            <m:t>2</m:t>
                          </m:r>
                        </m:num>
                        <m:den>
                          <m:r>
                            <a:rPr lang="pt-BR" sz="2000" i="0">
                              <a:effectLst/>
                              <a:latin typeface="Cambria Math" panose="02040503050406030204" pitchFamily="18" charset="0"/>
                              <a:ea typeface="Arial" panose="020B0604020202020204" pitchFamily="34" charset="0"/>
                              <a:cs typeface="Times New Roman" panose="02020603050405020304" pitchFamily="18" charset="0"/>
                            </a:rPr>
                            <m:t>3</m:t>
                          </m:r>
                        </m:den>
                      </m:f>
                    </m:oMath>
                  </m:oMathPara>
                </a14:m>
                <a:endParaRPr lang="en-US" sz="2000">
                  <a:effectLst/>
                  <a:latin typeface="+mj-lt"/>
                  <a:ea typeface="Arial" panose="020B0604020202020204" pitchFamily="34"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4389120" y="1286362"/>
                <a:ext cx="4572000" cy="1517916"/>
              </a:xfrm>
              <a:prstGeom prst="rect">
                <a:avLst/>
              </a:prstGeom>
              <a:blipFill>
                <a:blip r:embed="rId5"/>
                <a:stretch>
                  <a:fillRect l="-1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5966464" y="3542942"/>
                <a:ext cx="1417311" cy="68845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2000" i="1">
                              <a:latin typeface="Cambria Math" panose="02040503050406030204" pitchFamily="18" charset="0"/>
                              <a:ea typeface="Dotum" panose="020B0600000101010101" pitchFamily="34" charset="-127"/>
                              <a:cs typeface="Times New Roman" panose="02020603050405020304" pitchFamily="18" charset="0"/>
                            </a:rPr>
                          </m:ctrlPr>
                        </m:fPr>
                        <m:num>
                          <m:r>
                            <m:rPr>
                              <m:sty m:val="p"/>
                            </m:rPr>
                            <a:rPr lang="en-US" sz="2000" i="0">
                              <a:latin typeface="Cambria Math" panose="02040503050406030204" pitchFamily="18" charset="0"/>
                              <a:ea typeface="Dotum" panose="020B0600000101010101" pitchFamily="34" charset="-127"/>
                              <a:cs typeface="Times New Roman" panose="02020603050405020304" pitchFamily="18" charset="0"/>
                            </a:rPr>
                            <m:t>A</m:t>
                          </m:r>
                          <m:sSup>
                            <m:sSupPr>
                              <m:ctrlPr>
                                <a:rPr lang="en-US" sz="2000" i="1">
                                  <a:latin typeface="Cambria Math" panose="02040503050406030204" pitchFamily="18" charset="0"/>
                                  <a:ea typeface="Dotum" panose="020B0600000101010101" pitchFamily="34" charset="-127"/>
                                  <a:cs typeface="Times New Roman" panose="02020603050405020304" pitchFamily="18" charset="0"/>
                                </a:rPr>
                              </m:ctrlPr>
                            </m:sSupPr>
                            <m:e>
                              <m:r>
                                <m:rPr>
                                  <m:sty m:val="p"/>
                                </m:rPr>
                                <a:rPr lang="en-US" sz="2000" i="0">
                                  <a:latin typeface="Cambria Math" panose="02040503050406030204" pitchFamily="18" charset="0"/>
                                  <a:ea typeface="Dotum" panose="020B0600000101010101" pitchFamily="34" charset="-127"/>
                                  <a:cs typeface="Times New Roman" panose="02020603050405020304" pitchFamily="18" charset="0"/>
                                </a:rPr>
                                <m:t>B</m:t>
                              </m:r>
                            </m:e>
                            <m:sup>
                              <m:r>
                                <a:rPr lang="pt-BR" sz="2000" i="0">
                                  <a:latin typeface="Cambria Math" panose="02040503050406030204" pitchFamily="18" charset="0"/>
                                  <a:ea typeface="Dotum" panose="020B0600000101010101" pitchFamily="34" charset="-127"/>
                                  <a:cs typeface="Times New Roman" panose="02020603050405020304" pitchFamily="18" charset="0"/>
                                </a:rPr>
                                <m:t>′</m:t>
                              </m:r>
                            </m:sup>
                          </m:sSup>
                        </m:num>
                        <m:den>
                          <m:r>
                            <m:rPr>
                              <m:sty m:val="p"/>
                            </m:rPr>
                            <a:rPr lang="en-US" sz="2000" i="0">
                              <a:latin typeface="Cambria Math" panose="02040503050406030204" pitchFamily="18" charset="0"/>
                              <a:ea typeface="Dotum" panose="020B0600000101010101" pitchFamily="34" charset="-127"/>
                              <a:cs typeface="Times New Roman" panose="02020603050405020304" pitchFamily="18" charset="0"/>
                            </a:rPr>
                            <m:t>AB</m:t>
                          </m:r>
                        </m:den>
                      </m:f>
                      <m:r>
                        <a:rPr lang="pt-BR" sz="2000" i="0">
                          <a:latin typeface="Cambria Math" panose="02040503050406030204" pitchFamily="18" charset="0"/>
                          <a:ea typeface="Dotum" panose="020B0600000101010101" pitchFamily="34" charset="-127"/>
                          <a:cs typeface="Times New Roman" panose="02020603050405020304" pitchFamily="18" charset="0"/>
                        </a:rPr>
                        <m:t>=</m:t>
                      </m:r>
                      <m:f>
                        <m:fPr>
                          <m:ctrlPr>
                            <a:rPr lang="en-US" sz="2000" i="1">
                              <a:latin typeface="Cambria Math" panose="02040503050406030204" pitchFamily="18" charset="0"/>
                              <a:ea typeface="Dotum" panose="020B0600000101010101" pitchFamily="34" charset="-127"/>
                              <a:cs typeface="Times New Roman" panose="02020603050405020304" pitchFamily="18" charset="0"/>
                            </a:rPr>
                          </m:ctrlPr>
                        </m:fPr>
                        <m:num>
                          <m:r>
                            <m:rPr>
                              <m:sty m:val="p"/>
                            </m:rPr>
                            <a:rPr lang="en-US" sz="2000" i="0">
                              <a:latin typeface="Cambria Math" panose="02040503050406030204" pitchFamily="18" charset="0"/>
                              <a:ea typeface="Dotum" panose="020B0600000101010101" pitchFamily="34" charset="-127"/>
                              <a:cs typeface="Times New Roman" panose="02020603050405020304" pitchFamily="18" charset="0"/>
                            </a:rPr>
                            <m:t>A</m:t>
                          </m:r>
                          <m:sSup>
                            <m:sSupPr>
                              <m:ctrlPr>
                                <a:rPr lang="en-US" sz="2000" i="1">
                                  <a:latin typeface="Cambria Math" panose="02040503050406030204" pitchFamily="18" charset="0"/>
                                  <a:ea typeface="Dotum" panose="020B0600000101010101" pitchFamily="34" charset="-127"/>
                                  <a:cs typeface="Times New Roman" panose="02020603050405020304" pitchFamily="18" charset="0"/>
                                </a:rPr>
                              </m:ctrlPr>
                            </m:sSupPr>
                            <m:e>
                              <m:r>
                                <m:rPr>
                                  <m:sty m:val="p"/>
                                </m:rPr>
                                <a:rPr lang="en-US" sz="2000" i="0">
                                  <a:latin typeface="Cambria Math" panose="02040503050406030204" pitchFamily="18" charset="0"/>
                                  <a:ea typeface="Dotum" panose="020B0600000101010101" pitchFamily="34" charset="-127"/>
                                  <a:cs typeface="Times New Roman" panose="02020603050405020304" pitchFamily="18" charset="0"/>
                                </a:rPr>
                                <m:t>C</m:t>
                              </m:r>
                            </m:e>
                            <m:sup>
                              <m:r>
                                <a:rPr lang="pt-BR" sz="2000" i="0">
                                  <a:latin typeface="Cambria Math" panose="02040503050406030204" pitchFamily="18" charset="0"/>
                                  <a:ea typeface="Dotum" panose="020B0600000101010101" pitchFamily="34" charset="-127"/>
                                  <a:cs typeface="Times New Roman" panose="02020603050405020304" pitchFamily="18" charset="0"/>
                                </a:rPr>
                                <m:t>′</m:t>
                              </m:r>
                            </m:sup>
                          </m:sSup>
                        </m:num>
                        <m:den>
                          <m:r>
                            <m:rPr>
                              <m:sty m:val="p"/>
                            </m:rPr>
                            <a:rPr lang="en-US" sz="2000" i="0">
                              <a:latin typeface="Cambria Math" panose="02040503050406030204" pitchFamily="18" charset="0"/>
                              <a:ea typeface="Dotum" panose="020B0600000101010101" pitchFamily="34" charset="-127"/>
                              <a:cs typeface="Times New Roman" panose="02020603050405020304" pitchFamily="18" charset="0"/>
                            </a:rPr>
                            <m:t>AC</m:t>
                          </m:r>
                        </m:den>
                      </m:f>
                    </m:oMath>
                  </m:oMathPara>
                </a14:m>
                <a:endParaRPr lang="en-US"/>
              </a:p>
            </p:txBody>
          </p:sp>
        </mc:Choice>
        <mc:Fallback xmlns="">
          <p:sp>
            <p:nvSpPr>
              <p:cNvPr id="5" name="Rectangle 4"/>
              <p:cNvSpPr>
                <a:spLocks noRot="1" noChangeAspect="1" noMove="1" noResize="1" noEditPoints="1" noAdjustHandles="1" noChangeArrowheads="1" noChangeShapeType="1" noTextEdit="1"/>
              </p:cNvSpPr>
              <p:nvPr/>
            </p:nvSpPr>
            <p:spPr>
              <a:xfrm>
                <a:off x="5966464" y="3542942"/>
                <a:ext cx="1417311" cy="688458"/>
              </a:xfrm>
              <a:prstGeom prst="rect">
                <a:avLst/>
              </a:prstGeom>
              <a:blipFill>
                <a:blip r:embed="rId6"/>
                <a:stretch>
                  <a:fillRect/>
                </a:stretch>
              </a:blipFill>
            </p:spPr>
            <p:txBody>
              <a:bodyPr/>
              <a:lstStyle/>
              <a:p>
                <a:r>
                  <a:rPr lang="en-US">
                    <a:noFill/>
                  </a:rPr>
                  <a:t> </a:t>
                </a:r>
              </a:p>
            </p:txBody>
          </p:sp>
        </mc:Fallback>
      </mc:AlternateContent>
      <p:sp>
        <p:nvSpPr>
          <p:cNvPr id="6" name="Rectangle 5"/>
          <p:cNvSpPr/>
          <p:nvPr/>
        </p:nvSpPr>
        <p:spPr>
          <a:xfrm>
            <a:off x="4389120" y="2988944"/>
            <a:ext cx="1879041" cy="553998"/>
          </a:xfrm>
          <a:prstGeom prst="rect">
            <a:avLst/>
          </a:prstGeom>
        </p:spPr>
        <p:txBody>
          <a:bodyPr wrap="none">
            <a:spAutoFit/>
          </a:bodyPr>
          <a:lstStyle/>
          <a:p>
            <a:pPr lvl="0" algn="just">
              <a:lnSpc>
                <a:spcPct val="150000"/>
              </a:lnSpc>
            </a:pPr>
            <a:r>
              <a:rPr lang="pt-BR" sz="2000">
                <a:ea typeface="Dotum" panose="020B0600000101010101" pitchFamily="34" charset="-127"/>
                <a:cs typeface="Times New Roman" panose="02020603050405020304" pitchFamily="18" charset="0"/>
              </a:rPr>
              <a:t>Ta có tỉ lệ thức</a:t>
            </a:r>
            <a:endParaRPr lang="en-US" sz="200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1585963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right)">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ppt_x"/>
                                          </p:val>
                                        </p:tav>
                                        <p:tav tm="100000">
                                          <p:val>
                                            <p:strVal val="#ppt_x"/>
                                          </p:val>
                                        </p:tav>
                                      </p:tavLst>
                                    </p:anim>
                                    <p:anim calcmode="lin" valueType="num">
                                      <p:cBhvr additive="base">
                                        <p:cTn id="2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4" grpId="0"/>
      <p:bldP spid="5"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pic>
        <p:nvPicPr>
          <p:cNvPr id="13" name="Picture 12"/>
          <p:cNvPicPr>
            <a:picLocks noChangeAspect="1"/>
          </p:cNvPicPr>
          <p:nvPr/>
        </p:nvPicPr>
        <p:blipFill>
          <a:blip r:embed="rId3"/>
          <a:stretch>
            <a:fillRect/>
          </a:stretch>
        </p:blipFill>
        <p:spPr>
          <a:xfrm>
            <a:off x="8154609" y="4343400"/>
            <a:ext cx="1001833" cy="899672"/>
          </a:xfrm>
          <a:prstGeom prst="rect">
            <a:avLst/>
          </a:prstGeom>
        </p:spPr>
      </p:pic>
      <p:pic>
        <p:nvPicPr>
          <p:cNvPr id="12" name="Picture 11"/>
          <p:cNvPicPr>
            <a:picLocks noChangeAspect="1"/>
          </p:cNvPicPr>
          <p:nvPr/>
        </p:nvPicPr>
        <p:blipFill>
          <a:blip r:embed="rId4"/>
          <a:stretch>
            <a:fillRect/>
          </a:stretch>
        </p:blipFill>
        <p:spPr>
          <a:xfrm>
            <a:off x="499872" y="1544035"/>
            <a:ext cx="3341742" cy="2523785"/>
          </a:xfrm>
          <a:prstGeom prst="rect">
            <a:avLst/>
          </a:prstGeom>
        </p:spPr>
      </p:pic>
      <p:sp>
        <p:nvSpPr>
          <p:cNvPr id="15" name="Oval Callout 14"/>
          <p:cNvSpPr/>
          <p:nvPr/>
        </p:nvSpPr>
        <p:spPr>
          <a:xfrm>
            <a:off x="509016" y="426826"/>
            <a:ext cx="999744" cy="469469"/>
          </a:xfrm>
          <a:prstGeom prst="wedgeEllipseCallout">
            <a:avLst/>
          </a:prstGeom>
          <a:solidFill>
            <a:schemeClr val="accent2">
              <a:lumMod val="40000"/>
              <a:lumOff val="60000"/>
            </a:schemeClr>
          </a:solidFill>
          <a:ln w="12700"/>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vi-VN" sz="2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sym typeface="Arial"/>
              </a:rPr>
              <a:t>Giải</a:t>
            </a:r>
            <a:endParaRPr kumimoji="0" lang="en-US" sz="2000" b="1" i="0" u="none" strike="noStrike" kern="1200" cap="none" spc="0" normalizeH="0" baseline="0" noProof="0" dirty="0">
              <a:ln>
                <a:noFill/>
              </a:ln>
              <a:solidFill>
                <a:prstClr val="black"/>
              </a:solidFill>
              <a:effectLst/>
              <a:uLnTx/>
              <a:uFillTx/>
              <a:latin typeface="Calibri"/>
              <a:ea typeface="+mn-ea"/>
              <a:cs typeface="+mn-cs"/>
              <a:sym typeface="Arial"/>
            </a:endParaRPr>
          </a:p>
        </p:txBody>
      </p:sp>
      <mc:AlternateContent xmlns:mc="http://schemas.openxmlformats.org/markup-compatibility/2006" xmlns:a14="http://schemas.microsoft.com/office/drawing/2010/main">
        <mc:Choice Requires="a14">
          <p:sp>
            <p:nvSpPr>
              <p:cNvPr id="4" name="Rectangle 3"/>
              <p:cNvSpPr/>
              <p:nvPr/>
            </p:nvSpPr>
            <p:spPr>
              <a:xfrm>
                <a:off x="4389120" y="1286362"/>
                <a:ext cx="4572000" cy="1448217"/>
              </a:xfrm>
              <a:prstGeom prst="rect">
                <a:avLst/>
              </a:prstGeom>
            </p:spPr>
            <p:txBody>
              <a:bodyPr>
                <a:spAutoFit/>
              </a:bodyPr>
              <a:lstStyle/>
              <a:p>
                <a:pPr lvl="0" algn="just">
                  <a:lnSpc>
                    <a:spcPct val="150000"/>
                  </a:lnSpc>
                  <a:defRPr/>
                </a:pPr>
                <a:r>
                  <a:rPr lang="en-US" sz="2000" smtClean="0">
                    <a:ea typeface="Arial" panose="020B0604020202020204" pitchFamily="34" charset="0"/>
                    <a:cs typeface="Times New Roman" panose="02020603050405020304" pitchFamily="18" charset="0"/>
                  </a:rPr>
                  <a:t>b) B’B = 2; C’C = 2; </a:t>
                </a:r>
                <a:r>
                  <a:rPr lang="pt-BR" sz="2000">
                    <a:ea typeface="Arial" panose="020B0604020202020204" pitchFamily="34" charset="0"/>
                    <a:cs typeface="Times New Roman" panose="02020603050405020304" pitchFamily="18" charset="0"/>
                  </a:rPr>
                  <a:t>AB’ = </a:t>
                </a:r>
                <a:r>
                  <a:rPr lang="pt-BR" sz="2000" smtClean="0">
                    <a:ea typeface="Arial" panose="020B0604020202020204" pitchFamily="34" charset="0"/>
                    <a:cs typeface="Times New Roman" panose="02020603050405020304" pitchFamily="18" charset="0"/>
                  </a:rPr>
                  <a:t>4; AC</a:t>
                </a:r>
                <a:r>
                  <a:rPr lang="pt-BR" sz="2000">
                    <a:ea typeface="Arial" panose="020B0604020202020204" pitchFamily="34" charset="0"/>
                    <a:cs typeface="Times New Roman" panose="02020603050405020304" pitchFamily="18" charset="0"/>
                  </a:rPr>
                  <a:t>’ = </a:t>
                </a:r>
                <a:r>
                  <a:rPr lang="pt-BR" sz="2000" smtClean="0">
                    <a:ea typeface="Arial" panose="020B0604020202020204" pitchFamily="34" charset="0"/>
                    <a:cs typeface="Times New Roman" panose="02020603050405020304" pitchFamily="18" charset="0"/>
                  </a:rPr>
                  <a:t>4</a:t>
                </a:r>
                <a:endParaRPr lang="pt-BR" sz="2000">
                  <a:ea typeface="Arial" panose="020B0604020202020204" pitchFamily="34" charset="0"/>
                  <a:cs typeface="Times New Roman" panose="02020603050405020304" pitchFamily="18" charset="0"/>
                </a:endParaRPr>
              </a:p>
              <a:p>
                <a:pPr lvl="0" algn="just">
                  <a:lnSpc>
                    <a:spcPct val="150000"/>
                  </a:lnSpc>
                  <a:defRPr/>
                </a:pPr>
                <a14:m>
                  <m:oMathPara xmlns:m="http://schemas.openxmlformats.org/officeDocument/2006/math">
                    <m:oMathParaPr>
                      <m:jc m:val="centerGroup"/>
                    </m:oMathParaPr>
                    <m:oMath xmlns:m="http://schemas.openxmlformats.org/officeDocument/2006/math">
                      <m:f>
                        <m:fPr>
                          <m:ctrlPr>
                            <a:rPr lang="en-US" sz="2000" i="1">
                              <a:latin typeface="Cambria Math" panose="02040503050406030204" pitchFamily="18" charset="0"/>
                              <a:ea typeface="Arial" panose="020B0604020202020204" pitchFamily="34" charset="0"/>
                              <a:cs typeface="Times New Roman" panose="02020603050405020304" pitchFamily="18" charset="0"/>
                            </a:rPr>
                          </m:ctrlPr>
                        </m:fPr>
                        <m:num>
                          <m:r>
                            <m:rPr>
                              <m:sty m:val="p"/>
                            </m:rPr>
                            <a:rPr lang="en-US" sz="2000" i="0">
                              <a:latin typeface="Cambria Math" panose="02040503050406030204" pitchFamily="18" charset="0"/>
                              <a:ea typeface="Arial" panose="020B0604020202020204" pitchFamily="34" charset="0"/>
                              <a:cs typeface="Times New Roman" panose="02020603050405020304" pitchFamily="18" charset="0"/>
                            </a:rPr>
                            <m:t>A</m:t>
                          </m:r>
                          <m:sSup>
                            <m:sSupPr>
                              <m:ctrlPr>
                                <a:rPr lang="en-US" sz="2000" i="1">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en-US" sz="2000" i="0">
                                  <a:latin typeface="Cambria Math" panose="02040503050406030204" pitchFamily="18" charset="0"/>
                                  <a:ea typeface="Arial" panose="020B0604020202020204" pitchFamily="34" charset="0"/>
                                  <a:cs typeface="Times New Roman" panose="02020603050405020304" pitchFamily="18" charset="0"/>
                                </a:rPr>
                                <m:t>B</m:t>
                              </m:r>
                            </m:e>
                            <m:sup>
                              <m:r>
                                <a:rPr lang="en-US" sz="2000" i="0">
                                  <a:latin typeface="Cambria Math" panose="02040503050406030204" pitchFamily="18" charset="0"/>
                                  <a:ea typeface="Arial" panose="020B0604020202020204" pitchFamily="34" charset="0"/>
                                  <a:cs typeface="Times New Roman" panose="02020603050405020304" pitchFamily="18" charset="0"/>
                                </a:rPr>
                                <m:t>′</m:t>
                              </m:r>
                            </m:sup>
                          </m:sSup>
                        </m:num>
                        <m:den>
                          <m:sSup>
                            <m:sSupPr>
                              <m:ctrlPr>
                                <a:rPr lang="en-US" sz="2000" i="1">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en-US" sz="2000" i="0">
                                  <a:latin typeface="Cambria Math" panose="02040503050406030204" pitchFamily="18" charset="0"/>
                                  <a:ea typeface="Arial" panose="020B0604020202020204" pitchFamily="34" charset="0"/>
                                  <a:cs typeface="Times New Roman" panose="02020603050405020304" pitchFamily="18" charset="0"/>
                                </a:rPr>
                                <m:t>B</m:t>
                              </m:r>
                            </m:e>
                            <m:sup>
                              <m:r>
                                <a:rPr lang="en-US" sz="2000" i="0">
                                  <a:latin typeface="Cambria Math" panose="02040503050406030204" pitchFamily="18" charset="0"/>
                                  <a:ea typeface="Arial" panose="020B0604020202020204" pitchFamily="34" charset="0"/>
                                  <a:cs typeface="Times New Roman" panose="02020603050405020304" pitchFamily="18" charset="0"/>
                                </a:rPr>
                                <m:t>′</m:t>
                              </m:r>
                            </m:sup>
                          </m:sSup>
                          <m:r>
                            <m:rPr>
                              <m:sty m:val="p"/>
                            </m:rPr>
                            <a:rPr lang="en-US" sz="2000" i="0">
                              <a:latin typeface="Cambria Math" panose="02040503050406030204" pitchFamily="18" charset="0"/>
                              <a:ea typeface="Arial" panose="020B0604020202020204" pitchFamily="34" charset="0"/>
                              <a:cs typeface="Times New Roman" panose="02020603050405020304" pitchFamily="18" charset="0"/>
                            </a:rPr>
                            <m:t>B</m:t>
                          </m:r>
                        </m:den>
                      </m:f>
                      <m:r>
                        <a:rPr lang="en-US" sz="2000" i="0">
                          <a:latin typeface="Cambria Math" panose="02040503050406030204" pitchFamily="18" charset="0"/>
                          <a:ea typeface="Arial" panose="020B0604020202020204" pitchFamily="34" charset="0"/>
                          <a:cs typeface="Times New Roman" panose="02020603050405020304" pitchFamily="18" charset="0"/>
                        </a:rPr>
                        <m:t>=</m:t>
                      </m:r>
                      <m:f>
                        <m:fPr>
                          <m:ctrlPr>
                            <a:rPr lang="en-US" sz="2000" i="1">
                              <a:latin typeface="Cambria Math" panose="02040503050406030204" pitchFamily="18" charset="0"/>
                              <a:ea typeface="Arial" panose="020B0604020202020204" pitchFamily="34" charset="0"/>
                              <a:cs typeface="Times New Roman" panose="02020603050405020304" pitchFamily="18" charset="0"/>
                            </a:rPr>
                          </m:ctrlPr>
                        </m:fPr>
                        <m:num>
                          <m:r>
                            <a:rPr lang="en-US" sz="2000" i="0">
                              <a:latin typeface="Cambria Math" panose="02040503050406030204" pitchFamily="18" charset="0"/>
                              <a:ea typeface="Arial" panose="020B0604020202020204" pitchFamily="34" charset="0"/>
                              <a:cs typeface="Times New Roman" panose="02020603050405020304" pitchFamily="18" charset="0"/>
                            </a:rPr>
                            <m:t>4</m:t>
                          </m:r>
                        </m:num>
                        <m:den>
                          <m:r>
                            <a:rPr lang="en-US" sz="2000" i="0">
                              <a:latin typeface="Cambria Math" panose="02040503050406030204" pitchFamily="18" charset="0"/>
                              <a:ea typeface="Arial" panose="020B0604020202020204" pitchFamily="34" charset="0"/>
                              <a:cs typeface="Times New Roman" panose="02020603050405020304" pitchFamily="18" charset="0"/>
                            </a:rPr>
                            <m:t>2</m:t>
                          </m:r>
                        </m:den>
                      </m:f>
                      <m:r>
                        <a:rPr lang="en-US" sz="2000" i="0">
                          <a:latin typeface="Cambria Math" panose="02040503050406030204" pitchFamily="18" charset="0"/>
                          <a:ea typeface="Arial" panose="020B0604020202020204" pitchFamily="34" charset="0"/>
                          <a:cs typeface="Times New Roman" panose="02020603050405020304" pitchFamily="18" charset="0"/>
                        </a:rPr>
                        <m:t>=2</m:t>
                      </m:r>
                      <m:r>
                        <a:rPr lang="en-US" sz="2000" i="0">
                          <a:latin typeface="Cambria Math" panose="02040503050406030204" pitchFamily="18" charset="0"/>
                          <a:ea typeface="Dotum" panose="020B0600000101010101" pitchFamily="34" charset="-127"/>
                          <a:cs typeface="Times New Roman" panose="02020603050405020304" pitchFamily="18" charset="0"/>
                        </a:rPr>
                        <m:t>;</m:t>
                      </m:r>
                      <m:r>
                        <a:rPr lang="en-US" sz="2000" b="0" i="0" smtClean="0">
                          <a:latin typeface="Cambria Math" panose="02040503050406030204" pitchFamily="18" charset="0"/>
                          <a:ea typeface="Dotum" panose="020B0600000101010101" pitchFamily="34" charset="-127"/>
                          <a:cs typeface="Times New Roman" panose="02020603050405020304" pitchFamily="18" charset="0"/>
                        </a:rPr>
                        <m:t>   </m:t>
                      </m:r>
                      <m:f>
                        <m:fPr>
                          <m:ctrlPr>
                            <a:rPr lang="en-US" sz="2000" i="1">
                              <a:latin typeface="Cambria Math" panose="02040503050406030204" pitchFamily="18" charset="0"/>
                              <a:ea typeface="Dotum" panose="020B0600000101010101" pitchFamily="34" charset="-127"/>
                              <a:cs typeface="Times New Roman" panose="02020603050405020304" pitchFamily="18" charset="0"/>
                            </a:rPr>
                          </m:ctrlPr>
                        </m:fPr>
                        <m:num>
                          <m:r>
                            <m:rPr>
                              <m:sty m:val="p"/>
                            </m:rPr>
                            <a:rPr lang="en-US" sz="2000" i="0">
                              <a:latin typeface="Cambria Math" panose="02040503050406030204" pitchFamily="18" charset="0"/>
                              <a:ea typeface="Dotum" panose="020B0600000101010101" pitchFamily="34" charset="-127"/>
                              <a:cs typeface="Times New Roman" panose="02020603050405020304" pitchFamily="18" charset="0"/>
                            </a:rPr>
                            <m:t>A</m:t>
                          </m:r>
                          <m:sSup>
                            <m:sSupPr>
                              <m:ctrlPr>
                                <a:rPr lang="en-US" sz="2000" i="1">
                                  <a:latin typeface="Cambria Math" panose="02040503050406030204" pitchFamily="18" charset="0"/>
                                  <a:ea typeface="Dotum" panose="020B0600000101010101" pitchFamily="34" charset="-127"/>
                                  <a:cs typeface="Times New Roman" panose="02020603050405020304" pitchFamily="18" charset="0"/>
                                </a:rPr>
                              </m:ctrlPr>
                            </m:sSupPr>
                            <m:e>
                              <m:r>
                                <m:rPr>
                                  <m:sty m:val="p"/>
                                </m:rPr>
                                <a:rPr lang="en-US" sz="2000" i="0">
                                  <a:latin typeface="Cambria Math" panose="02040503050406030204" pitchFamily="18" charset="0"/>
                                  <a:ea typeface="Dotum" panose="020B0600000101010101" pitchFamily="34" charset="-127"/>
                                  <a:cs typeface="Times New Roman" panose="02020603050405020304" pitchFamily="18" charset="0"/>
                                </a:rPr>
                                <m:t>C</m:t>
                              </m:r>
                            </m:e>
                            <m:sup>
                              <m:r>
                                <a:rPr lang="en-US" sz="2000" i="0">
                                  <a:latin typeface="Cambria Math" panose="02040503050406030204" pitchFamily="18" charset="0"/>
                                  <a:ea typeface="Dotum" panose="020B0600000101010101" pitchFamily="34" charset="-127"/>
                                  <a:cs typeface="Times New Roman" panose="02020603050405020304" pitchFamily="18" charset="0"/>
                                </a:rPr>
                                <m:t>′</m:t>
                              </m:r>
                            </m:sup>
                          </m:sSup>
                        </m:num>
                        <m:den>
                          <m:sSup>
                            <m:sSupPr>
                              <m:ctrlPr>
                                <a:rPr lang="en-US" sz="2000" i="1">
                                  <a:latin typeface="Cambria Math" panose="02040503050406030204" pitchFamily="18" charset="0"/>
                                  <a:ea typeface="Dotum" panose="020B0600000101010101" pitchFamily="34" charset="-127"/>
                                  <a:cs typeface="Times New Roman" panose="02020603050405020304" pitchFamily="18" charset="0"/>
                                </a:rPr>
                              </m:ctrlPr>
                            </m:sSupPr>
                            <m:e>
                              <m:r>
                                <m:rPr>
                                  <m:sty m:val="p"/>
                                </m:rPr>
                                <a:rPr lang="en-US" sz="2000" i="0">
                                  <a:latin typeface="Cambria Math" panose="02040503050406030204" pitchFamily="18" charset="0"/>
                                  <a:ea typeface="Dotum" panose="020B0600000101010101" pitchFamily="34" charset="-127"/>
                                  <a:cs typeface="Times New Roman" panose="02020603050405020304" pitchFamily="18" charset="0"/>
                                </a:rPr>
                                <m:t>C</m:t>
                              </m:r>
                            </m:e>
                            <m:sup>
                              <m:r>
                                <a:rPr lang="en-US" sz="2000" i="0">
                                  <a:latin typeface="Cambria Math" panose="02040503050406030204" pitchFamily="18" charset="0"/>
                                  <a:ea typeface="Dotum" panose="020B0600000101010101" pitchFamily="34" charset="-127"/>
                                  <a:cs typeface="Times New Roman" panose="02020603050405020304" pitchFamily="18" charset="0"/>
                                </a:rPr>
                                <m:t>′</m:t>
                              </m:r>
                            </m:sup>
                          </m:sSup>
                          <m:r>
                            <m:rPr>
                              <m:sty m:val="p"/>
                            </m:rPr>
                            <a:rPr lang="en-US" sz="2000" i="0">
                              <a:latin typeface="Cambria Math" panose="02040503050406030204" pitchFamily="18" charset="0"/>
                              <a:ea typeface="Dotum" panose="020B0600000101010101" pitchFamily="34" charset="-127"/>
                              <a:cs typeface="Times New Roman" panose="02020603050405020304" pitchFamily="18" charset="0"/>
                            </a:rPr>
                            <m:t>C</m:t>
                          </m:r>
                        </m:den>
                      </m:f>
                      <m:r>
                        <a:rPr lang="en-US" sz="2000" i="0">
                          <a:latin typeface="Cambria Math" panose="02040503050406030204" pitchFamily="18" charset="0"/>
                          <a:ea typeface="Dotum" panose="020B0600000101010101" pitchFamily="34" charset="-127"/>
                          <a:cs typeface="Times New Roman" panose="02020603050405020304" pitchFamily="18" charset="0"/>
                        </a:rPr>
                        <m:t>=</m:t>
                      </m:r>
                      <m:f>
                        <m:fPr>
                          <m:ctrlPr>
                            <a:rPr lang="en-US" sz="2000" i="1">
                              <a:latin typeface="Cambria Math" panose="02040503050406030204" pitchFamily="18" charset="0"/>
                              <a:ea typeface="Dotum" panose="020B0600000101010101" pitchFamily="34" charset="-127"/>
                              <a:cs typeface="Times New Roman" panose="02020603050405020304" pitchFamily="18" charset="0"/>
                            </a:rPr>
                          </m:ctrlPr>
                        </m:fPr>
                        <m:num>
                          <m:r>
                            <a:rPr lang="en-US" sz="2000" i="0">
                              <a:latin typeface="Cambria Math" panose="02040503050406030204" pitchFamily="18" charset="0"/>
                              <a:ea typeface="Dotum" panose="020B0600000101010101" pitchFamily="34" charset="-127"/>
                              <a:cs typeface="Times New Roman" panose="02020603050405020304" pitchFamily="18" charset="0"/>
                            </a:rPr>
                            <m:t>4</m:t>
                          </m:r>
                        </m:num>
                        <m:den>
                          <m:r>
                            <a:rPr lang="en-US" sz="2000" i="0">
                              <a:latin typeface="Cambria Math" panose="02040503050406030204" pitchFamily="18" charset="0"/>
                              <a:ea typeface="Dotum" panose="020B0600000101010101" pitchFamily="34" charset="-127"/>
                              <a:cs typeface="Times New Roman" panose="02020603050405020304" pitchFamily="18" charset="0"/>
                            </a:rPr>
                            <m:t>2</m:t>
                          </m:r>
                        </m:den>
                      </m:f>
                      <m:r>
                        <a:rPr lang="en-US" sz="2000" i="0">
                          <a:latin typeface="Cambria Math" panose="02040503050406030204" pitchFamily="18" charset="0"/>
                          <a:ea typeface="Dotum" panose="020B0600000101010101" pitchFamily="34" charset="-127"/>
                          <a:cs typeface="Times New Roman" panose="02020603050405020304" pitchFamily="18" charset="0"/>
                        </a:rPr>
                        <m:t>=2</m:t>
                      </m:r>
                    </m:oMath>
                  </m:oMathPara>
                </a14:m>
                <a:endParaRPr lang="en-US" sz="2000">
                  <a:ea typeface="Arial" panose="020B0604020202020204" pitchFamily="34"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4389120" y="1286362"/>
                <a:ext cx="4572000" cy="1448217"/>
              </a:xfrm>
              <a:prstGeom prst="rect">
                <a:avLst/>
              </a:prstGeom>
              <a:blipFill>
                <a:blip r:embed="rId5"/>
                <a:stretch>
                  <a:fillRect l="-1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5961078" y="3277766"/>
                <a:ext cx="1428083" cy="986552"/>
              </a:xfrm>
              <a:prstGeom prst="rect">
                <a:avLst/>
              </a:prstGeom>
            </p:spPr>
            <p:txBody>
              <a:bodyPr wrap="none">
                <a:spAutoFit/>
              </a:bodyPr>
              <a:lstStyle/>
              <a:p>
                <a:pPr lvl="0" algn="just">
                  <a:lnSpc>
                    <a:spcPct val="150000"/>
                  </a:lnSpc>
                  <a:defRPr/>
                </a:pPr>
                <a14:m>
                  <m:oMathPara xmlns:m="http://schemas.openxmlformats.org/officeDocument/2006/math">
                    <m:oMathParaPr>
                      <m:jc m:val="centerGroup"/>
                    </m:oMathParaPr>
                    <m:oMath xmlns:m="http://schemas.openxmlformats.org/officeDocument/2006/math">
                      <m:f>
                        <m:fPr>
                          <m:ctrlPr>
                            <a:rPr lang="en-US" sz="2000" i="1">
                              <a:latin typeface="Cambria Math" panose="02040503050406030204" pitchFamily="18" charset="0"/>
                              <a:ea typeface="Arial" panose="020B0604020202020204" pitchFamily="34" charset="0"/>
                              <a:cs typeface="Times New Roman" panose="02020603050405020304" pitchFamily="18" charset="0"/>
                            </a:rPr>
                          </m:ctrlPr>
                        </m:fPr>
                        <m:num>
                          <m:r>
                            <m:rPr>
                              <m:sty m:val="p"/>
                            </m:rPr>
                            <a:rPr lang="en-US" sz="2000" i="0">
                              <a:latin typeface="Cambria Math" panose="02040503050406030204" pitchFamily="18" charset="0"/>
                              <a:ea typeface="Arial" panose="020B0604020202020204" pitchFamily="34" charset="0"/>
                              <a:cs typeface="Times New Roman" panose="02020603050405020304" pitchFamily="18" charset="0"/>
                            </a:rPr>
                            <m:t>A</m:t>
                          </m:r>
                          <m:sSup>
                            <m:sSupPr>
                              <m:ctrlPr>
                                <a:rPr lang="en-US" sz="2000" i="1">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en-US" sz="2000" i="0">
                                  <a:latin typeface="Cambria Math" panose="02040503050406030204" pitchFamily="18" charset="0"/>
                                  <a:ea typeface="Arial" panose="020B0604020202020204" pitchFamily="34" charset="0"/>
                                  <a:cs typeface="Times New Roman" panose="02020603050405020304" pitchFamily="18" charset="0"/>
                                </a:rPr>
                                <m:t>B</m:t>
                              </m:r>
                            </m:e>
                            <m:sup>
                              <m:r>
                                <a:rPr lang="en-US" sz="2000" i="0">
                                  <a:latin typeface="Cambria Math" panose="02040503050406030204" pitchFamily="18" charset="0"/>
                                  <a:ea typeface="Arial" panose="020B0604020202020204" pitchFamily="34" charset="0"/>
                                  <a:cs typeface="Times New Roman" panose="02020603050405020304" pitchFamily="18" charset="0"/>
                                </a:rPr>
                                <m:t>′</m:t>
                              </m:r>
                            </m:sup>
                          </m:sSup>
                        </m:num>
                        <m:den>
                          <m:sSup>
                            <m:sSupPr>
                              <m:ctrlPr>
                                <a:rPr lang="en-US" sz="2000" i="1">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en-US" sz="2000" i="0">
                                  <a:latin typeface="Cambria Math" panose="02040503050406030204" pitchFamily="18" charset="0"/>
                                  <a:ea typeface="Arial" panose="020B0604020202020204" pitchFamily="34" charset="0"/>
                                  <a:cs typeface="Times New Roman" panose="02020603050405020304" pitchFamily="18" charset="0"/>
                                </a:rPr>
                                <m:t>B</m:t>
                              </m:r>
                            </m:e>
                            <m:sup>
                              <m:r>
                                <a:rPr lang="en-US" sz="2000" i="0">
                                  <a:latin typeface="Cambria Math" panose="02040503050406030204" pitchFamily="18" charset="0"/>
                                  <a:ea typeface="Arial" panose="020B0604020202020204" pitchFamily="34" charset="0"/>
                                  <a:cs typeface="Times New Roman" panose="02020603050405020304" pitchFamily="18" charset="0"/>
                                </a:rPr>
                                <m:t>′</m:t>
                              </m:r>
                            </m:sup>
                          </m:sSup>
                          <m:r>
                            <m:rPr>
                              <m:sty m:val="p"/>
                            </m:rPr>
                            <a:rPr lang="en-US" sz="2000" i="0">
                              <a:latin typeface="Cambria Math" panose="02040503050406030204" pitchFamily="18" charset="0"/>
                              <a:ea typeface="Arial" panose="020B0604020202020204" pitchFamily="34" charset="0"/>
                              <a:cs typeface="Times New Roman" panose="02020603050405020304" pitchFamily="18" charset="0"/>
                            </a:rPr>
                            <m:t>B</m:t>
                          </m:r>
                        </m:den>
                      </m:f>
                      <m:r>
                        <a:rPr lang="en-US" sz="2000" i="0">
                          <a:latin typeface="Cambria Math" panose="02040503050406030204" pitchFamily="18" charset="0"/>
                          <a:ea typeface="Arial" panose="020B0604020202020204" pitchFamily="34" charset="0"/>
                          <a:cs typeface="Times New Roman" panose="02020603050405020304" pitchFamily="18" charset="0"/>
                        </a:rPr>
                        <m:t>=</m:t>
                      </m:r>
                      <m:f>
                        <m:fPr>
                          <m:ctrlPr>
                            <a:rPr lang="en-US" sz="2000" i="1">
                              <a:latin typeface="Cambria Math" panose="02040503050406030204" pitchFamily="18" charset="0"/>
                              <a:ea typeface="Arial" panose="020B0604020202020204" pitchFamily="34" charset="0"/>
                              <a:cs typeface="Times New Roman" panose="02020603050405020304" pitchFamily="18" charset="0"/>
                            </a:rPr>
                          </m:ctrlPr>
                        </m:fPr>
                        <m:num>
                          <m:r>
                            <m:rPr>
                              <m:sty m:val="p"/>
                            </m:rPr>
                            <a:rPr lang="en-US" sz="2000" i="0">
                              <a:latin typeface="Cambria Math" panose="02040503050406030204" pitchFamily="18" charset="0"/>
                              <a:ea typeface="Arial" panose="020B0604020202020204" pitchFamily="34" charset="0"/>
                              <a:cs typeface="Times New Roman" panose="02020603050405020304" pitchFamily="18" charset="0"/>
                            </a:rPr>
                            <m:t>A</m:t>
                          </m:r>
                          <m:sSup>
                            <m:sSupPr>
                              <m:ctrlPr>
                                <a:rPr lang="en-US" sz="2000" i="1">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en-US" sz="2000" i="0">
                                  <a:latin typeface="Cambria Math" panose="02040503050406030204" pitchFamily="18" charset="0"/>
                                  <a:ea typeface="Arial" panose="020B0604020202020204" pitchFamily="34" charset="0"/>
                                  <a:cs typeface="Times New Roman" panose="02020603050405020304" pitchFamily="18" charset="0"/>
                                </a:rPr>
                                <m:t>C</m:t>
                              </m:r>
                            </m:e>
                            <m:sup>
                              <m:r>
                                <a:rPr lang="en-US" sz="2000" i="0">
                                  <a:latin typeface="Cambria Math" panose="02040503050406030204" pitchFamily="18" charset="0"/>
                                  <a:ea typeface="Arial" panose="020B0604020202020204" pitchFamily="34" charset="0"/>
                                  <a:cs typeface="Times New Roman" panose="02020603050405020304" pitchFamily="18" charset="0"/>
                                </a:rPr>
                                <m:t>′</m:t>
                              </m:r>
                            </m:sup>
                          </m:sSup>
                        </m:num>
                        <m:den>
                          <m:sSup>
                            <m:sSupPr>
                              <m:ctrlPr>
                                <a:rPr lang="en-US" sz="2000" i="1">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en-US" sz="2000" i="0">
                                  <a:latin typeface="Cambria Math" panose="02040503050406030204" pitchFamily="18" charset="0"/>
                                  <a:ea typeface="Arial" panose="020B0604020202020204" pitchFamily="34" charset="0"/>
                                  <a:cs typeface="Times New Roman" panose="02020603050405020304" pitchFamily="18" charset="0"/>
                                </a:rPr>
                                <m:t>C</m:t>
                              </m:r>
                            </m:e>
                            <m:sup>
                              <m:r>
                                <a:rPr lang="en-US" sz="2000" i="0">
                                  <a:latin typeface="Cambria Math" panose="02040503050406030204" pitchFamily="18" charset="0"/>
                                  <a:ea typeface="Arial" panose="020B0604020202020204" pitchFamily="34" charset="0"/>
                                  <a:cs typeface="Times New Roman" panose="02020603050405020304" pitchFamily="18" charset="0"/>
                                </a:rPr>
                                <m:t>′</m:t>
                              </m:r>
                            </m:sup>
                          </m:sSup>
                          <m:r>
                            <m:rPr>
                              <m:sty m:val="p"/>
                            </m:rPr>
                            <a:rPr lang="en-US" sz="2000" i="0">
                              <a:latin typeface="Cambria Math" panose="02040503050406030204" pitchFamily="18" charset="0"/>
                              <a:ea typeface="Arial" panose="020B0604020202020204" pitchFamily="34" charset="0"/>
                              <a:cs typeface="Times New Roman" panose="02020603050405020304" pitchFamily="18" charset="0"/>
                            </a:rPr>
                            <m:t>C</m:t>
                          </m:r>
                        </m:den>
                      </m:f>
                    </m:oMath>
                  </m:oMathPara>
                </a14:m>
                <a:endParaRPr lang="en-US" sz="2000">
                  <a:ea typeface="Arial" panose="020B0604020202020204" pitchFamily="34" charset="0"/>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5961078" y="3277766"/>
                <a:ext cx="1428083" cy="986552"/>
              </a:xfrm>
              <a:prstGeom prst="rect">
                <a:avLst/>
              </a:prstGeom>
              <a:blipFill>
                <a:blip r:embed="rId6"/>
                <a:stretch>
                  <a:fillRect/>
                </a:stretch>
              </a:blipFill>
            </p:spPr>
            <p:txBody>
              <a:bodyPr/>
              <a:lstStyle/>
              <a:p>
                <a:r>
                  <a:rPr lang="en-US">
                    <a:noFill/>
                  </a:rPr>
                  <a:t> </a:t>
                </a:r>
              </a:p>
            </p:txBody>
          </p:sp>
        </mc:Fallback>
      </mc:AlternateContent>
      <p:sp>
        <p:nvSpPr>
          <p:cNvPr id="6" name="Rectangle 5"/>
          <p:cNvSpPr/>
          <p:nvPr/>
        </p:nvSpPr>
        <p:spPr>
          <a:xfrm>
            <a:off x="4389120" y="2924936"/>
            <a:ext cx="1879041" cy="553998"/>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pt-BR" sz="2000" b="0" i="0" u="none" strike="noStrike" kern="0" cap="none" spc="0" normalizeH="0" baseline="0" noProof="0">
                <a:ln>
                  <a:noFill/>
                </a:ln>
                <a:solidFill>
                  <a:srgbClr val="000000"/>
                </a:solidFill>
                <a:effectLst/>
                <a:uLnTx/>
                <a:uFillTx/>
                <a:latin typeface="Arial"/>
                <a:ea typeface="Dotum" panose="020B0600000101010101" pitchFamily="34" charset="-127"/>
                <a:cs typeface="Times New Roman" panose="02020603050405020304" pitchFamily="18" charset="0"/>
                <a:sym typeface="Arial"/>
              </a:rPr>
              <a:t>Ta có tỉ lệ thức</a:t>
            </a:r>
            <a:endParaRPr kumimoji="0" lang="en-US" sz="2000" b="0" i="0" u="none" strike="noStrike" kern="0" cap="none" spc="0" normalizeH="0" baseline="0" noProof="0">
              <a:ln>
                <a:noFill/>
              </a:ln>
              <a:solidFill>
                <a:srgbClr val="000000"/>
              </a:solidFill>
              <a:effectLst/>
              <a:uLnTx/>
              <a:uFillTx/>
              <a:latin typeface="Arial"/>
              <a:ea typeface="Arial" panose="020B0604020202020204" pitchFamily="34" charset="0"/>
              <a:cs typeface="Times New Roman" panose="02020603050405020304" pitchFamily="18" charset="0"/>
              <a:sym typeface="Arial"/>
            </a:endParaRPr>
          </a:p>
        </p:txBody>
      </p:sp>
    </p:spTree>
    <p:extLst>
      <p:ext uri="{BB962C8B-B14F-4D97-AF65-F5344CB8AC3E}">
        <p14:creationId xmlns:p14="http://schemas.microsoft.com/office/powerpoint/2010/main" val="3581725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pic>
        <p:nvPicPr>
          <p:cNvPr id="13" name="Picture 12"/>
          <p:cNvPicPr>
            <a:picLocks noChangeAspect="1"/>
          </p:cNvPicPr>
          <p:nvPr/>
        </p:nvPicPr>
        <p:blipFill>
          <a:blip r:embed="rId3"/>
          <a:stretch>
            <a:fillRect/>
          </a:stretch>
        </p:blipFill>
        <p:spPr>
          <a:xfrm>
            <a:off x="8154609" y="4343400"/>
            <a:ext cx="1001833" cy="899672"/>
          </a:xfrm>
          <a:prstGeom prst="rect">
            <a:avLst/>
          </a:prstGeom>
        </p:spPr>
      </p:pic>
      <p:pic>
        <p:nvPicPr>
          <p:cNvPr id="12" name="Picture 11"/>
          <p:cNvPicPr>
            <a:picLocks noChangeAspect="1"/>
          </p:cNvPicPr>
          <p:nvPr/>
        </p:nvPicPr>
        <p:blipFill>
          <a:blip r:embed="rId4"/>
          <a:stretch>
            <a:fillRect/>
          </a:stretch>
        </p:blipFill>
        <p:spPr>
          <a:xfrm>
            <a:off x="499872" y="1544035"/>
            <a:ext cx="3341742" cy="2523785"/>
          </a:xfrm>
          <a:prstGeom prst="rect">
            <a:avLst/>
          </a:prstGeom>
        </p:spPr>
      </p:pic>
      <p:sp>
        <p:nvSpPr>
          <p:cNvPr id="15" name="Oval Callout 14"/>
          <p:cNvSpPr/>
          <p:nvPr/>
        </p:nvSpPr>
        <p:spPr>
          <a:xfrm>
            <a:off x="509016" y="426826"/>
            <a:ext cx="999744" cy="469469"/>
          </a:xfrm>
          <a:prstGeom prst="wedgeEllipseCallout">
            <a:avLst/>
          </a:prstGeom>
          <a:solidFill>
            <a:schemeClr val="accent2">
              <a:lumMod val="40000"/>
              <a:lumOff val="60000"/>
            </a:schemeClr>
          </a:solidFill>
          <a:ln w="12700"/>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vi-VN" sz="2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sym typeface="Arial"/>
              </a:rPr>
              <a:t>Giải</a:t>
            </a:r>
            <a:endParaRPr kumimoji="0" lang="en-US" sz="2000" b="1" i="0" u="none" strike="noStrike" kern="1200" cap="none" spc="0" normalizeH="0" baseline="0" noProof="0" dirty="0">
              <a:ln>
                <a:noFill/>
              </a:ln>
              <a:solidFill>
                <a:prstClr val="black"/>
              </a:solidFill>
              <a:effectLst/>
              <a:uLnTx/>
              <a:uFillTx/>
              <a:latin typeface="Calibri"/>
              <a:ea typeface="+mn-ea"/>
              <a:cs typeface="+mn-cs"/>
              <a:sym typeface="Arial"/>
            </a:endParaRPr>
          </a:p>
        </p:txBody>
      </p:sp>
      <mc:AlternateContent xmlns:mc="http://schemas.openxmlformats.org/markup-compatibility/2006" xmlns:a14="http://schemas.microsoft.com/office/drawing/2010/main">
        <mc:Choice Requires="a14">
          <p:sp>
            <p:nvSpPr>
              <p:cNvPr id="4" name="Rectangle 3"/>
              <p:cNvSpPr/>
              <p:nvPr/>
            </p:nvSpPr>
            <p:spPr>
              <a:xfrm>
                <a:off x="4389120" y="1286362"/>
                <a:ext cx="4572000" cy="1448217"/>
              </a:xfrm>
              <a:prstGeom prst="rect">
                <a:avLst/>
              </a:prstGeom>
            </p:spPr>
            <p:txBody>
              <a:bodyPr>
                <a:spAutoFit/>
              </a:bodyPr>
              <a:lstStyle/>
              <a:p>
                <a:pPr lvl="0" algn="just">
                  <a:lnSpc>
                    <a:spcPct val="150000"/>
                  </a:lnSpc>
                  <a:defRPr/>
                </a:pPr>
                <a:r>
                  <a:rPr lang="en-US" sz="2000" smtClean="0">
                    <a:ea typeface="Dotum" panose="020B0600000101010101" pitchFamily="34" charset="-127"/>
                    <a:cs typeface="Times New Roman" panose="02020603050405020304" pitchFamily="18" charset="0"/>
                  </a:rPr>
                  <a:t>c</a:t>
                </a:r>
                <a:r>
                  <a:rPr lang="en-US" sz="2000">
                    <a:ea typeface="Dotum" panose="020B0600000101010101" pitchFamily="34" charset="-127"/>
                    <a:cs typeface="Times New Roman" panose="02020603050405020304" pitchFamily="18" charset="0"/>
                  </a:rPr>
                  <a:t>) </a:t>
                </a:r>
                <a:r>
                  <a:rPr lang="en-US" sz="2000">
                    <a:ea typeface="Arial" panose="020B0604020202020204" pitchFamily="34" charset="0"/>
                    <a:cs typeface="Times New Roman" panose="02020603050405020304" pitchFamily="18" charset="0"/>
                  </a:rPr>
                  <a:t>B’B = 2; C’C = </a:t>
                </a:r>
                <a:r>
                  <a:rPr lang="en-US" sz="2000" smtClean="0">
                    <a:ea typeface="Arial" panose="020B0604020202020204" pitchFamily="34" charset="0"/>
                    <a:cs typeface="Times New Roman" panose="02020603050405020304" pitchFamily="18" charset="0"/>
                  </a:rPr>
                  <a:t>2; </a:t>
                </a:r>
                <a:r>
                  <a:rPr lang="de-DE" sz="2000" smtClean="0">
                    <a:ea typeface="Arial" panose="020B0604020202020204" pitchFamily="34" charset="0"/>
                    <a:cs typeface="Times New Roman" panose="02020603050405020304" pitchFamily="18" charset="0"/>
                  </a:rPr>
                  <a:t>AB </a:t>
                </a:r>
                <a:r>
                  <a:rPr lang="de-DE" sz="2000">
                    <a:ea typeface="Arial" panose="020B0604020202020204" pitchFamily="34" charset="0"/>
                    <a:cs typeface="Times New Roman" panose="02020603050405020304" pitchFamily="18" charset="0"/>
                  </a:rPr>
                  <a:t>= 6; </a:t>
                </a:r>
                <a:r>
                  <a:rPr lang="de-DE" sz="2000" smtClean="0">
                    <a:ea typeface="Arial" panose="020B0604020202020204" pitchFamily="34" charset="0"/>
                    <a:cs typeface="Times New Roman" panose="02020603050405020304" pitchFamily="18" charset="0"/>
                  </a:rPr>
                  <a:t>AC </a:t>
                </a:r>
                <a:r>
                  <a:rPr lang="de-DE" sz="2000">
                    <a:ea typeface="Arial" panose="020B0604020202020204" pitchFamily="34" charset="0"/>
                    <a:cs typeface="Times New Roman" panose="02020603050405020304" pitchFamily="18" charset="0"/>
                  </a:rPr>
                  <a:t>= 6</a:t>
                </a:r>
                <a:endParaRPr lang="en-US" sz="2000">
                  <a:ea typeface="Arial" panose="020B0604020202020204" pitchFamily="34" charset="0"/>
                  <a:cs typeface="Times New Roman" panose="02020603050405020304" pitchFamily="18" charset="0"/>
                </a:endParaRPr>
              </a:p>
              <a:p>
                <a:pPr lvl="0" algn="just">
                  <a:lnSpc>
                    <a:spcPct val="150000"/>
                  </a:lnSpc>
                  <a:defRPr/>
                </a:pPr>
                <a14:m>
                  <m:oMathPara xmlns:m="http://schemas.openxmlformats.org/officeDocument/2006/math">
                    <m:oMathParaPr>
                      <m:jc m:val="centerGroup"/>
                    </m:oMathParaPr>
                    <m:oMath xmlns:m="http://schemas.openxmlformats.org/officeDocument/2006/math">
                      <m:f>
                        <m:fPr>
                          <m:ctrlPr>
                            <a:rPr lang="en-US" sz="2000" i="1">
                              <a:latin typeface="Cambria Math" panose="02040503050406030204" pitchFamily="18" charset="0"/>
                              <a:ea typeface="Arial" panose="020B0604020202020204" pitchFamily="34" charset="0"/>
                              <a:cs typeface="Times New Roman" panose="02020603050405020304" pitchFamily="18" charset="0"/>
                            </a:rPr>
                          </m:ctrlPr>
                        </m:fPr>
                        <m:num>
                          <m:sSup>
                            <m:sSupPr>
                              <m:ctrlPr>
                                <a:rPr lang="en-US" sz="2000" i="1">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en-US" sz="2000" i="0">
                                  <a:latin typeface="Cambria Math" panose="02040503050406030204" pitchFamily="18" charset="0"/>
                                  <a:ea typeface="Arial" panose="020B0604020202020204" pitchFamily="34" charset="0"/>
                                  <a:cs typeface="Times New Roman" panose="02020603050405020304" pitchFamily="18" charset="0"/>
                                </a:rPr>
                                <m:t>B</m:t>
                              </m:r>
                            </m:e>
                            <m:sup>
                              <m:r>
                                <a:rPr lang="en-US" sz="2000" i="0">
                                  <a:latin typeface="Cambria Math" panose="02040503050406030204" pitchFamily="18" charset="0"/>
                                  <a:ea typeface="Arial" panose="020B0604020202020204" pitchFamily="34" charset="0"/>
                                  <a:cs typeface="Times New Roman" panose="02020603050405020304" pitchFamily="18" charset="0"/>
                                </a:rPr>
                                <m:t>′</m:t>
                              </m:r>
                            </m:sup>
                          </m:sSup>
                          <m:r>
                            <m:rPr>
                              <m:sty m:val="p"/>
                            </m:rPr>
                            <a:rPr lang="en-US" sz="2000" i="0">
                              <a:latin typeface="Cambria Math" panose="02040503050406030204" pitchFamily="18" charset="0"/>
                              <a:ea typeface="Arial" panose="020B0604020202020204" pitchFamily="34" charset="0"/>
                              <a:cs typeface="Times New Roman" panose="02020603050405020304" pitchFamily="18" charset="0"/>
                            </a:rPr>
                            <m:t>B</m:t>
                          </m:r>
                        </m:num>
                        <m:den>
                          <m:r>
                            <m:rPr>
                              <m:sty m:val="p"/>
                            </m:rPr>
                            <a:rPr lang="en-US" sz="2000" i="0">
                              <a:latin typeface="Cambria Math" panose="02040503050406030204" pitchFamily="18" charset="0"/>
                              <a:ea typeface="Arial" panose="020B0604020202020204" pitchFamily="34" charset="0"/>
                              <a:cs typeface="Times New Roman" panose="02020603050405020304" pitchFamily="18" charset="0"/>
                            </a:rPr>
                            <m:t>AB</m:t>
                          </m:r>
                        </m:den>
                      </m:f>
                      <m:r>
                        <a:rPr lang="en-US" sz="2000" i="0">
                          <a:latin typeface="Cambria Math" panose="02040503050406030204" pitchFamily="18" charset="0"/>
                          <a:ea typeface="Arial" panose="020B0604020202020204" pitchFamily="34" charset="0"/>
                          <a:cs typeface="Times New Roman" panose="02020603050405020304" pitchFamily="18" charset="0"/>
                        </a:rPr>
                        <m:t>=</m:t>
                      </m:r>
                      <m:f>
                        <m:fPr>
                          <m:ctrlPr>
                            <a:rPr lang="en-US" sz="2000" i="1">
                              <a:latin typeface="Cambria Math" panose="02040503050406030204" pitchFamily="18" charset="0"/>
                              <a:ea typeface="Arial" panose="020B0604020202020204" pitchFamily="34" charset="0"/>
                              <a:cs typeface="Times New Roman" panose="02020603050405020304" pitchFamily="18" charset="0"/>
                            </a:rPr>
                          </m:ctrlPr>
                        </m:fPr>
                        <m:num>
                          <m:r>
                            <a:rPr lang="en-US" sz="2000" i="0">
                              <a:latin typeface="Cambria Math" panose="02040503050406030204" pitchFamily="18" charset="0"/>
                              <a:ea typeface="Arial" panose="020B0604020202020204" pitchFamily="34" charset="0"/>
                              <a:cs typeface="Times New Roman" panose="02020603050405020304" pitchFamily="18" charset="0"/>
                            </a:rPr>
                            <m:t>2</m:t>
                          </m:r>
                        </m:num>
                        <m:den>
                          <m:r>
                            <a:rPr lang="en-US" sz="2000" i="0">
                              <a:latin typeface="Cambria Math" panose="02040503050406030204" pitchFamily="18" charset="0"/>
                              <a:ea typeface="Arial" panose="020B0604020202020204" pitchFamily="34" charset="0"/>
                              <a:cs typeface="Times New Roman" panose="02020603050405020304" pitchFamily="18" charset="0"/>
                            </a:rPr>
                            <m:t>6</m:t>
                          </m:r>
                        </m:den>
                      </m:f>
                      <m:r>
                        <a:rPr lang="en-US" sz="2000" i="0">
                          <a:latin typeface="Cambria Math" panose="02040503050406030204" pitchFamily="18" charset="0"/>
                          <a:ea typeface="Arial" panose="020B0604020202020204" pitchFamily="34" charset="0"/>
                          <a:cs typeface="Times New Roman" panose="02020603050405020304" pitchFamily="18" charset="0"/>
                        </a:rPr>
                        <m:t>=</m:t>
                      </m:r>
                      <m:f>
                        <m:fPr>
                          <m:ctrlPr>
                            <a:rPr lang="en-US" sz="2000" i="1">
                              <a:latin typeface="Cambria Math" panose="02040503050406030204" pitchFamily="18" charset="0"/>
                              <a:ea typeface="Arial" panose="020B0604020202020204" pitchFamily="34" charset="0"/>
                              <a:cs typeface="Times New Roman" panose="02020603050405020304" pitchFamily="18" charset="0"/>
                            </a:rPr>
                          </m:ctrlPr>
                        </m:fPr>
                        <m:num>
                          <m:r>
                            <a:rPr lang="en-US" sz="2000" i="0">
                              <a:latin typeface="Cambria Math" panose="02040503050406030204" pitchFamily="18" charset="0"/>
                              <a:ea typeface="Arial" panose="020B0604020202020204" pitchFamily="34" charset="0"/>
                              <a:cs typeface="Times New Roman" panose="02020603050405020304" pitchFamily="18" charset="0"/>
                            </a:rPr>
                            <m:t>1</m:t>
                          </m:r>
                        </m:num>
                        <m:den>
                          <m:r>
                            <a:rPr lang="en-US" sz="2000" i="0">
                              <a:latin typeface="Cambria Math" panose="02040503050406030204" pitchFamily="18" charset="0"/>
                              <a:ea typeface="Arial" panose="020B0604020202020204" pitchFamily="34" charset="0"/>
                              <a:cs typeface="Times New Roman" panose="02020603050405020304" pitchFamily="18" charset="0"/>
                            </a:rPr>
                            <m:t>3</m:t>
                          </m:r>
                        </m:den>
                      </m:f>
                      <m:r>
                        <a:rPr lang="en-US" sz="2000" i="0">
                          <a:latin typeface="Cambria Math" panose="02040503050406030204" pitchFamily="18" charset="0"/>
                          <a:ea typeface="Arial" panose="020B0604020202020204" pitchFamily="34" charset="0"/>
                          <a:cs typeface="Times New Roman" panose="02020603050405020304" pitchFamily="18" charset="0"/>
                        </a:rPr>
                        <m:t>;</m:t>
                      </m:r>
                      <m:r>
                        <a:rPr lang="en-US" sz="2000" b="0" i="0" smtClean="0">
                          <a:latin typeface="Cambria Math" panose="02040503050406030204" pitchFamily="18" charset="0"/>
                          <a:ea typeface="Arial" panose="020B0604020202020204" pitchFamily="34" charset="0"/>
                          <a:cs typeface="Times New Roman" panose="02020603050405020304" pitchFamily="18" charset="0"/>
                        </a:rPr>
                        <m:t>  </m:t>
                      </m:r>
                      <m:f>
                        <m:fPr>
                          <m:ctrlPr>
                            <a:rPr lang="en-US" sz="2000" i="1">
                              <a:latin typeface="Cambria Math" panose="02040503050406030204" pitchFamily="18" charset="0"/>
                              <a:ea typeface="Arial" panose="020B0604020202020204" pitchFamily="34" charset="0"/>
                              <a:cs typeface="Times New Roman" panose="02020603050405020304" pitchFamily="18" charset="0"/>
                            </a:rPr>
                          </m:ctrlPr>
                        </m:fPr>
                        <m:num>
                          <m:sSup>
                            <m:sSupPr>
                              <m:ctrlPr>
                                <a:rPr lang="en-US" sz="2000" i="1">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en-US" sz="2000" i="0">
                                  <a:latin typeface="Cambria Math" panose="02040503050406030204" pitchFamily="18" charset="0"/>
                                  <a:ea typeface="Arial" panose="020B0604020202020204" pitchFamily="34" charset="0"/>
                                  <a:cs typeface="Times New Roman" panose="02020603050405020304" pitchFamily="18" charset="0"/>
                                </a:rPr>
                                <m:t>C</m:t>
                              </m:r>
                            </m:e>
                            <m:sup>
                              <m:r>
                                <a:rPr lang="en-US" sz="2000" i="0">
                                  <a:latin typeface="Cambria Math" panose="02040503050406030204" pitchFamily="18" charset="0"/>
                                  <a:ea typeface="Arial" panose="020B0604020202020204" pitchFamily="34" charset="0"/>
                                  <a:cs typeface="Times New Roman" panose="02020603050405020304" pitchFamily="18" charset="0"/>
                                </a:rPr>
                                <m:t>′</m:t>
                              </m:r>
                            </m:sup>
                          </m:sSup>
                          <m:r>
                            <m:rPr>
                              <m:sty m:val="p"/>
                            </m:rPr>
                            <a:rPr lang="en-US" sz="2000" i="0">
                              <a:latin typeface="Cambria Math" panose="02040503050406030204" pitchFamily="18" charset="0"/>
                              <a:ea typeface="Arial" panose="020B0604020202020204" pitchFamily="34" charset="0"/>
                              <a:cs typeface="Times New Roman" panose="02020603050405020304" pitchFamily="18" charset="0"/>
                            </a:rPr>
                            <m:t>C</m:t>
                          </m:r>
                        </m:num>
                        <m:den>
                          <m:r>
                            <m:rPr>
                              <m:sty m:val="p"/>
                            </m:rPr>
                            <a:rPr lang="en-US" sz="2000" i="0">
                              <a:latin typeface="Cambria Math" panose="02040503050406030204" pitchFamily="18" charset="0"/>
                              <a:ea typeface="Arial" panose="020B0604020202020204" pitchFamily="34" charset="0"/>
                              <a:cs typeface="Times New Roman" panose="02020603050405020304" pitchFamily="18" charset="0"/>
                            </a:rPr>
                            <m:t>AC</m:t>
                          </m:r>
                        </m:den>
                      </m:f>
                      <m:r>
                        <a:rPr lang="en-US" sz="2000" i="0">
                          <a:latin typeface="Cambria Math" panose="02040503050406030204" pitchFamily="18" charset="0"/>
                          <a:ea typeface="Arial" panose="020B0604020202020204" pitchFamily="34" charset="0"/>
                          <a:cs typeface="Times New Roman" panose="02020603050405020304" pitchFamily="18" charset="0"/>
                        </a:rPr>
                        <m:t>=</m:t>
                      </m:r>
                      <m:f>
                        <m:fPr>
                          <m:ctrlPr>
                            <a:rPr lang="en-US" sz="2000" i="1">
                              <a:latin typeface="Cambria Math" panose="02040503050406030204" pitchFamily="18" charset="0"/>
                              <a:ea typeface="Arial" panose="020B0604020202020204" pitchFamily="34" charset="0"/>
                              <a:cs typeface="Times New Roman" panose="02020603050405020304" pitchFamily="18" charset="0"/>
                            </a:rPr>
                          </m:ctrlPr>
                        </m:fPr>
                        <m:num>
                          <m:r>
                            <a:rPr lang="en-US" sz="2000" i="0">
                              <a:latin typeface="Cambria Math" panose="02040503050406030204" pitchFamily="18" charset="0"/>
                              <a:ea typeface="Arial" panose="020B0604020202020204" pitchFamily="34" charset="0"/>
                              <a:cs typeface="Times New Roman" panose="02020603050405020304" pitchFamily="18" charset="0"/>
                            </a:rPr>
                            <m:t>2</m:t>
                          </m:r>
                        </m:num>
                        <m:den>
                          <m:r>
                            <a:rPr lang="en-US" sz="2000" i="0">
                              <a:latin typeface="Cambria Math" panose="02040503050406030204" pitchFamily="18" charset="0"/>
                              <a:ea typeface="Arial" panose="020B0604020202020204" pitchFamily="34" charset="0"/>
                              <a:cs typeface="Times New Roman" panose="02020603050405020304" pitchFamily="18" charset="0"/>
                            </a:rPr>
                            <m:t>6</m:t>
                          </m:r>
                        </m:den>
                      </m:f>
                      <m:r>
                        <a:rPr lang="en-US" sz="2000" i="0">
                          <a:latin typeface="Cambria Math" panose="02040503050406030204" pitchFamily="18" charset="0"/>
                          <a:ea typeface="Arial" panose="020B0604020202020204" pitchFamily="34" charset="0"/>
                          <a:cs typeface="Times New Roman" panose="02020603050405020304" pitchFamily="18" charset="0"/>
                        </a:rPr>
                        <m:t>=</m:t>
                      </m:r>
                      <m:f>
                        <m:fPr>
                          <m:ctrlPr>
                            <a:rPr lang="en-US" sz="2000" i="1">
                              <a:latin typeface="Cambria Math" panose="02040503050406030204" pitchFamily="18" charset="0"/>
                              <a:ea typeface="Arial" panose="020B0604020202020204" pitchFamily="34" charset="0"/>
                              <a:cs typeface="Times New Roman" panose="02020603050405020304" pitchFamily="18" charset="0"/>
                            </a:rPr>
                          </m:ctrlPr>
                        </m:fPr>
                        <m:num>
                          <m:r>
                            <a:rPr lang="en-US" sz="2000" i="0">
                              <a:latin typeface="Cambria Math" panose="02040503050406030204" pitchFamily="18" charset="0"/>
                              <a:ea typeface="Arial" panose="020B0604020202020204" pitchFamily="34" charset="0"/>
                              <a:cs typeface="Times New Roman" panose="02020603050405020304" pitchFamily="18" charset="0"/>
                            </a:rPr>
                            <m:t>1</m:t>
                          </m:r>
                        </m:num>
                        <m:den>
                          <m:r>
                            <a:rPr lang="en-US" sz="2000" i="0">
                              <a:latin typeface="Cambria Math" panose="02040503050406030204" pitchFamily="18" charset="0"/>
                              <a:ea typeface="Arial" panose="020B0604020202020204" pitchFamily="34" charset="0"/>
                              <a:cs typeface="Times New Roman" panose="02020603050405020304" pitchFamily="18" charset="0"/>
                            </a:rPr>
                            <m:t>3</m:t>
                          </m:r>
                        </m:den>
                      </m:f>
                    </m:oMath>
                  </m:oMathPara>
                </a14:m>
                <a:endParaRPr lang="en-US" sz="2000">
                  <a:ea typeface="Arial" panose="020B0604020202020204" pitchFamily="34"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4389120" y="1286362"/>
                <a:ext cx="4572000" cy="1448217"/>
              </a:xfrm>
              <a:prstGeom prst="rect">
                <a:avLst/>
              </a:prstGeom>
              <a:blipFill>
                <a:blip r:embed="rId5"/>
                <a:stretch>
                  <a:fillRect l="-1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5992625" y="3296054"/>
                <a:ext cx="1364989" cy="986552"/>
              </a:xfrm>
              <a:prstGeom prst="rect">
                <a:avLst/>
              </a:prstGeom>
            </p:spPr>
            <p:txBody>
              <a:bodyPr wrap="none">
                <a:spAutoFit/>
              </a:bodyPr>
              <a:lstStyle/>
              <a:p>
                <a:pPr lvl="0" algn="just">
                  <a:lnSpc>
                    <a:spcPct val="150000"/>
                  </a:lnSpc>
                  <a:defRPr/>
                </a:pPr>
                <a14:m>
                  <m:oMathPara xmlns:m="http://schemas.openxmlformats.org/officeDocument/2006/math">
                    <m:oMathParaPr>
                      <m:jc m:val="centerGroup"/>
                    </m:oMathParaPr>
                    <m:oMath xmlns:m="http://schemas.openxmlformats.org/officeDocument/2006/math">
                      <m:f>
                        <m:fPr>
                          <m:ctrlPr>
                            <a:rPr lang="en-US" sz="2000" i="1">
                              <a:latin typeface="Cambria Math" panose="02040503050406030204" pitchFamily="18" charset="0"/>
                              <a:ea typeface="Dotum" panose="020B0600000101010101" pitchFamily="34" charset="-127"/>
                              <a:cs typeface="Times New Roman" panose="02020603050405020304" pitchFamily="18" charset="0"/>
                            </a:rPr>
                          </m:ctrlPr>
                        </m:fPr>
                        <m:num>
                          <m:sSup>
                            <m:sSupPr>
                              <m:ctrlPr>
                                <a:rPr lang="en-US" sz="2000" i="1">
                                  <a:latin typeface="Cambria Math" panose="02040503050406030204" pitchFamily="18" charset="0"/>
                                  <a:ea typeface="Dotum" panose="020B0600000101010101" pitchFamily="34" charset="-127"/>
                                  <a:cs typeface="Times New Roman" panose="02020603050405020304" pitchFamily="18" charset="0"/>
                                </a:rPr>
                              </m:ctrlPr>
                            </m:sSupPr>
                            <m:e>
                              <m:r>
                                <m:rPr>
                                  <m:sty m:val="p"/>
                                </m:rPr>
                                <a:rPr lang="en-US" sz="2000" i="0">
                                  <a:latin typeface="Cambria Math" panose="02040503050406030204" pitchFamily="18" charset="0"/>
                                  <a:ea typeface="Dotum" panose="020B0600000101010101" pitchFamily="34" charset="-127"/>
                                  <a:cs typeface="Times New Roman" panose="02020603050405020304" pitchFamily="18" charset="0"/>
                                </a:rPr>
                                <m:t>B</m:t>
                              </m:r>
                            </m:e>
                            <m:sup>
                              <m:r>
                                <a:rPr lang="en-US" sz="2000" i="0">
                                  <a:latin typeface="Cambria Math" panose="02040503050406030204" pitchFamily="18" charset="0"/>
                                  <a:ea typeface="Dotum" panose="020B0600000101010101" pitchFamily="34" charset="-127"/>
                                  <a:cs typeface="Times New Roman" panose="02020603050405020304" pitchFamily="18" charset="0"/>
                                </a:rPr>
                                <m:t>′</m:t>
                              </m:r>
                            </m:sup>
                          </m:sSup>
                          <m:r>
                            <m:rPr>
                              <m:sty m:val="p"/>
                            </m:rPr>
                            <a:rPr lang="en-US" sz="2000" i="0">
                              <a:latin typeface="Cambria Math" panose="02040503050406030204" pitchFamily="18" charset="0"/>
                              <a:ea typeface="Dotum" panose="020B0600000101010101" pitchFamily="34" charset="-127"/>
                              <a:cs typeface="Times New Roman" panose="02020603050405020304" pitchFamily="18" charset="0"/>
                            </a:rPr>
                            <m:t>B</m:t>
                          </m:r>
                        </m:num>
                        <m:den>
                          <m:r>
                            <m:rPr>
                              <m:sty m:val="p"/>
                            </m:rPr>
                            <a:rPr lang="en-US" sz="2000" i="0">
                              <a:latin typeface="Cambria Math" panose="02040503050406030204" pitchFamily="18" charset="0"/>
                              <a:ea typeface="Dotum" panose="020B0600000101010101" pitchFamily="34" charset="-127"/>
                              <a:cs typeface="Times New Roman" panose="02020603050405020304" pitchFamily="18" charset="0"/>
                            </a:rPr>
                            <m:t>AB</m:t>
                          </m:r>
                        </m:den>
                      </m:f>
                      <m:r>
                        <a:rPr lang="en-US" sz="2000" i="0">
                          <a:latin typeface="Cambria Math" panose="02040503050406030204" pitchFamily="18" charset="0"/>
                          <a:ea typeface="Dotum" panose="020B0600000101010101" pitchFamily="34" charset="-127"/>
                          <a:cs typeface="Times New Roman" panose="02020603050405020304" pitchFamily="18" charset="0"/>
                        </a:rPr>
                        <m:t>=</m:t>
                      </m:r>
                      <m:f>
                        <m:fPr>
                          <m:ctrlPr>
                            <a:rPr lang="en-US" sz="2000" i="1">
                              <a:latin typeface="Cambria Math" panose="02040503050406030204" pitchFamily="18" charset="0"/>
                              <a:ea typeface="Dotum" panose="020B0600000101010101" pitchFamily="34" charset="-127"/>
                              <a:cs typeface="Times New Roman" panose="02020603050405020304" pitchFamily="18" charset="0"/>
                            </a:rPr>
                          </m:ctrlPr>
                        </m:fPr>
                        <m:num>
                          <m:sSup>
                            <m:sSupPr>
                              <m:ctrlPr>
                                <a:rPr lang="en-US" sz="2000" i="1">
                                  <a:latin typeface="Cambria Math" panose="02040503050406030204" pitchFamily="18" charset="0"/>
                                  <a:ea typeface="Dotum" panose="020B0600000101010101" pitchFamily="34" charset="-127"/>
                                  <a:cs typeface="Times New Roman" panose="02020603050405020304" pitchFamily="18" charset="0"/>
                                </a:rPr>
                              </m:ctrlPr>
                            </m:sSupPr>
                            <m:e>
                              <m:r>
                                <m:rPr>
                                  <m:sty m:val="p"/>
                                </m:rPr>
                                <a:rPr lang="en-US" sz="2000" i="0">
                                  <a:latin typeface="Cambria Math" panose="02040503050406030204" pitchFamily="18" charset="0"/>
                                  <a:ea typeface="Dotum" panose="020B0600000101010101" pitchFamily="34" charset="-127"/>
                                  <a:cs typeface="Times New Roman" panose="02020603050405020304" pitchFamily="18" charset="0"/>
                                </a:rPr>
                                <m:t>C</m:t>
                              </m:r>
                            </m:e>
                            <m:sup>
                              <m:r>
                                <a:rPr lang="en-US" sz="2000" i="0">
                                  <a:latin typeface="Cambria Math" panose="02040503050406030204" pitchFamily="18" charset="0"/>
                                  <a:ea typeface="Dotum" panose="020B0600000101010101" pitchFamily="34" charset="-127"/>
                                  <a:cs typeface="Times New Roman" panose="02020603050405020304" pitchFamily="18" charset="0"/>
                                </a:rPr>
                                <m:t>′</m:t>
                              </m:r>
                            </m:sup>
                          </m:sSup>
                          <m:r>
                            <m:rPr>
                              <m:sty m:val="p"/>
                            </m:rPr>
                            <a:rPr lang="en-US" sz="2000" i="0">
                              <a:latin typeface="Cambria Math" panose="02040503050406030204" pitchFamily="18" charset="0"/>
                              <a:ea typeface="Dotum" panose="020B0600000101010101" pitchFamily="34" charset="-127"/>
                              <a:cs typeface="Times New Roman" panose="02020603050405020304" pitchFamily="18" charset="0"/>
                            </a:rPr>
                            <m:t>C</m:t>
                          </m:r>
                        </m:num>
                        <m:den>
                          <m:r>
                            <m:rPr>
                              <m:sty m:val="p"/>
                            </m:rPr>
                            <a:rPr lang="en-US" sz="2000" i="0">
                              <a:latin typeface="Cambria Math" panose="02040503050406030204" pitchFamily="18" charset="0"/>
                              <a:ea typeface="Dotum" panose="020B0600000101010101" pitchFamily="34" charset="-127"/>
                              <a:cs typeface="Times New Roman" panose="02020603050405020304" pitchFamily="18" charset="0"/>
                            </a:rPr>
                            <m:t>AC</m:t>
                          </m:r>
                        </m:den>
                      </m:f>
                    </m:oMath>
                  </m:oMathPara>
                </a14:m>
                <a:endParaRPr lang="en-US" sz="2000">
                  <a:ea typeface="Arial" panose="020B0604020202020204" pitchFamily="34" charset="0"/>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5992625" y="3296054"/>
                <a:ext cx="1364989" cy="986552"/>
              </a:xfrm>
              <a:prstGeom prst="rect">
                <a:avLst/>
              </a:prstGeom>
              <a:blipFill>
                <a:blip r:embed="rId6"/>
                <a:stretch>
                  <a:fillRect/>
                </a:stretch>
              </a:blipFill>
            </p:spPr>
            <p:txBody>
              <a:bodyPr/>
              <a:lstStyle/>
              <a:p>
                <a:r>
                  <a:rPr lang="en-US">
                    <a:noFill/>
                  </a:rPr>
                  <a:t> </a:t>
                </a:r>
              </a:p>
            </p:txBody>
          </p:sp>
        </mc:Fallback>
      </mc:AlternateContent>
      <p:sp>
        <p:nvSpPr>
          <p:cNvPr id="6" name="Rectangle 5"/>
          <p:cNvSpPr/>
          <p:nvPr/>
        </p:nvSpPr>
        <p:spPr>
          <a:xfrm>
            <a:off x="4718304" y="2870072"/>
            <a:ext cx="1879041" cy="553998"/>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pt-BR" sz="2000" b="0" i="0" u="none" strike="noStrike" kern="0" cap="none" spc="0" normalizeH="0" baseline="0" noProof="0">
                <a:ln>
                  <a:noFill/>
                </a:ln>
                <a:solidFill>
                  <a:srgbClr val="000000"/>
                </a:solidFill>
                <a:effectLst/>
                <a:uLnTx/>
                <a:uFillTx/>
                <a:latin typeface="Arial"/>
                <a:ea typeface="Dotum" panose="020B0600000101010101" pitchFamily="34" charset="-127"/>
                <a:cs typeface="Times New Roman" panose="02020603050405020304" pitchFamily="18" charset="0"/>
                <a:sym typeface="Arial"/>
              </a:rPr>
              <a:t>Ta có tỉ lệ thức</a:t>
            </a:r>
            <a:endParaRPr kumimoji="0" lang="en-US" sz="2000" b="0" i="0" u="none" strike="noStrike" kern="0" cap="none" spc="0" normalizeH="0" baseline="0" noProof="0">
              <a:ln>
                <a:noFill/>
              </a:ln>
              <a:solidFill>
                <a:srgbClr val="000000"/>
              </a:solidFill>
              <a:effectLst/>
              <a:uLnTx/>
              <a:uFillTx/>
              <a:latin typeface="Arial"/>
              <a:ea typeface="Arial" panose="020B0604020202020204" pitchFamily="34" charset="0"/>
              <a:cs typeface="Times New Roman" panose="02020603050405020304" pitchFamily="18" charset="0"/>
              <a:sym typeface="Arial"/>
            </a:endParaRPr>
          </a:p>
        </p:txBody>
      </p:sp>
    </p:spTree>
    <p:extLst>
      <p:ext uri="{BB962C8B-B14F-4D97-AF65-F5344CB8AC3E}">
        <p14:creationId xmlns:p14="http://schemas.microsoft.com/office/powerpoint/2010/main" val="1402867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heckerboard(across)">
                                      <p:cBhvr>
                                        <p:cTn id="12" dur="500"/>
                                        <p:tgtEl>
                                          <p:spTgt spid="6"/>
                                        </p:tgtEl>
                                      </p:cBhvr>
                                    </p:animEffect>
                                  </p:childTnLst>
                                </p:cTn>
                              </p:par>
                              <p:par>
                                <p:cTn id="13" presetID="5" presetClass="entr" presetSubtype="1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heckerboard(across)">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pic>
        <p:nvPicPr>
          <p:cNvPr id="20" name="Picture 19"/>
          <p:cNvPicPr>
            <a:picLocks noChangeAspect="1"/>
          </p:cNvPicPr>
          <p:nvPr/>
        </p:nvPicPr>
        <p:blipFill>
          <a:blip r:embed="rId3"/>
          <a:stretch>
            <a:fillRect/>
          </a:stretch>
        </p:blipFill>
        <p:spPr>
          <a:xfrm>
            <a:off x="161268" y="553796"/>
            <a:ext cx="6370872" cy="410906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grpSp>
        <p:nvGrpSpPr>
          <p:cNvPr id="8" name="Group 7"/>
          <p:cNvGrpSpPr/>
          <p:nvPr/>
        </p:nvGrpSpPr>
        <p:grpSpPr>
          <a:xfrm>
            <a:off x="2503862" y="228120"/>
            <a:ext cx="3714618" cy="1507387"/>
            <a:chOff x="5943599" y="253910"/>
            <a:chExt cx="7429235" cy="3014773"/>
          </a:xfrm>
        </p:grpSpPr>
        <p:grpSp>
          <p:nvGrpSpPr>
            <p:cNvPr id="9" name="Group 2"/>
            <p:cNvGrpSpPr/>
            <p:nvPr/>
          </p:nvGrpSpPr>
          <p:grpSpPr>
            <a:xfrm>
              <a:off x="5943599" y="288503"/>
              <a:ext cx="7429235" cy="2980180"/>
              <a:chOff x="0" y="-28575"/>
              <a:chExt cx="2772916" cy="841375"/>
            </a:xfrm>
          </p:grpSpPr>
          <p:sp>
            <p:nvSpPr>
              <p:cNvPr id="11" name="Freeform 3"/>
              <p:cNvSpPr/>
              <p:nvPr/>
            </p:nvSpPr>
            <p:spPr>
              <a:xfrm>
                <a:off x="445290" y="-18291"/>
                <a:ext cx="2327626" cy="335530"/>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sp>
          <p:sp>
            <p:nvSpPr>
              <p:cNvPr id="12" name="TextBox 4"/>
              <p:cNvSpPr txBox="1"/>
              <p:nvPr/>
            </p:nvSpPr>
            <p:spPr>
              <a:xfrm>
                <a:off x="0" y="-28575"/>
                <a:ext cx="812800" cy="841375"/>
              </a:xfrm>
              <a:prstGeom prst="rect">
                <a:avLst/>
              </a:prstGeom>
            </p:spPr>
            <p:txBody>
              <a:bodyPr lIns="25400" tIns="25400" rIns="25400" bIns="25400" rtlCol="0" anchor="ctr"/>
              <a:lstStyle/>
              <a:p>
                <a:pPr algn="ctr" defTabSz="457200">
                  <a:lnSpc>
                    <a:spcPts val="1121"/>
                  </a:lnSpc>
                  <a:buClrTx/>
                </a:pPr>
                <a:endParaRPr sz="900" kern="1200">
                  <a:solidFill>
                    <a:prstClr val="black"/>
                  </a:solidFill>
                  <a:latin typeface="Calibri"/>
                  <a:ea typeface="+mn-ea"/>
                  <a:cs typeface="+mn-cs"/>
                </a:endParaRPr>
              </a:p>
            </p:txBody>
          </p:sp>
        </p:grpSp>
        <p:sp>
          <p:nvSpPr>
            <p:cNvPr id="10" name="Rectangle 9"/>
            <p:cNvSpPr/>
            <p:nvPr/>
          </p:nvSpPr>
          <p:spPr>
            <a:xfrm>
              <a:off x="8021764" y="253910"/>
              <a:ext cx="4194098" cy="1115306"/>
            </a:xfrm>
            <a:prstGeom prst="rect">
              <a:avLst/>
            </a:prstGeom>
          </p:spPr>
          <p:txBody>
            <a:bodyPr wrap="none">
              <a:spAutoFit/>
            </a:bodyPr>
            <a:lstStyle/>
            <a:p>
              <a:pPr algn="just" defTabSz="457200">
                <a:lnSpc>
                  <a:spcPct val="150000"/>
                </a:lnSpc>
                <a:spcAft>
                  <a:spcPts val="300"/>
                </a:spcAft>
                <a:buClrTx/>
              </a:pPr>
              <a:r>
                <a:rPr lang="nl-NL" sz="2300" b="1" kern="1200">
                  <a:solidFill>
                    <a:prstClr val="white"/>
                  </a:solidFill>
                  <a:latin typeface="Arial" panose="020B0604020202020204" pitchFamily="34" charset="0"/>
                  <a:ea typeface="Times New Roman" panose="02020603050405020304" pitchFamily="18" charset="0"/>
                  <a:cs typeface="Arial" panose="020B0604020202020204" pitchFamily="34" charset="0"/>
                </a:rPr>
                <a:t>Định lí Thalès</a:t>
              </a:r>
              <a:endParaRPr lang="en-US" sz="2300" kern="1200" dirty="0">
                <a:solidFill>
                  <a:prstClr val="white"/>
                </a:solidFill>
                <a:latin typeface="Arial" panose="020B0604020202020204" pitchFamily="34" charset="0"/>
                <a:ea typeface="Times New Roman" panose="02020603050405020304" pitchFamily="18" charset="0"/>
                <a:cs typeface="Arial" panose="020B0604020202020204" pitchFamily="34" charset="0"/>
              </a:endParaRPr>
            </a:p>
          </p:txBody>
        </p:sp>
      </p:grpSp>
      <p:grpSp>
        <p:nvGrpSpPr>
          <p:cNvPr id="14" name="Group 13"/>
          <p:cNvGrpSpPr/>
          <p:nvPr/>
        </p:nvGrpSpPr>
        <p:grpSpPr>
          <a:xfrm>
            <a:off x="711754" y="1104138"/>
            <a:ext cx="7869157" cy="1757616"/>
            <a:chOff x="798003" y="1317922"/>
            <a:chExt cx="7869157" cy="2097764"/>
          </a:xfrm>
        </p:grpSpPr>
        <p:grpSp>
          <p:nvGrpSpPr>
            <p:cNvPr id="15" name="Group 14"/>
            <p:cNvGrpSpPr/>
            <p:nvPr/>
          </p:nvGrpSpPr>
          <p:grpSpPr>
            <a:xfrm>
              <a:off x="798003" y="1317922"/>
              <a:ext cx="7869157" cy="2097764"/>
              <a:chOff x="1329707" y="1322092"/>
              <a:chExt cx="3423939" cy="2371539"/>
            </a:xfrm>
          </p:grpSpPr>
          <p:sp>
            <p:nvSpPr>
              <p:cNvPr id="17" name="Google Shape;388;p32"/>
              <p:cNvSpPr/>
              <p:nvPr/>
            </p:nvSpPr>
            <p:spPr>
              <a:xfrm>
                <a:off x="1388846" y="1381231"/>
                <a:ext cx="3364800" cy="2312400"/>
              </a:xfrm>
              <a:prstGeom prst="rect">
                <a:avLst/>
              </a:prstGeom>
              <a:solidFill>
                <a:srgbClr val="C7EB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89;p32"/>
              <p:cNvSpPr/>
              <p:nvPr/>
            </p:nvSpPr>
            <p:spPr>
              <a:xfrm>
                <a:off x="1329707" y="1322092"/>
                <a:ext cx="3364800" cy="2312400"/>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Rectangle 15"/>
            <p:cNvSpPr/>
            <p:nvPr/>
          </p:nvSpPr>
          <p:spPr>
            <a:xfrm>
              <a:off x="1008259" y="1431314"/>
              <a:ext cx="7431653" cy="1845883"/>
            </a:xfrm>
            <a:prstGeom prst="rect">
              <a:avLst/>
            </a:prstGeom>
          </p:spPr>
          <p:txBody>
            <a:bodyPr wrap="square">
              <a:spAutoFit/>
            </a:bodyPr>
            <a:lstStyle/>
            <a:p>
              <a:pPr algn="just">
                <a:lnSpc>
                  <a:spcPct val="150000"/>
                </a:lnSpc>
                <a:spcBef>
                  <a:spcPts val="600"/>
                </a:spcBef>
                <a:spcAft>
                  <a:spcPts val="800"/>
                </a:spcAft>
              </a:pPr>
              <a:r>
                <a:rPr lang="vi-VN" sz="2100">
                  <a:latin typeface="+mn-lt"/>
                  <a:ea typeface="Arial" panose="020B0604020202020204" pitchFamily="34" charset="0"/>
                  <a:cs typeface="Times New Roman" panose="02020603050405020304" pitchFamily="18" charset="0"/>
                </a:rPr>
                <a:t>Nếu một đường thẳng song song với một cạnh của tam giác và cắt hai cạnh còn lại thì nó định ra trên hai cạnh đó những đoạn thẳng tương ứng tỉ lệ.</a:t>
              </a:r>
              <a:endParaRPr lang="en-US" sz="2100">
                <a:effectLst/>
                <a:latin typeface="+mn-lt"/>
                <a:ea typeface="Arial" panose="020B0604020202020204" pitchFamily="34" charset="0"/>
                <a:cs typeface="Times New Roman" panose="02020603050405020304" pitchFamily="18" charset="0"/>
              </a:endParaRPr>
            </a:p>
          </p:txBody>
        </p:sp>
      </p:grpSp>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536066" y="2940248"/>
            <a:ext cx="3061743" cy="2066426"/>
          </a:xfrm>
          <a:prstGeom prst="rect">
            <a:avLst/>
          </a:prstGeom>
        </p:spPr>
      </p:pic>
      <mc:AlternateContent xmlns:mc="http://schemas.openxmlformats.org/markup-compatibility/2006" xmlns:a14="http://schemas.microsoft.com/office/drawing/2010/main">
        <mc:Choice Requires="a14">
          <p:graphicFrame>
            <p:nvGraphicFramePr>
              <p:cNvPr id="6" name="Table 5"/>
              <p:cNvGraphicFramePr>
                <a:graphicFrameLocks noGrp="1"/>
              </p:cNvGraphicFramePr>
              <p:nvPr>
                <p:extLst>
                  <p:ext uri="{D42A27DB-BD31-4B8C-83A1-F6EECF244321}">
                    <p14:modId xmlns:p14="http://schemas.microsoft.com/office/powerpoint/2010/main" val="2734536142"/>
                  </p:ext>
                </p:extLst>
              </p:nvPr>
            </p:nvGraphicFramePr>
            <p:xfrm>
              <a:off x="4087368" y="3254757"/>
              <a:ext cx="4809744" cy="1738908"/>
            </p:xfrm>
            <a:graphic>
              <a:graphicData uri="http://schemas.openxmlformats.org/drawingml/2006/table">
                <a:tbl>
                  <a:tblPr firstRow="1" firstCol="1" bandRow="1"/>
                  <a:tblGrid>
                    <a:gridCol w="501943">
                      <a:extLst>
                        <a:ext uri="{9D8B030D-6E8A-4147-A177-3AD203B41FA5}">
                          <a16:colId xmlns:a16="http://schemas.microsoft.com/office/drawing/2014/main" val="2631581490"/>
                        </a:ext>
                      </a:extLst>
                    </a:gridCol>
                    <a:gridCol w="4307801">
                      <a:extLst>
                        <a:ext uri="{9D8B030D-6E8A-4147-A177-3AD203B41FA5}">
                          <a16:colId xmlns:a16="http://schemas.microsoft.com/office/drawing/2014/main" val="3169438239"/>
                        </a:ext>
                      </a:extLst>
                    </a:gridCol>
                  </a:tblGrid>
                  <a:tr h="554751">
                    <a:tc>
                      <a:txBody>
                        <a:bodyPr/>
                        <a:lstStyle/>
                        <a:p>
                          <a:pPr algn="just">
                            <a:lnSpc>
                              <a:spcPct val="150000"/>
                            </a:lnSpc>
                            <a:spcBef>
                              <a:spcPts val="600"/>
                            </a:spcBef>
                            <a:spcAft>
                              <a:spcPts val="0"/>
                            </a:spcAft>
                          </a:pPr>
                          <a:r>
                            <a:rPr lang="pt-BR" sz="1800" i="0">
                              <a:effectLst/>
                              <a:latin typeface="+mj-lt"/>
                              <a:ea typeface="Arial" panose="020B0604020202020204" pitchFamily="34" charset="0"/>
                              <a:cs typeface="Times New Roman" panose="02020603050405020304" pitchFamily="18" charset="0"/>
                            </a:rPr>
                            <a:t>GT</a:t>
                          </a:r>
                          <a:endParaRPr lang="en-US" sz="1800" i="0">
                            <a:effectLst/>
                            <a:latin typeface="+mj-lt"/>
                            <a:ea typeface="Arial" panose="020B0604020202020204" pitchFamily="34"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accent1"/>
                        </a:solidFill>
                      </a:tcPr>
                    </a:tc>
                    <a:tc>
                      <a:txBody>
                        <a:bodyPr/>
                        <a:lstStyle/>
                        <a:p>
                          <a:pPr algn="just">
                            <a:lnSpc>
                              <a:spcPct val="150000"/>
                            </a:lnSpc>
                            <a:spcBef>
                              <a:spcPts val="600"/>
                            </a:spcBef>
                            <a:spcAft>
                              <a:spcPts val="0"/>
                            </a:spcAft>
                          </a:pPr>
                          <a14:m>
                            <m:oMath xmlns:m="http://schemas.openxmlformats.org/officeDocument/2006/math">
                              <m:r>
                                <a:rPr lang="en-US" sz="1800" i="0">
                                  <a:effectLst/>
                                  <a:latin typeface="Cambria Math" panose="02040503050406030204" pitchFamily="18" charset="0"/>
                                  <a:ea typeface="Arial" panose="020B0604020202020204" pitchFamily="34" charset="0"/>
                                  <a:cs typeface="Times New Roman" panose="02020603050405020304" pitchFamily="18" charset="0"/>
                                </a:rPr>
                                <m:t>∆</m:t>
                              </m:r>
                            </m:oMath>
                          </a14:m>
                          <a:r>
                            <a:rPr lang="en-US" sz="1800" i="0">
                              <a:effectLst/>
                              <a:latin typeface="+mj-lt"/>
                              <a:ea typeface="Dotum" panose="020B0600000101010101" pitchFamily="34" charset="-127"/>
                              <a:cs typeface="Times New Roman" panose="02020603050405020304" pitchFamily="18" charset="0"/>
                            </a:rPr>
                            <a:t>ABC, B’C’ // BC (B’ </a:t>
                          </a:r>
                          <a14:m>
                            <m:oMath xmlns:m="http://schemas.openxmlformats.org/officeDocument/2006/math">
                              <m:r>
                                <a:rPr lang="en-US" sz="1800" i="0">
                                  <a:effectLst/>
                                  <a:latin typeface="Cambria Math" panose="02040503050406030204" pitchFamily="18" charset="0"/>
                                  <a:ea typeface="Dotum" panose="020B0600000101010101" pitchFamily="34" charset="-127"/>
                                  <a:cs typeface="Times New Roman" panose="02020603050405020304" pitchFamily="18" charset="0"/>
                                </a:rPr>
                                <m:t>∈</m:t>
                              </m:r>
                            </m:oMath>
                          </a14:m>
                          <a:r>
                            <a:rPr lang="en-US" sz="1800" i="0">
                              <a:effectLst/>
                              <a:latin typeface="+mj-lt"/>
                              <a:ea typeface="Dotum" panose="020B0600000101010101" pitchFamily="34" charset="-127"/>
                              <a:cs typeface="Times New Roman" panose="02020603050405020304" pitchFamily="18" charset="0"/>
                            </a:rPr>
                            <a:t> AB; C’ </a:t>
                          </a:r>
                          <a14:m>
                            <m:oMath xmlns:m="http://schemas.openxmlformats.org/officeDocument/2006/math">
                              <m:r>
                                <a:rPr lang="en-US" sz="1800" i="0">
                                  <a:effectLst/>
                                  <a:latin typeface="Cambria Math" panose="02040503050406030204" pitchFamily="18" charset="0"/>
                                  <a:ea typeface="Dotum" panose="020B0600000101010101" pitchFamily="34" charset="-127"/>
                                  <a:cs typeface="Times New Roman" panose="02020603050405020304" pitchFamily="18" charset="0"/>
                                </a:rPr>
                                <m:t>∈</m:t>
                              </m:r>
                            </m:oMath>
                          </a14:m>
                          <a:r>
                            <a:rPr lang="en-US" sz="1800" i="0">
                              <a:effectLst/>
                              <a:latin typeface="+mj-lt"/>
                              <a:ea typeface="Dotum" panose="020B0600000101010101" pitchFamily="34" charset="-127"/>
                              <a:cs typeface="Times New Roman" panose="02020603050405020304" pitchFamily="18" charset="0"/>
                            </a:rPr>
                            <a:t> AC)</a:t>
                          </a:r>
                          <a:endParaRPr lang="en-US" sz="1800" i="0">
                            <a:effectLst/>
                            <a:latin typeface="+mj-lt"/>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3649580429"/>
                      </a:ext>
                    </a:extLst>
                  </a:tr>
                  <a:tr h="1184157">
                    <a:tc>
                      <a:txBody>
                        <a:bodyPr/>
                        <a:lstStyle/>
                        <a:p>
                          <a:pPr algn="just">
                            <a:lnSpc>
                              <a:spcPct val="150000"/>
                            </a:lnSpc>
                            <a:spcBef>
                              <a:spcPts val="600"/>
                            </a:spcBef>
                            <a:spcAft>
                              <a:spcPts val="0"/>
                            </a:spcAft>
                          </a:pPr>
                          <a:r>
                            <a:rPr lang="pt-BR" sz="1800" i="0">
                              <a:effectLst/>
                              <a:latin typeface="+mj-lt"/>
                              <a:ea typeface="Arial" panose="020B0604020202020204" pitchFamily="34" charset="0"/>
                              <a:cs typeface="Times New Roman" panose="02020603050405020304" pitchFamily="18" charset="0"/>
                            </a:rPr>
                            <a:t>KL</a:t>
                          </a:r>
                          <a:endParaRPr lang="en-US" sz="1800" i="0">
                            <a:effectLst/>
                            <a:latin typeface="+mj-lt"/>
                            <a:ea typeface="Arial" panose="020B0604020202020204" pitchFamily="34"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accent1"/>
                        </a:solidFill>
                      </a:tcPr>
                    </a:tc>
                    <a:tc>
                      <a:txBody>
                        <a:bodyPr/>
                        <a:lstStyle/>
                        <a:p>
                          <a:pPr algn="just">
                            <a:lnSpc>
                              <a:spcPct val="150000"/>
                            </a:lnSpc>
                            <a:spcBef>
                              <a:spcPts val="600"/>
                            </a:spcBef>
                            <a:spcAft>
                              <a:spcPts val="0"/>
                            </a:spcAft>
                          </a:pPr>
                          <a14:m>
                            <m:oMathPara xmlns:m="http://schemas.openxmlformats.org/officeDocument/2006/math">
                              <m:oMathParaPr>
                                <m:jc m:val="centerGroup"/>
                              </m:oMathParaPr>
                              <m:oMath xmlns:m="http://schemas.openxmlformats.org/officeDocument/2006/math">
                                <m:f>
                                  <m:f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fPr>
                                  <m:num>
                                    <m:r>
                                      <m:rPr>
                                        <m:sty m:val="p"/>
                                      </m:rPr>
                                      <a:rPr lang="pt-BR" sz="1800" i="0">
                                        <a:effectLst/>
                                        <a:latin typeface="Cambria Math" panose="02040503050406030204" pitchFamily="18" charset="0"/>
                                        <a:ea typeface="Arial" panose="020B0604020202020204" pitchFamily="34" charset="0"/>
                                        <a:cs typeface="Times New Roman" panose="02020603050405020304" pitchFamily="18" charset="0"/>
                                      </a:rPr>
                                      <m:t>A</m:t>
                                    </m:r>
                                    <m:sSup>
                                      <m:sSup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pt-BR" sz="1800" i="0">
                                            <a:effectLst/>
                                            <a:latin typeface="Cambria Math" panose="02040503050406030204" pitchFamily="18" charset="0"/>
                                            <a:ea typeface="Arial" panose="020B0604020202020204" pitchFamily="34" charset="0"/>
                                            <a:cs typeface="Times New Roman" panose="02020603050405020304" pitchFamily="18" charset="0"/>
                                          </a:rPr>
                                          <m:t>B</m:t>
                                        </m:r>
                                      </m:e>
                                      <m:sup>
                                        <m:r>
                                          <a:rPr lang="pt-BR" sz="1800" i="0">
                                            <a:effectLst/>
                                            <a:latin typeface="Cambria Math" panose="02040503050406030204" pitchFamily="18" charset="0"/>
                                            <a:ea typeface="Arial" panose="020B0604020202020204" pitchFamily="34" charset="0"/>
                                            <a:cs typeface="Times New Roman" panose="02020603050405020304" pitchFamily="18" charset="0"/>
                                          </a:rPr>
                                          <m:t>′</m:t>
                                        </m:r>
                                      </m:sup>
                                    </m:sSup>
                                  </m:num>
                                  <m:den>
                                    <m:r>
                                      <m:rPr>
                                        <m:sty m:val="p"/>
                                      </m:rPr>
                                      <a:rPr lang="pt-BR" sz="1800" i="0">
                                        <a:effectLst/>
                                        <a:latin typeface="Cambria Math" panose="02040503050406030204" pitchFamily="18" charset="0"/>
                                        <a:ea typeface="Arial" panose="020B0604020202020204" pitchFamily="34" charset="0"/>
                                        <a:cs typeface="Times New Roman" panose="02020603050405020304" pitchFamily="18" charset="0"/>
                                      </a:rPr>
                                      <m:t>AB</m:t>
                                    </m:r>
                                  </m:den>
                                </m:f>
                                <m:r>
                                  <a:rPr lang="pt-BR" sz="1800" i="0">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fPr>
                                  <m:num>
                                    <m:r>
                                      <m:rPr>
                                        <m:sty m:val="p"/>
                                      </m:rPr>
                                      <a:rPr lang="pt-BR" sz="1800" i="0">
                                        <a:effectLst/>
                                        <a:latin typeface="Cambria Math" panose="02040503050406030204" pitchFamily="18" charset="0"/>
                                        <a:ea typeface="Arial" panose="020B0604020202020204" pitchFamily="34" charset="0"/>
                                        <a:cs typeface="Times New Roman" panose="02020603050405020304" pitchFamily="18" charset="0"/>
                                      </a:rPr>
                                      <m:t>A</m:t>
                                    </m:r>
                                    <m:sSup>
                                      <m:sSup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pt-BR" sz="1800" i="0">
                                            <a:effectLst/>
                                            <a:latin typeface="Cambria Math" panose="02040503050406030204" pitchFamily="18" charset="0"/>
                                            <a:ea typeface="Arial" panose="020B0604020202020204" pitchFamily="34" charset="0"/>
                                            <a:cs typeface="Times New Roman" panose="02020603050405020304" pitchFamily="18" charset="0"/>
                                          </a:rPr>
                                          <m:t>C</m:t>
                                        </m:r>
                                      </m:e>
                                      <m:sup>
                                        <m:r>
                                          <a:rPr lang="pt-BR" sz="1800" i="0">
                                            <a:effectLst/>
                                            <a:latin typeface="Cambria Math" panose="02040503050406030204" pitchFamily="18" charset="0"/>
                                            <a:ea typeface="Arial" panose="020B0604020202020204" pitchFamily="34" charset="0"/>
                                            <a:cs typeface="Times New Roman" panose="02020603050405020304" pitchFamily="18" charset="0"/>
                                          </a:rPr>
                                          <m:t>′</m:t>
                                        </m:r>
                                      </m:sup>
                                    </m:sSup>
                                  </m:num>
                                  <m:den>
                                    <m:r>
                                      <m:rPr>
                                        <m:sty m:val="p"/>
                                      </m:rPr>
                                      <a:rPr lang="pt-BR" sz="1800" i="0">
                                        <a:effectLst/>
                                        <a:latin typeface="Cambria Math" panose="02040503050406030204" pitchFamily="18" charset="0"/>
                                        <a:ea typeface="Arial" panose="020B0604020202020204" pitchFamily="34" charset="0"/>
                                        <a:cs typeface="Times New Roman" panose="02020603050405020304" pitchFamily="18" charset="0"/>
                                      </a:rPr>
                                      <m:t>AC</m:t>
                                    </m:r>
                                  </m:den>
                                </m:f>
                                <m:r>
                                  <a:rPr lang="pt-BR" sz="1800" i="0">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fPr>
                                  <m:num>
                                    <m:r>
                                      <m:rPr>
                                        <m:sty m:val="p"/>
                                      </m:rPr>
                                      <a:rPr lang="pt-BR" sz="1800" i="0">
                                        <a:effectLst/>
                                        <a:latin typeface="Cambria Math" panose="02040503050406030204" pitchFamily="18" charset="0"/>
                                        <a:ea typeface="Arial" panose="020B0604020202020204" pitchFamily="34" charset="0"/>
                                        <a:cs typeface="Times New Roman" panose="02020603050405020304" pitchFamily="18" charset="0"/>
                                      </a:rPr>
                                      <m:t>A</m:t>
                                    </m:r>
                                    <m:sSup>
                                      <m:sSup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pt-BR" sz="1800" i="0">
                                            <a:effectLst/>
                                            <a:latin typeface="Cambria Math" panose="02040503050406030204" pitchFamily="18" charset="0"/>
                                            <a:ea typeface="Arial" panose="020B0604020202020204" pitchFamily="34" charset="0"/>
                                            <a:cs typeface="Times New Roman" panose="02020603050405020304" pitchFamily="18" charset="0"/>
                                          </a:rPr>
                                          <m:t>B</m:t>
                                        </m:r>
                                      </m:e>
                                      <m:sup>
                                        <m:r>
                                          <a:rPr lang="pt-BR" sz="1800" i="0">
                                            <a:effectLst/>
                                            <a:latin typeface="Cambria Math" panose="02040503050406030204" pitchFamily="18" charset="0"/>
                                            <a:ea typeface="Arial" panose="020B0604020202020204" pitchFamily="34" charset="0"/>
                                            <a:cs typeface="Times New Roman" panose="02020603050405020304" pitchFamily="18" charset="0"/>
                                          </a:rPr>
                                          <m:t>′</m:t>
                                        </m:r>
                                      </m:sup>
                                    </m:sSup>
                                  </m:num>
                                  <m:den>
                                    <m:sSup>
                                      <m:sSup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pt-BR" sz="1800" i="0">
                                            <a:effectLst/>
                                            <a:latin typeface="Cambria Math" panose="02040503050406030204" pitchFamily="18" charset="0"/>
                                            <a:ea typeface="Arial" panose="020B0604020202020204" pitchFamily="34" charset="0"/>
                                            <a:cs typeface="Times New Roman" panose="02020603050405020304" pitchFamily="18" charset="0"/>
                                          </a:rPr>
                                          <m:t>B</m:t>
                                        </m:r>
                                      </m:e>
                                      <m:sup>
                                        <m:r>
                                          <a:rPr lang="pt-BR" sz="1800" i="0">
                                            <a:effectLst/>
                                            <a:latin typeface="Cambria Math" panose="02040503050406030204" pitchFamily="18" charset="0"/>
                                            <a:ea typeface="Arial" panose="020B0604020202020204" pitchFamily="34" charset="0"/>
                                            <a:cs typeface="Times New Roman" panose="02020603050405020304" pitchFamily="18" charset="0"/>
                                          </a:rPr>
                                          <m:t>′</m:t>
                                        </m:r>
                                      </m:sup>
                                    </m:sSup>
                                    <m:r>
                                      <m:rPr>
                                        <m:sty m:val="p"/>
                                      </m:rPr>
                                      <a:rPr lang="pt-BR" sz="1800" i="0">
                                        <a:effectLst/>
                                        <a:latin typeface="Cambria Math" panose="02040503050406030204" pitchFamily="18" charset="0"/>
                                        <a:ea typeface="Arial" panose="020B0604020202020204" pitchFamily="34" charset="0"/>
                                        <a:cs typeface="Times New Roman" panose="02020603050405020304" pitchFamily="18" charset="0"/>
                                      </a:rPr>
                                      <m:t>B</m:t>
                                    </m:r>
                                  </m:den>
                                </m:f>
                                <m:r>
                                  <a:rPr lang="pt-BR" sz="1800" i="0">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fPr>
                                  <m:num>
                                    <m:r>
                                      <m:rPr>
                                        <m:sty m:val="p"/>
                                      </m:rPr>
                                      <a:rPr lang="pt-BR" sz="1800" i="0">
                                        <a:effectLst/>
                                        <a:latin typeface="Cambria Math" panose="02040503050406030204" pitchFamily="18" charset="0"/>
                                        <a:ea typeface="Arial" panose="020B0604020202020204" pitchFamily="34" charset="0"/>
                                        <a:cs typeface="Times New Roman" panose="02020603050405020304" pitchFamily="18" charset="0"/>
                                      </a:rPr>
                                      <m:t>A</m:t>
                                    </m:r>
                                    <m:sSup>
                                      <m:sSup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pt-BR" sz="1800" i="0">
                                            <a:effectLst/>
                                            <a:latin typeface="Cambria Math" panose="02040503050406030204" pitchFamily="18" charset="0"/>
                                            <a:ea typeface="Arial" panose="020B0604020202020204" pitchFamily="34" charset="0"/>
                                            <a:cs typeface="Times New Roman" panose="02020603050405020304" pitchFamily="18" charset="0"/>
                                          </a:rPr>
                                          <m:t>C</m:t>
                                        </m:r>
                                      </m:e>
                                      <m:sup>
                                        <m:r>
                                          <a:rPr lang="pt-BR" sz="1800" i="0">
                                            <a:effectLst/>
                                            <a:latin typeface="Cambria Math" panose="02040503050406030204" pitchFamily="18" charset="0"/>
                                            <a:ea typeface="Arial" panose="020B0604020202020204" pitchFamily="34" charset="0"/>
                                            <a:cs typeface="Times New Roman" panose="02020603050405020304" pitchFamily="18" charset="0"/>
                                          </a:rPr>
                                          <m:t>′</m:t>
                                        </m:r>
                                      </m:sup>
                                    </m:sSup>
                                  </m:num>
                                  <m:den>
                                    <m:r>
                                      <m:rPr>
                                        <m:sty m:val="p"/>
                                      </m:rPr>
                                      <a:rPr lang="pt-BR" sz="1800" i="0">
                                        <a:effectLst/>
                                        <a:latin typeface="Cambria Math" panose="02040503050406030204" pitchFamily="18" charset="0"/>
                                        <a:ea typeface="Arial" panose="020B0604020202020204" pitchFamily="34" charset="0"/>
                                        <a:cs typeface="Times New Roman" panose="02020603050405020304" pitchFamily="18" charset="0"/>
                                      </a:rPr>
                                      <m:t>C</m:t>
                                    </m:r>
                                    <m:r>
                                      <a:rPr lang="pt-BR" sz="1800" i="0">
                                        <a:effectLst/>
                                        <a:latin typeface="Cambria Math" panose="02040503050406030204" pitchFamily="18" charset="0"/>
                                        <a:ea typeface="Arial" panose="020B0604020202020204" pitchFamily="34" charset="0"/>
                                        <a:cs typeface="Times New Roman" panose="02020603050405020304" pitchFamily="18" charset="0"/>
                                      </a:rPr>
                                      <m:t>′</m:t>
                                    </m:r>
                                    <m:r>
                                      <m:rPr>
                                        <m:sty m:val="p"/>
                                      </m:rPr>
                                      <a:rPr lang="pt-BR" sz="1800" i="0">
                                        <a:effectLst/>
                                        <a:latin typeface="Cambria Math" panose="02040503050406030204" pitchFamily="18" charset="0"/>
                                        <a:ea typeface="Arial" panose="020B0604020202020204" pitchFamily="34" charset="0"/>
                                        <a:cs typeface="Times New Roman" panose="02020603050405020304" pitchFamily="18" charset="0"/>
                                      </a:rPr>
                                      <m:t>C</m:t>
                                    </m:r>
                                  </m:den>
                                </m:f>
                                <m:r>
                                  <a:rPr lang="pt-BR" sz="1800" i="0">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fPr>
                                  <m:num>
                                    <m:sSup>
                                      <m:sSup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pt-BR" sz="1800" i="0">
                                            <a:effectLst/>
                                            <a:latin typeface="Cambria Math" panose="02040503050406030204" pitchFamily="18" charset="0"/>
                                            <a:ea typeface="Arial" panose="020B0604020202020204" pitchFamily="34" charset="0"/>
                                            <a:cs typeface="Times New Roman" panose="02020603050405020304" pitchFamily="18" charset="0"/>
                                          </a:rPr>
                                          <m:t>B</m:t>
                                        </m:r>
                                      </m:e>
                                      <m:sup>
                                        <m:r>
                                          <a:rPr lang="pt-BR" sz="1800" i="0">
                                            <a:effectLst/>
                                            <a:latin typeface="Cambria Math" panose="02040503050406030204" pitchFamily="18" charset="0"/>
                                            <a:ea typeface="Arial" panose="020B0604020202020204" pitchFamily="34" charset="0"/>
                                            <a:cs typeface="Times New Roman" panose="02020603050405020304" pitchFamily="18" charset="0"/>
                                          </a:rPr>
                                          <m:t>′</m:t>
                                        </m:r>
                                      </m:sup>
                                    </m:sSup>
                                    <m:r>
                                      <m:rPr>
                                        <m:sty m:val="p"/>
                                      </m:rPr>
                                      <a:rPr lang="pt-BR" sz="1800" i="0">
                                        <a:effectLst/>
                                        <a:latin typeface="Cambria Math" panose="02040503050406030204" pitchFamily="18" charset="0"/>
                                        <a:ea typeface="Arial" panose="020B0604020202020204" pitchFamily="34" charset="0"/>
                                        <a:cs typeface="Times New Roman" panose="02020603050405020304" pitchFamily="18" charset="0"/>
                                      </a:rPr>
                                      <m:t>B</m:t>
                                    </m:r>
                                  </m:num>
                                  <m:den>
                                    <m:r>
                                      <m:rPr>
                                        <m:sty m:val="p"/>
                                      </m:rPr>
                                      <a:rPr lang="pt-BR" sz="1800" i="0">
                                        <a:effectLst/>
                                        <a:latin typeface="Cambria Math" panose="02040503050406030204" pitchFamily="18" charset="0"/>
                                        <a:ea typeface="Arial" panose="020B0604020202020204" pitchFamily="34" charset="0"/>
                                        <a:cs typeface="Times New Roman" panose="02020603050405020304" pitchFamily="18" charset="0"/>
                                      </a:rPr>
                                      <m:t>AB</m:t>
                                    </m:r>
                                  </m:den>
                                </m:f>
                                <m:r>
                                  <a:rPr lang="pt-BR" sz="1800" i="0">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fPr>
                                  <m:num>
                                    <m:sSup>
                                      <m:sSup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pt-BR" sz="1800" i="0">
                                            <a:effectLst/>
                                            <a:latin typeface="Cambria Math" panose="02040503050406030204" pitchFamily="18" charset="0"/>
                                            <a:ea typeface="Arial" panose="020B0604020202020204" pitchFamily="34" charset="0"/>
                                            <a:cs typeface="Times New Roman" panose="02020603050405020304" pitchFamily="18" charset="0"/>
                                          </a:rPr>
                                          <m:t>C</m:t>
                                        </m:r>
                                      </m:e>
                                      <m:sup>
                                        <m:r>
                                          <a:rPr lang="pt-BR" sz="1800" i="0">
                                            <a:effectLst/>
                                            <a:latin typeface="Cambria Math" panose="02040503050406030204" pitchFamily="18" charset="0"/>
                                            <a:ea typeface="Arial" panose="020B0604020202020204" pitchFamily="34" charset="0"/>
                                            <a:cs typeface="Times New Roman" panose="02020603050405020304" pitchFamily="18" charset="0"/>
                                          </a:rPr>
                                          <m:t>′</m:t>
                                        </m:r>
                                      </m:sup>
                                    </m:sSup>
                                    <m:r>
                                      <m:rPr>
                                        <m:sty m:val="p"/>
                                      </m:rPr>
                                      <a:rPr lang="pt-BR" sz="1800" i="0">
                                        <a:effectLst/>
                                        <a:latin typeface="Cambria Math" panose="02040503050406030204" pitchFamily="18" charset="0"/>
                                        <a:ea typeface="Arial" panose="020B0604020202020204" pitchFamily="34" charset="0"/>
                                        <a:cs typeface="Times New Roman" panose="02020603050405020304" pitchFamily="18" charset="0"/>
                                      </a:rPr>
                                      <m:t>C</m:t>
                                    </m:r>
                                  </m:num>
                                  <m:den>
                                    <m:r>
                                      <m:rPr>
                                        <m:sty m:val="p"/>
                                      </m:rPr>
                                      <a:rPr lang="pt-BR" sz="1800" i="0">
                                        <a:effectLst/>
                                        <a:latin typeface="Cambria Math" panose="02040503050406030204" pitchFamily="18" charset="0"/>
                                        <a:ea typeface="Arial" panose="020B0604020202020204" pitchFamily="34" charset="0"/>
                                        <a:cs typeface="Times New Roman" panose="02020603050405020304" pitchFamily="18" charset="0"/>
                                      </a:rPr>
                                      <m:t>AC</m:t>
                                    </m:r>
                                  </m:den>
                                </m:f>
                              </m:oMath>
                            </m:oMathPara>
                          </a14:m>
                          <a:endParaRPr lang="en-US" sz="1800" i="0">
                            <a:effectLst/>
                            <a:latin typeface="+mj-lt"/>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chemeClr val="accent1"/>
                        </a:solidFill>
                      </a:tcPr>
                    </a:tc>
                    <a:extLst>
                      <a:ext uri="{0D108BD9-81ED-4DB2-BD59-A6C34878D82A}">
                        <a16:rowId xmlns:a16="http://schemas.microsoft.com/office/drawing/2014/main" val="1100326174"/>
                      </a:ext>
                    </a:extLst>
                  </a:tr>
                </a:tbl>
              </a:graphicData>
            </a:graphic>
          </p:graphicFrame>
        </mc:Choice>
        <mc:Fallback xmlns="">
          <p:graphicFrame>
            <p:nvGraphicFramePr>
              <p:cNvPr id="6" name="Table 5"/>
              <p:cNvGraphicFramePr>
                <a:graphicFrameLocks noGrp="1"/>
              </p:cNvGraphicFramePr>
              <p:nvPr>
                <p:extLst>
                  <p:ext uri="{D42A27DB-BD31-4B8C-83A1-F6EECF244321}">
                    <p14:modId xmlns:p14="http://schemas.microsoft.com/office/powerpoint/2010/main" val="2734536142"/>
                  </p:ext>
                </p:extLst>
              </p:nvPr>
            </p:nvGraphicFramePr>
            <p:xfrm>
              <a:off x="4087368" y="3254757"/>
              <a:ext cx="4809744" cy="1738908"/>
            </p:xfrm>
            <a:graphic>
              <a:graphicData uri="http://schemas.openxmlformats.org/drawingml/2006/table">
                <a:tbl>
                  <a:tblPr firstRow="1" firstCol="1" bandRow="1"/>
                  <a:tblGrid>
                    <a:gridCol w="501943">
                      <a:extLst>
                        <a:ext uri="{9D8B030D-6E8A-4147-A177-3AD203B41FA5}">
                          <a16:colId xmlns:a16="http://schemas.microsoft.com/office/drawing/2014/main" val="2631581490"/>
                        </a:ext>
                      </a:extLst>
                    </a:gridCol>
                    <a:gridCol w="4307801">
                      <a:extLst>
                        <a:ext uri="{9D8B030D-6E8A-4147-A177-3AD203B41FA5}">
                          <a16:colId xmlns:a16="http://schemas.microsoft.com/office/drawing/2014/main" val="3169438239"/>
                        </a:ext>
                      </a:extLst>
                    </a:gridCol>
                  </a:tblGrid>
                  <a:tr h="554751">
                    <a:tc>
                      <a:txBody>
                        <a:bodyPr/>
                        <a:lstStyle/>
                        <a:p>
                          <a:pPr algn="just">
                            <a:lnSpc>
                              <a:spcPct val="150000"/>
                            </a:lnSpc>
                            <a:spcBef>
                              <a:spcPts val="600"/>
                            </a:spcBef>
                            <a:spcAft>
                              <a:spcPts val="0"/>
                            </a:spcAft>
                          </a:pPr>
                          <a:r>
                            <a:rPr lang="pt-BR" sz="1800" i="0">
                              <a:effectLst/>
                              <a:latin typeface="+mj-lt"/>
                              <a:ea typeface="Arial" panose="020B0604020202020204" pitchFamily="34" charset="0"/>
                              <a:cs typeface="Times New Roman" panose="02020603050405020304" pitchFamily="18" charset="0"/>
                            </a:rPr>
                            <a:t>GT</a:t>
                          </a:r>
                          <a:endParaRPr lang="en-US" sz="1800" i="0">
                            <a:effectLst/>
                            <a:latin typeface="+mj-lt"/>
                            <a:ea typeface="Arial" panose="020B0604020202020204" pitchFamily="34"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accent1"/>
                        </a:solid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blipFill>
                          <a:blip r:embed="rId5"/>
                          <a:stretch>
                            <a:fillRect l="-11582" r="-141" b="-213043"/>
                          </a:stretch>
                        </a:blipFill>
                      </a:tcPr>
                    </a:tc>
                    <a:extLst>
                      <a:ext uri="{0D108BD9-81ED-4DB2-BD59-A6C34878D82A}">
                        <a16:rowId xmlns:a16="http://schemas.microsoft.com/office/drawing/2014/main" val="3649580429"/>
                      </a:ext>
                    </a:extLst>
                  </a:tr>
                  <a:tr h="1184157">
                    <a:tc>
                      <a:txBody>
                        <a:bodyPr/>
                        <a:lstStyle/>
                        <a:p>
                          <a:pPr algn="just">
                            <a:lnSpc>
                              <a:spcPct val="150000"/>
                            </a:lnSpc>
                            <a:spcBef>
                              <a:spcPts val="600"/>
                            </a:spcBef>
                            <a:spcAft>
                              <a:spcPts val="0"/>
                            </a:spcAft>
                          </a:pPr>
                          <a:r>
                            <a:rPr lang="pt-BR" sz="1800" i="0">
                              <a:effectLst/>
                              <a:latin typeface="+mj-lt"/>
                              <a:ea typeface="Arial" panose="020B0604020202020204" pitchFamily="34" charset="0"/>
                              <a:cs typeface="Times New Roman" panose="02020603050405020304" pitchFamily="18" charset="0"/>
                            </a:rPr>
                            <a:t>KL</a:t>
                          </a:r>
                          <a:endParaRPr lang="en-US" sz="1800" i="0">
                            <a:effectLst/>
                            <a:latin typeface="+mj-lt"/>
                            <a:ea typeface="Arial" panose="020B0604020202020204" pitchFamily="34"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accent1"/>
                        </a:solid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blipFill>
                          <a:blip r:embed="rId5"/>
                          <a:stretch>
                            <a:fillRect l="-11582" t="-47179" r="-141" b="-513"/>
                          </a:stretch>
                        </a:blipFill>
                      </a:tcPr>
                    </a:tc>
                    <a:extLst>
                      <a:ext uri="{0D108BD9-81ED-4DB2-BD59-A6C34878D82A}">
                        <a16:rowId xmlns:a16="http://schemas.microsoft.com/office/drawing/2014/main" val="1100326174"/>
                      </a:ext>
                    </a:extLst>
                  </a:tr>
                </a:tbl>
              </a:graphicData>
            </a:graphic>
          </p:graphicFrame>
        </mc:Fallback>
      </mc:AlternateContent>
      <p:pic>
        <p:nvPicPr>
          <p:cNvPr id="7" name="Picture 6"/>
          <p:cNvPicPr>
            <a:picLocks noChangeAspect="1"/>
          </p:cNvPicPr>
          <p:nvPr/>
        </p:nvPicPr>
        <p:blipFill>
          <a:blip r:embed="rId6"/>
          <a:stretch>
            <a:fillRect/>
          </a:stretch>
        </p:blipFill>
        <p:spPr>
          <a:xfrm>
            <a:off x="8250389" y="333895"/>
            <a:ext cx="661044" cy="451878"/>
          </a:xfrm>
          <a:prstGeom prst="rect">
            <a:avLst/>
          </a:prstGeom>
        </p:spPr>
      </p:pic>
      <p:pic>
        <p:nvPicPr>
          <p:cNvPr id="19" name="Picture 18"/>
          <p:cNvPicPr>
            <a:picLocks noChangeAspect="1"/>
          </p:cNvPicPr>
          <p:nvPr/>
        </p:nvPicPr>
        <p:blipFill>
          <a:blip r:embed="rId7">
            <a:duotone>
              <a:prstClr val="black"/>
              <a:schemeClr val="bg1">
                <a:lumMod val="75000"/>
                <a:tint val="45000"/>
                <a:satMod val="400000"/>
              </a:schemeClr>
            </a:duotone>
            <a:extLst>
              <a:ext uri="{BEBA8EAE-BF5A-486C-A8C5-ECC9F3942E4B}">
                <a14:imgProps xmlns:a14="http://schemas.microsoft.com/office/drawing/2010/main">
                  <a14:imgLayer r:embed="rId8">
                    <a14:imgEffect>
                      <a14:brightnessContrast bright="20000" contrast="-40000"/>
                    </a14:imgEffect>
                  </a14:imgLayer>
                </a14:imgProps>
              </a:ext>
            </a:extLst>
          </a:blip>
          <a:stretch>
            <a:fillRect/>
          </a:stretch>
        </p:blipFill>
        <p:spPr>
          <a:xfrm>
            <a:off x="-232363" y="-296775"/>
            <a:ext cx="1080035" cy="119073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dissolv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grpSp>
        <p:nvGrpSpPr>
          <p:cNvPr id="284" name="Google Shape;284;p25"/>
          <p:cNvGrpSpPr/>
          <p:nvPr/>
        </p:nvGrpSpPr>
        <p:grpSpPr>
          <a:xfrm rot="-9900033">
            <a:off x="7827903" y="3933911"/>
            <a:ext cx="1199147" cy="1021902"/>
            <a:chOff x="1549550" y="921575"/>
            <a:chExt cx="428425" cy="365100"/>
          </a:xfrm>
        </p:grpSpPr>
        <p:sp>
          <p:nvSpPr>
            <p:cNvPr id="285" name="Google Shape;285;p25"/>
            <p:cNvSpPr/>
            <p:nvPr/>
          </p:nvSpPr>
          <p:spPr>
            <a:xfrm>
              <a:off x="1569875" y="943275"/>
              <a:ext cx="408100" cy="248175"/>
            </a:xfrm>
            <a:custGeom>
              <a:avLst/>
              <a:gdLst/>
              <a:ahLst/>
              <a:cxnLst/>
              <a:rect l="l" t="t" r="r" b="b"/>
              <a:pathLst>
                <a:path w="16324" h="9927" extrusionOk="0">
                  <a:moveTo>
                    <a:pt x="1058" y="1"/>
                  </a:moveTo>
                  <a:lnTo>
                    <a:pt x="1" y="2047"/>
                  </a:lnTo>
                  <a:lnTo>
                    <a:pt x="15266" y="9927"/>
                  </a:lnTo>
                  <a:lnTo>
                    <a:pt x="16323" y="7880"/>
                  </a:lnTo>
                  <a:lnTo>
                    <a:pt x="105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25"/>
            <p:cNvSpPr/>
            <p:nvPr/>
          </p:nvSpPr>
          <p:spPr>
            <a:xfrm>
              <a:off x="1549550" y="1027325"/>
              <a:ext cx="360975" cy="259350"/>
            </a:xfrm>
            <a:custGeom>
              <a:avLst/>
              <a:gdLst/>
              <a:ahLst/>
              <a:cxnLst/>
              <a:rect l="l" t="t" r="r" b="b"/>
              <a:pathLst>
                <a:path w="14439" h="10374" extrusionOk="0">
                  <a:moveTo>
                    <a:pt x="1799" y="1"/>
                  </a:moveTo>
                  <a:cubicBezTo>
                    <a:pt x="1" y="3485"/>
                    <a:pt x="1371" y="7783"/>
                    <a:pt x="4857" y="9583"/>
                  </a:cubicBezTo>
                  <a:cubicBezTo>
                    <a:pt x="5897" y="10120"/>
                    <a:pt x="7010" y="10374"/>
                    <a:pt x="8107" y="10374"/>
                  </a:cubicBezTo>
                  <a:cubicBezTo>
                    <a:pt x="10685" y="10374"/>
                    <a:pt x="13176" y="8969"/>
                    <a:pt x="14438" y="6524"/>
                  </a:cubicBezTo>
                  <a:lnTo>
                    <a:pt x="11746" y="5134"/>
                  </a:lnTo>
                  <a:cubicBezTo>
                    <a:pt x="11021" y="6537"/>
                    <a:pt x="9591" y="7343"/>
                    <a:pt x="8112" y="7343"/>
                  </a:cubicBezTo>
                  <a:cubicBezTo>
                    <a:pt x="7483" y="7343"/>
                    <a:pt x="6844" y="7197"/>
                    <a:pt x="6248" y="6889"/>
                  </a:cubicBezTo>
                  <a:cubicBezTo>
                    <a:pt x="4248" y="5856"/>
                    <a:pt x="3460" y="3390"/>
                    <a:pt x="4493" y="1391"/>
                  </a:cubicBezTo>
                  <a:lnTo>
                    <a:pt x="179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25"/>
            <p:cNvSpPr/>
            <p:nvPr/>
          </p:nvSpPr>
          <p:spPr>
            <a:xfrm>
              <a:off x="1556725" y="921575"/>
              <a:ext cx="418825" cy="258900"/>
            </a:xfrm>
            <a:custGeom>
              <a:avLst/>
              <a:gdLst/>
              <a:ahLst/>
              <a:cxnLst/>
              <a:rect l="l" t="t" r="r" b="b"/>
              <a:pathLst>
                <a:path w="16753" h="10356" extrusionOk="0">
                  <a:moveTo>
                    <a:pt x="1340" y="428"/>
                  </a:moveTo>
                  <a:lnTo>
                    <a:pt x="16323" y="8162"/>
                  </a:lnTo>
                  <a:lnTo>
                    <a:pt x="15411" y="9926"/>
                  </a:lnTo>
                  <a:lnTo>
                    <a:pt x="430" y="2193"/>
                  </a:lnTo>
                  <a:lnTo>
                    <a:pt x="1340" y="428"/>
                  </a:lnTo>
                  <a:close/>
                  <a:moveTo>
                    <a:pt x="1202" y="0"/>
                  </a:moveTo>
                  <a:lnTo>
                    <a:pt x="1" y="2329"/>
                  </a:lnTo>
                  <a:lnTo>
                    <a:pt x="15407" y="10282"/>
                  </a:lnTo>
                  <a:lnTo>
                    <a:pt x="15549" y="10355"/>
                  </a:lnTo>
                  <a:lnTo>
                    <a:pt x="16752" y="8025"/>
                  </a:lnTo>
                  <a:lnTo>
                    <a:pt x="1344" y="72"/>
                  </a:lnTo>
                  <a:lnTo>
                    <a:pt x="120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25"/>
            <p:cNvSpPr/>
            <p:nvPr/>
          </p:nvSpPr>
          <p:spPr>
            <a:xfrm>
              <a:off x="1556800" y="1005625"/>
              <a:ext cx="351250" cy="268675"/>
            </a:xfrm>
            <a:custGeom>
              <a:avLst/>
              <a:gdLst/>
              <a:ahLst/>
              <a:cxnLst/>
              <a:rect l="l" t="t" r="r" b="b"/>
              <a:pathLst>
                <a:path w="14050" h="10747" extrusionOk="0">
                  <a:moveTo>
                    <a:pt x="1265" y="429"/>
                  </a:moveTo>
                  <a:lnTo>
                    <a:pt x="1265" y="431"/>
                  </a:lnTo>
                  <a:lnTo>
                    <a:pt x="3676" y="1674"/>
                  </a:lnTo>
                  <a:cubicBezTo>
                    <a:pt x="3221" y="2645"/>
                    <a:pt x="3149" y="3736"/>
                    <a:pt x="3478" y="4766"/>
                  </a:cubicBezTo>
                  <a:cubicBezTo>
                    <a:pt x="3821" y="5845"/>
                    <a:pt x="4566" y="6726"/>
                    <a:pt x="5570" y="7244"/>
                  </a:cubicBezTo>
                  <a:cubicBezTo>
                    <a:pt x="6179" y="7559"/>
                    <a:pt x="6841" y="7718"/>
                    <a:pt x="7508" y="7718"/>
                  </a:cubicBezTo>
                  <a:cubicBezTo>
                    <a:pt x="7942" y="7718"/>
                    <a:pt x="8378" y="7650"/>
                    <a:pt x="8804" y="7515"/>
                  </a:cubicBezTo>
                  <a:cubicBezTo>
                    <a:pt x="9832" y="7186"/>
                    <a:pt x="10681" y="6495"/>
                    <a:pt x="11208" y="5561"/>
                  </a:cubicBezTo>
                  <a:lnTo>
                    <a:pt x="13619" y="6806"/>
                  </a:lnTo>
                  <a:cubicBezTo>
                    <a:pt x="12364" y="9110"/>
                    <a:pt x="9975" y="10429"/>
                    <a:pt x="7504" y="10429"/>
                  </a:cubicBezTo>
                  <a:cubicBezTo>
                    <a:pt x="6431" y="10429"/>
                    <a:pt x="5343" y="10181"/>
                    <a:pt x="4325" y="9656"/>
                  </a:cubicBezTo>
                  <a:cubicBezTo>
                    <a:pt x="2678" y="8805"/>
                    <a:pt x="1460" y="7361"/>
                    <a:pt x="895" y="5590"/>
                  </a:cubicBezTo>
                  <a:cubicBezTo>
                    <a:pt x="346" y="3869"/>
                    <a:pt x="477" y="2044"/>
                    <a:pt x="1265" y="429"/>
                  </a:cubicBezTo>
                  <a:close/>
                  <a:moveTo>
                    <a:pt x="1126" y="0"/>
                  </a:moveTo>
                  <a:lnTo>
                    <a:pt x="1054" y="142"/>
                  </a:lnTo>
                  <a:cubicBezTo>
                    <a:pt x="165" y="1864"/>
                    <a:pt x="1" y="3835"/>
                    <a:pt x="591" y="5687"/>
                  </a:cubicBezTo>
                  <a:cubicBezTo>
                    <a:pt x="1182" y="7539"/>
                    <a:pt x="2457" y="9049"/>
                    <a:pt x="4180" y="9938"/>
                  </a:cubicBezTo>
                  <a:cubicBezTo>
                    <a:pt x="5245" y="10487"/>
                    <a:pt x="6381" y="10747"/>
                    <a:pt x="7503" y="10747"/>
                  </a:cubicBezTo>
                  <a:cubicBezTo>
                    <a:pt x="10139" y="10747"/>
                    <a:pt x="12686" y="9312"/>
                    <a:pt x="13976" y="6812"/>
                  </a:cubicBezTo>
                  <a:lnTo>
                    <a:pt x="14049" y="6670"/>
                  </a:lnTo>
                  <a:lnTo>
                    <a:pt x="11073" y="5134"/>
                  </a:lnTo>
                  <a:lnTo>
                    <a:pt x="11000" y="5276"/>
                  </a:lnTo>
                  <a:cubicBezTo>
                    <a:pt x="10520" y="6205"/>
                    <a:pt x="9705" y="6892"/>
                    <a:pt x="8707" y="7211"/>
                  </a:cubicBezTo>
                  <a:cubicBezTo>
                    <a:pt x="8313" y="7337"/>
                    <a:pt x="7909" y="7399"/>
                    <a:pt x="7507" y="7399"/>
                  </a:cubicBezTo>
                  <a:cubicBezTo>
                    <a:pt x="6891" y="7399"/>
                    <a:pt x="6279" y="7252"/>
                    <a:pt x="5717" y="6962"/>
                  </a:cubicBezTo>
                  <a:cubicBezTo>
                    <a:pt x="4787" y="6482"/>
                    <a:pt x="4100" y="5667"/>
                    <a:pt x="3781" y="4669"/>
                  </a:cubicBezTo>
                  <a:cubicBezTo>
                    <a:pt x="3463" y="3670"/>
                    <a:pt x="3551" y="2607"/>
                    <a:pt x="4031" y="1677"/>
                  </a:cubicBezTo>
                  <a:lnTo>
                    <a:pt x="4104" y="1537"/>
                  </a:lnTo>
                  <a:lnTo>
                    <a:pt x="112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25"/>
            <p:cNvSpPr/>
            <p:nvPr/>
          </p:nvSpPr>
          <p:spPr>
            <a:xfrm>
              <a:off x="1893325" y="1090375"/>
              <a:ext cx="18900" cy="26550"/>
            </a:xfrm>
            <a:custGeom>
              <a:avLst/>
              <a:gdLst/>
              <a:ahLst/>
              <a:cxnLst/>
              <a:rect l="l" t="t" r="r" b="b"/>
              <a:pathLst>
                <a:path w="756" h="1062" extrusionOk="0">
                  <a:moveTo>
                    <a:pt x="473" y="1"/>
                  </a:moveTo>
                  <a:lnTo>
                    <a:pt x="1" y="917"/>
                  </a:lnTo>
                  <a:lnTo>
                    <a:pt x="283" y="1062"/>
                  </a:lnTo>
                  <a:lnTo>
                    <a:pt x="756" y="147"/>
                  </a:lnTo>
                  <a:lnTo>
                    <a:pt x="47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25"/>
            <p:cNvSpPr/>
            <p:nvPr/>
          </p:nvSpPr>
          <p:spPr>
            <a:xfrm>
              <a:off x="1841600" y="1063700"/>
              <a:ext cx="18950" cy="26550"/>
            </a:xfrm>
            <a:custGeom>
              <a:avLst/>
              <a:gdLst/>
              <a:ahLst/>
              <a:cxnLst/>
              <a:rect l="l" t="t" r="r" b="b"/>
              <a:pathLst>
                <a:path w="758" h="1062" extrusionOk="0">
                  <a:moveTo>
                    <a:pt x="475" y="0"/>
                  </a:moveTo>
                  <a:lnTo>
                    <a:pt x="1" y="915"/>
                  </a:lnTo>
                  <a:lnTo>
                    <a:pt x="285" y="1062"/>
                  </a:lnTo>
                  <a:lnTo>
                    <a:pt x="757" y="145"/>
                  </a:lnTo>
                  <a:lnTo>
                    <a:pt x="47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25"/>
            <p:cNvSpPr/>
            <p:nvPr/>
          </p:nvSpPr>
          <p:spPr>
            <a:xfrm>
              <a:off x="1789900" y="1036975"/>
              <a:ext cx="18925" cy="26600"/>
            </a:xfrm>
            <a:custGeom>
              <a:avLst/>
              <a:gdLst/>
              <a:ahLst/>
              <a:cxnLst/>
              <a:rect l="l" t="t" r="r" b="b"/>
              <a:pathLst>
                <a:path w="757" h="1064" extrusionOk="0">
                  <a:moveTo>
                    <a:pt x="474" y="0"/>
                  </a:moveTo>
                  <a:lnTo>
                    <a:pt x="0" y="917"/>
                  </a:lnTo>
                  <a:lnTo>
                    <a:pt x="284" y="1063"/>
                  </a:lnTo>
                  <a:lnTo>
                    <a:pt x="756" y="147"/>
                  </a:lnTo>
                  <a:lnTo>
                    <a:pt x="4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25"/>
            <p:cNvSpPr/>
            <p:nvPr/>
          </p:nvSpPr>
          <p:spPr>
            <a:xfrm>
              <a:off x="1738175" y="1010300"/>
              <a:ext cx="18925" cy="26550"/>
            </a:xfrm>
            <a:custGeom>
              <a:avLst/>
              <a:gdLst/>
              <a:ahLst/>
              <a:cxnLst/>
              <a:rect l="l" t="t" r="r" b="b"/>
              <a:pathLst>
                <a:path w="757" h="1062" extrusionOk="0">
                  <a:moveTo>
                    <a:pt x="474" y="0"/>
                  </a:moveTo>
                  <a:lnTo>
                    <a:pt x="0" y="916"/>
                  </a:lnTo>
                  <a:lnTo>
                    <a:pt x="284" y="1061"/>
                  </a:lnTo>
                  <a:lnTo>
                    <a:pt x="757" y="147"/>
                  </a:lnTo>
                  <a:lnTo>
                    <a:pt x="4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25"/>
            <p:cNvSpPr/>
            <p:nvPr/>
          </p:nvSpPr>
          <p:spPr>
            <a:xfrm>
              <a:off x="1686475" y="983600"/>
              <a:ext cx="18900" cy="26575"/>
            </a:xfrm>
            <a:custGeom>
              <a:avLst/>
              <a:gdLst/>
              <a:ahLst/>
              <a:cxnLst/>
              <a:rect l="l" t="t" r="r" b="b"/>
              <a:pathLst>
                <a:path w="756" h="1063" extrusionOk="0">
                  <a:moveTo>
                    <a:pt x="473" y="1"/>
                  </a:moveTo>
                  <a:lnTo>
                    <a:pt x="1" y="916"/>
                  </a:lnTo>
                  <a:lnTo>
                    <a:pt x="283" y="1062"/>
                  </a:lnTo>
                  <a:lnTo>
                    <a:pt x="756" y="146"/>
                  </a:lnTo>
                  <a:lnTo>
                    <a:pt x="47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25"/>
            <p:cNvSpPr/>
            <p:nvPr/>
          </p:nvSpPr>
          <p:spPr>
            <a:xfrm>
              <a:off x="1634750" y="956875"/>
              <a:ext cx="18900" cy="26600"/>
            </a:xfrm>
            <a:custGeom>
              <a:avLst/>
              <a:gdLst/>
              <a:ahLst/>
              <a:cxnLst/>
              <a:rect l="l" t="t" r="r" b="b"/>
              <a:pathLst>
                <a:path w="756" h="1064" extrusionOk="0">
                  <a:moveTo>
                    <a:pt x="473" y="1"/>
                  </a:moveTo>
                  <a:lnTo>
                    <a:pt x="1" y="917"/>
                  </a:lnTo>
                  <a:lnTo>
                    <a:pt x="283" y="1064"/>
                  </a:lnTo>
                  <a:lnTo>
                    <a:pt x="756" y="147"/>
                  </a:lnTo>
                  <a:lnTo>
                    <a:pt x="47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95;p25"/>
          <p:cNvSpPr/>
          <p:nvPr/>
        </p:nvSpPr>
        <p:spPr>
          <a:xfrm>
            <a:off x="8603311" y="317527"/>
            <a:ext cx="254442" cy="231113"/>
          </a:xfrm>
          <a:custGeom>
            <a:avLst/>
            <a:gdLst/>
            <a:ahLst/>
            <a:cxnLst/>
            <a:rect l="l" t="t" r="r" b="b"/>
            <a:pathLst>
              <a:path w="2681" h="2584" extrusionOk="0">
                <a:moveTo>
                  <a:pt x="2118" y="319"/>
                </a:moveTo>
                <a:cubicBezTo>
                  <a:pt x="2168" y="319"/>
                  <a:pt x="2218" y="338"/>
                  <a:pt x="2256" y="375"/>
                </a:cubicBezTo>
                <a:cubicBezTo>
                  <a:pt x="2293" y="413"/>
                  <a:pt x="2313" y="462"/>
                  <a:pt x="2313" y="514"/>
                </a:cubicBezTo>
                <a:cubicBezTo>
                  <a:pt x="2313" y="565"/>
                  <a:pt x="2292" y="614"/>
                  <a:pt x="2256" y="652"/>
                </a:cubicBezTo>
                <a:lnTo>
                  <a:pt x="1615" y="1292"/>
                </a:lnTo>
                <a:lnTo>
                  <a:pt x="2256" y="1933"/>
                </a:lnTo>
                <a:cubicBezTo>
                  <a:pt x="2293" y="1969"/>
                  <a:pt x="2313" y="2018"/>
                  <a:pt x="2313" y="2070"/>
                </a:cubicBezTo>
                <a:cubicBezTo>
                  <a:pt x="2313" y="2123"/>
                  <a:pt x="2292" y="2171"/>
                  <a:pt x="2256" y="2208"/>
                </a:cubicBezTo>
                <a:cubicBezTo>
                  <a:pt x="2219" y="2245"/>
                  <a:pt x="2169" y="2263"/>
                  <a:pt x="2118" y="2263"/>
                </a:cubicBezTo>
                <a:cubicBezTo>
                  <a:pt x="2068" y="2263"/>
                  <a:pt x="2018" y="2245"/>
                  <a:pt x="1981" y="2208"/>
                </a:cubicBezTo>
                <a:lnTo>
                  <a:pt x="1340" y="1567"/>
                </a:lnTo>
                <a:lnTo>
                  <a:pt x="700" y="2208"/>
                </a:lnTo>
                <a:cubicBezTo>
                  <a:pt x="663" y="2245"/>
                  <a:pt x="613" y="2263"/>
                  <a:pt x="562" y="2263"/>
                </a:cubicBezTo>
                <a:cubicBezTo>
                  <a:pt x="512" y="2263"/>
                  <a:pt x="461" y="2245"/>
                  <a:pt x="425" y="2208"/>
                </a:cubicBezTo>
                <a:cubicBezTo>
                  <a:pt x="349" y="2132"/>
                  <a:pt x="349" y="2008"/>
                  <a:pt x="425" y="1933"/>
                </a:cubicBezTo>
                <a:lnTo>
                  <a:pt x="1065" y="1292"/>
                </a:lnTo>
                <a:lnTo>
                  <a:pt x="425" y="650"/>
                </a:lnTo>
                <a:cubicBezTo>
                  <a:pt x="349" y="576"/>
                  <a:pt x="349" y="452"/>
                  <a:pt x="425" y="375"/>
                </a:cubicBezTo>
                <a:cubicBezTo>
                  <a:pt x="461" y="339"/>
                  <a:pt x="512" y="320"/>
                  <a:pt x="562" y="320"/>
                </a:cubicBezTo>
                <a:cubicBezTo>
                  <a:pt x="613" y="320"/>
                  <a:pt x="663" y="339"/>
                  <a:pt x="700" y="375"/>
                </a:cubicBezTo>
                <a:lnTo>
                  <a:pt x="1340" y="1017"/>
                </a:lnTo>
                <a:lnTo>
                  <a:pt x="1981" y="375"/>
                </a:lnTo>
                <a:cubicBezTo>
                  <a:pt x="2019" y="338"/>
                  <a:pt x="2069" y="319"/>
                  <a:pt x="2118" y="319"/>
                </a:cubicBezTo>
                <a:close/>
                <a:moveTo>
                  <a:pt x="562" y="1"/>
                </a:moveTo>
                <a:cubicBezTo>
                  <a:pt x="431" y="1"/>
                  <a:pt x="299" y="51"/>
                  <a:pt x="199" y="151"/>
                </a:cubicBezTo>
                <a:cubicBezTo>
                  <a:pt x="0" y="351"/>
                  <a:pt x="0" y="677"/>
                  <a:pt x="199" y="876"/>
                </a:cubicBezTo>
                <a:lnTo>
                  <a:pt x="615" y="1292"/>
                </a:lnTo>
                <a:lnTo>
                  <a:pt x="199" y="1707"/>
                </a:lnTo>
                <a:cubicBezTo>
                  <a:pt x="0" y="1907"/>
                  <a:pt x="0" y="2233"/>
                  <a:pt x="199" y="2432"/>
                </a:cubicBezTo>
                <a:cubicBezTo>
                  <a:pt x="296" y="2529"/>
                  <a:pt x="425" y="2583"/>
                  <a:pt x="562" y="2583"/>
                </a:cubicBezTo>
                <a:cubicBezTo>
                  <a:pt x="698" y="2583"/>
                  <a:pt x="828" y="2529"/>
                  <a:pt x="924" y="2434"/>
                </a:cubicBezTo>
                <a:lnTo>
                  <a:pt x="1340" y="2018"/>
                </a:lnTo>
                <a:lnTo>
                  <a:pt x="1755" y="2434"/>
                </a:lnTo>
                <a:cubicBezTo>
                  <a:pt x="1855" y="2533"/>
                  <a:pt x="1987" y="2583"/>
                  <a:pt x="2118" y="2583"/>
                </a:cubicBezTo>
                <a:cubicBezTo>
                  <a:pt x="2250" y="2583"/>
                  <a:pt x="2381" y="2533"/>
                  <a:pt x="2480" y="2434"/>
                </a:cubicBezTo>
                <a:cubicBezTo>
                  <a:pt x="2681" y="2233"/>
                  <a:pt x="2681" y="1907"/>
                  <a:pt x="2480" y="1707"/>
                </a:cubicBezTo>
                <a:lnTo>
                  <a:pt x="2065" y="1292"/>
                </a:lnTo>
                <a:lnTo>
                  <a:pt x="2480" y="876"/>
                </a:lnTo>
                <a:cubicBezTo>
                  <a:pt x="2681" y="677"/>
                  <a:pt x="2681" y="351"/>
                  <a:pt x="2480" y="151"/>
                </a:cubicBezTo>
                <a:cubicBezTo>
                  <a:pt x="2381" y="51"/>
                  <a:pt x="2249" y="1"/>
                  <a:pt x="2118" y="1"/>
                </a:cubicBezTo>
                <a:cubicBezTo>
                  <a:pt x="1986" y="1"/>
                  <a:pt x="1855" y="51"/>
                  <a:pt x="1755" y="151"/>
                </a:cubicBezTo>
                <a:lnTo>
                  <a:pt x="1340" y="567"/>
                </a:lnTo>
                <a:lnTo>
                  <a:pt x="924" y="151"/>
                </a:lnTo>
                <a:cubicBezTo>
                  <a:pt x="825" y="51"/>
                  <a:pt x="693" y="1"/>
                  <a:pt x="5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25"/>
          <p:cNvSpPr/>
          <p:nvPr/>
        </p:nvSpPr>
        <p:spPr>
          <a:xfrm>
            <a:off x="205244" y="4444862"/>
            <a:ext cx="219900" cy="219900"/>
          </a:xfrm>
          <a:prstGeom prst="donut">
            <a:avLst>
              <a:gd name="adj" fmla="val 14881"/>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Title 2"/>
          <p:cNvSpPr>
            <a:spLocks noGrp="1"/>
          </p:cNvSpPr>
          <p:nvPr>
            <p:ph type="title"/>
          </p:nvPr>
        </p:nvSpPr>
        <p:spPr>
          <a:xfrm>
            <a:off x="425144" y="129577"/>
            <a:ext cx="3128431" cy="375900"/>
          </a:xfrm>
        </p:spPr>
        <p:txBody>
          <a:bodyPr/>
          <a:lstStyle/>
          <a:p>
            <a:r>
              <a:rPr lang="en-US" sz="3200" b="1">
                <a:solidFill>
                  <a:schemeClr val="bg1">
                    <a:lumMod val="50000"/>
                  </a:schemeClr>
                </a:solidFill>
                <a:latin typeface="+mn-lt"/>
              </a:rPr>
              <a:t>KHỞI ĐỘNG</a:t>
            </a:r>
          </a:p>
        </p:txBody>
      </p:sp>
      <p:sp>
        <p:nvSpPr>
          <p:cNvPr id="22" name="Rectangle 21"/>
          <p:cNvSpPr/>
          <p:nvPr/>
        </p:nvSpPr>
        <p:spPr>
          <a:xfrm>
            <a:off x="425144" y="768693"/>
            <a:ext cx="8242677" cy="2169825"/>
          </a:xfrm>
          <a:prstGeom prst="rect">
            <a:avLst/>
          </a:prstGeom>
        </p:spPr>
        <p:txBody>
          <a:bodyPr wrap="square">
            <a:spAutoFit/>
          </a:bodyPr>
          <a:lstStyle/>
          <a:p>
            <a:pPr algn="just">
              <a:lnSpc>
                <a:spcPct val="150000"/>
              </a:lnSpc>
            </a:pPr>
            <a:r>
              <a:rPr lang="vi-VN" sz="1800">
                <a:latin typeface="+mn-lt"/>
                <a:ea typeface="Arial" panose="020B0604020202020204" pitchFamily="34" charset="0"/>
                <a:cs typeface="Times New Roman" panose="02020603050405020304" pitchFamily="18" charset="0"/>
              </a:rPr>
              <a:t>Cây cầu AB bắc qua một con sông có chiều rộng </a:t>
            </a:r>
            <a:r>
              <a:rPr lang="vi-VN" sz="1800" smtClean="0">
                <a:latin typeface="+mn-lt"/>
                <a:ea typeface="Arial" panose="020B0604020202020204" pitchFamily="34" charset="0"/>
                <a:cs typeface="Times New Roman" panose="02020603050405020304" pitchFamily="18" charset="0"/>
              </a:rPr>
              <a:t>300m</a:t>
            </a:r>
            <a:r>
              <a:rPr lang="vi-VN" sz="1800">
                <a:latin typeface="+mn-lt"/>
                <a:ea typeface="Arial" panose="020B0604020202020204" pitchFamily="34" charset="0"/>
                <a:cs typeface="Times New Roman" panose="02020603050405020304" pitchFamily="18" charset="0"/>
              </a:rPr>
              <a:t>. Để đo </a:t>
            </a:r>
            <a:r>
              <a:rPr lang="vi-VN" sz="1800" smtClean="0">
                <a:latin typeface="+mn-lt"/>
                <a:ea typeface="Arial" panose="020B0604020202020204" pitchFamily="34" charset="0"/>
                <a:cs typeface="Times New Roman" panose="02020603050405020304" pitchFamily="18" charset="0"/>
              </a:rPr>
              <a:t>khoảng </a:t>
            </a:r>
            <a:r>
              <a:rPr lang="vi-VN" sz="1800">
                <a:latin typeface="+mn-lt"/>
                <a:ea typeface="Arial" panose="020B0604020202020204" pitchFamily="34" charset="0"/>
                <a:cs typeface="Times New Roman" panose="02020603050405020304" pitchFamily="18" charset="0"/>
              </a:rPr>
              <a:t>cách giữa hai điểm C và D trên hai bờ con sông, người ta chọn một điểm E trên đường thẳng AB sao cho ba điểm E, C, D thẳng hàng. Trên mặt đất, người ta đo được AE = </a:t>
            </a:r>
            <a:r>
              <a:rPr lang="vi-VN" sz="1800" smtClean="0">
                <a:latin typeface="+mn-lt"/>
                <a:ea typeface="Arial" panose="020B0604020202020204" pitchFamily="34" charset="0"/>
                <a:cs typeface="Times New Roman" panose="02020603050405020304" pitchFamily="18" charset="0"/>
              </a:rPr>
              <a:t>400m</a:t>
            </a:r>
            <a:r>
              <a:rPr lang="vi-VN" sz="1800">
                <a:latin typeface="+mn-lt"/>
                <a:ea typeface="Arial" panose="020B0604020202020204" pitchFamily="34" charset="0"/>
                <a:cs typeface="Times New Roman" panose="02020603050405020304" pitchFamily="18" charset="0"/>
              </a:rPr>
              <a:t>, EC = </a:t>
            </a:r>
            <a:r>
              <a:rPr lang="vi-VN" sz="1800" smtClean="0">
                <a:latin typeface="+mn-lt"/>
                <a:ea typeface="Arial" panose="020B0604020202020204" pitchFamily="34" charset="0"/>
                <a:cs typeface="Times New Roman" panose="02020603050405020304" pitchFamily="18" charset="0"/>
              </a:rPr>
              <a:t>500m</a:t>
            </a:r>
            <a:r>
              <a:rPr lang="vi-VN" sz="1800">
                <a:latin typeface="+mn-lt"/>
                <a:ea typeface="Arial" panose="020B0604020202020204" pitchFamily="34" charset="0"/>
                <a:cs typeface="Times New Roman" panose="02020603050405020304" pitchFamily="18" charset="0"/>
              </a:rPr>
              <a:t>. Theo em, người ta tính khoảng cách giữa C và D như thế </a:t>
            </a:r>
            <a:r>
              <a:rPr lang="vi-VN" sz="1800" smtClean="0">
                <a:latin typeface="+mn-lt"/>
                <a:ea typeface="Arial" panose="020B0604020202020204" pitchFamily="34" charset="0"/>
                <a:cs typeface="Times New Roman" panose="02020603050405020304" pitchFamily="18" charset="0"/>
              </a:rPr>
              <a:t>nào</a:t>
            </a:r>
            <a:r>
              <a:rPr lang="en-US" sz="1800" smtClean="0">
                <a:latin typeface="+mn-lt"/>
                <a:ea typeface="Arial" panose="020B0604020202020204" pitchFamily="34" charset="0"/>
                <a:cs typeface="Times New Roman" panose="02020603050405020304" pitchFamily="18" charset="0"/>
              </a:rPr>
              <a:t>?</a:t>
            </a:r>
            <a:endParaRPr lang="en-US" sz="1800">
              <a:effectLst/>
              <a:latin typeface="+mn-lt"/>
              <a:ea typeface="Arial" panose="020B0604020202020204" pitchFamily="34" charset="0"/>
              <a:cs typeface="Times New Roman" panose="02020603050405020304" pitchFamily="18" charset="0"/>
            </a:endParaRPr>
          </a:p>
        </p:txBody>
      </p:sp>
      <p:pic>
        <p:nvPicPr>
          <p:cNvPr id="6" name="Picture 5"/>
          <p:cNvPicPr>
            <a:picLocks noChangeAspect="1"/>
          </p:cNvPicPr>
          <p:nvPr/>
        </p:nvPicPr>
        <p:blipFill>
          <a:blip r:embed="rId3"/>
          <a:stretch>
            <a:fillRect/>
          </a:stretch>
        </p:blipFill>
        <p:spPr>
          <a:xfrm>
            <a:off x="3261854" y="2645727"/>
            <a:ext cx="3152766" cy="2497773"/>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anim calcmode="lin" valueType="num">
                                      <p:cBhvr>
                                        <p:cTn id="13" dur="500" fill="hold"/>
                                        <p:tgtEl>
                                          <p:spTgt spid="22"/>
                                        </p:tgtEl>
                                        <p:attrNameLst>
                                          <p:attrName>ppt_x</p:attrName>
                                        </p:attrNameLst>
                                      </p:cBhvr>
                                      <p:tavLst>
                                        <p:tav tm="0">
                                          <p:val>
                                            <p:strVal val="#ppt_x"/>
                                          </p:val>
                                        </p:tav>
                                        <p:tav tm="100000">
                                          <p:val>
                                            <p:strVal val="#ppt_x"/>
                                          </p:val>
                                        </p:tav>
                                      </p:tavLst>
                                    </p:anim>
                                    <p:anim calcmode="lin" valueType="num">
                                      <p:cBhvr>
                                        <p:cTn id="14" dur="5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Rounded Rectangle 75"/>
          <p:cNvSpPr/>
          <p:nvPr/>
        </p:nvSpPr>
        <p:spPr>
          <a:xfrm>
            <a:off x="192024" y="201168"/>
            <a:ext cx="8732520" cy="473659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67" name="TextBox 66"/>
              <p:cNvSpPr txBox="1"/>
              <p:nvPr/>
            </p:nvSpPr>
            <p:spPr>
              <a:xfrm>
                <a:off x="512849" y="1077787"/>
                <a:ext cx="4910328" cy="553998"/>
              </a:xfrm>
              <a:prstGeom prst="rect">
                <a:avLst/>
              </a:prstGeom>
              <a:noFill/>
            </p:spPr>
            <p:txBody>
              <a:bodyPr wrap="square" rtlCol="0">
                <a:spAutoFit/>
              </a:bodyPr>
              <a:lstStyle/>
              <a:p>
                <a:pPr marL="0" marR="0" lvl="0" indent="0" algn="just" defTabSz="457200" rtl="0" eaLnBrk="1" fontAlgn="auto" latinLnBrk="0" hangingPunct="1">
                  <a:lnSpc>
                    <a:spcPct val="150000"/>
                  </a:lnSpc>
                  <a:spcBef>
                    <a:spcPts val="0"/>
                  </a:spcBef>
                  <a:spcAft>
                    <a:spcPts val="0"/>
                  </a:spcAft>
                  <a:buClrTx/>
                  <a:buSzTx/>
                  <a:buFont typeface="Arial"/>
                  <a:buNone/>
                  <a:tabLst/>
                  <a:defRPr/>
                </a:pPr>
                <a:r>
                  <a:rPr kumimoji="0" lang="en-US" sz="20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Tính</a:t>
                </a:r>
                <a:r>
                  <a:rPr kumimoji="0" lang="en-US" sz="2000" b="0" i="0" u="none" strike="noStrike" kern="1200" cap="none" spc="0" normalizeH="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 độ dài </a:t>
                </a:r>
                <a14:m>
                  <m:oMath xmlns:m="http://schemas.openxmlformats.org/officeDocument/2006/math">
                    <m:r>
                      <a:rPr kumimoji="0" lang="en-US" sz="2000" b="0" i="1" u="none" strike="noStrike" kern="1200" cap="none" spc="0" normalizeH="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𝑥</m:t>
                    </m:r>
                  </m:oMath>
                </a14:m>
                <a:r>
                  <a:rPr kumimoji="0" lang="en-US" sz="2000" b="0" i="0" u="none" strike="noStrike" kern="1200" cap="none" spc="0" normalizeH="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 trong hình, biết MN // EF.</a:t>
                </a: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sym typeface="Arial"/>
                </a:endParaRPr>
              </a:p>
            </p:txBody>
          </p:sp>
        </mc:Choice>
        <mc:Fallback xmlns="">
          <p:sp>
            <p:nvSpPr>
              <p:cNvPr id="67" name="TextBox 66"/>
              <p:cNvSpPr txBox="1">
                <a:spLocks noRot="1" noChangeAspect="1" noMove="1" noResize="1" noEditPoints="1" noAdjustHandles="1" noChangeArrowheads="1" noChangeShapeType="1" noTextEdit="1"/>
              </p:cNvSpPr>
              <p:nvPr/>
            </p:nvSpPr>
            <p:spPr>
              <a:xfrm>
                <a:off x="512849" y="1077787"/>
                <a:ext cx="4910328" cy="553998"/>
              </a:xfrm>
              <a:prstGeom prst="rect">
                <a:avLst/>
              </a:prstGeom>
              <a:blipFill>
                <a:blip r:embed="rId2"/>
                <a:stretch>
                  <a:fillRect l="-1241" b="-8791"/>
                </a:stretch>
              </a:blipFill>
            </p:spPr>
            <p:txBody>
              <a:bodyPr/>
              <a:lstStyle/>
              <a:p>
                <a:r>
                  <a:rPr lang="en-US">
                    <a:noFill/>
                  </a:rPr>
                  <a:t> </a:t>
                </a:r>
              </a:p>
            </p:txBody>
          </p:sp>
        </mc:Fallback>
      </mc:AlternateContent>
      <p:sp>
        <p:nvSpPr>
          <p:cNvPr id="68" name="Rectangle 67"/>
          <p:cNvSpPr/>
          <p:nvPr/>
        </p:nvSpPr>
        <p:spPr>
          <a:xfrm>
            <a:off x="2554124" y="1871316"/>
            <a:ext cx="667170"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2000" b="1" i="1" u="sng" strike="noStrike" kern="1200" cap="none" spc="0" normalizeH="0" baseline="0" noProof="0" dirty="0">
              <a:ln>
                <a:noFill/>
              </a:ln>
              <a:solidFill>
                <a:srgbClr val="C00000"/>
              </a:solidFill>
              <a:effectLst/>
              <a:uLnTx/>
              <a:uFillTx/>
              <a:latin typeface="Calibri"/>
              <a:ea typeface="+mn-ea"/>
              <a:cs typeface="Arial"/>
              <a:sym typeface="Arial"/>
            </a:endParaRPr>
          </a:p>
        </p:txBody>
      </p:sp>
      <p:sp>
        <p:nvSpPr>
          <p:cNvPr id="69" name="Google Shape;735;p18"/>
          <p:cNvSpPr txBox="1">
            <a:spLocks noGrp="1"/>
          </p:cNvSpPr>
          <p:nvPr>
            <p:ph type="title"/>
          </p:nvPr>
        </p:nvSpPr>
        <p:spPr>
          <a:xfrm>
            <a:off x="512849" y="652892"/>
            <a:ext cx="1285328" cy="322234"/>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2200" b="1" smtClean="0">
                <a:solidFill>
                  <a:schemeClr val="bg1">
                    <a:lumMod val="50000"/>
                  </a:schemeClr>
                </a:solidFill>
                <a:highlight>
                  <a:schemeClr val="accent1"/>
                </a:highlight>
                <a:latin typeface="+mj-lt"/>
              </a:rPr>
              <a:t>Ví dụ 1:</a:t>
            </a:r>
            <a:endParaRPr sz="2200">
              <a:solidFill>
                <a:schemeClr val="bg1">
                  <a:lumMod val="50000"/>
                </a:schemeClr>
              </a:solidFill>
              <a:highlight>
                <a:schemeClr val="accent1"/>
              </a:highlight>
              <a:latin typeface="+mj-lt"/>
            </a:endParaRPr>
          </a:p>
        </p:txBody>
      </p:sp>
      <p:sp>
        <p:nvSpPr>
          <p:cNvPr id="71" name="Rectangle 70"/>
          <p:cNvSpPr/>
          <p:nvPr/>
        </p:nvSpPr>
        <p:spPr>
          <a:xfrm>
            <a:off x="512849" y="2485452"/>
            <a:ext cx="6391656" cy="958660"/>
          </a:xfrm>
          <a:prstGeom prst="rect">
            <a:avLst/>
          </a:prstGeom>
        </p:spPr>
        <p:txBody>
          <a:bodyPr wrap="square">
            <a:spAutoFit/>
          </a:bodyPr>
          <a:lstStyle/>
          <a:p>
            <a:pPr algn="just">
              <a:lnSpc>
                <a:spcPct val="150000"/>
              </a:lnSpc>
              <a:spcBef>
                <a:spcPts val="600"/>
              </a:spcBef>
              <a:spcAft>
                <a:spcPts val="800"/>
              </a:spcAft>
            </a:pPr>
            <a:r>
              <a:rPr lang="en-US" sz="2000">
                <a:latin typeface="+mj-lt"/>
                <a:ea typeface="Arial" panose="020B0604020202020204" pitchFamily="34" charset="0"/>
                <a:cs typeface="Times New Roman" panose="02020603050405020304" pitchFamily="18" charset="0"/>
              </a:rPr>
              <a:t>Xét tam giác DEF có MN // EF nên theo định lí Thalès, ta có: </a:t>
            </a:r>
          </a:p>
        </p:txBody>
      </p:sp>
      <p:pic>
        <p:nvPicPr>
          <p:cNvPr id="77" name="Picture 76"/>
          <p:cNvPicPr>
            <a:picLocks noChangeAspect="1"/>
          </p:cNvPicPr>
          <p:nvPr/>
        </p:nvPicPr>
        <p:blipFill>
          <a:blip r:embed="rId3"/>
          <a:stretch>
            <a:fillRect/>
          </a:stretch>
        </p:blipFill>
        <p:spPr>
          <a:xfrm>
            <a:off x="5744002" y="360946"/>
            <a:ext cx="2838077" cy="2013559"/>
          </a:xfrm>
          <a:prstGeom prst="rect">
            <a:avLst/>
          </a:prstGeom>
        </p:spPr>
      </p:pic>
      <p:grpSp>
        <p:nvGrpSpPr>
          <p:cNvPr id="83" name="Group 82"/>
          <p:cNvGrpSpPr/>
          <p:nvPr/>
        </p:nvGrpSpPr>
        <p:grpSpPr>
          <a:xfrm>
            <a:off x="1307473" y="3376878"/>
            <a:ext cx="2774839" cy="1062214"/>
            <a:chOff x="1307473" y="3340302"/>
            <a:chExt cx="2774839" cy="1062214"/>
          </a:xfrm>
        </p:grpSpPr>
        <mc:AlternateContent xmlns:mc="http://schemas.openxmlformats.org/markup-compatibility/2006" xmlns:a14="http://schemas.microsoft.com/office/drawing/2010/main">
          <mc:Choice Requires="a14">
            <p:sp>
              <p:nvSpPr>
                <p:cNvPr id="73" name="Rectangle 72"/>
                <p:cNvSpPr/>
                <p:nvPr/>
              </p:nvSpPr>
              <p:spPr>
                <a:xfrm>
                  <a:off x="1307473" y="3538145"/>
                  <a:ext cx="1364027" cy="66652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2000" i="1">
                                <a:latin typeface="Cambria Math" panose="02040503050406030204" pitchFamily="18" charset="0"/>
                                <a:ea typeface="Arial" panose="020B0604020202020204" pitchFamily="34" charset="0"/>
                                <a:cs typeface="Times New Roman" panose="02020603050405020304" pitchFamily="18" charset="0"/>
                              </a:rPr>
                            </m:ctrlPr>
                          </m:fPr>
                          <m:num>
                            <m:r>
                              <a:rPr lang="pt-BR" sz="2000" i="1">
                                <a:latin typeface="Cambria Math" panose="02040503050406030204" pitchFamily="18" charset="0"/>
                                <a:ea typeface="Arial" panose="020B0604020202020204" pitchFamily="34" charset="0"/>
                                <a:cs typeface="Times New Roman" panose="02020603050405020304" pitchFamily="18" charset="0"/>
                              </a:rPr>
                              <m:t>𝐷𝑀</m:t>
                            </m:r>
                          </m:num>
                          <m:den>
                            <m:r>
                              <a:rPr lang="pt-BR" sz="2000" i="1">
                                <a:latin typeface="Cambria Math" panose="02040503050406030204" pitchFamily="18" charset="0"/>
                                <a:ea typeface="Arial" panose="020B0604020202020204" pitchFamily="34" charset="0"/>
                                <a:cs typeface="Times New Roman" panose="02020603050405020304" pitchFamily="18" charset="0"/>
                              </a:rPr>
                              <m:t>𝑀𝐸</m:t>
                            </m:r>
                          </m:den>
                        </m:f>
                        <m:r>
                          <a:rPr lang="en-US" sz="2000" i="1">
                            <a:latin typeface="Cambria Math" panose="02040503050406030204" pitchFamily="18" charset="0"/>
                            <a:ea typeface="Arial" panose="020B0604020202020204" pitchFamily="34" charset="0"/>
                            <a:cs typeface="Times New Roman" panose="02020603050405020304" pitchFamily="18" charset="0"/>
                          </a:rPr>
                          <m:t>=</m:t>
                        </m:r>
                        <m:f>
                          <m:fPr>
                            <m:ctrlPr>
                              <a:rPr lang="en-US" sz="2000" i="1">
                                <a:latin typeface="Cambria Math" panose="02040503050406030204" pitchFamily="18" charset="0"/>
                                <a:ea typeface="Arial" panose="020B0604020202020204" pitchFamily="34" charset="0"/>
                                <a:cs typeface="Times New Roman" panose="02020603050405020304" pitchFamily="18" charset="0"/>
                              </a:rPr>
                            </m:ctrlPr>
                          </m:fPr>
                          <m:num>
                            <m:r>
                              <a:rPr lang="pt-BR" sz="2000" i="1">
                                <a:latin typeface="Cambria Math" panose="02040503050406030204" pitchFamily="18" charset="0"/>
                                <a:ea typeface="Arial" panose="020B0604020202020204" pitchFamily="34" charset="0"/>
                                <a:cs typeface="Times New Roman" panose="02020603050405020304" pitchFamily="18" charset="0"/>
                              </a:rPr>
                              <m:t>𝐷𝑁</m:t>
                            </m:r>
                          </m:num>
                          <m:den>
                            <m:r>
                              <a:rPr lang="pt-BR" sz="2000" i="1">
                                <a:latin typeface="Cambria Math" panose="02040503050406030204" pitchFamily="18" charset="0"/>
                                <a:ea typeface="Arial" panose="020B0604020202020204" pitchFamily="34" charset="0"/>
                                <a:cs typeface="Times New Roman" panose="02020603050405020304" pitchFamily="18" charset="0"/>
                              </a:rPr>
                              <m:t>𝑁𝐹</m:t>
                            </m:r>
                          </m:den>
                        </m:f>
                      </m:oMath>
                    </m:oMathPara>
                  </a14:m>
                  <a:endParaRPr lang="en-US"/>
                </a:p>
              </p:txBody>
            </p:sp>
          </mc:Choice>
          <mc:Fallback xmlns="">
            <p:sp>
              <p:nvSpPr>
                <p:cNvPr id="73" name="Rectangle 72"/>
                <p:cNvSpPr>
                  <a:spLocks noRot="1" noChangeAspect="1" noMove="1" noResize="1" noEditPoints="1" noAdjustHandles="1" noChangeArrowheads="1" noChangeShapeType="1" noTextEdit="1"/>
                </p:cNvSpPr>
                <p:nvPr/>
              </p:nvSpPr>
              <p:spPr>
                <a:xfrm>
                  <a:off x="1307473" y="3538145"/>
                  <a:ext cx="1364027" cy="666529"/>
                </a:xfrm>
                <a:prstGeom prst="rect">
                  <a:avLst/>
                </a:prstGeom>
                <a:blipFill>
                  <a:blip r:embed="rId4"/>
                  <a:stretch>
                    <a:fillRect/>
                  </a:stretch>
                </a:blipFill>
              </p:spPr>
              <p:txBody>
                <a:bodyPr/>
                <a:lstStyle/>
                <a:p>
                  <a:r>
                    <a:rPr lang="en-US">
                      <a:noFill/>
                    </a:rPr>
                    <a:t> </a:t>
                  </a:r>
                </a:p>
              </p:txBody>
            </p:sp>
          </mc:Fallback>
        </mc:AlternateContent>
        <p:grpSp>
          <p:nvGrpSpPr>
            <p:cNvPr id="82" name="Group 81"/>
            <p:cNvGrpSpPr/>
            <p:nvPr/>
          </p:nvGrpSpPr>
          <p:grpSpPr>
            <a:xfrm>
              <a:off x="2623053" y="3340302"/>
              <a:ext cx="1459259" cy="1062214"/>
              <a:chOff x="2623053" y="3340302"/>
              <a:chExt cx="1459259" cy="1062214"/>
            </a:xfrm>
          </p:grpSpPr>
          <p:sp>
            <p:nvSpPr>
              <p:cNvPr id="78" name="Rectangle 77"/>
              <p:cNvSpPr/>
              <p:nvPr/>
            </p:nvSpPr>
            <p:spPr>
              <a:xfrm>
                <a:off x="2623053" y="3622911"/>
                <a:ext cx="598241" cy="496996"/>
              </a:xfrm>
              <a:prstGeom prst="rect">
                <a:avLst/>
              </a:prstGeom>
            </p:spPr>
            <p:txBody>
              <a:bodyPr wrap="none">
                <a:spAutoFit/>
              </a:bodyPr>
              <a:lstStyle/>
              <a:p>
                <a:pPr lvl="0" algn="just">
                  <a:lnSpc>
                    <a:spcPct val="150000"/>
                  </a:lnSpc>
                  <a:spcBef>
                    <a:spcPts val="600"/>
                  </a:spcBef>
                  <a:spcAft>
                    <a:spcPts val="800"/>
                  </a:spcAft>
                </a:pPr>
                <a:r>
                  <a:rPr lang="en-US" sz="2000" smtClean="0">
                    <a:ea typeface="Dotum" panose="020B0600000101010101" pitchFamily="34" charset="-127"/>
                    <a:cs typeface="Times New Roman" panose="02020603050405020304" pitchFamily="18" charset="0"/>
                  </a:rPr>
                  <a:t>hay</a:t>
                </a:r>
                <a:endParaRPr lang="en-US" sz="2000">
                  <a:ea typeface="Arial" panose="020B060402020202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79" name="Rectangle 78"/>
                  <p:cNvSpPr/>
                  <p:nvPr/>
                </p:nvSpPr>
                <p:spPr>
                  <a:xfrm>
                    <a:off x="3205597" y="3340302"/>
                    <a:ext cx="876715" cy="1062214"/>
                  </a:xfrm>
                  <a:prstGeom prst="rect">
                    <a:avLst/>
                  </a:prstGeom>
                </p:spPr>
                <p:txBody>
                  <a:bodyPr wrap="none">
                    <a:spAutoFit/>
                  </a:bodyPr>
                  <a:lstStyle/>
                  <a:p>
                    <a:pPr lvl="0" algn="just">
                      <a:lnSpc>
                        <a:spcPct val="150000"/>
                      </a:lnSpc>
                      <a:spcBef>
                        <a:spcPts val="600"/>
                      </a:spcBef>
                      <a:spcAft>
                        <a:spcPts val="800"/>
                      </a:spcAft>
                    </a:pPr>
                    <a14:m>
                      <m:oMathPara xmlns:m="http://schemas.openxmlformats.org/officeDocument/2006/math">
                        <m:oMathParaPr>
                          <m:jc m:val="centerGroup"/>
                        </m:oMathParaPr>
                        <m:oMath xmlns:m="http://schemas.openxmlformats.org/officeDocument/2006/math">
                          <m:f>
                            <m:fPr>
                              <m:ctrlPr>
                                <a:rPr lang="en-US" sz="2000" i="1">
                                  <a:latin typeface="Cambria Math" panose="02040503050406030204" pitchFamily="18" charset="0"/>
                                  <a:ea typeface="Dotum" panose="020B0600000101010101" pitchFamily="34" charset="-127"/>
                                  <a:cs typeface="Times New Roman" panose="02020603050405020304" pitchFamily="18" charset="0"/>
                                </a:rPr>
                              </m:ctrlPr>
                            </m:fPr>
                            <m:num>
                              <m:r>
                                <a:rPr lang="en-US" sz="2000" i="1">
                                  <a:latin typeface="Cambria Math" panose="02040503050406030204" pitchFamily="18" charset="0"/>
                                  <a:ea typeface="Dotum" panose="020B0600000101010101" pitchFamily="34" charset="-127"/>
                                  <a:cs typeface="Times New Roman" panose="02020603050405020304" pitchFamily="18" charset="0"/>
                                </a:rPr>
                                <m:t>2</m:t>
                              </m:r>
                            </m:num>
                            <m:den>
                              <m:r>
                                <a:rPr lang="en-US" sz="2000" i="1">
                                  <a:latin typeface="Cambria Math" panose="02040503050406030204" pitchFamily="18" charset="0"/>
                                  <a:ea typeface="Dotum" panose="020B0600000101010101" pitchFamily="34" charset="-127"/>
                                  <a:cs typeface="Times New Roman" panose="02020603050405020304" pitchFamily="18" charset="0"/>
                                </a:rPr>
                                <m:t>4</m:t>
                              </m:r>
                            </m:den>
                          </m:f>
                          <m:r>
                            <a:rPr lang="en-US" sz="2000" i="1">
                              <a:latin typeface="Cambria Math" panose="02040503050406030204" pitchFamily="18" charset="0"/>
                              <a:ea typeface="Dotum" panose="020B0600000101010101" pitchFamily="34" charset="-127"/>
                              <a:cs typeface="Times New Roman" panose="02020603050405020304" pitchFamily="18" charset="0"/>
                            </a:rPr>
                            <m:t>=</m:t>
                          </m:r>
                          <m:f>
                            <m:fPr>
                              <m:ctrlPr>
                                <a:rPr lang="en-US" sz="2000" i="1">
                                  <a:latin typeface="Cambria Math" panose="02040503050406030204" pitchFamily="18" charset="0"/>
                                  <a:ea typeface="Dotum" panose="020B0600000101010101" pitchFamily="34" charset="-127"/>
                                  <a:cs typeface="Times New Roman" panose="02020603050405020304" pitchFamily="18" charset="0"/>
                                </a:rPr>
                              </m:ctrlPr>
                            </m:fPr>
                            <m:num>
                              <m:r>
                                <a:rPr lang="en-US" sz="2000" i="1">
                                  <a:latin typeface="Cambria Math" panose="02040503050406030204" pitchFamily="18" charset="0"/>
                                  <a:ea typeface="Dotum" panose="020B0600000101010101" pitchFamily="34" charset="-127"/>
                                  <a:cs typeface="Times New Roman" panose="02020603050405020304" pitchFamily="18" charset="0"/>
                                </a:rPr>
                                <m:t>𝑥</m:t>
                              </m:r>
                            </m:num>
                            <m:den>
                              <m:r>
                                <a:rPr lang="en-US" sz="2000" i="1">
                                  <a:latin typeface="Cambria Math" panose="02040503050406030204" pitchFamily="18" charset="0"/>
                                  <a:ea typeface="Dotum" panose="020B0600000101010101" pitchFamily="34" charset="-127"/>
                                  <a:cs typeface="Times New Roman" panose="02020603050405020304" pitchFamily="18" charset="0"/>
                                </a:rPr>
                                <m:t>5</m:t>
                              </m:r>
                            </m:den>
                          </m:f>
                        </m:oMath>
                      </m:oMathPara>
                    </a14:m>
                    <a:endParaRPr lang="en-US" sz="2000">
                      <a:ea typeface="Arial" panose="020B0604020202020204" pitchFamily="34" charset="0"/>
                      <a:cs typeface="Times New Roman" panose="02020603050405020304" pitchFamily="18" charset="0"/>
                    </a:endParaRPr>
                  </a:p>
                </p:txBody>
              </p:sp>
            </mc:Choice>
            <mc:Fallback xmlns="">
              <p:sp>
                <p:nvSpPr>
                  <p:cNvPr id="79" name="Rectangle 78"/>
                  <p:cNvSpPr>
                    <a:spLocks noRot="1" noChangeAspect="1" noMove="1" noResize="1" noEditPoints="1" noAdjustHandles="1" noChangeArrowheads="1" noChangeShapeType="1" noTextEdit="1"/>
                  </p:cNvSpPr>
                  <p:nvPr/>
                </p:nvSpPr>
                <p:spPr>
                  <a:xfrm>
                    <a:off x="3205597" y="3340302"/>
                    <a:ext cx="876715" cy="1062214"/>
                  </a:xfrm>
                  <a:prstGeom prst="rect">
                    <a:avLst/>
                  </a:prstGeom>
                  <a:blipFill>
                    <a:blip r:embed="rId5"/>
                    <a:stretch>
                      <a:fillRect/>
                    </a:stretch>
                  </a:blipFill>
                </p:spPr>
                <p:txBody>
                  <a:bodyPr/>
                  <a:lstStyle/>
                  <a:p>
                    <a:r>
                      <a:rPr lang="en-US">
                        <a:noFill/>
                      </a:rPr>
                      <a:t> </a:t>
                    </a:r>
                  </a:p>
                </p:txBody>
              </p:sp>
            </mc:Fallback>
          </mc:AlternateContent>
        </p:grpSp>
      </p:grpSp>
      <p:grpSp>
        <p:nvGrpSpPr>
          <p:cNvPr id="84" name="Group 83"/>
          <p:cNvGrpSpPr/>
          <p:nvPr/>
        </p:nvGrpSpPr>
        <p:grpSpPr>
          <a:xfrm>
            <a:off x="4179593" y="3367734"/>
            <a:ext cx="2584982" cy="1068626"/>
            <a:chOff x="4170449" y="3340302"/>
            <a:chExt cx="2584982" cy="1068626"/>
          </a:xfrm>
        </p:grpSpPr>
        <p:sp>
          <p:nvSpPr>
            <p:cNvPr id="80" name="Rectangle 79"/>
            <p:cNvSpPr/>
            <p:nvPr/>
          </p:nvSpPr>
          <p:spPr>
            <a:xfrm>
              <a:off x="4170449" y="3622911"/>
              <a:ext cx="881973" cy="496996"/>
            </a:xfrm>
            <a:prstGeom prst="rect">
              <a:avLst/>
            </a:prstGeom>
          </p:spPr>
          <p:txBody>
            <a:bodyPr wrap="none">
              <a:spAutoFit/>
            </a:bodyPr>
            <a:lstStyle/>
            <a:p>
              <a:pPr lvl="0" algn="just">
                <a:lnSpc>
                  <a:spcPct val="150000"/>
                </a:lnSpc>
                <a:spcBef>
                  <a:spcPts val="600"/>
                </a:spcBef>
                <a:spcAft>
                  <a:spcPts val="800"/>
                </a:spcAft>
              </a:pPr>
              <a:r>
                <a:rPr lang="en-US" sz="2000">
                  <a:ea typeface="Dotum" panose="020B0600000101010101" pitchFamily="34" charset="-127"/>
                  <a:cs typeface="Times New Roman" panose="02020603050405020304" pitchFamily="18" charset="0"/>
                </a:rPr>
                <a:t>suy </a:t>
              </a:r>
              <a:r>
                <a:rPr lang="en-US" sz="2000" smtClean="0">
                  <a:ea typeface="Dotum" panose="020B0600000101010101" pitchFamily="34" charset="-127"/>
                  <a:cs typeface="Times New Roman" panose="02020603050405020304" pitchFamily="18" charset="0"/>
                </a:rPr>
                <a:t>ra</a:t>
              </a:r>
              <a:endParaRPr lang="en-US" sz="2000">
                <a:ea typeface="Arial" panose="020B060402020202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81" name="Rectangle 80"/>
                <p:cNvSpPr/>
                <p:nvPr/>
              </p:nvSpPr>
              <p:spPr>
                <a:xfrm>
                  <a:off x="5010081" y="3340302"/>
                  <a:ext cx="1745350" cy="1068626"/>
                </a:xfrm>
                <a:prstGeom prst="rect">
                  <a:avLst/>
                </a:prstGeom>
              </p:spPr>
              <p:txBody>
                <a:bodyPr wrap="none">
                  <a:spAutoFit/>
                </a:bodyPr>
                <a:lstStyle/>
                <a:p>
                  <a:pPr lvl="0" algn="just">
                    <a:lnSpc>
                      <a:spcPct val="150000"/>
                    </a:lnSpc>
                    <a:spcBef>
                      <a:spcPts val="600"/>
                    </a:spcBef>
                    <a:spcAft>
                      <a:spcPts val="800"/>
                    </a:spcAft>
                  </a:pPr>
                  <a14:m>
                    <m:oMathPara xmlns:m="http://schemas.openxmlformats.org/officeDocument/2006/math">
                      <m:oMathParaPr>
                        <m:jc m:val="centerGroup"/>
                      </m:oMathParaPr>
                      <m:oMath xmlns:m="http://schemas.openxmlformats.org/officeDocument/2006/math">
                        <m:r>
                          <a:rPr lang="en-US" sz="2000" i="1">
                            <a:latin typeface="Cambria Math" panose="02040503050406030204" pitchFamily="18" charset="0"/>
                            <a:ea typeface="Dotum" panose="020B0600000101010101" pitchFamily="34" charset="-127"/>
                            <a:cs typeface="Times New Roman" panose="02020603050405020304" pitchFamily="18" charset="0"/>
                          </a:rPr>
                          <m:t>𝑥</m:t>
                        </m:r>
                        <m:r>
                          <a:rPr lang="en-US" sz="2000" i="1">
                            <a:latin typeface="Cambria Math" panose="02040503050406030204" pitchFamily="18" charset="0"/>
                            <a:ea typeface="Dotum" panose="020B0600000101010101" pitchFamily="34" charset="-127"/>
                            <a:cs typeface="Times New Roman" panose="02020603050405020304" pitchFamily="18" charset="0"/>
                          </a:rPr>
                          <m:t>=</m:t>
                        </m:r>
                        <m:f>
                          <m:fPr>
                            <m:ctrlPr>
                              <a:rPr lang="en-US" sz="2000" i="1">
                                <a:latin typeface="Cambria Math" panose="02040503050406030204" pitchFamily="18" charset="0"/>
                                <a:ea typeface="Dotum" panose="020B0600000101010101" pitchFamily="34" charset="-127"/>
                                <a:cs typeface="Times New Roman" panose="02020603050405020304" pitchFamily="18" charset="0"/>
                              </a:rPr>
                            </m:ctrlPr>
                          </m:fPr>
                          <m:num>
                            <m:r>
                              <a:rPr lang="en-US" sz="2000" i="1">
                                <a:latin typeface="Cambria Math" panose="02040503050406030204" pitchFamily="18" charset="0"/>
                                <a:ea typeface="Dotum" panose="020B0600000101010101" pitchFamily="34" charset="-127"/>
                                <a:cs typeface="Times New Roman" panose="02020603050405020304" pitchFamily="18" charset="0"/>
                              </a:rPr>
                              <m:t>2.5</m:t>
                            </m:r>
                          </m:num>
                          <m:den>
                            <m:r>
                              <a:rPr lang="en-US" sz="2000" i="1">
                                <a:latin typeface="Cambria Math" panose="02040503050406030204" pitchFamily="18" charset="0"/>
                                <a:ea typeface="Dotum" panose="020B0600000101010101" pitchFamily="34" charset="-127"/>
                                <a:cs typeface="Times New Roman" panose="02020603050405020304" pitchFamily="18" charset="0"/>
                              </a:rPr>
                              <m:t>4</m:t>
                            </m:r>
                          </m:den>
                        </m:f>
                        <m:r>
                          <a:rPr lang="en-US" sz="2000" i="1">
                            <a:latin typeface="Cambria Math" panose="02040503050406030204" pitchFamily="18" charset="0"/>
                            <a:ea typeface="Dotum" panose="020B0600000101010101" pitchFamily="34" charset="-127"/>
                            <a:cs typeface="Times New Roman" panose="02020603050405020304" pitchFamily="18" charset="0"/>
                          </a:rPr>
                          <m:t>=2,5</m:t>
                        </m:r>
                      </m:oMath>
                    </m:oMathPara>
                  </a14:m>
                  <a:endParaRPr lang="en-US" sz="2000">
                    <a:ea typeface="Arial" panose="020B0604020202020204" pitchFamily="34" charset="0"/>
                    <a:cs typeface="Times New Roman" panose="02020603050405020304" pitchFamily="18" charset="0"/>
                  </a:endParaRPr>
                </a:p>
              </p:txBody>
            </p:sp>
          </mc:Choice>
          <mc:Fallback xmlns="">
            <p:sp>
              <p:nvSpPr>
                <p:cNvPr id="81" name="Rectangle 80"/>
                <p:cNvSpPr>
                  <a:spLocks noRot="1" noChangeAspect="1" noMove="1" noResize="1" noEditPoints="1" noAdjustHandles="1" noChangeArrowheads="1" noChangeShapeType="1" noTextEdit="1"/>
                </p:cNvSpPr>
                <p:nvPr/>
              </p:nvSpPr>
              <p:spPr>
                <a:xfrm>
                  <a:off x="5010081" y="3340302"/>
                  <a:ext cx="1745350" cy="1068626"/>
                </a:xfrm>
                <a:prstGeom prst="rect">
                  <a:avLst/>
                </a:prstGeom>
                <a:blipFill>
                  <a:blip r:embed="rId6"/>
                  <a:stretch>
                    <a:fillRect/>
                  </a:stretch>
                </a:blipFill>
              </p:spPr>
              <p:txBody>
                <a:bodyPr/>
                <a:lstStyle/>
                <a:p>
                  <a:r>
                    <a:rPr lang="en-US">
                      <a:noFill/>
                    </a:rPr>
                    <a:t> </a:t>
                  </a:r>
                </a:p>
              </p:txBody>
            </p:sp>
          </mc:Fallback>
        </mc:AlternateContent>
      </p:grpSp>
      <p:pic>
        <p:nvPicPr>
          <p:cNvPr id="85" name="Picture 84"/>
          <p:cNvPicPr>
            <a:picLocks noChangeAspect="1"/>
          </p:cNvPicPr>
          <p:nvPr/>
        </p:nvPicPr>
        <p:blipFill>
          <a:blip r:embed="rId7"/>
          <a:stretch>
            <a:fillRect/>
          </a:stretch>
        </p:blipFill>
        <p:spPr>
          <a:xfrm>
            <a:off x="7626330" y="4110763"/>
            <a:ext cx="1007346" cy="756113"/>
          </a:xfrm>
          <a:prstGeom prst="rect">
            <a:avLst/>
          </a:prstGeom>
        </p:spPr>
      </p:pic>
      <p:pic>
        <p:nvPicPr>
          <p:cNvPr id="87" name="Picture 86"/>
          <p:cNvPicPr>
            <a:picLocks noChangeAspect="1"/>
          </p:cNvPicPr>
          <p:nvPr/>
        </p:nvPicPr>
        <p:blipFill>
          <a:blip r:embed="rId8"/>
          <a:stretch>
            <a:fillRect/>
          </a:stretch>
        </p:blipFill>
        <p:spPr>
          <a:xfrm rot="11551457">
            <a:off x="8205257" y="-203452"/>
            <a:ext cx="786452" cy="780356"/>
          </a:xfrm>
          <a:prstGeom prst="rect">
            <a:avLst/>
          </a:prstGeom>
        </p:spPr>
      </p:pic>
      <p:pic>
        <p:nvPicPr>
          <p:cNvPr id="88" name="Picture 87"/>
          <p:cNvPicPr>
            <a:picLocks noChangeAspect="1"/>
          </p:cNvPicPr>
          <p:nvPr/>
        </p:nvPicPr>
        <p:blipFill>
          <a:blip r:embed="rId8"/>
          <a:stretch>
            <a:fillRect/>
          </a:stretch>
        </p:blipFill>
        <p:spPr>
          <a:xfrm rot="1611920">
            <a:off x="-152647" y="4279493"/>
            <a:ext cx="786452" cy="780356"/>
          </a:xfrm>
          <a:prstGeom prst="rect">
            <a:avLst/>
          </a:prstGeom>
        </p:spPr>
      </p:pic>
    </p:spTree>
    <p:extLst>
      <p:ext uri="{BB962C8B-B14F-4D97-AF65-F5344CB8AC3E}">
        <p14:creationId xmlns:p14="http://schemas.microsoft.com/office/powerpoint/2010/main" val="336702284"/>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randombar(horizontal)">
                                      <p:cBhvr>
                                        <p:cTn id="7" dur="500"/>
                                        <p:tgtEl>
                                          <p:spTgt spid="6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9"/>
                                        </p:tgtEl>
                                        <p:attrNameLst>
                                          <p:attrName>style.visibility</p:attrName>
                                        </p:attrNameLst>
                                      </p:cBhvr>
                                      <p:to>
                                        <p:strVal val="visible"/>
                                      </p:to>
                                    </p:set>
                                    <p:animEffect transition="in" filter="randombar(horizontal)">
                                      <p:cBhvr>
                                        <p:cTn id="10" dur="500"/>
                                        <p:tgtEl>
                                          <p:spTgt spid="69"/>
                                        </p:tgtEl>
                                      </p:cBhvr>
                                    </p:animEffect>
                                  </p:childTnLst>
                                </p:cTn>
                              </p:par>
                              <p:par>
                                <p:cTn id="11" presetID="14" presetClass="entr" presetSubtype="10" fill="hold" nodeType="withEffect">
                                  <p:stCondLst>
                                    <p:cond delay="0"/>
                                  </p:stCondLst>
                                  <p:childTnLst>
                                    <p:set>
                                      <p:cBhvr>
                                        <p:cTn id="12" dur="1" fill="hold">
                                          <p:stCondLst>
                                            <p:cond delay="0"/>
                                          </p:stCondLst>
                                        </p:cTn>
                                        <p:tgtEl>
                                          <p:spTgt spid="77"/>
                                        </p:tgtEl>
                                        <p:attrNameLst>
                                          <p:attrName>style.visibility</p:attrName>
                                        </p:attrNameLst>
                                      </p:cBhvr>
                                      <p:to>
                                        <p:strVal val="visible"/>
                                      </p:to>
                                    </p:set>
                                    <p:animEffect transition="in" filter="randombar(horizontal)">
                                      <p:cBhvr>
                                        <p:cTn id="13" dur="500"/>
                                        <p:tgtEl>
                                          <p:spTgt spid="77"/>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68"/>
                                        </p:tgtEl>
                                        <p:attrNameLst>
                                          <p:attrName>style.visibility</p:attrName>
                                        </p:attrNameLst>
                                      </p:cBhvr>
                                      <p:to>
                                        <p:strVal val="visible"/>
                                      </p:to>
                                    </p:set>
                                    <p:animEffect transition="in" filter="barn(inVertical)">
                                      <p:cBhvr>
                                        <p:cTn id="18" dur="500"/>
                                        <p:tgtEl>
                                          <p:spTgt spid="68"/>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71"/>
                                        </p:tgtEl>
                                        <p:attrNameLst>
                                          <p:attrName>style.visibility</p:attrName>
                                        </p:attrNameLst>
                                      </p:cBhvr>
                                      <p:to>
                                        <p:strVal val="visible"/>
                                      </p:to>
                                    </p:set>
                                    <p:animEffect transition="in" filter="fade">
                                      <p:cBhvr>
                                        <p:cTn id="23" dur="500"/>
                                        <p:tgtEl>
                                          <p:spTgt spid="71"/>
                                        </p:tgtEl>
                                      </p:cBhvr>
                                    </p:animEffect>
                                    <p:anim calcmode="lin" valueType="num">
                                      <p:cBhvr>
                                        <p:cTn id="24" dur="500" fill="hold"/>
                                        <p:tgtEl>
                                          <p:spTgt spid="71"/>
                                        </p:tgtEl>
                                        <p:attrNameLst>
                                          <p:attrName>ppt_x</p:attrName>
                                        </p:attrNameLst>
                                      </p:cBhvr>
                                      <p:tavLst>
                                        <p:tav tm="0">
                                          <p:val>
                                            <p:strVal val="#ppt_x"/>
                                          </p:val>
                                        </p:tav>
                                        <p:tav tm="100000">
                                          <p:val>
                                            <p:strVal val="#ppt_x"/>
                                          </p:val>
                                        </p:tav>
                                      </p:tavLst>
                                    </p:anim>
                                    <p:anim calcmode="lin" valueType="num">
                                      <p:cBhvr>
                                        <p:cTn id="25" dur="500" fill="hold"/>
                                        <p:tgtEl>
                                          <p:spTgt spid="71"/>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83"/>
                                        </p:tgtEl>
                                        <p:attrNameLst>
                                          <p:attrName>style.visibility</p:attrName>
                                        </p:attrNameLst>
                                      </p:cBhvr>
                                      <p:to>
                                        <p:strVal val="visible"/>
                                      </p:to>
                                    </p:set>
                                    <p:animEffect transition="in" filter="fade">
                                      <p:cBhvr>
                                        <p:cTn id="28" dur="500"/>
                                        <p:tgtEl>
                                          <p:spTgt spid="83"/>
                                        </p:tgtEl>
                                      </p:cBhvr>
                                    </p:animEffect>
                                    <p:anim calcmode="lin" valueType="num">
                                      <p:cBhvr>
                                        <p:cTn id="29" dur="500" fill="hold"/>
                                        <p:tgtEl>
                                          <p:spTgt spid="83"/>
                                        </p:tgtEl>
                                        <p:attrNameLst>
                                          <p:attrName>ppt_x</p:attrName>
                                        </p:attrNameLst>
                                      </p:cBhvr>
                                      <p:tavLst>
                                        <p:tav tm="0">
                                          <p:val>
                                            <p:strVal val="#ppt_x"/>
                                          </p:val>
                                        </p:tav>
                                        <p:tav tm="100000">
                                          <p:val>
                                            <p:strVal val="#ppt_x"/>
                                          </p:val>
                                        </p:tav>
                                      </p:tavLst>
                                    </p:anim>
                                    <p:anim calcmode="lin" valueType="num">
                                      <p:cBhvr>
                                        <p:cTn id="30" dur="500" fill="hold"/>
                                        <p:tgtEl>
                                          <p:spTgt spid="83"/>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84"/>
                                        </p:tgtEl>
                                        <p:attrNameLst>
                                          <p:attrName>style.visibility</p:attrName>
                                        </p:attrNameLst>
                                      </p:cBhvr>
                                      <p:to>
                                        <p:strVal val="visible"/>
                                      </p:to>
                                    </p:set>
                                    <p:animEffect transition="in" filter="fade">
                                      <p:cBhvr>
                                        <p:cTn id="33" dur="500"/>
                                        <p:tgtEl>
                                          <p:spTgt spid="84"/>
                                        </p:tgtEl>
                                      </p:cBhvr>
                                    </p:animEffect>
                                    <p:anim calcmode="lin" valueType="num">
                                      <p:cBhvr>
                                        <p:cTn id="34" dur="500" fill="hold"/>
                                        <p:tgtEl>
                                          <p:spTgt spid="84"/>
                                        </p:tgtEl>
                                        <p:attrNameLst>
                                          <p:attrName>ppt_x</p:attrName>
                                        </p:attrNameLst>
                                      </p:cBhvr>
                                      <p:tavLst>
                                        <p:tav tm="0">
                                          <p:val>
                                            <p:strVal val="#ppt_x"/>
                                          </p:val>
                                        </p:tav>
                                        <p:tav tm="100000">
                                          <p:val>
                                            <p:strVal val="#ppt_x"/>
                                          </p:val>
                                        </p:tav>
                                      </p:tavLst>
                                    </p:anim>
                                    <p:anim calcmode="lin" valueType="num">
                                      <p:cBhvr>
                                        <p:cTn id="35" dur="500" fill="hold"/>
                                        <p:tgtEl>
                                          <p:spTgt spid="8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P spid="68" grpId="0"/>
      <p:bldP spid="69" grpId="0"/>
      <p:bldP spid="7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210312" y="4773168"/>
            <a:ext cx="9509760" cy="598802"/>
          </a:xfrm>
          <a:prstGeom prst="rect">
            <a:avLst/>
          </a:prstGeom>
          <a:solidFill>
            <a:srgbClr val="C7EBF0"/>
          </a:solidFill>
          <a:ln>
            <a:solidFill>
              <a:srgbClr val="C7EB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89AE2"/>
              </a:solidFill>
              <a:effectLst/>
              <a:uLnTx/>
              <a:uFillTx/>
              <a:latin typeface="Arial"/>
              <a:ea typeface="+mn-ea"/>
              <a:cs typeface="+mn-cs"/>
              <a:sym typeface="Arial"/>
            </a:endParaRPr>
          </a:p>
        </p:txBody>
      </p:sp>
      <p:sp>
        <p:nvSpPr>
          <p:cNvPr id="11" name="TextBox 10"/>
          <p:cNvSpPr txBox="1"/>
          <p:nvPr/>
        </p:nvSpPr>
        <p:spPr>
          <a:xfrm>
            <a:off x="1165497" y="400939"/>
            <a:ext cx="2649655" cy="669414"/>
          </a:xfrm>
          <a:prstGeom prst="rect">
            <a:avLst/>
          </a:prstGeom>
          <a:solidFill>
            <a:srgbClr val="C7EBF0"/>
          </a:solidFill>
          <a:ln w="1270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 typeface="Arial"/>
              <a:buNone/>
              <a:tabLst/>
              <a:defRPr/>
            </a:pPr>
            <a:r>
              <a:rPr kumimoji="0" lang="en-US" sz="2500" b="1" i="0" u="none" strike="noStrike" kern="1200" cap="none" spc="0" normalizeH="0" baseline="0" noProof="0">
                <a:ln>
                  <a:noFill/>
                </a:ln>
                <a:solidFill>
                  <a:srgbClr val="189AE2">
                    <a:lumMod val="50000"/>
                  </a:srgbClr>
                </a:solidFill>
                <a:effectLst/>
                <a:uLnTx/>
                <a:uFillTx/>
                <a:latin typeface="Arial" panose="020B0604020202020204" pitchFamily="34" charset="0"/>
                <a:ea typeface="+mn-ea"/>
                <a:cs typeface="Arial" panose="020B0604020202020204" pitchFamily="34" charset="0"/>
                <a:sym typeface="Arial"/>
              </a:rPr>
              <a:t>LUYỆN TẬP </a:t>
            </a:r>
            <a:r>
              <a:rPr lang="en-US" sz="2500" b="1" kern="1200">
                <a:solidFill>
                  <a:srgbClr val="189AE2">
                    <a:lumMod val="50000"/>
                  </a:srgbClr>
                </a:solidFill>
                <a:latin typeface="Arial" panose="020B0604020202020204" pitchFamily="34" charset="0"/>
                <a:ea typeface="+mn-ea"/>
                <a:cs typeface="Arial" panose="020B0604020202020204" pitchFamily="34" charset="0"/>
              </a:rPr>
              <a:t>3</a:t>
            </a:r>
            <a:endParaRPr kumimoji="0" lang="en-US" sz="2500" b="1" i="0" u="none" strike="noStrike" kern="1200" cap="none" spc="0" normalizeH="0" baseline="0" noProof="0">
              <a:ln>
                <a:noFill/>
              </a:ln>
              <a:solidFill>
                <a:srgbClr val="189AE2">
                  <a:lumMod val="50000"/>
                </a:srgbClr>
              </a:solidFill>
              <a:effectLst/>
              <a:uLnTx/>
              <a:uFillTx/>
              <a:latin typeface="Arial" panose="020B0604020202020204" pitchFamily="34" charset="0"/>
              <a:ea typeface="+mn-ea"/>
              <a:cs typeface="Arial" panose="020B0604020202020204" pitchFamily="34" charset="0"/>
              <a:sym typeface="Arial"/>
            </a:endParaRPr>
          </a:p>
        </p:txBody>
      </p:sp>
      <p:sp>
        <p:nvSpPr>
          <p:cNvPr id="14" name="TextBox 13"/>
          <p:cNvSpPr txBox="1"/>
          <p:nvPr/>
        </p:nvSpPr>
        <p:spPr>
          <a:xfrm>
            <a:off x="3815152" y="458647"/>
            <a:ext cx="4396160" cy="553998"/>
          </a:xfrm>
          <a:prstGeom prst="rect">
            <a:avLst/>
          </a:prstGeom>
          <a:noFill/>
        </p:spPr>
        <p:txBody>
          <a:bodyPr wrap="square" rtlCol="0">
            <a:spAutoFit/>
          </a:bodyPr>
          <a:lstStyle/>
          <a:p>
            <a:pPr lvl="0" algn="just" defTabSz="457200">
              <a:lnSpc>
                <a:spcPct val="150000"/>
              </a:lnSpc>
              <a:spcAft>
                <a:spcPts val="400"/>
              </a:spcAft>
              <a:buClrTx/>
              <a:defRPr/>
            </a:pPr>
            <a:r>
              <a:rPr lang="vi-VN" sz="2000" kern="1200">
                <a:solidFill>
                  <a:prstClr val="black"/>
                </a:solidFill>
                <a:latin typeface="Arial" panose="020B0604020202020204" pitchFamily="34" charset="0"/>
                <a:ea typeface="+mn-ea"/>
                <a:cs typeface="Arial" panose="020B0604020202020204" pitchFamily="34" charset="0"/>
              </a:rPr>
              <a:t> Tìm các độ dài x, y trong Hình 4.6.</a:t>
            </a:r>
            <a:endPar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pic>
        <p:nvPicPr>
          <p:cNvPr id="16" name="Picture 15"/>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1263073" y="1310240"/>
            <a:ext cx="6691005" cy="2974922"/>
          </a:xfrm>
          <a:prstGeom prst="rect">
            <a:avLst/>
          </a:prstGeom>
        </p:spPr>
      </p:pic>
      <p:pic>
        <p:nvPicPr>
          <p:cNvPr id="17" name="Picture 16"/>
          <p:cNvPicPr>
            <a:picLocks noChangeAspect="1"/>
          </p:cNvPicPr>
          <p:nvPr/>
        </p:nvPicPr>
        <p:blipFill>
          <a:blip r:embed="rId4"/>
          <a:stretch>
            <a:fillRect/>
          </a:stretch>
        </p:blipFill>
        <p:spPr>
          <a:xfrm>
            <a:off x="146304" y="3632565"/>
            <a:ext cx="1474289" cy="1140603"/>
          </a:xfrm>
          <a:prstGeom prst="rect">
            <a:avLst/>
          </a:prstGeom>
        </p:spPr>
      </p:pic>
      <p:grpSp>
        <p:nvGrpSpPr>
          <p:cNvPr id="18" name="Google Shape;424;p35"/>
          <p:cNvGrpSpPr/>
          <p:nvPr/>
        </p:nvGrpSpPr>
        <p:grpSpPr>
          <a:xfrm rot="20182401">
            <a:off x="8375937" y="1202513"/>
            <a:ext cx="869384" cy="1003366"/>
            <a:chOff x="863425" y="2507500"/>
            <a:chExt cx="471750" cy="505150"/>
          </a:xfrm>
        </p:grpSpPr>
        <p:sp>
          <p:nvSpPr>
            <p:cNvPr id="19" name="Google Shape;425;p35"/>
            <p:cNvSpPr/>
            <p:nvPr/>
          </p:nvSpPr>
          <p:spPr>
            <a:xfrm>
              <a:off x="885950" y="2524875"/>
              <a:ext cx="449225" cy="487775"/>
            </a:xfrm>
            <a:custGeom>
              <a:avLst/>
              <a:gdLst/>
              <a:ahLst/>
              <a:cxnLst/>
              <a:rect l="l" t="t" r="r" b="b"/>
              <a:pathLst>
                <a:path w="17969" h="19511" extrusionOk="0">
                  <a:moveTo>
                    <a:pt x="14409" y="0"/>
                  </a:moveTo>
                  <a:cubicBezTo>
                    <a:pt x="14406" y="0"/>
                    <a:pt x="14403" y="0"/>
                    <a:pt x="14401" y="1"/>
                  </a:cubicBezTo>
                  <a:lnTo>
                    <a:pt x="41" y="3088"/>
                  </a:lnTo>
                  <a:cubicBezTo>
                    <a:pt x="17" y="3092"/>
                    <a:pt x="1" y="3116"/>
                    <a:pt x="7" y="3142"/>
                  </a:cubicBezTo>
                  <a:lnTo>
                    <a:pt x="3516" y="19475"/>
                  </a:lnTo>
                  <a:cubicBezTo>
                    <a:pt x="3522" y="19495"/>
                    <a:pt x="3540" y="19510"/>
                    <a:pt x="3560" y="19510"/>
                  </a:cubicBezTo>
                  <a:cubicBezTo>
                    <a:pt x="3564" y="19510"/>
                    <a:pt x="3567" y="19510"/>
                    <a:pt x="3570" y="19509"/>
                  </a:cubicBezTo>
                  <a:lnTo>
                    <a:pt x="17930" y="16422"/>
                  </a:lnTo>
                  <a:cubicBezTo>
                    <a:pt x="17954" y="16418"/>
                    <a:pt x="17969" y="16394"/>
                    <a:pt x="17964" y="16370"/>
                  </a:cubicBezTo>
                  <a:lnTo>
                    <a:pt x="14453" y="35"/>
                  </a:lnTo>
                  <a:cubicBezTo>
                    <a:pt x="14449" y="14"/>
                    <a:pt x="14430" y="0"/>
                    <a:pt x="144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426;p35"/>
            <p:cNvSpPr/>
            <p:nvPr/>
          </p:nvSpPr>
          <p:spPr>
            <a:xfrm>
              <a:off x="863425" y="2507500"/>
              <a:ext cx="457100" cy="497675"/>
            </a:xfrm>
            <a:custGeom>
              <a:avLst/>
              <a:gdLst/>
              <a:ahLst/>
              <a:cxnLst/>
              <a:rect l="l" t="t" r="r" b="b"/>
              <a:pathLst>
                <a:path w="18284" h="19907" extrusionOk="0">
                  <a:moveTo>
                    <a:pt x="14442" y="379"/>
                  </a:moveTo>
                  <a:lnTo>
                    <a:pt x="17906" y="16489"/>
                  </a:lnTo>
                  <a:lnTo>
                    <a:pt x="3770" y="19528"/>
                  </a:lnTo>
                  <a:lnTo>
                    <a:pt x="338" y="3563"/>
                  </a:lnTo>
                  <a:cubicBezTo>
                    <a:pt x="329" y="3526"/>
                    <a:pt x="336" y="3485"/>
                    <a:pt x="359" y="3453"/>
                  </a:cubicBezTo>
                  <a:cubicBezTo>
                    <a:pt x="380" y="3420"/>
                    <a:pt x="413" y="3396"/>
                    <a:pt x="452" y="3388"/>
                  </a:cubicBezTo>
                  <a:lnTo>
                    <a:pt x="14442" y="379"/>
                  </a:lnTo>
                  <a:close/>
                  <a:moveTo>
                    <a:pt x="14687" y="1"/>
                  </a:moveTo>
                  <a:lnTo>
                    <a:pt x="384" y="3076"/>
                  </a:lnTo>
                  <a:cubicBezTo>
                    <a:pt x="263" y="3103"/>
                    <a:pt x="159" y="3174"/>
                    <a:pt x="91" y="3279"/>
                  </a:cubicBezTo>
                  <a:cubicBezTo>
                    <a:pt x="24" y="3384"/>
                    <a:pt x="0" y="3509"/>
                    <a:pt x="27" y="3630"/>
                  </a:cubicBezTo>
                  <a:lnTo>
                    <a:pt x="3527" y="19906"/>
                  </a:lnTo>
                  <a:lnTo>
                    <a:pt x="18284" y="16734"/>
                  </a:lnTo>
                  <a:lnTo>
                    <a:pt x="1468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427;p35"/>
            <p:cNvSpPr/>
            <p:nvPr/>
          </p:nvSpPr>
          <p:spPr>
            <a:xfrm>
              <a:off x="927125" y="2578225"/>
              <a:ext cx="320650" cy="188325"/>
            </a:xfrm>
            <a:custGeom>
              <a:avLst/>
              <a:gdLst/>
              <a:ahLst/>
              <a:cxnLst/>
              <a:rect l="l" t="t" r="r" b="b"/>
              <a:pathLst>
                <a:path w="12826" h="7533" extrusionOk="0">
                  <a:moveTo>
                    <a:pt x="11749" y="0"/>
                  </a:moveTo>
                  <a:lnTo>
                    <a:pt x="1" y="2525"/>
                  </a:lnTo>
                  <a:lnTo>
                    <a:pt x="1077" y="7533"/>
                  </a:lnTo>
                  <a:lnTo>
                    <a:pt x="12825" y="5008"/>
                  </a:lnTo>
                  <a:lnTo>
                    <a:pt x="1174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428;p35"/>
            <p:cNvSpPr/>
            <p:nvPr/>
          </p:nvSpPr>
          <p:spPr>
            <a:xfrm>
              <a:off x="905975" y="2564125"/>
              <a:ext cx="330100" cy="197800"/>
            </a:xfrm>
            <a:custGeom>
              <a:avLst/>
              <a:gdLst/>
              <a:ahLst/>
              <a:cxnLst/>
              <a:rect l="l" t="t" r="r" b="b"/>
              <a:pathLst>
                <a:path w="13204" h="7912" extrusionOk="0">
                  <a:moveTo>
                    <a:pt x="11815" y="377"/>
                  </a:moveTo>
                  <a:lnTo>
                    <a:pt x="12825" y="5074"/>
                  </a:lnTo>
                  <a:lnTo>
                    <a:pt x="1388" y="7533"/>
                  </a:lnTo>
                  <a:lnTo>
                    <a:pt x="379" y="2836"/>
                  </a:lnTo>
                  <a:lnTo>
                    <a:pt x="11815" y="377"/>
                  </a:lnTo>
                  <a:close/>
                  <a:moveTo>
                    <a:pt x="12060" y="1"/>
                  </a:moveTo>
                  <a:lnTo>
                    <a:pt x="1" y="2593"/>
                  </a:lnTo>
                  <a:lnTo>
                    <a:pt x="1144" y="7911"/>
                  </a:lnTo>
                  <a:lnTo>
                    <a:pt x="13203" y="5318"/>
                  </a:lnTo>
                  <a:lnTo>
                    <a:pt x="1206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429;p35"/>
            <p:cNvSpPr/>
            <p:nvPr/>
          </p:nvSpPr>
          <p:spPr>
            <a:xfrm>
              <a:off x="944225" y="2792625"/>
              <a:ext cx="79650" cy="79700"/>
            </a:xfrm>
            <a:custGeom>
              <a:avLst/>
              <a:gdLst/>
              <a:ahLst/>
              <a:cxnLst/>
              <a:rect l="l" t="t" r="r" b="b"/>
              <a:pathLst>
                <a:path w="3186" h="3188" extrusionOk="0">
                  <a:moveTo>
                    <a:pt x="2378" y="378"/>
                  </a:moveTo>
                  <a:lnTo>
                    <a:pt x="2807" y="2378"/>
                  </a:lnTo>
                  <a:lnTo>
                    <a:pt x="807" y="2809"/>
                  </a:lnTo>
                  <a:lnTo>
                    <a:pt x="378" y="809"/>
                  </a:lnTo>
                  <a:lnTo>
                    <a:pt x="2378" y="378"/>
                  </a:lnTo>
                  <a:close/>
                  <a:moveTo>
                    <a:pt x="2622" y="0"/>
                  </a:moveTo>
                  <a:lnTo>
                    <a:pt x="0" y="564"/>
                  </a:lnTo>
                  <a:lnTo>
                    <a:pt x="564" y="3187"/>
                  </a:lnTo>
                  <a:lnTo>
                    <a:pt x="3186" y="2624"/>
                  </a:lnTo>
                  <a:lnTo>
                    <a:pt x="262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430;p35"/>
            <p:cNvSpPr/>
            <p:nvPr/>
          </p:nvSpPr>
          <p:spPr>
            <a:xfrm>
              <a:off x="1022025" y="2775900"/>
              <a:ext cx="79650" cy="79675"/>
            </a:xfrm>
            <a:custGeom>
              <a:avLst/>
              <a:gdLst/>
              <a:ahLst/>
              <a:cxnLst/>
              <a:rect l="l" t="t" r="r" b="b"/>
              <a:pathLst>
                <a:path w="3186" h="3187" extrusionOk="0">
                  <a:moveTo>
                    <a:pt x="2379" y="378"/>
                  </a:moveTo>
                  <a:lnTo>
                    <a:pt x="2809" y="2379"/>
                  </a:lnTo>
                  <a:lnTo>
                    <a:pt x="808" y="2808"/>
                  </a:lnTo>
                  <a:lnTo>
                    <a:pt x="379" y="808"/>
                  </a:lnTo>
                  <a:lnTo>
                    <a:pt x="2379" y="378"/>
                  </a:lnTo>
                  <a:close/>
                  <a:moveTo>
                    <a:pt x="2622" y="1"/>
                  </a:moveTo>
                  <a:lnTo>
                    <a:pt x="0" y="565"/>
                  </a:lnTo>
                  <a:lnTo>
                    <a:pt x="564" y="3187"/>
                  </a:lnTo>
                  <a:lnTo>
                    <a:pt x="3186" y="2623"/>
                  </a:lnTo>
                  <a:lnTo>
                    <a:pt x="262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431;p35"/>
            <p:cNvSpPr/>
            <p:nvPr/>
          </p:nvSpPr>
          <p:spPr>
            <a:xfrm>
              <a:off x="1099825" y="2759175"/>
              <a:ext cx="79700" cy="79700"/>
            </a:xfrm>
            <a:custGeom>
              <a:avLst/>
              <a:gdLst/>
              <a:ahLst/>
              <a:cxnLst/>
              <a:rect l="l" t="t" r="r" b="b"/>
              <a:pathLst>
                <a:path w="3188" h="3188" extrusionOk="0">
                  <a:moveTo>
                    <a:pt x="2379" y="378"/>
                  </a:moveTo>
                  <a:lnTo>
                    <a:pt x="2810" y="2379"/>
                  </a:lnTo>
                  <a:lnTo>
                    <a:pt x="809" y="2809"/>
                  </a:lnTo>
                  <a:lnTo>
                    <a:pt x="379" y="807"/>
                  </a:lnTo>
                  <a:lnTo>
                    <a:pt x="2379" y="378"/>
                  </a:lnTo>
                  <a:close/>
                  <a:moveTo>
                    <a:pt x="2623" y="0"/>
                  </a:moveTo>
                  <a:lnTo>
                    <a:pt x="1" y="564"/>
                  </a:lnTo>
                  <a:lnTo>
                    <a:pt x="564" y="3187"/>
                  </a:lnTo>
                  <a:lnTo>
                    <a:pt x="3188" y="2622"/>
                  </a:lnTo>
                  <a:lnTo>
                    <a:pt x="262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432;p35"/>
            <p:cNvSpPr/>
            <p:nvPr/>
          </p:nvSpPr>
          <p:spPr>
            <a:xfrm>
              <a:off x="960625" y="2868925"/>
              <a:ext cx="79650" cy="79675"/>
            </a:xfrm>
            <a:custGeom>
              <a:avLst/>
              <a:gdLst/>
              <a:ahLst/>
              <a:cxnLst/>
              <a:rect l="l" t="t" r="r" b="b"/>
              <a:pathLst>
                <a:path w="3186" h="3187" extrusionOk="0">
                  <a:moveTo>
                    <a:pt x="2379" y="379"/>
                  </a:moveTo>
                  <a:lnTo>
                    <a:pt x="2808" y="2379"/>
                  </a:lnTo>
                  <a:lnTo>
                    <a:pt x="808" y="2808"/>
                  </a:lnTo>
                  <a:lnTo>
                    <a:pt x="378" y="808"/>
                  </a:lnTo>
                  <a:lnTo>
                    <a:pt x="2379" y="379"/>
                  </a:lnTo>
                  <a:close/>
                  <a:moveTo>
                    <a:pt x="2622" y="1"/>
                  </a:moveTo>
                  <a:lnTo>
                    <a:pt x="0" y="564"/>
                  </a:lnTo>
                  <a:lnTo>
                    <a:pt x="564" y="3186"/>
                  </a:lnTo>
                  <a:lnTo>
                    <a:pt x="3186" y="2623"/>
                  </a:lnTo>
                  <a:lnTo>
                    <a:pt x="262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433;p35"/>
            <p:cNvSpPr/>
            <p:nvPr/>
          </p:nvSpPr>
          <p:spPr>
            <a:xfrm>
              <a:off x="1038425" y="2852175"/>
              <a:ext cx="79675" cy="79725"/>
            </a:xfrm>
            <a:custGeom>
              <a:avLst/>
              <a:gdLst/>
              <a:ahLst/>
              <a:cxnLst/>
              <a:rect l="l" t="t" r="r" b="b"/>
              <a:pathLst>
                <a:path w="3187" h="3189" extrusionOk="0">
                  <a:moveTo>
                    <a:pt x="2379" y="379"/>
                  </a:moveTo>
                  <a:lnTo>
                    <a:pt x="2808" y="2379"/>
                  </a:lnTo>
                  <a:lnTo>
                    <a:pt x="808" y="2810"/>
                  </a:lnTo>
                  <a:lnTo>
                    <a:pt x="379" y="808"/>
                  </a:lnTo>
                  <a:lnTo>
                    <a:pt x="2379" y="379"/>
                  </a:lnTo>
                  <a:close/>
                  <a:moveTo>
                    <a:pt x="2623" y="1"/>
                  </a:moveTo>
                  <a:lnTo>
                    <a:pt x="1" y="565"/>
                  </a:lnTo>
                  <a:lnTo>
                    <a:pt x="564" y="3188"/>
                  </a:lnTo>
                  <a:lnTo>
                    <a:pt x="3186" y="2623"/>
                  </a:lnTo>
                  <a:lnTo>
                    <a:pt x="262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434;p35"/>
            <p:cNvSpPr/>
            <p:nvPr/>
          </p:nvSpPr>
          <p:spPr>
            <a:xfrm>
              <a:off x="1116225" y="2835450"/>
              <a:ext cx="79675" cy="79700"/>
            </a:xfrm>
            <a:custGeom>
              <a:avLst/>
              <a:gdLst/>
              <a:ahLst/>
              <a:cxnLst/>
              <a:rect l="l" t="t" r="r" b="b"/>
              <a:pathLst>
                <a:path w="3187" h="3188" extrusionOk="0">
                  <a:moveTo>
                    <a:pt x="2379" y="378"/>
                  </a:moveTo>
                  <a:lnTo>
                    <a:pt x="2810" y="2379"/>
                  </a:lnTo>
                  <a:lnTo>
                    <a:pt x="810" y="2809"/>
                  </a:lnTo>
                  <a:lnTo>
                    <a:pt x="379" y="809"/>
                  </a:lnTo>
                  <a:lnTo>
                    <a:pt x="2379" y="378"/>
                  </a:lnTo>
                  <a:close/>
                  <a:moveTo>
                    <a:pt x="2623" y="0"/>
                  </a:moveTo>
                  <a:lnTo>
                    <a:pt x="1" y="565"/>
                  </a:lnTo>
                  <a:lnTo>
                    <a:pt x="564" y="3187"/>
                  </a:lnTo>
                  <a:lnTo>
                    <a:pt x="3186" y="2624"/>
                  </a:lnTo>
                  <a:lnTo>
                    <a:pt x="262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435;p35"/>
            <p:cNvSpPr/>
            <p:nvPr/>
          </p:nvSpPr>
          <p:spPr>
            <a:xfrm>
              <a:off x="1177625" y="2741900"/>
              <a:ext cx="98575" cy="156500"/>
            </a:xfrm>
            <a:custGeom>
              <a:avLst/>
              <a:gdLst/>
              <a:ahLst/>
              <a:cxnLst/>
              <a:rect l="l" t="t" r="r" b="b"/>
              <a:pathLst>
                <a:path w="3943" h="6260" extrusionOk="0">
                  <a:moveTo>
                    <a:pt x="2478" y="379"/>
                  </a:moveTo>
                  <a:lnTo>
                    <a:pt x="3565" y="5431"/>
                  </a:lnTo>
                  <a:lnTo>
                    <a:pt x="1466" y="5881"/>
                  </a:lnTo>
                  <a:lnTo>
                    <a:pt x="379" y="830"/>
                  </a:lnTo>
                  <a:lnTo>
                    <a:pt x="2478" y="379"/>
                  </a:lnTo>
                  <a:close/>
                  <a:moveTo>
                    <a:pt x="2723" y="1"/>
                  </a:moveTo>
                  <a:lnTo>
                    <a:pt x="1" y="587"/>
                  </a:lnTo>
                  <a:lnTo>
                    <a:pt x="1221" y="6260"/>
                  </a:lnTo>
                  <a:lnTo>
                    <a:pt x="3943" y="5675"/>
                  </a:lnTo>
                  <a:lnTo>
                    <a:pt x="272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838151886"/>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anim calcmode="lin" valueType="num">
                                      <p:cBhvr>
                                        <p:cTn id="12" dur="500" fill="hold"/>
                                        <p:tgtEl>
                                          <p:spTgt spid="14"/>
                                        </p:tgtEl>
                                        <p:attrNameLst>
                                          <p:attrName>ppt_x</p:attrName>
                                        </p:attrNameLst>
                                      </p:cBhvr>
                                      <p:tavLst>
                                        <p:tav tm="0">
                                          <p:val>
                                            <p:strVal val="#ppt_x"/>
                                          </p:val>
                                        </p:tav>
                                        <p:tav tm="100000">
                                          <p:val>
                                            <p:strVal val="#ppt_x"/>
                                          </p:val>
                                        </p:tav>
                                      </p:tavLst>
                                    </p:anim>
                                    <p:anim calcmode="lin" valueType="num">
                                      <p:cBhvr>
                                        <p:cTn id="13" dur="500" fill="hold"/>
                                        <p:tgtEl>
                                          <p:spTgt spid="14"/>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anim calcmode="lin" valueType="num">
                                      <p:cBhvr>
                                        <p:cTn id="17" dur="500" fill="hold"/>
                                        <p:tgtEl>
                                          <p:spTgt spid="16"/>
                                        </p:tgtEl>
                                        <p:attrNameLst>
                                          <p:attrName>ppt_x</p:attrName>
                                        </p:attrNameLst>
                                      </p:cBhvr>
                                      <p:tavLst>
                                        <p:tav tm="0">
                                          <p:val>
                                            <p:strVal val="#ppt_x"/>
                                          </p:val>
                                        </p:tav>
                                        <p:tav tm="100000">
                                          <p:val>
                                            <p:strVal val="#ppt_x"/>
                                          </p:val>
                                        </p:tav>
                                      </p:tavLst>
                                    </p:anim>
                                    <p:anim calcmode="lin" valueType="num">
                                      <p:cBhvr>
                                        <p:cTn id="18" dur="5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210312" y="4773168"/>
            <a:ext cx="9509760" cy="598802"/>
          </a:xfrm>
          <a:prstGeom prst="rect">
            <a:avLst/>
          </a:prstGeom>
          <a:solidFill>
            <a:srgbClr val="C7EBF0"/>
          </a:solidFill>
          <a:ln>
            <a:solidFill>
              <a:srgbClr val="C7EB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89AE2"/>
              </a:solidFill>
              <a:effectLst/>
              <a:uLnTx/>
              <a:uFillTx/>
              <a:latin typeface="Arial"/>
              <a:ea typeface="+mn-ea"/>
              <a:cs typeface="+mn-cs"/>
              <a:sym typeface="Arial"/>
            </a:endParaRPr>
          </a:p>
        </p:txBody>
      </p:sp>
      <p:grpSp>
        <p:nvGrpSpPr>
          <p:cNvPr id="18" name="Google Shape;424;p35"/>
          <p:cNvGrpSpPr/>
          <p:nvPr/>
        </p:nvGrpSpPr>
        <p:grpSpPr>
          <a:xfrm rot="20182401">
            <a:off x="8265438" y="-21368"/>
            <a:ext cx="869384" cy="1003366"/>
            <a:chOff x="863425" y="2507500"/>
            <a:chExt cx="471750" cy="505150"/>
          </a:xfrm>
        </p:grpSpPr>
        <p:sp>
          <p:nvSpPr>
            <p:cNvPr id="19" name="Google Shape;425;p35"/>
            <p:cNvSpPr/>
            <p:nvPr/>
          </p:nvSpPr>
          <p:spPr>
            <a:xfrm>
              <a:off x="885950" y="2524875"/>
              <a:ext cx="449225" cy="487775"/>
            </a:xfrm>
            <a:custGeom>
              <a:avLst/>
              <a:gdLst/>
              <a:ahLst/>
              <a:cxnLst/>
              <a:rect l="l" t="t" r="r" b="b"/>
              <a:pathLst>
                <a:path w="17969" h="19511" extrusionOk="0">
                  <a:moveTo>
                    <a:pt x="14409" y="0"/>
                  </a:moveTo>
                  <a:cubicBezTo>
                    <a:pt x="14406" y="0"/>
                    <a:pt x="14403" y="0"/>
                    <a:pt x="14401" y="1"/>
                  </a:cubicBezTo>
                  <a:lnTo>
                    <a:pt x="41" y="3088"/>
                  </a:lnTo>
                  <a:cubicBezTo>
                    <a:pt x="17" y="3092"/>
                    <a:pt x="1" y="3116"/>
                    <a:pt x="7" y="3142"/>
                  </a:cubicBezTo>
                  <a:lnTo>
                    <a:pt x="3516" y="19475"/>
                  </a:lnTo>
                  <a:cubicBezTo>
                    <a:pt x="3522" y="19495"/>
                    <a:pt x="3540" y="19510"/>
                    <a:pt x="3560" y="19510"/>
                  </a:cubicBezTo>
                  <a:cubicBezTo>
                    <a:pt x="3564" y="19510"/>
                    <a:pt x="3567" y="19510"/>
                    <a:pt x="3570" y="19509"/>
                  </a:cubicBezTo>
                  <a:lnTo>
                    <a:pt x="17930" y="16422"/>
                  </a:lnTo>
                  <a:cubicBezTo>
                    <a:pt x="17954" y="16418"/>
                    <a:pt x="17969" y="16394"/>
                    <a:pt x="17964" y="16370"/>
                  </a:cubicBezTo>
                  <a:lnTo>
                    <a:pt x="14453" y="35"/>
                  </a:lnTo>
                  <a:cubicBezTo>
                    <a:pt x="14449" y="14"/>
                    <a:pt x="14430" y="0"/>
                    <a:pt x="1440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426;p35"/>
            <p:cNvSpPr/>
            <p:nvPr/>
          </p:nvSpPr>
          <p:spPr>
            <a:xfrm>
              <a:off x="863425" y="2507500"/>
              <a:ext cx="457100" cy="497675"/>
            </a:xfrm>
            <a:custGeom>
              <a:avLst/>
              <a:gdLst/>
              <a:ahLst/>
              <a:cxnLst/>
              <a:rect l="l" t="t" r="r" b="b"/>
              <a:pathLst>
                <a:path w="18284" h="19907" extrusionOk="0">
                  <a:moveTo>
                    <a:pt x="14442" y="379"/>
                  </a:moveTo>
                  <a:lnTo>
                    <a:pt x="17906" y="16489"/>
                  </a:lnTo>
                  <a:lnTo>
                    <a:pt x="3770" y="19528"/>
                  </a:lnTo>
                  <a:lnTo>
                    <a:pt x="338" y="3563"/>
                  </a:lnTo>
                  <a:cubicBezTo>
                    <a:pt x="329" y="3526"/>
                    <a:pt x="336" y="3485"/>
                    <a:pt x="359" y="3453"/>
                  </a:cubicBezTo>
                  <a:cubicBezTo>
                    <a:pt x="380" y="3420"/>
                    <a:pt x="413" y="3396"/>
                    <a:pt x="452" y="3388"/>
                  </a:cubicBezTo>
                  <a:lnTo>
                    <a:pt x="14442" y="379"/>
                  </a:lnTo>
                  <a:close/>
                  <a:moveTo>
                    <a:pt x="14687" y="1"/>
                  </a:moveTo>
                  <a:lnTo>
                    <a:pt x="384" y="3076"/>
                  </a:lnTo>
                  <a:cubicBezTo>
                    <a:pt x="263" y="3103"/>
                    <a:pt x="159" y="3174"/>
                    <a:pt x="91" y="3279"/>
                  </a:cubicBezTo>
                  <a:cubicBezTo>
                    <a:pt x="24" y="3384"/>
                    <a:pt x="0" y="3509"/>
                    <a:pt x="27" y="3630"/>
                  </a:cubicBezTo>
                  <a:lnTo>
                    <a:pt x="3527" y="19906"/>
                  </a:lnTo>
                  <a:lnTo>
                    <a:pt x="18284" y="16734"/>
                  </a:lnTo>
                  <a:lnTo>
                    <a:pt x="14687"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427;p35"/>
            <p:cNvSpPr/>
            <p:nvPr/>
          </p:nvSpPr>
          <p:spPr>
            <a:xfrm>
              <a:off x="927125" y="2578225"/>
              <a:ext cx="320650" cy="188325"/>
            </a:xfrm>
            <a:custGeom>
              <a:avLst/>
              <a:gdLst/>
              <a:ahLst/>
              <a:cxnLst/>
              <a:rect l="l" t="t" r="r" b="b"/>
              <a:pathLst>
                <a:path w="12826" h="7533" extrusionOk="0">
                  <a:moveTo>
                    <a:pt x="11749" y="0"/>
                  </a:moveTo>
                  <a:lnTo>
                    <a:pt x="1" y="2525"/>
                  </a:lnTo>
                  <a:lnTo>
                    <a:pt x="1077" y="7533"/>
                  </a:lnTo>
                  <a:lnTo>
                    <a:pt x="12825" y="5008"/>
                  </a:lnTo>
                  <a:lnTo>
                    <a:pt x="11749"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428;p35"/>
            <p:cNvSpPr/>
            <p:nvPr/>
          </p:nvSpPr>
          <p:spPr>
            <a:xfrm>
              <a:off x="905975" y="2564125"/>
              <a:ext cx="330100" cy="197800"/>
            </a:xfrm>
            <a:custGeom>
              <a:avLst/>
              <a:gdLst/>
              <a:ahLst/>
              <a:cxnLst/>
              <a:rect l="l" t="t" r="r" b="b"/>
              <a:pathLst>
                <a:path w="13204" h="7912" extrusionOk="0">
                  <a:moveTo>
                    <a:pt x="11815" y="377"/>
                  </a:moveTo>
                  <a:lnTo>
                    <a:pt x="12825" y="5074"/>
                  </a:lnTo>
                  <a:lnTo>
                    <a:pt x="1388" y="7533"/>
                  </a:lnTo>
                  <a:lnTo>
                    <a:pt x="379" y="2836"/>
                  </a:lnTo>
                  <a:lnTo>
                    <a:pt x="11815" y="377"/>
                  </a:lnTo>
                  <a:close/>
                  <a:moveTo>
                    <a:pt x="12060" y="1"/>
                  </a:moveTo>
                  <a:lnTo>
                    <a:pt x="1" y="2593"/>
                  </a:lnTo>
                  <a:lnTo>
                    <a:pt x="1144" y="7911"/>
                  </a:lnTo>
                  <a:lnTo>
                    <a:pt x="13203" y="5318"/>
                  </a:lnTo>
                  <a:lnTo>
                    <a:pt x="1206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429;p35"/>
            <p:cNvSpPr/>
            <p:nvPr/>
          </p:nvSpPr>
          <p:spPr>
            <a:xfrm>
              <a:off x="944225" y="2792625"/>
              <a:ext cx="79650" cy="79700"/>
            </a:xfrm>
            <a:custGeom>
              <a:avLst/>
              <a:gdLst/>
              <a:ahLst/>
              <a:cxnLst/>
              <a:rect l="l" t="t" r="r" b="b"/>
              <a:pathLst>
                <a:path w="3186" h="3188" extrusionOk="0">
                  <a:moveTo>
                    <a:pt x="2378" y="378"/>
                  </a:moveTo>
                  <a:lnTo>
                    <a:pt x="2807" y="2378"/>
                  </a:lnTo>
                  <a:lnTo>
                    <a:pt x="807" y="2809"/>
                  </a:lnTo>
                  <a:lnTo>
                    <a:pt x="378" y="809"/>
                  </a:lnTo>
                  <a:lnTo>
                    <a:pt x="2378" y="378"/>
                  </a:lnTo>
                  <a:close/>
                  <a:moveTo>
                    <a:pt x="2622" y="0"/>
                  </a:moveTo>
                  <a:lnTo>
                    <a:pt x="0" y="564"/>
                  </a:lnTo>
                  <a:lnTo>
                    <a:pt x="564" y="3187"/>
                  </a:lnTo>
                  <a:lnTo>
                    <a:pt x="3186" y="2624"/>
                  </a:lnTo>
                  <a:lnTo>
                    <a:pt x="2622"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430;p35"/>
            <p:cNvSpPr/>
            <p:nvPr/>
          </p:nvSpPr>
          <p:spPr>
            <a:xfrm>
              <a:off x="1022025" y="2775900"/>
              <a:ext cx="79650" cy="79675"/>
            </a:xfrm>
            <a:custGeom>
              <a:avLst/>
              <a:gdLst/>
              <a:ahLst/>
              <a:cxnLst/>
              <a:rect l="l" t="t" r="r" b="b"/>
              <a:pathLst>
                <a:path w="3186" h="3187" extrusionOk="0">
                  <a:moveTo>
                    <a:pt x="2379" y="378"/>
                  </a:moveTo>
                  <a:lnTo>
                    <a:pt x="2809" y="2379"/>
                  </a:lnTo>
                  <a:lnTo>
                    <a:pt x="808" y="2808"/>
                  </a:lnTo>
                  <a:lnTo>
                    <a:pt x="379" y="808"/>
                  </a:lnTo>
                  <a:lnTo>
                    <a:pt x="2379" y="378"/>
                  </a:lnTo>
                  <a:close/>
                  <a:moveTo>
                    <a:pt x="2622" y="1"/>
                  </a:moveTo>
                  <a:lnTo>
                    <a:pt x="0" y="565"/>
                  </a:lnTo>
                  <a:lnTo>
                    <a:pt x="564" y="3187"/>
                  </a:lnTo>
                  <a:lnTo>
                    <a:pt x="3186" y="2623"/>
                  </a:lnTo>
                  <a:lnTo>
                    <a:pt x="2622"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431;p35"/>
            <p:cNvSpPr/>
            <p:nvPr/>
          </p:nvSpPr>
          <p:spPr>
            <a:xfrm>
              <a:off x="1099825" y="2759175"/>
              <a:ext cx="79700" cy="79700"/>
            </a:xfrm>
            <a:custGeom>
              <a:avLst/>
              <a:gdLst/>
              <a:ahLst/>
              <a:cxnLst/>
              <a:rect l="l" t="t" r="r" b="b"/>
              <a:pathLst>
                <a:path w="3188" h="3188" extrusionOk="0">
                  <a:moveTo>
                    <a:pt x="2379" y="378"/>
                  </a:moveTo>
                  <a:lnTo>
                    <a:pt x="2810" y="2379"/>
                  </a:lnTo>
                  <a:lnTo>
                    <a:pt x="809" y="2809"/>
                  </a:lnTo>
                  <a:lnTo>
                    <a:pt x="379" y="807"/>
                  </a:lnTo>
                  <a:lnTo>
                    <a:pt x="2379" y="378"/>
                  </a:lnTo>
                  <a:close/>
                  <a:moveTo>
                    <a:pt x="2623" y="0"/>
                  </a:moveTo>
                  <a:lnTo>
                    <a:pt x="1" y="564"/>
                  </a:lnTo>
                  <a:lnTo>
                    <a:pt x="564" y="3187"/>
                  </a:lnTo>
                  <a:lnTo>
                    <a:pt x="3188" y="2622"/>
                  </a:lnTo>
                  <a:lnTo>
                    <a:pt x="2623"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432;p35"/>
            <p:cNvSpPr/>
            <p:nvPr/>
          </p:nvSpPr>
          <p:spPr>
            <a:xfrm>
              <a:off x="960625" y="2868925"/>
              <a:ext cx="79650" cy="79675"/>
            </a:xfrm>
            <a:custGeom>
              <a:avLst/>
              <a:gdLst/>
              <a:ahLst/>
              <a:cxnLst/>
              <a:rect l="l" t="t" r="r" b="b"/>
              <a:pathLst>
                <a:path w="3186" h="3187" extrusionOk="0">
                  <a:moveTo>
                    <a:pt x="2379" y="379"/>
                  </a:moveTo>
                  <a:lnTo>
                    <a:pt x="2808" y="2379"/>
                  </a:lnTo>
                  <a:lnTo>
                    <a:pt x="808" y="2808"/>
                  </a:lnTo>
                  <a:lnTo>
                    <a:pt x="378" y="808"/>
                  </a:lnTo>
                  <a:lnTo>
                    <a:pt x="2379" y="379"/>
                  </a:lnTo>
                  <a:close/>
                  <a:moveTo>
                    <a:pt x="2622" y="1"/>
                  </a:moveTo>
                  <a:lnTo>
                    <a:pt x="0" y="564"/>
                  </a:lnTo>
                  <a:lnTo>
                    <a:pt x="564" y="3186"/>
                  </a:lnTo>
                  <a:lnTo>
                    <a:pt x="3186" y="2623"/>
                  </a:lnTo>
                  <a:lnTo>
                    <a:pt x="2622"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433;p35"/>
            <p:cNvSpPr/>
            <p:nvPr/>
          </p:nvSpPr>
          <p:spPr>
            <a:xfrm>
              <a:off x="1038425" y="2852175"/>
              <a:ext cx="79675" cy="79725"/>
            </a:xfrm>
            <a:custGeom>
              <a:avLst/>
              <a:gdLst/>
              <a:ahLst/>
              <a:cxnLst/>
              <a:rect l="l" t="t" r="r" b="b"/>
              <a:pathLst>
                <a:path w="3187" h="3189" extrusionOk="0">
                  <a:moveTo>
                    <a:pt x="2379" y="379"/>
                  </a:moveTo>
                  <a:lnTo>
                    <a:pt x="2808" y="2379"/>
                  </a:lnTo>
                  <a:lnTo>
                    <a:pt x="808" y="2810"/>
                  </a:lnTo>
                  <a:lnTo>
                    <a:pt x="379" y="808"/>
                  </a:lnTo>
                  <a:lnTo>
                    <a:pt x="2379" y="379"/>
                  </a:lnTo>
                  <a:close/>
                  <a:moveTo>
                    <a:pt x="2623" y="1"/>
                  </a:moveTo>
                  <a:lnTo>
                    <a:pt x="1" y="565"/>
                  </a:lnTo>
                  <a:lnTo>
                    <a:pt x="564" y="3188"/>
                  </a:lnTo>
                  <a:lnTo>
                    <a:pt x="3186" y="2623"/>
                  </a:lnTo>
                  <a:lnTo>
                    <a:pt x="262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434;p35"/>
            <p:cNvSpPr/>
            <p:nvPr/>
          </p:nvSpPr>
          <p:spPr>
            <a:xfrm>
              <a:off x="1116225" y="2835450"/>
              <a:ext cx="79675" cy="79700"/>
            </a:xfrm>
            <a:custGeom>
              <a:avLst/>
              <a:gdLst/>
              <a:ahLst/>
              <a:cxnLst/>
              <a:rect l="l" t="t" r="r" b="b"/>
              <a:pathLst>
                <a:path w="3187" h="3188" extrusionOk="0">
                  <a:moveTo>
                    <a:pt x="2379" y="378"/>
                  </a:moveTo>
                  <a:lnTo>
                    <a:pt x="2810" y="2379"/>
                  </a:lnTo>
                  <a:lnTo>
                    <a:pt x="810" y="2809"/>
                  </a:lnTo>
                  <a:lnTo>
                    <a:pt x="379" y="809"/>
                  </a:lnTo>
                  <a:lnTo>
                    <a:pt x="2379" y="378"/>
                  </a:lnTo>
                  <a:close/>
                  <a:moveTo>
                    <a:pt x="2623" y="0"/>
                  </a:moveTo>
                  <a:lnTo>
                    <a:pt x="1" y="565"/>
                  </a:lnTo>
                  <a:lnTo>
                    <a:pt x="564" y="3187"/>
                  </a:lnTo>
                  <a:lnTo>
                    <a:pt x="3186" y="2624"/>
                  </a:lnTo>
                  <a:lnTo>
                    <a:pt x="2623"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435;p35"/>
            <p:cNvSpPr/>
            <p:nvPr/>
          </p:nvSpPr>
          <p:spPr>
            <a:xfrm>
              <a:off x="1177625" y="2741900"/>
              <a:ext cx="98575" cy="156500"/>
            </a:xfrm>
            <a:custGeom>
              <a:avLst/>
              <a:gdLst/>
              <a:ahLst/>
              <a:cxnLst/>
              <a:rect l="l" t="t" r="r" b="b"/>
              <a:pathLst>
                <a:path w="3943" h="6260" extrusionOk="0">
                  <a:moveTo>
                    <a:pt x="2478" y="379"/>
                  </a:moveTo>
                  <a:lnTo>
                    <a:pt x="3565" y="5431"/>
                  </a:lnTo>
                  <a:lnTo>
                    <a:pt x="1466" y="5881"/>
                  </a:lnTo>
                  <a:lnTo>
                    <a:pt x="379" y="830"/>
                  </a:lnTo>
                  <a:lnTo>
                    <a:pt x="2478" y="379"/>
                  </a:lnTo>
                  <a:close/>
                  <a:moveTo>
                    <a:pt x="2723" y="1"/>
                  </a:moveTo>
                  <a:lnTo>
                    <a:pt x="1" y="587"/>
                  </a:lnTo>
                  <a:lnTo>
                    <a:pt x="1221" y="6260"/>
                  </a:lnTo>
                  <a:lnTo>
                    <a:pt x="3943" y="5675"/>
                  </a:lnTo>
                  <a:lnTo>
                    <a:pt x="272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0" name="Rectangle 29"/>
          <p:cNvSpPr/>
          <p:nvPr/>
        </p:nvSpPr>
        <p:spPr>
          <a:xfrm>
            <a:off x="4210983" y="280260"/>
            <a:ext cx="667170"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2000" b="1" i="1" u="sng" strike="noStrike" kern="1200" cap="none" spc="0" normalizeH="0" baseline="0" noProof="0" dirty="0">
              <a:ln>
                <a:noFill/>
              </a:ln>
              <a:solidFill>
                <a:srgbClr val="C00000"/>
              </a:solidFill>
              <a:effectLst/>
              <a:uLnTx/>
              <a:uFillTx/>
              <a:latin typeface="Calibri"/>
              <a:ea typeface="+mn-ea"/>
              <a:cs typeface="Arial"/>
              <a:sym typeface="Arial"/>
            </a:endParaRPr>
          </a:p>
        </p:txBody>
      </p:sp>
      <p:pic>
        <p:nvPicPr>
          <p:cNvPr id="4" name="Picture 3"/>
          <p:cNvPicPr>
            <a:picLocks noChangeAspect="1"/>
          </p:cNvPicPr>
          <p:nvPr/>
        </p:nvPicPr>
        <p:blipFill>
          <a:blip r:embed="rId2"/>
          <a:stretch>
            <a:fillRect/>
          </a:stretch>
        </p:blipFill>
        <p:spPr>
          <a:xfrm>
            <a:off x="84680" y="1053538"/>
            <a:ext cx="4362700" cy="2889096"/>
          </a:xfrm>
          <a:prstGeom prst="rect">
            <a:avLst/>
          </a:prstGeom>
        </p:spPr>
      </p:pic>
      <p:sp>
        <p:nvSpPr>
          <p:cNvPr id="5" name="Rectangle 4"/>
          <p:cNvSpPr/>
          <p:nvPr/>
        </p:nvSpPr>
        <p:spPr>
          <a:xfrm>
            <a:off x="4245906" y="1259161"/>
            <a:ext cx="4218304" cy="958660"/>
          </a:xfrm>
          <a:prstGeom prst="rect">
            <a:avLst/>
          </a:prstGeom>
        </p:spPr>
        <p:txBody>
          <a:bodyPr wrap="square">
            <a:spAutoFit/>
          </a:bodyPr>
          <a:lstStyle/>
          <a:p>
            <a:pPr algn="just">
              <a:lnSpc>
                <a:spcPct val="150000"/>
              </a:lnSpc>
              <a:spcBef>
                <a:spcPts val="600"/>
              </a:spcBef>
              <a:spcAft>
                <a:spcPts val="800"/>
              </a:spcAft>
            </a:pPr>
            <a:r>
              <a:rPr lang="en-US" sz="2000">
                <a:latin typeface="+mn-lt"/>
                <a:ea typeface="Arial" panose="020B0604020202020204" pitchFamily="34" charset="0"/>
                <a:cs typeface="Times New Roman" panose="02020603050405020304" pitchFamily="18" charset="0"/>
              </a:rPr>
              <a:t>a) Xét tam giác ABC có MN // BC nên theo định lí Thalès, ta có</a:t>
            </a:r>
            <a:r>
              <a:rPr lang="en-US" sz="2000" smtClean="0">
                <a:latin typeface="+mn-lt"/>
                <a:ea typeface="Arial" panose="020B0604020202020204" pitchFamily="34" charset="0"/>
                <a:cs typeface="Times New Roman" panose="02020603050405020304" pitchFamily="18" charset="0"/>
              </a:rPr>
              <a:t>:</a:t>
            </a:r>
            <a:endParaRPr lang="en-US" sz="2000">
              <a:latin typeface="+mn-lt"/>
              <a:ea typeface="Arial" panose="020B060402020202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6" name="Rectangle 5"/>
              <p:cNvSpPr/>
              <p:nvPr/>
            </p:nvSpPr>
            <p:spPr>
              <a:xfrm>
                <a:off x="3465379" y="2231516"/>
                <a:ext cx="4572000" cy="1062278"/>
              </a:xfrm>
              <a:prstGeom prst="rect">
                <a:avLst/>
              </a:prstGeom>
            </p:spPr>
            <p:txBody>
              <a:bodyPr>
                <a:spAutoFit/>
              </a:bodyPr>
              <a:lstStyle/>
              <a:p>
                <a:pPr lvl="0" algn="just">
                  <a:lnSpc>
                    <a:spcPct val="150000"/>
                  </a:lnSpc>
                  <a:spcBef>
                    <a:spcPts val="600"/>
                  </a:spcBef>
                  <a:spcAft>
                    <a:spcPts val="800"/>
                  </a:spcAft>
                </a:pPr>
                <a14:m>
                  <m:oMathPara xmlns:m="http://schemas.openxmlformats.org/officeDocument/2006/math">
                    <m:oMathParaPr>
                      <m:jc m:val="centerGroup"/>
                    </m:oMathParaPr>
                    <m:oMath xmlns:m="http://schemas.openxmlformats.org/officeDocument/2006/math">
                      <m:f>
                        <m:fPr>
                          <m:ctrlPr>
                            <a:rPr lang="en-US" sz="2000" i="1">
                              <a:latin typeface="Cambria Math" panose="02040503050406030204" pitchFamily="18" charset="0"/>
                              <a:ea typeface="Arial" panose="020B0604020202020204" pitchFamily="34" charset="0"/>
                              <a:cs typeface="Times New Roman" panose="02020603050405020304" pitchFamily="18" charset="0"/>
                            </a:rPr>
                          </m:ctrlPr>
                        </m:fPr>
                        <m:num>
                          <m:r>
                            <m:rPr>
                              <m:sty m:val="p"/>
                            </m:rPr>
                            <a:rPr lang="en-US" sz="2000" i="0">
                              <a:latin typeface="Cambria Math" panose="02040503050406030204" pitchFamily="18" charset="0"/>
                              <a:ea typeface="Arial" panose="020B0604020202020204" pitchFamily="34" charset="0"/>
                              <a:cs typeface="Times New Roman" panose="02020603050405020304" pitchFamily="18" charset="0"/>
                            </a:rPr>
                            <m:t>AM</m:t>
                          </m:r>
                        </m:num>
                        <m:den>
                          <m:r>
                            <m:rPr>
                              <m:sty m:val="p"/>
                            </m:rPr>
                            <a:rPr lang="en-US" sz="2000" i="0">
                              <a:latin typeface="Cambria Math" panose="02040503050406030204" pitchFamily="18" charset="0"/>
                              <a:ea typeface="Arial" panose="020B0604020202020204" pitchFamily="34" charset="0"/>
                              <a:cs typeface="Times New Roman" panose="02020603050405020304" pitchFamily="18" charset="0"/>
                            </a:rPr>
                            <m:t>MB</m:t>
                          </m:r>
                        </m:den>
                      </m:f>
                      <m:r>
                        <a:rPr lang="en-US" sz="2000" i="0">
                          <a:latin typeface="Cambria Math" panose="02040503050406030204" pitchFamily="18" charset="0"/>
                          <a:ea typeface="Arial" panose="020B0604020202020204" pitchFamily="34" charset="0"/>
                          <a:cs typeface="Times New Roman" panose="02020603050405020304" pitchFamily="18" charset="0"/>
                        </a:rPr>
                        <m:t>=</m:t>
                      </m:r>
                      <m:f>
                        <m:fPr>
                          <m:ctrlPr>
                            <a:rPr lang="en-US" sz="2000" i="1">
                              <a:latin typeface="Cambria Math" panose="02040503050406030204" pitchFamily="18" charset="0"/>
                              <a:ea typeface="Arial" panose="020B0604020202020204" pitchFamily="34" charset="0"/>
                              <a:cs typeface="Times New Roman" panose="02020603050405020304" pitchFamily="18" charset="0"/>
                            </a:rPr>
                          </m:ctrlPr>
                        </m:fPr>
                        <m:num>
                          <m:r>
                            <m:rPr>
                              <m:sty m:val="p"/>
                            </m:rPr>
                            <a:rPr lang="en-US" sz="2000" i="0">
                              <a:latin typeface="Cambria Math" panose="02040503050406030204" pitchFamily="18" charset="0"/>
                              <a:ea typeface="Arial" panose="020B0604020202020204" pitchFamily="34" charset="0"/>
                              <a:cs typeface="Times New Roman" panose="02020603050405020304" pitchFamily="18" charset="0"/>
                            </a:rPr>
                            <m:t>AN</m:t>
                          </m:r>
                        </m:num>
                        <m:den>
                          <m:r>
                            <m:rPr>
                              <m:sty m:val="p"/>
                            </m:rPr>
                            <a:rPr lang="en-US" sz="2000" i="0">
                              <a:latin typeface="Cambria Math" panose="02040503050406030204" pitchFamily="18" charset="0"/>
                              <a:ea typeface="Arial" panose="020B0604020202020204" pitchFamily="34" charset="0"/>
                              <a:cs typeface="Times New Roman" panose="02020603050405020304" pitchFamily="18" charset="0"/>
                            </a:rPr>
                            <m:t>NC</m:t>
                          </m:r>
                        </m:den>
                      </m:f>
                    </m:oMath>
                  </m:oMathPara>
                </a14:m>
                <a:endParaRPr lang="en-US" sz="2000">
                  <a:ea typeface="Arial" panose="020B0604020202020204" pitchFamily="34" charset="0"/>
                  <a:cs typeface="Times New Roman" panose="02020603050405020304" pitchFamily="18"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3465379" y="2231516"/>
                <a:ext cx="4572000" cy="1062278"/>
              </a:xfrm>
              <a:prstGeom prst="rect">
                <a:avLst/>
              </a:prstGeom>
              <a:blipFill>
                <a:blip r:embed="rId3"/>
                <a:stretch>
                  <a:fillRect/>
                </a:stretch>
              </a:blipFill>
            </p:spPr>
            <p:txBody>
              <a:bodyPr/>
              <a:lstStyle/>
              <a:p>
                <a:r>
                  <a:rPr lang="en-US">
                    <a:noFill/>
                  </a:rPr>
                  <a:t> </a:t>
                </a:r>
              </a:p>
            </p:txBody>
          </p:sp>
        </mc:Fallback>
      </mc:AlternateContent>
      <p:grpSp>
        <p:nvGrpSpPr>
          <p:cNvPr id="31" name="Google Shape;436;p35"/>
          <p:cNvGrpSpPr/>
          <p:nvPr/>
        </p:nvGrpSpPr>
        <p:grpSpPr>
          <a:xfrm>
            <a:off x="-129486" y="4209403"/>
            <a:ext cx="679598" cy="848518"/>
            <a:chOff x="443025" y="893050"/>
            <a:chExt cx="445125" cy="504050"/>
          </a:xfrm>
        </p:grpSpPr>
        <p:sp>
          <p:nvSpPr>
            <p:cNvPr id="32" name="Google Shape;437;p35"/>
            <p:cNvSpPr/>
            <p:nvPr/>
          </p:nvSpPr>
          <p:spPr>
            <a:xfrm>
              <a:off x="476775" y="957400"/>
              <a:ext cx="409350" cy="439700"/>
            </a:xfrm>
            <a:custGeom>
              <a:avLst/>
              <a:gdLst/>
              <a:ahLst/>
              <a:cxnLst/>
              <a:rect l="l" t="t" r="r" b="b"/>
              <a:pathLst>
                <a:path w="16374" h="17588" extrusionOk="0">
                  <a:moveTo>
                    <a:pt x="3378" y="0"/>
                  </a:moveTo>
                  <a:lnTo>
                    <a:pt x="0" y="15639"/>
                  </a:lnTo>
                  <a:lnTo>
                    <a:pt x="8536" y="17484"/>
                  </a:lnTo>
                  <a:cubicBezTo>
                    <a:pt x="8860" y="17554"/>
                    <a:pt x="9184" y="17588"/>
                    <a:pt x="9504" y="17588"/>
                  </a:cubicBezTo>
                  <a:cubicBezTo>
                    <a:pt x="11605" y="17588"/>
                    <a:pt x="13496" y="16127"/>
                    <a:pt x="13958" y="13989"/>
                  </a:cubicBezTo>
                  <a:lnTo>
                    <a:pt x="16373" y="2808"/>
                  </a:lnTo>
                  <a:lnTo>
                    <a:pt x="337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438;p35"/>
            <p:cNvSpPr/>
            <p:nvPr/>
          </p:nvSpPr>
          <p:spPr>
            <a:xfrm>
              <a:off x="671800" y="1266075"/>
              <a:ext cx="146375" cy="105150"/>
            </a:xfrm>
            <a:custGeom>
              <a:avLst/>
              <a:gdLst/>
              <a:ahLst/>
              <a:cxnLst/>
              <a:rect l="l" t="t" r="r" b="b"/>
              <a:pathLst>
                <a:path w="5855" h="4206" extrusionOk="0">
                  <a:moveTo>
                    <a:pt x="1505" y="1"/>
                  </a:moveTo>
                  <a:lnTo>
                    <a:pt x="1497" y="134"/>
                  </a:lnTo>
                  <a:cubicBezTo>
                    <a:pt x="1425" y="1395"/>
                    <a:pt x="1010" y="2614"/>
                    <a:pt x="298" y="3659"/>
                  </a:cubicBezTo>
                  <a:lnTo>
                    <a:pt x="1" y="4094"/>
                  </a:lnTo>
                  <a:cubicBezTo>
                    <a:pt x="351" y="4169"/>
                    <a:pt x="701" y="4206"/>
                    <a:pt x="1045" y="4206"/>
                  </a:cubicBezTo>
                  <a:cubicBezTo>
                    <a:pt x="3314" y="4206"/>
                    <a:pt x="5356" y="2628"/>
                    <a:pt x="5855" y="319"/>
                  </a:cubicBezTo>
                  <a:lnTo>
                    <a:pt x="5855" y="319"/>
                  </a:lnTo>
                  <a:lnTo>
                    <a:pt x="5248" y="419"/>
                  </a:lnTo>
                  <a:cubicBezTo>
                    <a:pt x="4874" y="481"/>
                    <a:pt x="4498" y="511"/>
                    <a:pt x="4123" y="511"/>
                  </a:cubicBezTo>
                  <a:cubicBezTo>
                    <a:pt x="3628" y="511"/>
                    <a:pt x="3135" y="458"/>
                    <a:pt x="2651" y="354"/>
                  </a:cubicBezTo>
                  <a:cubicBezTo>
                    <a:pt x="2263" y="270"/>
                    <a:pt x="1878" y="152"/>
                    <a:pt x="15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439;p35"/>
            <p:cNvSpPr/>
            <p:nvPr/>
          </p:nvSpPr>
          <p:spPr>
            <a:xfrm>
              <a:off x="665650" y="1260700"/>
              <a:ext cx="157325" cy="114275"/>
            </a:xfrm>
            <a:custGeom>
              <a:avLst/>
              <a:gdLst/>
              <a:ahLst/>
              <a:cxnLst/>
              <a:rect l="l" t="t" r="r" b="b"/>
              <a:pathLst>
                <a:path w="6293" h="4571" extrusionOk="0">
                  <a:moveTo>
                    <a:pt x="1887" y="427"/>
                  </a:moveTo>
                  <a:cubicBezTo>
                    <a:pt x="2205" y="545"/>
                    <a:pt x="2534" y="642"/>
                    <a:pt x="2866" y="714"/>
                  </a:cubicBezTo>
                  <a:cubicBezTo>
                    <a:pt x="3364" y="821"/>
                    <a:pt x="3868" y="875"/>
                    <a:pt x="4371" y="875"/>
                  </a:cubicBezTo>
                  <a:cubicBezTo>
                    <a:pt x="4754" y="875"/>
                    <a:pt x="5136" y="843"/>
                    <a:pt x="5518" y="781"/>
                  </a:cubicBezTo>
                  <a:lnTo>
                    <a:pt x="5905" y="717"/>
                  </a:lnTo>
                  <a:lnTo>
                    <a:pt x="5905" y="717"/>
                  </a:lnTo>
                  <a:cubicBezTo>
                    <a:pt x="5346" y="2836"/>
                    <a:pt x="3418" y="4272"/>
                    <a:pt x="1287" y="4272"/>
                  </a:cubicBezTo>
                  <a:cubicBezTo>
                    <a:pt x="1026" y="4272"/>
                    <a:pt x="762" y="4250"/>
                    <a:pt x="496" y="4206"/>
                  </a:cubicBezTo>
                  <a:lnTo>
                    <a:pt x="667" y="3957"/>
                  </a:lnTo>
                  <a:cubicBezTo>
                    <a:pt x="1380" y="2910"/>
                    <a:pt x="1801" y="1691"/>
                    <a:pt x="1887" y="427"/>
                  </a:cubicBezTo>
                  <a:close/>
                  <a:moveTo>
                    <a:pt x="1615" y="0"/>
                  </a:moveTo>
                  <a:lnTo>
                    <a:pt x="1595" y="340"/>
                  </a:lnTo>
                  <a:cubicBezTo>
                    <a:pt x="1525" y="1575"/>
                    <a:pt x="1118" y="2767"/>
                    <a:pt x="422" y="3790"/>
                  </a:cubicBezTo>
                  <a:lnTo>
                    <a:pt x="0" y="4407"/>
                  </a:lnTo>
                  <a:lnTo>
                    <a:pt x="215" y="4454"/>
                  </a:lnTo>
                  <a:cubicBezTo>
                    <a:pt x="576" y="4531"/>
                    <a:pt x="937" y="4570"/>
                    <a:pt x="1296" y="4570"/>
                  </a:cubicBezTo>
                  <a:lnTo>
                    <a:pt x="1296" y="4569"/>
                  </a:lnTo>
                  <a:cubicBezTo>
                    <a:pt x="2260" y="4569"/>
                    <a:pt x="3205" y="4294"/>
                    <a:pt x="4035" y="3759"/>
                  </a:cubicBezTo>
                  <a:cubicBezTo>
                    <a:pt x="5174" y="3025"/>
                    <a:pt x="5960" y="1890"/>
                    <a:pt x="6246" y="566"/>
                  </a:cubicBezTo>
                  <a:lnTo>
                    <a:pt x="6292" y="353"/>
                  </a:lnTo>
                  <a:lnTo>
                    <a:pt x="5468" y="488"/>
                  </a:lnTo>
                  <a:cubicBezTo>
                    <a:pt x="5103" y="548"/>
                    <a:pt x="4736" y="578"/>
                    <a:pt x="4369" y="578"/>
                  </a:cubicBezTo>
                  <a:cubicBezTo>
                    <a:pt x="3887" y="578"/>
                    <a:pt x="3406" y="526"/>
                    <a:pt x="2929" y="424"/>
                  </a:cubicBezTo>
                  <a:cubicBezTo>
                    <a:pt x="2546" y="340"/>
                    <a:pt x="2168" y="225"/>
                    <a:pt x="1806" y="78"/>
                  </a:cubicBezTo>
                  <a:lnTo>
                    <a:pt x="161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440;p35"/>
            <p:cNvSpPr/>
            <p:nvPr/>
          </p:nvSpPr>
          <p:spPr>
            <a:xfrm>
              <a:off x="443025" y="893050"/>
              <a:ext cx="445125" cy="482150"/>
            </a:xfrm>
            <a:custGeom>
              <a:avLst/>
              <a:gdLst/>
              <a:ahLst/>
              <a:cxnLst/>
              <a:rect l="l" t="t" r="r" b="b"/>
              <a:pathLst>
                <a:path w="17805" h="19286" extrusionOk="0">
                  <a:moveTo>
                    <a:pt x="3960" y="377"/>
                  </a:moveTo>
                  <a:lnTo>
                    <a:pt x="4380" y="468"/>
                  </a:lnTo>
                  <a:cubicBezTo>
                    <a:pt x="4367" y="688"/>
                    <a:pt x="4424" y="906"/>
                    <a:pt x="4546" y="1096"/>
                  </a:cubicBezTo>
                  <a:cubicBezTo>
                    <a:pt x="4697" y="1329"/>
                    <a:pt x="4930" y="1490"/>
                    <a:pt x="5202" y="1550"/>
                  </a:cubicBezTo>
                  <a:cubicBezTo>
                    <a:pt x="5276" y="1566"/>
                    <a:pt x="5350" y="1574"/>
                    <a:pt x="5424" y="1574"/>
                  </a:cubicBezTo>
                  <a:cubicBezTo>
                    <a:pt x="5623" y="1574"/>
                    <a:pt x="5817" y="1517"/>
                    <a:pt x="5989" y="1407"/>
                  </a:cubicBezTo>
                  <a:cubicBezTo>
                    <a:pt x="6177" y="1286"/>
                    <a:pt x="6319" y="1109"/>
                    <a:pt x="6398" y="903"/>
                  </a:cubicBezTo>
                  <a:lnTo>
                    <a:pt x="7044" y="1043"/>
                  </a:lnTo>
                  <a:cubicBezTo>
                    <a:pt x="7013" y="1549"/>
                    <a:pt x="7355" y="2015"/>
                    <a:pt x="7865" y="2126"/>
                  </a:cubicBezTo>
                  <a:cubicBezTo>
                    <a:pt x="7939" y="2141"/>
                    <a:pt x="8013" y="2149"/>
                    <a:pt x="8086" y="2149"/>
                  </a:cubicBezTo>
                  <a:cubicBezTo>
                    <a:pt x="8285" y="2149"/>
                    <a:pt x="8480" y="2092"/>
                    <a:pt x="8651" y="1982"/>
                  </a:cubicBezTo>
                  <a:cubicBezTo>
                    <a:pt x="8839" y="1861"/>
                    <a:pt x="8981" y="1685"/>
                    <a:pt x="9061" y="1478"/>
                  </a:cubicBezTo>
                  <a:lnTo>
                    <a:pt x="9705" y="1617"/>
                  </a:lnTo>
                  <a:cubicBezTo>
                    <a:pt x="9691" y="1839"/>
                    <a:pt x="9748" y="2057"/>
                    <a:pt x="9871" y="2247"/>
                  </a:cubicBezTo>
                  <a:cubicBezTo>
                    <a:pt x="10022" y="2480"/>
                    <a:pt x="10255" y="2641"/>
                    <a:pt x="10527" y="2701"/>
                  </a:cubicBezTo>
                  <a:cubicBezTo>
                    <a:pt x="10601" y="2717"/>
                    <a:pt x="10675" y="2725"/>
                    <a:pt x="10749" y="2725"/>
                  </a:cubicBezTo>
                  <a:cubicBezTo>
                    <a:pt x="10948" y="2725"/>
                    <a:pt x="11142" y="2668"/>
                    <a:pt x="11313" y="2558"/>
                  </a:cubicBezTo>
                  <a:cubicBezTo>
                    <a:pt x="11502" y="2437"/>
                    <a:pt x="11644" y="2260"/>
                    <a:pt x="11723" y="2054"/>
                  </a:cubicBezTo>
                  <a:lnTo>
                    <a:pt x="12367" y="2193"/>
                  </a:lnTo>
                  <a:cubicBezTo>
                    <a:pt x="12354" y="2414"/>
                    <a:pt x="12411" y="2633"/>
                    <a:pt x="12533" y="2821"/>
                  </a:cubicBezTo>
                  <a:cubicBezTo>
                    <a:pt x="12684" y="3056"/>
                    <a:pt x="12917" y="3217"/>
                    <a:pt x="13189" y="3277"/>
                  </a:cubicBezTo>
                  <a:cubicBezTo>
                    <a:pt x="13263" y="3293"/>
                    <a:pt x="13337" y="3300"/>
                    <a:pt x="13411" y="3300"/>
                  </a:cubicBezTo>
                  <a:cubicBezTo>
                    <a:pt x="13609" y="3300"/>
                    <a:pt x="13804" y="3243"/>
                    <a:pt x="13976" y="3133"/>
                  </a:cubicBezTo>
                  <a:cubicBezTo>
                    <a:pt x="14164" y="3011"/>
                    <a:pt x="14306" y="2836"/>
                    <a:pt x="14385" y="2630"/>
                  </a:cubicBezTo>
                  <a:lnTo>
                    <a:pt x="15031" y="2769"/>
                  </a:lnTo>
                  <a:cubicBezTo>
                    <a:pt x="15000" y="3274"/>
                    <a:pt x="15342" y="3742"/>
                    <a:pt x="15852" y="3851"/>
                  </a:cubicBezTo>
                  <a:cubicBezTo>
                    <a:pt x="15926" y="3867"/>
                    <a:pt x="16000" y="3875"/>
                    <a:pt x="16073" y="3875"/>
                  </a:cubicBezTo>
                  <a:cubicBezTo>
                    <a:pt x="16502" y="3875"/>
                    <a:pt x="16893" y="3609"/>
                    <a:pt x="17048" y="3205"/>
                  </a:cubicBezTo>
                  <a:lnTo>
                    <a:pt x="17426" y="3287"/>
                  </a:lnTo>
                  <a:lnTo>
                    <a:pt x="14850" y="15207"/>
                  </a:lnTo>
                  <a:cubicBezTo>
                    <a:pt x="14369" y="17438"/>
                    <a:pt x="12388" y="18967"/>
                    <a:pt x="10192" y="18967"/>
                  </a:cubicBezTo>
                  <a:cubicBezTo>
                    <a:pt x="9860" y="18967"/>
                    <a:pt x="9522" y="18932"/>
                    <a:pt x="9185" y="18859"/>
                  </a:cubicBezTo>
                  <a:lnTo>
                    <a:pt x="378" y="16956"/>
                  </a:lnTo>
                  <a:lnTo>
                    <a:pt x="3960" y="377"/>
                  </a:lnTo>
                  <a:close/>
                  <a:moveTo>
                    <a:pt x="3716" y="0"/>
                  </a:moveTo>
                  <a:lnTo>
                    <a:pt x="0" y="17200"/>
                  </a:lnTo>
                  <a:lnTo>
                    <a:pt x="9117" y="19170"/>
                  </a:lnTo>
                  <a:cubicBezTo>
                    <a:pt x="9479" y="19248"/>
                    <a:pt x="9838" y="19285"/>
                    <a:pt x="10192" y="19285"/>
                  </a:cubicBezTo>
                  <a:lnTo>
                    <a:pt x="10194" y="19285"/>
                  </a:lnTo>
                  <a:cubicBezTo>
                    <a:pt x="12535" y="19285"/>
                    <a:pt x="14648" y="17654"/>
                    <a:pt x="15163" y="15275"/>
                  </a:cubicBezTo>
                  <a:lnTo>
                    <a:pt x="17804" y="3042"/>
                  </a:lnTo>
                  <a:lnTo>
                    <a:pt x="16816" y="2828"/>
                  </a:lnTo>
                  <a:lnTo>
                    <a:pt x="16782" y="2984"/>
                  </a:lnTo>
                  <a:cubicBezTo>
                    <a:pt x="16709" y="3324"/>
                    <a:pt x="16407" y="3556"/>
                    <a:pt x="16073" y="3556"/>
                  </a:cubicBezTo>
                  <a:cubicBezTo>
                    <a:pt x="16023" y="3556"/>
                    <a:pt x="15972" y="3551"/>
                    <a:pt x="15921" y="3540"/>
                  </a:cubicBezTo>
                  <a:cubicBezTo>
                    <a:pt x="15529" y="3456"/>
                    <a:pt x="15279" y="3069"/>
                    <a:pt x="15364" y="2677"/>
                  </a:cubicBezTo>
                  <a:lnTo>
                    <a:pt x="15397" y="2522"/>
                  </a:lnTo>
                  <a:lnTo>
                    <a:pt x="14154" y="2253"/>
                  </a:lnTo>
                  <a:lnTo>
                    <a:pt x="14119" y="2410"/>
                  </a:lnTo>
                  <a:cubicBezTo>
                    <a:pt x="14079" y="2598"/>
                    <a:pt x="13967" y="2761"/>
                    <a:pt x="13804" y="2866"/>
                  </a:cubicBezTo>
                  <a:cubicBezTo>
                    <a:pt x="13685" y="2942"/>
                    <a:pt x="13551" y="2981"/>
                    <a:pt x="13413" y="2981"/>
                  </a:cubicBezTo>
                  <a:cubicBezTo>
                    <a:pt x="13361" y="2981"/>
                    <a:pt x="13309" y="2976"/>
                    <a:pt x="13257" y="2964"/>
                  </a:cubicBezTo>
                  <a:cubicBezTo>
                    <a:pt x="13068" y="2924"/>
                    <a:pt x="12905" y="2812"/>
                    <a:pt x="12801" y="2649"/>
                  </a:cubicBezTo>
                  <a:cubicBezTo>
                    <a:pt x="12696" y="2486"/>
                    <a:pt x="12660" y="2292"/>
                    <a:pt x="12702" y="2103"/>
                  </a:cubicBezTo>
                  <a:lnTo>
                    <a:pt x="12735" y="1948"/>
                  </a:lnTo>
                  <a:lnTo>
                    <a:pt x="11491" y="1679"/>
                  </a:lnTo>
                  <a:lnTo>
                    <a:pt x="11457" y="1834"/>
                  </a:lnTo>
                  <a:cubicBezTo>
                    <a:pt x="11417" y="2024"/>
                    <a:pt x="11304" y="2186"/>
                    <a:pt x="11141" y="2290"/>
                  </a:cubicBezTo>
                  <a:cubicBezTo>
                    <a:pt x="11022" y="2367"/>
                    <a:pt x="10886" y="2407"/>
                    <a:pt x="10747" y="2407"/>
                  </a:cubicBezTo>
                  <a:cubicBezTo>
                    <a:pt x="10697" y="2407"/>
                    <a:pt x="10645" y="2401"/>
                    <a:pt x="10594" y="2390"/>
                  </a:cubicBezTo>
                  <a:cubicBezTo>
                    <a:pt x="10204" y="2305"/>
                    <a:pt x="9955" y="1918"/>
                    <a:pt x="10040" y="1528"/>
                  </a:cubicBezTo>
                  <a:lnTo>
                    <a:pt x="10073" y="1372"/>
                  </a:lnTo>
                  <a:lnTo>
                    <a:pt x="8829" y="1103"/>
                  </a:lnTo>
                  <a:lnTo>
                    <a:pt x="8795" y="1259"/>
                  </a:lnTo>
                  <a:cubicBezTo>
                    <a:pt x="8754" y="1449"/>
                    <a:pt x="8642" y="1610"/>
                    <a:pt x="8479" y="1715"/>
                  </a:cubicBezTo>
                  <a:cubicBezTo>
                    <a:pt x="8360" y="1792"/>
                    <a:pt x="8225" y="1831"/>
                    <a:pt x="8087" y="1831"/>
                  </a:cubicBezTo>
                  <a:cubicBezTo>
                    <a:pt x="8035" y="1831"/>
                    <a:pt x="7984" y="1826"/>
                    <a:pt x="7932" y="1815"/>
                  </a:cubicBezTo>
                  <a:cubicBezTo>
                    <a:pt x="7542" y="1731"/>
                    <a:pt x="7292" y="1344"/>
                    <a:pt x="7376" y="952"/>
                  </a:cubicBezTo>
                  <a:lnTo>
                    <a:pt x="7410" y="797"/>
                  </a:lnTo>
                  <a:lnTo>
                    <a:pt x="6165" y="529"/>
                  </a:lnTo>
                  <a:lnTo>
                    <a:pt x="6132" y="685"/>
                  </a:lnTo>
                  <a:cubicBezTo>
                    <a:pt x="6092" y="873"/>
                    <a:pt x="5978" y="1036"/>
                    <a:pt x="5817" y="1141"/>
                  </a:cubicBezTo>
                  <a:cubicBezTo>
                    <a:pt x="5698" y="1217"/>
                    <a:pt x="5563" y="1256"/>
                    <a:pt x="5426" y="1256"/>
                  </a:cubicBezTo>
                  <a:cubicBezTo>
                    <a:pt x="5374" y="1256"/>
                    <a:pt x="5322" y="1251"/>
                    <a:pt x="5270" y="1239"/>
                  </a:cubicBezTo>
                  <a:cubicBezTo>
                    <a:pt x="5080" y="1199"/>
                    <a:pt x="4918" y="1087"/>
                    <a:pt x="4814" y="924"/>
                  </a:cubicBezTo>
                  <a:cubicBezTo>
                    <a:pt x="4709" y="761"/>
                    <a:pt x="4673" y="567"/>
                    <a:pt x="4714" y="378"/>
                  </a:cubicBezTo>
                  <a:lnTo>
                    <a:pt x="4748" y="223"/>
                  </a:lnTo>
                  <a:lnTo>
                    <a:pt x="371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441;p35"/>
            <p:cNvSpPr/>
            <p:nvPr/>
          </p:nvSpPr>
          <p:spPr>
            <a:xfrm>
              <a:off x="592800" y="1047200"/>
              <a:ext cx="184450" cy="47300"/>
            </a:xfrm>
            <a:custGeom>
              <a:avLst/>
              <a:gdLst/>
              <a:ahLst/>
              <a:cxnLst/>
              <a:rect l="l" t="t" r="r" b="b"/>
              <a:pathLst>
                <a:path w="7378" h="1892" extrusionOk="0">
                  <a:moveTo>
                    <a:pt x="66" y="0"/>
                  </a:moveTo>
                  <a:lnTo>
                    <a:pt x="1" y="311"/>
                  </a:lnTo>
                  <a:lnTo>
                    <a:pt x="7311" y="1891"/>
                  </a:lnTo>
                  <a:lnTo>
                    <a:pt x="7378" y="1580"/>
                  </a:lnTo>
                  <a:lnTo>
                    <a:pt x="6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442;p35"/>
            <p:cNvSpPr/>
            <p:nvPr/>
          </p:nvSpPr>
          <p:spPr>
            <a:xfrm>
              <a:off x="583300" y="1091175"/>
              <a:ext cx="184500" cy="47275"/>
            </a:xfrm>
            <a:custGeom>
              <a:avLst/>
              <a:gdLst/>
              <a:ahLst/>
              <a:cxnLst/>
              <a:rect l="l" t="t" r="r" b="b"/>
              <a:pathLst>
                <a:path w="7380" h="1891" extrusionOk="0">
                  <a:moveTo>
                    <a:pt x="68" y="1"/>
                  </a:moveTo>
                  <a:lnTo>
                    <a:pt x="1" y="312"/>
                  </a:lnTo>
                  <a:lnTo>
                    <a:pt x="7312" y="1890"/>
                  </a:lnTo>
                  <a:lnTo>
                    <a:pt x="7380" y="1579"/>
                  </a:lnTo>
                  <a:lnTo>
                    <a:pt x="6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443;p35"/>
            <p:cNvSpPr/>
            <p:nvPr/>
          </p:nvSpPr>
          <p:spPr>
            <a:xfrm>
              <a:off x="573825" y="1135125"/>
              <a:ext cx="184475" cy="47275"/>
            </a:xfrm>
            <a:custGeom>
              <a:avLst/>
              <a:gdLst/>
              <a:ahLst/>
              <a:cxnLst/>
              <a:rect l="l" t="t" r="r" b="b"/>
              <a:pathLst>
                <a:path w="7379" h="1891" extrusionOk="0">
                  <a:moveTo>
                    <a:pt x="68" y="1"/>
                  </a:moveTo>
                  <a:lnTo>
                    <a:pt x="0" y="312"/>
                  </a:lnTo>
                  <a:lnTo>
                    <a:pt x="7312" y="1890"/>
                  </a:lnTo>
                  <a:lnTo>
                    <a:pt x="7379" y="1579"/>
                  </a:lnTo>
                  <a:lnTo>
                    <a:pt x="6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444;p35"/>
            <p:cNvSpPr/>
            <p:nvPr/>
          </p:nvSpPr>
          <p:spPr>
            <a:xfrm>
              <a:off x="564325" y="1179075"/>
              <a:ext cx="125225" cy="34475"/>
            </a:xfrm>
            <a:custGeom>
              <a:avLst/>
              <a:gdLst/>
              <a:ahLst/>
              <a:cxnLst/>
              <a:rect l="l" t="t" r="r" b="b"/>
              <a:pathLst>
                <a:path w="5009" h="1379" extrusionOk="0">
                  <a:moveTo>
                    <a:pt x="68" y="1"/>
                  </a:moveTo>
                  <a:lnTo>
                    <a:pt x="1" y="312"/>
                  </a:lnTo>
                  <a:lnTo>
                    <a:pt x="4941" y="1379"/>
                  </a:lnTo>
                  <a:lnTo>
                    <a:pt x="5008" y="1068"/>
                  </a:lnTo>
                  <a:lnTo>
                    <a:pt x="6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 name="Rectangle 6"/>
          <p:cNvSpPr/>
          <p:nvPr/>
        </p:nvSpPr>
        <p:spPr>
          <a:xfrm>
            <a:off x="4245906" y="3287987"/>
            <a:ext cx="881973" cy="496996"/>
          </a:xfrm>
          <a:prstGeom prst="rect">
            <a:avLst/>
          </a:prstGeom>
        </p:spPr>
        <p:txBody>
          <a:bodyPr wrap="none">
            <a:spAutoFit/>
          </a:bodyPr>
          <a:lstStyle/>
          <a:p>
            <a:pPr lvl="0" algn="just">
              <a:lnSpc>
                <a:spcPct val="150000"/>
              </a:lnSpc>
              <a:spcBef>
                <a:spcPts val="600"/>
              </a:spcBef>
              <a:spcAft>
                <a:spcPts val="800"/>
              </a:spcAft>
            </a:pPr>
            <a:r>
              <a:rPr lang="en-US" sz="2000" smtClean="0">
                <a:ea typeface="Dotum" panose="020B0600000101010101" pitchFamily="34" charset="-127"/>
                <a:cs typeface="Times New Roman" panose="02020603050405020304" pitchFamily="18" charset="0"/>
              </a:rPr>
              <a:t>suy ra</a:t>
            </a:r>
            <a:endParaRPr lang="en-US" sz="2000">
              <a:ea typeface="Arial" panose="020B0604020202020204" pitchFamily="34" charset="0"/>
              <a:cs typeface="Times New Roman" panose="02020603050405020304" pitchFamily="18" charset="0"/>
            </a:endParaRPr>
          </a:p>
        </p:txBody>
      </p:sp>
      <p:grpSp>
        <p:nvGrpSpPr>
          <p:cNvPr id="10" name="Group 9"/>
          <p:cNvGrpSpPr/>
          <p:nvPr/>
        </p:nvGrpSpPr>
        <p:grpSpPr>
          <a:xfrm>
            <a:off x="6487269" y="2426048"/>
            <a:ext cx="1609643" cy="676852"/>
            <a:chOff x="5958615" y="2412353"/>
            <a:chExt cx="1609643" cy="676852"/>
          </a:xfrm>
        </p:grpSpPr>
        <p:sp>
          <p:nvSpPr>
            <p:cNvPr id="8" name="Rectangle 7"/>
            <p:cNvSpPr/>
            <p:nvPr/>
          </p:nvSpPr>
          <p:spPr>
            <a:xfrm>
              <a:off x="5958615" y="2548905"/>
              <a:ext cx="598241" cy="400110"/>
            </a:xfrm>
            <a:prstGeom prst="rect">
              <a:avLst/>
            </a:prstGeom>
          </p:spPr>
          <p:txBody>
            <a:bodyPr wrap="none">
              <a:spAutoFit/>
            </a:bodyPr>
            <a:lstStyle/>
            <a:p>
              <a:r>
                <a:rPr lang="en-US" sz="2000">
                  <a:ea typeface="Dotum" panose="020B0600000101010101" pitchFamily="34" charset="-127"/>
                  <a:cs typeface="Times New Roman" panose="02020603050405020304" pitchFamily="18" charset="0"/>
                </a:rPr>
                <a:t>hay</a:t>
              </a:r>
              <a:endParaRPr lang="en-US"/>
            </a:p>
          </p:txBody>
        </p:sp>
        <mc:AlternateContent xmlns:mc="http://schemas.openxmlformats.org/markup-compatibility/2006" xmlns:a14="http://schemas.microsoft.com/office/drawing/2010/main">
          <mc:Choice Requires="a14">
            <p:sp>
              <p:nvSpPr>
                <p:cNvPr id="9" name="Rectangle 8"/>
                <p:cNvSpPr/>
                <p:nvPr/>
              </p:nvSpPr>
              <p:spPr>
                <a:xfrm>
                  <a:off x="6497324" y="2412353"/>
                  <a:ext cx="1070934" cy="67685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2000" i="1">
                                <a:latin typeface="Cambria Math" panose="02040503050406030204" pitchFamily="18" charset="0"/>
                                <a:ea typeface="Dotum" panose="020B0600000101010101" pitchFamily="34" charset="-127"/>
                                <a:cs typeface="Times New Roman" panose="02020603050405020304" pitchFamily="18" charset="0"/>
                              </a:rPr>
                            </m:ctrlPr>
                          </m:fPr>
                          <m:num>
                            <m:r>
                              <a:rPr lang="en-US" sz="2000" i="1">
                                <a:latin typeface="Cambria Math" panose="02040503050406030204" pitchFamily="18" charset="0"/>
                                <a:ea typeface="Dotum" panose="020B0600000101010101" pitchFamily="34" charset="-127"/>
                                <a:cs typeface="Times New Roman" panose="02020603050405020304" pitchFamily="18" charset="0"/>
                              </a:rPr>
                              <m:t>6,5</m:t>
                            </m:r>
                          </m:num>
                          <m:den>
                            <m:r>
                              <a:rPr lang="en-US" sz="2000" i="1">
                                <a:latin typeface="Cambria Math" panose="02040503050406030204" pitchFamily="18" charset="0"/>
                                <a:ea typeface="Dotum" panose="020B0600000101010101" pitchFamily="34" charset="-127"/>
                                <a:cs typeface="Times New Roman" panose="02020603050405020304" pitchFamily="18" charset="0"/>
                              </a:rPr>
                              <m:t>𝑥</m:t>
                            </m:r>
                          </m:den>
                        </m:f>
                        <m:r>
                          <a:rPr lang="en-US" sz="2000" i="1">
                            <a:latin typeface="Cambria Math" panose="02040503050406030204" pitchFamily="18" charset="0"/>
                            <a:ea typeface="Dotum" panose="020B0600000101010101" pitchFamily="34" charset="-127"/>
                            <a:cs typeface="Times New Roman" panose="02020603050405020304" pitchFamily="18" charset="0"/>
                          </a:rPr>
                          <m:t>=</m:t>
                        </m:r>
                        <m:f>
                          <m:fPr>
                            <m:ctrlPr>
                              <a:rPr lang="en-US" sz="2000" i="1">
                                <a:latin typeface="Cambria Math" panose="02040503050406030204" pitchFamily="18" charset="0"/>
                                <a:ea typeface="Dotum" panose="020B0600000101010101" pitchFamily="34" charset="-127"/>
                                <a:cs typeface="Times New Roman" panose="02020603050405020304" pitchFamily="18" charset="0"/>
                              </a:rPr>
                            </m:ctrlPr>
                          </m:fPr>
                          <m:num>
                            <m:r>
                              <a:rPr lang="en-US" sz="2000" i="1">
                                <a:latin typeface="Cambria Math" panose="02040503050406030204" pitchFamily="18" charset="0"/>
                                <a:ea typeface="Dotum" panose="020B0600000101010101" pitchFamily="34" charset="-127"/>
                                <a:cs typeface="Times New Roman" panose="02020603050405020304" pitchFamily="18" charset="0"/>
                              </a:rPr>
                              <m:t>4</m:t>
                            </m:r>
                          </m:num>
                          <m:den>
                            <m:r>
                              <a:rPr lang="en-US" sz="2000" i="1">
                                <a:latin typeface="Cambria Math" panose="02040503050406030204" pitchFamily="18" charset="0"/>
                                <a:ea typeface="Dotum" panose="020B0600000101010101" pitchFamily="34" charset="-127"/>
                                <a:cs typeface="Times New Roman" panose="02020603050405020304" pitchFamily="18" charset="0"/>
                              </a:rPr>
                              <m:t>2</m:t>
                            </m:r>
                          </m:den>
                        </m:f>
                      </m:oMath>
                    </m:oMathPara>
                  </a14:m>
                  <a:endParaRPr lang="en-US"/>
                </a:p>
              </p:txBody>
            </p:sp>
          </mc:Choice>
          <mc:Fallback xmlns="">
            <p:sp>
              <p:nvSpPr>
                <p:cNvPr id="9" name="Rectangle 8"/>
                <p:cNvSpPr>
                  <a:spLocks noRot="1" noChangeAspect="1" noMove="1" noResize="1" noEditPoints="1" noAdjustHandles="1" noChangeArrowheads="1" noChangeShapeType="1" noTextEdit="1"/>
                </p:cNvSpPr>
                <p:nvPr/>
              </p:nvSpPr>
              <p:spPr>
                <a:xfrm>
                  <a:off x="6497324" y="2412353"/>
                  <a:ext cx="1070934" cy="676852"/>
                </a:xfrm>
                <a:prstGeom prst="rect">
                  <a:avLst/>
                </a:prstGeom>
                <a:blipFill>
                  <a:blip r:embed="rId4"/>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12" name="Rectangle 11"/>
              <p:cNvSpPr/>
              <p:nvPr/>
            </p:nvSpPr>
            <p:spPr>
              <a:xfrm>
                <a:off x="5589467" y="3341480"/>
                <a:ext cx="2083584" cy="1068626"/>
              </a:xfrm>
              <a:prstGeom prst="rect">
                <a:avLst/>
              </a:prstGeom>
            </p:spPr>
            <p:txBody>
              <a:bodyPr wrap="none">
                <a:spAutoFit/>
              </a:bodyPr>
              <a:lstStyle/>
              <a:p>
                <a:pPr lvl="0" algn="just">
                  <a:lnSpc>
                    <a:spcPct val="150000"/>
                  </a:lnSpc>
                  <a:spcBef>
                    <a:spcPts val="600"/>
                  </a:spcBef>
                  <a:spcAft>
                    <a:spcPts val="800"/>
                  </a:spcAft>
                </a:pPr>
                <a14:m>
                  <m:oMathPara xmlns:m="http://schemas.openxmlformats.org/officeDocument/2006/math">
                    <m:oMathParaPr>
                      <m:jc m:val="centerGroup"/>
                    </m:oMathParaPr>
                    <m:oMath xmlns:m="http://schemas.openxmlformats.org/officeDocument/2006/math">
                      <m:r>
                        <m:rPr>
                          <m:sty m:val="p"/>
                        </m:rPr>
                        <a:rPr lang="en-US" sz="2000" i="0">
                          <a:latin typeface="Cambria Math" panose="02040503050406030204" pitchFamily="18" charset="0"/>
                          <a:ea typeface="Dotum" panose="020B0600000101010101" pitchFamily="34" charset="-127"/>
                          <a:cs typeface="Times New Roman" panose="02020603050405020304" pitchFamily="18" charset="0"/>
                        </a:rPr>
                        <m:t>x</m:t>
                      </m:r>
                      <m:r>
                        <a:rPr lang="en-US" sz="2000" i="0">
                          <a:latin typeface="Cambria Math" panose="02040503050406030204" pitchFamily="18" charset="0"/>
                          <a:ea typeface="Dotum" panose="020B0600000101010101" pitchFamily="34" charset="-127"/>
                          <a:cs typeface="Times New Roman" panose="02020603050405020304" pitchFamily="18" charset="0"/>
                        </a:rPr>
                        <m:t>=</m:t>
                      </m:r>
                      <m:f>
                        <m:fPr>
                          <m:ctrlPr>
                            <a:rPr lang="en-US" sz="2000" i="1">
                              <a:latin typeface="Cambria Math" panose="02040503050406030204" pitchFamily="18" charset="0"/>
                              <a:ea typeface="Dotum" panose="020B0600000101010101" pitchFamily="34" charset="-127"/>
                              <a:cs typeface="Times New Roman" panose="02020603050405020304" pitchFamily="18" charset="0"/>
                            </a:rPr>
                          </m:ctrlPr>
                        </m:fPr>
                        <m:num>
                          <m:r>
                            <a:rPr lang="en-US" sz="2000" i="0">
                              <a:latin typeface="Cambria Math" panose="02040503050406030204" pitchFamily="18" charset="0"/>
                              <a:ea typeface="Dotum" panose="020B0600000101010101" pitchFamily="34" charset="-127"/>
                              <a:cs typeface="Times New Roman" panose="02020603050405020304" pitchFamily="18" charset="0"/>
                            </a:rPr>
                            <m:t>2.6,5</m:t>
                          </m:r>
                        </m:num>
                        <m:den>
                          <m:r>
                            <a:rPr lang="en-US" sz="2000" i="0">
                              <a:latin typeface="Cambria Math" panose="02040503050406030204" pitchFamily="18" charset="0"/>
                              <a:ea typeface="Dotum" panose="020B0600000101010101" pitchFamily="34" charset="-127"/>
                              <a:cs typeface="Times New Roman" panose="02020603050405020304" pitchFamily="18" charset="0"/>
                            </a:rPr>
                            <m:t>4</m:t>
                          </m:r>
                        </m:den>
                      </m:f>
                      <m:r>
                        <a:rPr lang="en-US" sz="2000" i="0">
                          <a:latin typeface="Cambria Math" panose="02040503050406030204" pitchFamily="18" charset="0"/>
                          <a:ea typeface="Dotum" panose="020B0600000101010101" pitchFamily="34" charset="-127"/>
                          <a:cs typeface="Times New Roman" panose="02020603050405020304" pitchFamily="18" charset="0"/>
                        </a:rPr>
                        <m:t>=3,25</m:t>
                      </m:r>
                    </m:oMath>
                  </m:oMathPara>
                </a14:m>
                <a:endParaRPr lang="en-US" sz="2000">
                  <a:ea typeface="Arial" panose="020B0604020202020204" pitchFamily="34" charset="0"/>
                  <a:cs typeface="Times New Roman" panose="02020603050405020304" pitchFamily="18" charset="0"/>
                </a:endParaRPr>
              </a:p>
            </p:txBody>
          </p:sp>
        </mc:Choice>
        <mc:Fallback xmlns="">
          <p:sp>
            <p:nvSpPr>
              <p:cNvPr id="12" name="Rectangle 11"/>
              <p:cNvSpPr>
                <a:spLocks noRot="1" noChangeAspect="1" noMove="1" noResize="1" noEditPoints="1" noAdjustHandles="1" noChangeArrowheads="1" noChangeShapeType="1" noTextEdit="1"/>
              </p:cNvSpPr>
              <p:nvPr/>
            </p:nvSpPr>
            <p:spPr>
              <a:xfrm>
                <a:off x="5589467" y="3341480"/>
                <a:ext cx="2083584" cy="1068626"/>
              </a:xfrm>
              <a:prstGeom prst="rect">
                <a:avLst/>
              </a:prstGeom>
              <a:blipFill>
                <a:blip r:embed="rId5"/>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915779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randombar(horizont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par>
                                <p:cTn id="23" presetID="10"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5" grpId="0"/>
      <p:bldP spid="6" grpId="0"/>
      <p:bldP spid="7" grpId="0"/>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210312" y="4773168"/>
            <a:ext cx="9509760" cy="598802"/>
          </a:xfrm>
          <a:prstGeom prst="rect">
            <a:avLst/>
          </a:prstGeom>
          <a:solidFill>
            <a:srgbClr val="C7EBF0"/>
          </a:solidFill>
          <a:ln>
            <a:solidFill>
              <a:srgbClr val="C7EB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89AE2"/>
              </a:solidFill>
              <a:effectLst/>
              <a:uLnTx/>
              <a:uFillTx/>
              <a:latin typeface="Arial"/>
              <a:ea typeface="+mn-ea"/>
              <a:cs typeface="+mn-cs"/>
              <a:sym typeface="Arial"/>
            </a:endParaRPr>
          </a:p>
        </p:txBody>
      </p:sp>
      <p:grpSp>
        <p:nvGrpSpPr>
          <p:cNvPr id="18" name="Google Shape;424;p35"/>
          <p:cNvGrpSpPr/>
          <p:nvPr/>
        </p:nvGrpSpPr>
        <p:grpSpPr>
          <a:xfrm rot="20182401">
            <a:off x="8265438" y="-21368"/>
            <a:ext cx="869384" cy="1003366"/>
            <a:chOff x="863425" y="2507500"/>
            <a:chExt cx="471750" cy="505150"/>
          </a:xfrm>
        </p:grpSpPr>
        <p:sp>
          <p:nvSpPr>
            <p:cNvPr id="19" name="Google Shape;425;p35"/>
            <p:cNvSpPr/>
            <p:nvPr/>
          </p:nvSpPr>
          <p:spPr>
            <a:xfrm>
              <a:off x="885950" y="2524875"/>
              <a:ext cx="449225" cy="487775"/>
            </a:xfrm>
            <a:custGeom>
              <a:avLst/>
              <a:gdLst/>
              <a:ahLst/>
              <a:cxnLst/>
              <a:rect l="l" t="t" r="r" b="b"/>
              <a:pathLst>
                <a:path w="17969" h="19511" extrusionOk="0">
                  <a:moveTo>
                    <a:pt x="14409" y="0"/>
                  </a:moveTo>
                  <a:cubicBezTo>
                    <a:pt x="14406" y="0"/>
                    <a:pt x="14403" y="0"/>
                    <a:pt x="14401" y="1"/>
                  </a:cubicBezTo>
                  <a:lnTo>
                    <a:pt x="41" y="3088"/>
                  </a:lnTo>
                  <a:cubicBezTo>
                    <a:pt x="17" y="3092"/>
                    <a:pt x="1" y="3116"/>
                    <a:pt x="7" y="3142"/>
                  </a:cubicBezTo>
                  <a:lnTo>
                    <a:pt x="3516" y="19475"/>
                  </a:lnTo>
                  <a:cubicBezTo>
                    <a:pt x="3522" y="19495"/>
                    <a:pt x="3540" y="19510"/>
                    <a:pt x="3560" y="19510"/>
                  </a:cubicBezTo>
                  <a:cubicBezTo>
                    <a:pt x="3564" y="19510"/>
                    <a:pt x="3567" y="19510"/>
                    <a:pt x="3570" y="19509"/>
                  </a:cubicBezTo>
                  <a:lnTo>
                    <a:pt x="17930" y="16422"/>
                  </a:lnTo>
                  <a:cubicBezTo>
                    <a:pt x="17954" y="16418"/>
                    <a:pt x="17969" y="16394"/>
                    <a:pt x="17964" y="16370"/>
                  </a:cubicBezTo>
                  <a:lnTo>
                    <a:pt x="14453" y="35"/>
                  </a:lnTo>
                  <a:cubicBezTo>
                    <a:pt x="14449" y="14"/>
                    <a:pt x="14430" y="0"/>
                    <a:pt x="1440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426;p35"/>
            <p:cNvSpPr/>
            <p:nvPr/>
          </p:nvSpPr>
          <p:spPr>
            <a:xfrm>
              <a:off x="863425" y="2507500"/>
              <a:ext cx="457100" cy="497675"/>
            </a:xfrm>
            <a:custGeom>
              <a:avLst/>
              <a:gdLst/>
              <a:ahLst/>
              <a:cxnLst/>
              <a:rect l="l" t="t" r="r" b="b"/>
              <a:pathLst>
                <a:path w="18284" h="19907" extrusionOk="0">
                  <a:moveTo>
                    <a:pt x="14442" y="379"/>
                  </a:moveTo>
                  <a:lnTo>
                    <a:pt x="17906" y="16489"/>
                  </a:lnTo>
                  <a:lnTo>
                    <a:pt x="3770" y="19528"/>
                  </a:lnTo>
                  <a:lnTo>
                    <a:pt x="338" y="3563"/>
                  </a:lnTo>
                  <a:cubicBezTo>
                    <a:pt x="329" y="3526"/>
                    <a:pt x="336" y="3485"/>
                    <a:pt x="359" y="3453"/>
                  </a:cubicBezTo>
                  <a:cubicBezTo>
                    <a:pt x="380" y="3420"/>
                    <a:pt x="413" y="3396"/>
                    <a:pt x="452" y="3388"/>
                  </a:cubicBezTo>
                  <a:lnTo>
                    <a:pt x="14442" y="379"/>
                  </a:lnTo>
                  <a:close/>
                  <a:moveTo>
                    <a:pt x="14687" y="1"/>
                  </a:moveTo>
                  <a:lnTo>
                    <a:pt x="384" y="3076"/>
                  </a:lnTo>
                  <a:cubicBezTo>
                    <a:pt x="263" y="3103"/>
                    <a:pt x="159" y="3174"/>
                    <a:pt x="91" y="3279"/>
                  </a:cubicBezTo>
                  <a:cubicBezTo>
                    <a:pt x="24" y="3384"/>
                    <a:pt x="0" y="3509"/>
                    <a:pt x="27" y="3630"/>
                  </a:cubicBezTo>
                  <a:lnTo>
                    <a:pt x="3527" y="19906"/>
                  </a:lnTo>
                  <a:lnTo>
                    <a:pt x="18284" y="16734"/>
                  </a:lnTo>
                  <a:lnTo>
                    <a:pt x="14687"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427;p35"/>
            <p:cNvSpPr/>
            <p:nvPr/>
          </p:nvSpPr>
          <p:spPr>
            <a:xfrm>
              <a:off x="927125" y="2578225"/>
              <a:ext cx="320650" cy="188325"/>
            </a:xfrm>
            <a:custGeom>
              <a:avLst/>
              <a:gdLst/>
              <a:ahLst/>
              <a:cxnLst/>
              <a:rect l="l" t="t" r="r" b="b"/>
              <a:pathLst>
                <a:path w="12826" h="7533" extrusionOk="0">
                  <a:moveTo>
                    <a:pt x="11749" y="0"/>
                  </a:moveTo>
                  <a:lnTo>
                    <a:pt x="1" y="2525"/>
                  </a:lnTo>
                  <a:lnTo>
                    <a:pt x="1077" y="7533"/>
                  </a:lnTo>
                  <a:lnTo>
                    <a:pt x="12825" y="5008"/>
                  </a:lnTo>
                  <a:lnTo>
                    <a:pt x="11749"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428;p35"/>
            <p:cNvSpPr/>
            <p:nvPr/>
          </p:nvSpPr>
          <p:spPr>
            <a:xfrm>
              <a:off x="905975" y="2564125"/>
              <a:ext cx="330100" cy="197800"/>
            </a:xfrm>
            <a:custGeom>
              <a:avLst/>
              <a:gdLst/>
              <a:ahLst/>
              <a:cxnLst/>
              <a:rect l="l" t="t" r="r" b="b"/>
              <a:pathLst>
                <a:path w="13204" h="7912" extrusionOk="0">
                  <a:moveTo>
                    <a:pt x="11815" y="377"/>
                  </a:moveTo>
                  <a:lnTo>
                    <a:pt x="12825" y="5074"/>
                  </a:lnTo>
                  <a:lnTo>
                    <a:pt x="1388" y="7533"/>
                  </a:lnTo>
                  <a:lnTo>
                    <a:pt x="379" y="2836"/>
                  </a:lnTo>
                  <a:lnTo>
                    <a:pt x="11815" y="377"/>
                  </a:lnTo>
                  <a:close/>
                  <a:moveTo>
                    <a:pt x="12060" y="1"/>
                  </a:moveTo>
                  <a:lnTo>
                    <a:pt x="1" y="2593"/>
                  </a:lnTo>
                  <a:lnTo>
                    <a:pt x="1144" y="7911"/>
                  </a:lnTo>
                  <a:lnTo>
                    <a:pt x="13203" y="5318"/>
                  </a:lnTo>
                  <a:lnTo>
                    <a:pt x="1206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429;p35"/>
            <p:cNvSpPr/>
            <p:nvPr/>
          </p:nvSpPr>
          <p:spPr>
            <a:xfrm>
              <a:off x="944225" y="2792625"/>
              <a:ext cx="79650" cy="79700"/>
            </a:xfrm>
            <a:custGeom>
              <a:avLst/>
              <a:gdLst/>
              <a:ahLst/>
              <a:cxnLst/>
              <a:rect l="l" t="t" r="r" b="b"/>
              <a:pathLst>
                <a:path w="3186" h="3188" extrusionOk="0">
                  <a:moveTo>
                    <a:pt x="2378" y="378"/>
                  </a:moveTo>
                  <a:lnTo>
                    <a:pt x="2807" y="2378"/>
                  </a:lnTo>
                  <a:lnTo>
                    <a:pt x="807" y="2809"/>
                  </a:lnTo>
                  <a:lnTo>
                    <a:pt x="378" y="809"/>
                  </a:lnTo>
                  <a:lnTo>
                    <a:pt x="2378" y="378"/>
                  </a:lnTo>
                  <a:close/>
                  <a:moveTo>
                    <a:pt x="2622" y="0"/>
                  </a:moveTo>
                  <a:lnTo>
                    <a:pt x="0" y="564"/>
                  </a:lnTo>
                  <a:lnTo>
                    <a:pt x="564" y="3187"/>
                  </a:lnTo>
                  <a:lnTo>
                    <a:pt x="3186" y="2624"/>
                  </a:lnTo>
                  <a:lnTo>
                    <a:pt x="2622"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430;p35"/>
            <p:cNvSpPr/>
            <p:nvPr/>
          </p:nvSpPr>
          <p:spPr>
            <a:xfrm>
              <a:off x="1022025" y="2775900"/>
              <a:ext cx="79650" cy="79675"/>
            </a:xfrm>
            <a:custGeom>
              <a:avLst/>
              <a:gdLst/>
              <a:ahLst/>
              <a:cxnLst/>
              <a:rect l="l" t="t" r="r" b="b"/>
              <a:pathLst>
                <a:path w="3186" h="3187" extrusionOk="0">
                  <a:moveTo>
                    <a:pt x="2379" y="378"/>
                  </a:moveTo>
                  <a:lnTo>
                    <a:pt x="2809" y="2379"/>
                  </a:lnTo>
                  <a:lnTo>
                    <a:pt x="808" y="2808"/>
                  </a:lnTo>
                  <a:lnTo>
                    <a:pt x="379" y="808"/>
                  </a:lnTo>
                  <a:lnTo>
                    <a:pt x="2379" y="378"/>
                  </a:lnTo>
                  <a:close/>
                  <a:moveTo>
                    <a:pt x="2622" y="1"/>
                  </a:moveTo>
                  <a:lnTo>
                    <a:pt x="0" y="565"/>
                  </a:lnTo>
                  <a:lnTo>
                    <a:pt x="564" y="3187"/>
                  </a:lnTo>
                  <a:lnTo>
                    <a:pt x="3186" y="2623"/>
                  </a:lnTo>
                  <a:lnTo>
                    <a:pt x="2622"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431;p35"/>
            <p:cNvSpPr/>
            <p:nvPr/>
          </p:nvSpPr>
          <p:spPr>
            <a:xfrm>
              <a:off x="1099825" y="2759175"/>
              <a:ext cx="79700" cy="79700"/>
            </a:xfrm>
            <a:custGeom>
              <a:avLst/>
              <a:gdLst/>
              <a:ahLst/>
              <a:cxnLst/>
              <a:rect l="l" t="t" r="r" b="b"/>
              <a:pathLst>
                <a:path w="3188" h="3188" extrusionOk="0">
                  <a:moveTo>
                    <a:pt x="2379" y="378"/>
                  </a:moveTo>
                  <a:lnTo>
                    <a:pt x="2810" y="2379"/>
                  </a:lnTo>
                  <a:lnTo>
                    <a:pt x="809" y="2809"/>
                  </a:lnTo>
                  <a:lnTo>
                    <a:pt x="379" y="807"/>
                  </a:lnTo>
                  <a:lnTo>
                    <a:pt x="2379" y="378"/>
                  </a:lnTo>
                  <a:close/>
                  <a:moveTo>
                    <a:pt x="2623" y="0"/>
                  </a:moveTo>
                  <a:lnTo>
                    <a:pt x="1" y="564"/>
                  </a:lnTo>
                  <a:lnTo>
                    <a:pt x="564" y="3187"/>
                  </a:lnTo>
                  <a:lnTo>
                    <a:pt x="3188" y="2622"/>
                  </a:lnTo>
                  <a:lnTo>
                    <a:pt x="2623"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432;p35"/>
            <p:cNvSpPr/>
            <p:nvPr/>
          </p:nvSpPr>
          <p:spPr>
            <a:xfrm>
              <a:off x="960625" y="2868925"/>
              <a:ext cx="79650" cy="79675"/>
            </a:xfrm>
            <a:custGeom>
              <a:avLst/>
              <a:gdLst/>
              <a:ahLst/>
              <a:cxnLst/>
              <a:rect l="l" t="t" r="r" b="b"/>
              <a:pathLst>
                <a:path w="3186" h="3187" extrusionOk="0">
                  <a:moveTo>
                    <a:pt x="2379" y="379"/>
                  </a:moveTo>
                  <a:lnTo>
                    <a:pt x="2808" y="2379"/>
                  </a:lnTo>
                  <a:lnTo>
                    <a:pt x="808" y="2808"/>
                  </a:lnTo>
                  <a:lnTo>
                    <a:pt x="378" y="808"/>
                  </a:lnTo>
                  <a:lnTo>
                    <a:pt x="2379" y="379"/>
                  </a:lnTo>
                  <a:close/>
                  <a:moveTo>
                    <a:pt x="2622" y="1"/>
                  </a:moveTo>
                  <a:lnTo>
                    <a:pt x="0" y="564"/>
                  </a:lnTo>
                  <a:lnTo>
                    <a:pt x="564" y="3186"/>
                  </a:lnTo>
                  <a:lnTo>
                    <a:pt x="3186" y="2623"/>
                  </a:lnTo>
                  <a:lnTo>
                    <a:pt x="2622"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433;p35"/>
            <p:cNvSpPr/>
            <p:nvPr/>
          </p:nvSpPr>
          <p:spPr>
            <a:xfrm>
              <a:off x="1038425" y="2852175"/>
              <a:ext cx="79675" cy="79725"/>
            </a:xfrm>
            <a:custGeom>
              <a:avLst/>
              <a:gdLst/>
              <a:ahLst/>
              <a:cxnLst/>
              <a:rect l="l" t="t" r="r" b="b"/>
              <a:pathLst>
                <a:path w="3187" h="3189" extrusionOk="0">
                  <a:moveTo>
                    <a:pt x="2379" y="379"/>
                  </a:moveTo>
                  <a:lnTo>
                    <a:pt x="2808" y="2379"/>
                  </a:lnTo>
                  <a:lnTo>
                    <a:pt x="808" y="2810"/>
                  </a:lnTo>
                  <a:lnTo>
                    <a:pt x="379" y="808"/>
                  </a:lnTo>
                  <a:lnTo>
                    <a:pt x="2379" y="379"/>
                  </a:lnTo>
                  <a:close/>
                  <a:moveTo>
                    <a:pt x="2623" y="1"/>
                  </a:moveTo>
                  <a:lnTo>
                    <a:pt x="1" y="565"/>
                  </a:lnTo>
                  <a:lnTo>
                    <a:pt x="564" y="3188"/>
                  </a:lnTo>
                  <a:lnTo>
                    <a:pt x="3186" y="2623"/>
                  </a:lnTo>
                  <a:lnTo>
                    <a:pt x="262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434;p35"/>
            <p:cNvSpPr/>
            <p:nvPr/>
          </p:nvSpPr>
          <p:spPr>
            <a:xfrm>
              <a:off x="1116225" y="2835450"/>
              <a:ext cx="79675" cy="79700"/>
            </a:xfrm>
            <a:custGeom>
              <a:avLst/>
              <a:gdLst/>
              <a:ahLst/>
              <a:cxnLst/>
              <a:rect l="l" t="t" r="r" b="b"/>
              <a:pathLst>
                <a:path w="3187" h="3188" extrusionOk="0">
                  <a:moveTo>
                    <a:pt x="2379" y="378"/>
                  </a:moveTo>
                  <a:lnTo>
                    <a:pt x="2810" y="2379"/>
                  </a:lnTo>
                  <a:lnTo>
                    <a:pt x="810" y="2809"/>
                  </a:lnTo>
                  <a:lnTo>
                    <a:pt x="379" y="809"/>
                  </a:lnTo>
                  <a:lnTo>
                    <a:pt x="2379" y="378"/>
                  </a:lnTo>
                  <a:close/>
                  <a:moveTo>
                    <a:pt x="2623" y="0"/>
                  </a:moveTo>
                  <a:lnTo>
                    <a:pt x="1" y="565"/>
                  </a:lnTo>
                  <a:lnTo>
                    <a:pt x="564" y="3187"/>
                  </a:lnTo>
                  <a:lnTo>
                    <a:pt x="3186" y="2624"/>
                  </a:lnTo>
                  <a:lnTo>
                    <a:pt x="2623"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435;p35"/>
            <p:cNvSpPr/>
            <p:nvPr/>
          </p:nvSpPr>
          <p:spPr>
            <a:xfrm>
              <a:off x="1177625" y="2741900"/>
              <a:ext cx="98575" cy="156500"/>
            </a:xfrm>
            <a:custGeom>
              <a:avLst/>
              <a:gdLst/>
              <a:ahLst/>
              <a:cxnLst/>
              <a:rect l="l" t="t" r="r" b="b"/>
              <a:pathLst>
                <a:path w="3943" h="6260" extrusionOk="0">
                  <a:moveTo>
                    <a:pt x="2478" y="379"/>
                  </a:moveTo>
                  <a:lnTo>
                    <a:pt x="3565" y="5431"/>
                  </a:lnTo>
                  <a:lnTo>
                    <a:pt x="1466" y="5881"/>
                  </a:lnTo>
                  <a:lnTo>
                    <a:pt x="379" y="830"/>
                  </a:lnTo>
                  <a:lnTo>
                    <a:pt x="2478" y="379"/>
                  </a:lnTo>
                  <a:close/>
                  <a:moveTo>
                    <a:pt x="2723" y="1"/>
                  </a:moveTo>
                  <a:lnTo>
                    <a:pt x="1" y="587"/>
                  </a:lnTo>
                  <a:lnTo>
                    <a:pt x="1221" y="6260"/>
                  </a:lnTo>
                  <a:lnTo>
                    <a:pt x="3943" y="5675"/>
                  </a:lnTo>
                  <a:lnTo>
                    <a:pt x="272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0" name="Rectangle 29"/>
          <p:cNvSpPr/>
          <p:nvPr/>
        </p:nvSpPr>
        <p:spPr>
          <a:xfrm>
            <a:off x="4210983" y="280260"/>
            <a:ext cx="667170"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20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5" name="Rectangle 4"/>
              <p:cNvSpPr/>
              <p:nvPr/>
            </p:nvSpPr>
            <p:spPr>
              <a:xfrm>
                <a:off x="4301945" y="850403"/>
                <a:ext cx="4094912" cy="1938992"/>
              </a:xfrm>
              <a:prstGeom prst="rect">
                <a:avLst/>
              </a:prstGeom>
            </p:spPr>
            <p:txBody>
              <a:bodyPr wrap="square">
                <a:spAutoFit/>
              </a:bodyPr>
              <a:lstStyle/>
              <a:p>
                <a:pPr algn="just">
                  <a:lnSpc>
                    <a:spcPct val="150000"/>
                  </a:lnSpc>
                </a:pPr>
                <a:r>
                  <a:rPr lang="en-US" sz="2000">
                    <a:latin typeface="+mn-lt"/>
                    <a:ea typeface="Arial" panose="020B0604020202020204" pitchFamily="34" charset="0"/>
                    <a:cs typeface="Times New Roman" panose="02020603050405020304" pitchFamily="18" charset="0"/>
                  </a:rPr>
                  <a:t>b) Ta có EF </a:t>
                </a:r>
                <a14:m>
                  <m:oMath xmlns:m="http://schemas.openxmlformats.org/officeDocument/2006/math">
                    <m:r>
                      <a:rPr lang="en-US" sz="2000" i="1">
                        <a:effectLst/>
                        <a:latin typeface="Cambria Math" panose="02040503050406030204" pitchFamily="18" charset="0"/>
                        <a:ea typeface="Arial" panose="020B0604020202020204" pitchFamily="34" charset="0"/>
                        <a:cs typeface="Times New Roman" panose="02020603050405020304" pitchFamily="18" charset="0"/>
                      </a:rPr>
                      <m:t>⊥</m:t>
                    </m:r>
                  </m:oMath>
                </a14:m>
                <a:r>
                  <a:rPr lang="en-US" sz="2000">
                    <a:effectLst/>
                    <a:latin typeface="+mn-lt"/>
                    <a:ea typeface="Dotum" panose="020B0600000101010101" pitchFamily="34" charset="-127"/>
                    <a:cs typeface="Times New Roman" panose="02020603050405020304" pitchFamily="18" charset="0"/>
                  </a:rPr>
                  <a:t> PH; HQ </a:t>
                </a:r>
                <a14:m>
                  <m:oMath xmlns:m="http://schemas.openxmlformats.org/officeDocument/2006/math">
                    <m:r>
                      <a:rPr lang="en-US" sz="2000" i="1">
                        <a:effectLst/>
                        <a:latin typeface="Cambria Math" panose="02040503050406030204" pitchFamily="18" charset="0"/>
                        <a:ea typeface="Dotum" panose="020B0600000101010101" pitchFamily="34" charset="-127"/>
                        <a:cs typeface="Times New Roman" panose="02020603050405020304" pitchFamily="18" charset="0"/>
                      </a:rPr>
                      <m:t>⊥</m:t>
                    </m:r>
                  </m:oMath>
                </a14:m>
                <a:r>
                  <a:rPr lang="en-US" sz="2000">
                    <a:effectLst/>
                    <a:latin typeface="+mn-lt"/>
                    <a:ea typeface="Dotum" panose="020B0600000101010101" pitchFamily="34" charset="-127"/>
                    <a:cs typeface="Times New Roman" panose="02020603050405020304" pitchFamily="18" charset="0"/>
                  </a:rPr>
                  <a:t> PH </a:t>
                </a:r>
                <a:endParaRPr lang="en-US" sz="2000" smtClean="0">
                  <a:effectLst/>
                  <a:latin typeface="+mn-lt"/>
                  <a:ea typeface="Dotum" panose="020B0600000101010101" pitchFamily="34" charset="-127"/>
                  <a:cs typeface="Times New Roman" panose="02020603050405020304" pitchFamily="18" charset="0"/>
                </a:endParaRPr>
              </a:p>
              <a:p>
                <a:pPr algn="just">
                  <a:lnSpc>
                    <a:spcPct val="150000"/>
                  </a:lnSpc>
                </a:pPr>
                <a:r>
                  <a:rPr lang="en-US" sz="2000" smtClean="0">
                    <a:effectLst/>
                    <a:latin typeface="+mn-lt"/>
                    <a:ea typeface="Dotum" panose="020B0600000101010101" pitchFamily="34" charset="-127"/>
                    <a:cs typeface="Times New Roman" panose="02020603050405020304" pitchFamily="18" charset="0"/>
                  </a:rPr>
                  <a:t>nên </a:t>
                </a:r>
                <a:r>
                  <a:rPr lang="en-US" sz="2000">
                    <a:effectLst/>
                    <a:latin typeface="+mn-lt"/>
                    <a:ea typeface="Dotum" panose="020B0600000101010101" pitchFamily="34" charset="-127"/>
                    <a:cs typeface="Times New Roman" panose="02020603050405020304" pitchFamily="18" charset="0"/>
                  </a:rPr>
                  <a:t>EF // HQ</a:t>
                </a:r>
                <a:endParaRPr lang="en-US" sz="2000">
                  <a:effectLst/>
                  <a:latin typeface="+mn-lt"/>
                  <a:ea typeface="Arial" panose="020B0604020202020204" pitchFamily="34" charset="0"/>
                  <a:cs typeface="Times New Roman" panose="02020603050405020304" pitchFamily="18" charset="0"/>
                </a:endParaRPr>
              </a:p>
              <a:p>
                <a:pPr algn="just">
                  <a:lnSpc>
                    <a:spcPct val="150000"/>
                  </a:lnSpc>
                </a:pPr>
                <a:r>
                  <a:rPr lang="en-US" sz="2000">
                    <a:effectLst/>
                    <a:latin typeface="+mn-lt"/>
                    <a:ea typeface="Arial" panose="020B0604020202020204" pitchFamily="34" charset="0"/>
                    <a:cs typeface="Times New Roman" panose="02020603050405020304" pitchFamily="18" charset="0"/>
                  </a:rPr>
                  <a:t>Xét tam giác HPQ có EF // HQ nên theo định lí Thalès, ta có</a:t>
                </a:r>
                <a:r>
                  <a:rPr lang="en-US" sz="2000" smtClean="0">
                    <a:effectLst/>
                    <a:latin typeface="+mn-lt"/>
                    <a:ea typeface="Arial" panose="020B0604020202020204" pitchFamily="34" charset="0"/>
                    <a:cs typeface="Times New Roman" panose="02020603050405020304" pitchFamily="18" charset="0"/>
                  </a:rPr>
                  <a:t>:</a:t>
                </a:r>
                <a:endParaRPr lang="en-US" sz="2000">
                  <a:effectLst/>
                  <a:latin typeface="+mn-lt"/>
                  <a:ea typeface="Arial" panose="020B0604020202020204" pitchFamily="34" charset="0"/>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4301945" y="850403"/>
                <a:ext cx="4094912" cy="1938992"/>
              </a:xfrm>
              <a:prstGeom prst="rect">
                <a:avLst/>
              </a:prstGeom>
              <a:blipFill>
                <a:blip r:embed="rId2"/>
                <a:stretch>
                  <a:fillRect l="-1639" r="-1639" b="-188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3442091" y="2649714"/>
                <a:ext cx="4572000" cy="1128001"/>
              </a:xfrm>
              <a:prstGeom prst="rect">
                <a:avLst/>
              </a:prstGeom>
            </p:spPr>
            <p:txBody>
              <a:bodyPr>
                <a:spAutoFit/>
              </a:bodyPr>
              <a:lstStyle/>
              <a:p>
                <a:pPr lvl="0" algn="just">
                  <a:lnSpc>
                    <a:spcPct val="150000"/>
                  </a:lnSpc>
                  <a:spcBef>
                    <a:spcPts val="600"/>
                  </a:spcBef>
                  <a:spcAft>
                    <a:spcPts val="800"/>
                  </a:spcAft>
                </a:pPr>
                <a14:m>
                  <m:oMathPara xmlns:m="http://schemas.openxmlformats.org/officeDocument/2006/math">
                    <m:oMathParaPr>
                      <m:jc m:val="centerGroup"/>
                    </m:oMathParaPr>
                    <m:oMath xmlns:m="http://schemas.openxmlformats.org/officeDocument/2006/math">
                      <m:f>
                        <m:fPr>
                          <m:ctrlPr>
                            <a:rPr lang="en-US" sz="2000" i="1">
                              <a:latin typeface="Cambria Math" panose="02040503050406030204" pitchFamily="18" charset="0"/>
                              <a:ea typeface="Arial" panose="020B0604020202020204" pitchFamily="34" charset="0"/>
                              <a:cs typeface="Times New Roman" panose="02020603050405020304" pitchFamily="18" charset="0"/>
                            </a:rPr>
                          </m:ctrlPr>
                        </m:fPr>
                        <m:num>
                          <m:r>
                            <m:rPr>
                              <m:sty m:val="p"/>
                            </m:rPr>
                            <a:rPr lang="en-US" sz="2000" i="0">
                              <a:latin typeface="Cambria Math" panose="02040503050406030204" pitchFamily="18" charset="0"/>
                              <a:ea typeface="Arial" panose="020B0604020202020204" pitchFamily="34" charset="0"/>
                              <a:cs typeface="Times New Roman" panose="02020603050405020304" pitchFamily="18" charset="0"/>
                            </a:rPr>
                            <m:t>PE</m:t>
                          </m:r>
                        </m:num>
                        <m:den>
                          <m:r>
                            <m:rPr>
                              <m:sty m:val="p"/>
                            </m:rPr>
                            <a:rPr lang="en-US" sz="2000" i="0">
                              <a:latin typeface="Cambria Math" panose="02040503050406030204" pitchFamily="18" charset="0"/>
                              <a:ea typeface="Arial" panose="020B0604020202020204" pitchFamily="34" charset="0"/>
                              <a:cs typeface="Times New Roman" panose="02020603050405020304" pitchFamily="18" charset="0"/>
                            </a:rPr>
                            <m:t>PH</m:t>
                          </m:r>
                        </m:den>
                      </m:f>
                      <m:r>
                        <a:rPr lang="en-US" sz="2000" i="0">
                          <a:latin typeface="Cambria Math" panose="02040503050406030204" pitchFamily="18" charset="0"/>
                          <a:ea typeface="Arial" panose="020B0604020202020204" pitchFamily="34" charset="0"/>
                          <a:cs typeface="Times New Roman" panose="02020603050405020304" pitchFamily="18" charset="0"/>
                        </a:rPr>
                        <m:t>=</m:t>
                      </m:r>
                      <m:f>
                        <m:fPr>
                          <m:ctrlPr>
                            <a:rPr lang="en-US" sz="2000" i="1">
                              <a:latin typeface="Cambria Math" panose="02040503050406030204" pitchFamily="18" charset="0"/>
                              <a:ea typeface="Arial" panose="020B0604020202020204" pitchFamily="34" charset="0"/>
                              <a:cs typeface="Times New Roman" panose="02020603050405020304" pitchFamily="18" charset="0"/>
                            </a:rPr>
                          </m:ctrlPr>
                        </m:fPr>
                        <m:num>
                          <m:r>
                            <m:rPr>
                              <m:sty m:val="p"/>
                            </m:rPr>
                            <a:rPr lang="en-US" sz="2000" i="0">
                              <a:latin typeface="Cambria Math" panose="02040503050406030204" pitchFamily="18" charset="0"/>
                              <a:ea typeface="Arial" panose="020B0604020202020204" pitchFamily="34" charset="0"/>
                              <a:cs typeface="Times New Roman" panose="02020603050405020304" pitchFamily="18" charset="0"/>
                            </a:rPr>
                            <m:t>PF</m:t>
                          </m:r>
                        </m:num>
                        <m:den>
                          <m:r>
                            <m:rPr>
                              <m:sty m:val="p"/>
                            </m:rPr>
                            <a:rPr lang="en-US" sz="2000" i="0">
                              <a:latin typeface="Cambria Math" panose="02040503050406030204" pitchFamily="18" charset="0"/>
                              <a:ea typeface="Arial" panose="020B0604020202020204" pitchFamily="34" charset="0"/>
                              <a:cs typeface="Times New Roman" panose="02020603050405020304" pitchFamily="18" charset="0"/>
                            </a:rPr>
                            <m:t>FQ</m:t>
                          </m:r>
                        </m:den>
                      </m:f>
                    </m:oMath>
                  </m:oMathPara>
                </a14:m>
                <a:endParaRPr kumimoji="0" lang="en-US" sz="2000" b="0" u="none" strike="noStrike" kern="0" cap="none" spc="0" normalizeH="0" baseline="0" noProof="0">
                  <a:ln>
                    <a:noFill/>
                  </a:ln>
                  <a:solidFill>
                    <a:srgbClr val="000000"/>
                  </a:solidFill>
                  <a:effectLst/>
                  <a:uLnTx/>
                  <a:uFillTx/>
                  <a:ea typeface="Arial" panose="020B0604020202020204" pitchFamily="34" charset="0"/>
                  <a:cs typeface="Times New Roman" panose="02020603050405020304" pitchFamily="18" charset="0"/>
                  <a:sym typeface="Arial"/>
                </a:endParaRPr>
              </a:p>
            </p:txBody>
          </p:sp>
        </mc:Choice>
        <mc:Fallback xmlns="">
          <p:sp>
            <p:nvSpPr>
              <p:cNvPr id="6" name="Rectangle 5"/>
              <p:cNvSpPr>
                <a:spLocks noRot="1" noChangeAspect="1" noMove="1" noResize="1" noEditPoints="1" noAdjustHandles="1" noChangeArrowheads="1" noChangeShapeType="1" noTextEdit="1"/>
              </p:cNvSpPr>
              <p:nvPr/>
            </p:nvSpPr>
            <p:spPr>
              <a:xfrm>
                <a:off x="3442091" y="2649714"/>
                <a:ext cx="4572000" cy="1128001"/>
              </a:xfrm>
              <a:prstGeom prst="rect">
                <a:avLst/>
              </a:prstGeom>
              <a:blipFill>
                <a:blip r:embed="rId3"/>
                <a:stretch>
                  <a:fillRect/>
                </a:stretch>
              </a:blipFill>
            </p:spPr>
            <p:txBody>
              <a:bodyPr/>
              <a:lstStyle/>
              <a:p>
                <a:r>
                  <a:rPr lang="en-US">
                    <a:noFill/>
                  </a:rPr>
                  <a:t> </a:t>
                </a:r>
              </a:p>
            </p:txBody>
          </p:sp>
        </mc:Fallback>
      </mc:AlternateContent>
      <p:grpSp>
        <p:nvGrpSpPr>
          <p:cNvPr id="31" name="Google Shape;436;p35"/>
          <p:cNvGrpSpPr/>
          <p:nvPr/>
        </p:nvGrpSpPr>
        <p:grpSpPr>
          <a:xfrm>
            <a:off x="-129486" y="4209403"/>
            <a:ext cx="679598" cy="848518"/>
            <a:chOff x="443025" y="893050"/>
            <a:chExt cx="445125" cy="504050"/>
          </a:xfrm>
        </p:grpSpPr>
        <p:sp>
          <p:nvSpPr>
            <p:cNvPr id="32" name="Google Shape;437;p35"/>
            <p:cNvSpPr/>
            <p:nvPr/>
          </p:nvSpPr>
          <p:spPr>
            <a:xfrm>
              <a:off x="476775" y="957400"/>
              <a:ext cx="409350" cy="439700"/>
            </a:xfrm>
            <a:custGeom>
              <a:avLst/>
              <a:gdLst/>
              <a:ahLst/>
              <a:cxnLst/>
              <a:rect l="l" t="t" r="r" b="b"/>
              <a:pathLst>
                <a:path w="16374" h="17588" extrusionOk="0">
                  <a:moveTo>
                    <a:pt x="3378" y="0"/>
                  </a:moveTo>
                  <a:lnTo>
                    <a:pt x="0" y="15639"/>
                  </a:lnTo>
                  <a:lnTo>
                    <a:pt x="8536" y="17484"/>
                  </a:lnTo>
                  <a:cubicBezTo>
                    <a:pt x="8860" y="17554"/>
                    <a:pt x="9184" y="17588"/>
                    <a:pt x="9504" y="17588"/>
                  </a:cubicBezTo>
                  <a:cubicBezTo>
                    <a:pt x="11605" y="17588"/>
                    <a:pt x="13496" y="16127"/>
                    <a:pt x="13958" y="13989"/>
                  </a:cubicBezTo>
                  <a:lnTo>
                    <a:pt x="16373" y="2808"/>
                  </a:lnTo>
                  <a:lnTo>
                    <a:pt x="3378"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438;p35"/>
            <p:cNvSpPr/>
            <p:nvPr/>
          </p:nvSpPr>
          <p:spPr>
            <a:xfrm>
              <a:off x="671800" y="1266075"/>
              <a:ext cx="146375" cy="105150"/>
            </a:xfrm>
            <a:custGeom>
              <a:avLst/>
              <a:gdLst/>
              <a:ahLst/>
              <a:cxnLst/>
              <a:rect l="l" t="t" r="r" b="b"/>
              <a:pathLst>
                <a:path w="5855" h="4206" extrusionOk="0">
                  <a:moveTo>
                    <a:pt x="1505" y="1"/>
                  </a:moveTo>
                  <a:lnTo>
                    <a:pt x="1497" y="134"/>
                  </a:lnTo>
                  <a:cubicBezTo>
                    <a:pt x="1425" y="1395"/>
                    <a:pt x="1010" y="2614"/>
                    <a:pt x="298" y="3659"/>
                  </a:cubicBezTo>
                  <a:lnTo>
                    <a:pt x="1" y="4094"/>
                  </a:lnTo>
                  <a:cubicBezTo>
                    <a:pt x="351" y="4169"/>
                    <a:pt x="701" y="4206"/>
                    <a:pt x="1045" y="4206"/>
                  </a:cubicBezTo>
                  <a:cubicBezTo>
                    <a:pt x="3314" y="4206"/>
                    <a:pt x="5356" y="2628"/>
                    <a:pt x="5855" y="319"/>
                  </a:cubicBezTo>
                  <a:lnTo>
                    <a:pt x="5855" y="319"/>
                  </a:lnTo>
                  <a:lnTo>
                    <a:pt x="5248" y="419"/>
                  </a:lnTo>
                  <a:cubicBezTo>
                    <a:pt x="4874" y="481"/>
                    <a:pt x="4498" y="511"/>
                    <a:pt x="4123" y="511"/>
                  </a:cubicBezTo>
                  <a:cubicBezTo>
                    <a:pt x="3628" y="511"/>
                    <a:pt x="3135" y="458"/>
                    <a:pt x="2651" y="354"/>
                  </a:cubicBezTo>
                  <a:cubicBezTo>
                    <a:pt x="2263" y="270"/>
                    <a:pt x="1878" y="152"/>
                    <a:pt x="150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439;p35"/>
            <p:cNvSpPr/>
            <p:nvPr/>
          </p:nvSpPr>
          <p:spPr>
            <a:xfrm>
              <a:off x="665650" y="1260700"/>
              <a:ext cx="157325" cy="114275"/>
            </a:xfrm>
            <a:custGeom>
              <a:avLst/>
              <a:gdLst/>
              <a:ahLst/>
              <a:cxnLst/>
              <a:rect l="l" t="t" r="r" b="b"/>
              <a:pathLst>
                <a:path w="6293" h="4571" extrusionOk="0">
                  <a:moveTo>
                    <a:pt x="1887" y="427"/>
                  </a:moveTo>
                  <a:cubicBezTo>
                    <a:pt x="2205" y="545"/>
                    <a:pt x="2534" y="642"/>
                    <a:pt x="2866" y="714"/>
                  </a:cubicBezTo>
                  <a:cubicBezTo>
                    <a:pt x="3364" y="821"/>
                    <a:pt x="3868" y="875"/>
                    <a:pt x="4371" y="875"/>
                  </a:cubicBezTo>
                  <a:cubicBezTo>
                    <a:pt x="4754" y="875"/>
                    <a:pt x="5136" y="843"/>
                    <a:pt x="5518" y="781"/>
                  </a:cubicBezTo>
                  <a:lnTo>
                    <a:pt x="5905" y="717"/>
                  </a:lnTo>
                  <a:lnTo>
                    <a:pt x="5905" y="717"/>
                  </a:lnTo>
                  <a:cubicBezTo>
                    <a:pt x="5346" y="2836"/>
                    <a:pt x="3418" y="4272"/>
                    <a:pt x="1287" y="4272"/>
                  </a:cubicBezTo>
                  <a:cubicBezTo>
                    <a:pt x="1026" y="4272"/>
                    <a:pt x="762" y="4250"/>
                    <a:pt x="496" y="4206"/>
                  </a:cubicBezTo>
                  <a:lnTo>
                    <a:pt x="667" y="3957"/>
                  </a:lnTo>
                  <a:cubicBezTo>
                    <a:pt x="1380" y="2910"/>
                    <a:pt x="1801" y="1691"/>
                    <a:pt x="1887" y="427"/>
                  </a:cubicBezTo>
                  <a:close/>
                  <a:moveTo>
                    <a:pt x="1615" y="0"/>
                  </a:moveTo>
                  <a:lnTo>
                    <a:pt x="1595" y="340"/>
                  </a:lnTo>
                  <a:cubicBezTo>
                    <a:pt x="1525" y="1575"/>
                    <a:pt x="1118" y="2767"/>
                    <a:pt x="422" y="3790"/>
                  </a:cubicBezTo>
                  <a:lnTo>
                    <a:pt x="0" y="4407"/>
                  </a:lnTo>
                  <a:lnTo>
                    <a:pt x="215" y="4454"/>
                  </a:lnTo>
                  <a:cubicBezTo>
                    <a:pt x="576" y="4531"/>
                    <a:pt x="937" y="4570"/>
                    <a:pt x="1296" y="4570"/>
                  </a:cubicBezTo>
                  <a:lnTo>
                    <a:pt x="1296" y="4569"/>
                  </a:lnTo>
                  <a:cubicBezTo>
                    <a:pt x="2260" y="4569"/>
                    <a:pt x="3205" y="4294"/>
                    <a:pt x="4035" y="3759"/>
                  </a:cubicBezTo>
                  <a:cubicBezTo>
                    <a:pt x="5174" y="3025"/>
                    <a:pt x="5960" y="1890"/>
                    <a:pt x="6246" y="566"/>
                  </a:cubicBezTo>
                  <a:lnTo>
                    <a:pt x="6292" y="353"/>
                  </a:lnTo>
                  <a:lnTo>
                    <a:pt x="5468" y="488"/>
                  </a:lnTo>
                  <a:cubicBezTo>
                    <a:pt x="5103" y="548"/>
                    <a:pt x="4736" y="578"/>
                    <a:pt x="4369" y="578"/>
                  </a:cubicBezTo>
                  <a:cubicBezTo>
                    <a:pt x="3887" y="578"/>
                    <a:pt x="3406" y="526"/>
                    <a:pt x="2929" y="424"/>
                  </a:cubicBezTo>
                  <a:cubicBezTo>
                    <a:pt x="2546" y="340"/>
                    <a:pt x="2168" y="225"/>
                    <a:pt x="1806" y="78"/>
                  </a:cubicBezTo>
                  <a:lnTo>
                    <a:pt x="1615"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440;p35"/>
            <p:cNvSpPr/>
            <p:nvPr/>
          </p:nvSpPr>
          <p:spPr>
            <a:xfrm>
              <a:off x="443025" y="893050"/>
              <a:ext cx="445125" cy="482150"/>
            </a:xfrm>
            <a:custGeom>
              <a:avLst/>
              <a:gdLst/>
              <a:ahLst/>
              <a:cxnLst/>
              <a:rect l="l" t="t" r="r" b="b"/>
              <a:pathLst>
                <a:path w="17805" h="19286" extrusionOk="0">
                  <a:moveTo>
                    <a:pt x="3960" y="377"/>
                  </a:moveTo>
                  <a:lnTo>
                    <a:pt x="4380" y="468"/>
                  </a:lnTo>
                  <a:cubicBezTo>
                    <a:pt x="4367" y="688"/>
                    <a:pt x="4424" y="906"/>
                    <a:pt x="4546" y="1096"/>
                  </a:cubicBezTo>
                  <a:cubicBezTo>
                    <a:pt x="4697" y="1329"/>
                    <a:pt x="4930" y="1490"/>
                    <a:pt x="5202" y="1550"/>
                  </a:cubicBezTo>
                  <a:cubicBezTo>
                    <a:pt x="5276" y="1566"/>
                    <a:pt x="5350" y="1574"/>
                    <a:pt x="5424" y="1574"/>
                  </a:cubicBezTo>
                  <a:cubicBezTo>
                    <a:pt x="5623" y="1574"/>
                    <a:pt x="5817" y="1517"/>
                    <a:pt x="5989" y="1407"/>
                  </a:cubicBezTo>
                  <a:cubicBezTo>
                    <a:pt x="6177" y="1286"/>
                    <a:pt x="6319" y="1109"/>
                    <a:pt x="6398" y="903"/>
                  </a:cubicBezTo>
                  <a:lnTo>
                    <a:pt x="7044" y="1043"/>
                  </a:lnTo>
                  <a:cubicBezTo>
                    <a:pt x="7013" y="1549"/>
                    <a:pt x="7355" y="2015"/>
                    <a:pt x="7865" y="2126"/>
                  </a:cubicBezTo>
                  <a:cubicBezTo>
                    <a:pt x="7939" y="2141"/>
                    <a:pt x="8013" y="2149"/>
                    <a:pt x="8086" y="2149"/>
                  </a:cubicBezTo>
                  <a:cubicBezTo>
                    <a:pt x="8285" y="2149"/>
                    <a:pt x="8480" y="2092"/>
                    <a:pt x="8651" y="1982"/>
                  </a:cubicBezTo>
                  <a:cubicBezTo>
                    <a:pt x="8839" y="1861"/>
                    <a:pt x="8981" y="1685"/>
                    <a:pt x="9061" y="1478"/>
                  </a:cubicBezTo>
                  <a:lnTo>
                    <a:pt x="9705" y="1617"/>
                  </a:lnTo>
                  <a:cubicBezTo>
                    <a:pt x="9691" y="1839"/>
                    <a:pt x="9748" y="2057"/>
                    <a:pt x="9871" y="2247"/>
                  </a:cubicBezTo>
                  <a:cubicBezTo>
                    <a:pt x="10022" y="2480"/>
                    <a:pt x="10255" y="2641"/>
                    <a:pt x="10527" y="2701"/>
                  </a:cubicBezTo>
                  <a:cubicBezTo>
                    <a:pt x="10601" y="2717"/>
                    <a:pt x="10675" y="2725"/>
                    <a:pt x="10749" y="2725"/>
                  </a:cubicBezTo>
                  <a:cubicBezTo>
                    <a:pt x="10948" y="2725"/>
                    <a:pt x="11142" y="2668"/>
                    <a:pt x="11313" y="2558"/>
                  </a:cubicBezTo>
                  <a:cubicBezTo>
                    <a:pt x="11502" y="2437"/>
                    <a:pt x="11644" y="2260"/>
                    <a:pt x="11723" y="2054"/>
                  </a:cubicBezTo>
                  <a:lnTo>
                    <a:pt x="12367" y="2193"/>
                  </a:lnTo>
                  <a:cubicBezTo>
                    <a:pt x="12354" y="2414"/>
                    <a:pt x="12411" y="2633"/>
                    <a:pt x="12533" y="2821"/>
                  </a:cubicBezTo>
                  <a:cubicBezTo>
                    <a:pt x="12684" y="3056"/>
                    <a:pt x="12917" y="3217"/>
                    <a:pt x="13189" y="3277"/>
                  </a:cubicBezTo>
                  <a:cubicBezTo>
                    <a:pt x="13263" y="3293"/>
                    <a:pt x="13337" y="3300"/>
                    <a:pt x="13411" y="3300"/>
                  </a:cubicBezTo>
                  <a:cubicBezTo>
                    <a:pt x="13609" y="3300"/>
                    <a:pt x="13804" y="3243"/>
                    <a:pt x="13976" y="3133"/>
                  </a:cubicBezTo>
                  <a:cubicBezTo>
                    <a:pt x="14164" y="3011"/>
                    <a:pt x="14306" y="2836"/>
                    <a:pt x="14385" y="2630"/>
                  </a:cubicBezTo>
                  <a:lnTo>
                    <a:pt x="15031" y="2769"/>
                  </a:lnTo>
                  <a:cubicBezTo>
                    <a:pt x="15000" y="3274"/>
                    <a:pt x="15342" y="3742"/>
                    <a:pt x="15852" y="3851"/>
                  </a:cubicBezTo>
                  <a:cubicBezTo>
                    <a:pt x="15926" y="3867"/>
                    <a:pt x="16000" y="3875"/>
                    <a:pt x="16073" y="3875"/>
                  </a:cubicBezTo>
                  <a:cubicBezTo>
                    <a:pt x="16502" y="3875"/>
                    <a:pt x="16893" y="3609"/>
                    <a:pt x="17048" y="3205"/>
                  </a:cubicBezTo>
                  <a:lnTo>
                    <a:pt x="17426" y="3287"/>
                  </a:lnTo>
                  <a:lnTo>
                    <a:pt x="14850" y="15207"/>
                  </a:lnTo>
                  <a:cubicBezTo>
                    <a:pt x="14369" y="17438"/>
                    <a:pt x="12388" y="18967"/>
                    <a:pt x="10192" y="18967"/>
                  </a:cubicBezTo>
                  <a:cubicBezTo>
                    <a:pt x="9860" y="18967"/>
                    <a:pt x="9522" y="18932"/>
                    <a:pt x="9185" y="18859"/>
                  </a:cubicBezTo>
                  <a:lnTo>
                    <a:pt x="378" y="16956"/>
                  </a:lnTo>
                  <a:lnTo>
                    <a:pt x="3960" y="377"/>
                  </a:lnTo>
                  <a:close/>
                  <a:moveTo>
                    <a:pt x="3716" y="0"/>
                  </a:moveTo>
                  <a:lnTo>
                    <a:pt x="0" y="17200"/>
                  </a:lnTo>
                  <a:lnTo>
                    <a:pt x="9117" y="19170"/>
                  </a:lnTo>
                  <a:cubicBezTo>
                    <a:pt x="9479" y="19248"/>
                    <a:pt x="9838" y="19285"/>
                    <a:pt x="10192" y="19285"/>
                  </a:cubicBezTo>
                  <a:lnTo>
                    <a:pt x="10194" y="19285"/>
                  </a:lnTo>
                  <a:cubicBezTo>
                    <a:pt x="12535" y="19285"/>
                    <a:pt x="14648" y="17654"/>
                    <a:pt x="15163" y="15275"/>
                  </a:cubicBezTo>
                  <a:lnTo>
                    <a:pt x="17804" y="3042"/>
                  </a:lnTo>
                  <a:lnTo>
                    <a:pt x="16816" y="2828"/>
                  </a:lnTo>
                  <a:lnTo>
                    <a:pt x="16782" y="2984"/>
                  </a:lnTo>
                  <a:cubicBezTo>
                    <a:pt x="16709" y="3324"/>
                    <a:pt x="16407" y="3556"/>
                    <a:pt x="16073" y="3556"/>
                  </a:cubicBezTo>
                  <a:cubicBezTo>
                    <a:pt x="16023" y="3556"/>
                    <a:pt x="15972" y="3551"/>
                    <a:pt x="15921" y="3540"/>
                  </a:cubicBezTo>
                  <a:cubicBezTo>
                    <a:pt x="15529" y="3456"/>
                    <a:pt x="15279" y="3069"/>
                    <a:pt x="15364" y="2677"/>
                  </a:cubicBezTo>
                  <a:lnTo>
                    <a:pt x="15397" y="2522"/>
                  </a:lnTo>
                  <a:lnTo>
                    <a:pt x="14154" y="2253"/>
                  </a:lnTo>
                  <a:lnTo>
                    <a:pt x="14119" y="2410"/>
                  </a:lnTo>
                  <a:cubicBezTo>
                    <a:pt x="14079" y="2598"/>
                    <a:pt x="13967" y="2761"/>
                    <a:pt x="13804" y="2866"/>
                  </a:cubicBezTo>
                  <a:cubicBezTo>
                    <a:pt x="13685" y="2942"/>
                    <a:pt x="13551" y="2981"/>
                    <a:pt x="13413" y="2981"/>
                  </a:cubicBezTo>
                  <a:cubicBezTo>
                    <a:pt x="13361" y="2981"/>
                    <a:pt x="13309" y="2976"/>
                    <a:pt x="13257" y="2964"/>
                  </a:cubicBezTo>
                  <a:cubicBezTo>
                    <a:pt x="13068" y="2924"/>
                    <a:pt x="12905" y="2812"/>
                    <a:pt x="12801" y="2649"/>
                  </a:cubicBezTo>
                  <a:cubicBezTo>
                    <a:pt x="12696" y="2486"/>
                    <a:pt x="12660" y="2292"/>
                    <a:pt x="12702" y="2103"/>
                  </a:cubicBezTo>
                  <a:lnTo>
                    <a:pt x="12735" y="1948"/>
                  </a:lnTo>
                  <a:lnTo>
                    <a:pt x="11491" y="1679"/>
                  </a:lnTo>
                  <a:lnTo>
                    <a:pt x="11457" y="1834"/>
                  </a:lnTo>
                  <a:cubicBezTo>
                    <a:pt x="11417" y="2024"/>
                    <a:pt x="11304" y="2186"/>
                    <a:pt x="11141" y="2290"/>
                  </a:cubicBezTo>
                  <a:cubicBezTo>
                    <a:pt x="11022" y="2367"/>
                    <a:pt x="10886" y="2407"/>
                    <a:pt x="10747" y="2407"/>
                  </a:cubicBezTo>
                  <a:cubicBezTo>
                    <a:pt x="10697" y="2407"/>
                    <a:pt x="10645" y="2401"/>
                    <a:pt x="10594" y="2390"/>
                  </a:cubicBezTo>
                  <a:cubicBezTo>
                    <a:pt x="10204" y="2305"/>
                    <a:pt x="9955" y="1918"/>
                    <a:pt x="10040" y="1528"/>
                  </a:cubicBezTo>
                  <a:lnTo>
                    <a:pt x="10073" y="1372"/>
                  </a:lnTo>
                  <a:lnTo>
                    <a:pt x="8829" y="1103"/>
                  </a:lnTo>
                  <a:lnTo>
                    <a:pt x="8795" y="1259"/>
                  </a:lnTo>
                  <a:cubicBezTo>
                    <a:pt x="8754" y="1449"/>
                    <a:pt x="8642" y="1610"/>
                    <a:pt x="8479" y="1715"/>
                  </a:cubicBezTo>
                  <a:cubicBezTo>
                    <a:pt x="8360" y="1792"/>
                    <a:pt x="8225" y="1831"/>
                    <a:pt x="8087" y="1831"/>
                  </a:cubicBezTo>
                  <a:cubicBezTo>
                    <a:pt x="8035" y="1831"/>
                    <a:pt x="7984" y="1826"/>
                    <a:pt x="7932" y="1815"/>
                  </a:cubicBezTo>
                  <a:cubicBezTo>
                    <a:pt x="7542" y="1731"/>
                    <a:pt x="7292" y="1344"/>
                    <a:pt x="7376" y="952"/>
                  </a:cubicBezTo>
                  <a:lnTo>
                    <a:pt x="7410" y="797"/>
                  </a:lnTo>
                  <a:lnTo>
                    <a:pt x="6165" y="529"/>
                  </a:lnTo>
                  <a:lnTo>
                    <a:pt x="6132" y="685"/>
                  </a:lnTo>
                  <a:cubicBezTo>
                    <a:pt x="6092" y="873"/>
                    <a:pt x="5978" y="1036"/>
                    <a:pt x="5817" y="1141"/>
                  </a:cubicBezTo>
                  <a:cubicBezTo>
                    <a:pt x="5698" y="1217"/>
                    <a:pt x="5563" y="1256"/>
                    <a:pt x="5426" y="1256"/>
                  </a:cubicBezTo>
                  <a:cubicBezTo>
                    <a:pt x="5374" y="1256"/>
                    <a:pt x="5322" y="1251"/>
                    <a:pt x="5270" y="1239"/>
                  </a:cubicBezTo>
                  <a:cubicBezTo>
                    <a:pt x="5080" y="1199"/>
                    <a:pt x="4918" y="1087"/>
                    <a:pt x="4814" y="924"/>
                  </a:cubicBezTo>
                  <a:cubicBezTo>
                    <a:pt x="4709" y="761"/>
                    <a:pt x="4673" y="567"/>
                    <a:pt x="4714" y="378"/>
                  </a:cubicBezTo>
                  <a:lnTo>
                    <a:pt x="4748" y="223"/>
                  </a:lnTo>
                  <a:lnTo>
                    <a:pt x="3716"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441;p35"/>
            <p:cNvSpPr/>
            <p:nvPr/>
          </p:nvSpPr>
          <p:spPr>
            <a:xfrm>
              <a:off x="592800" y="1047200"/>
              <a:ext cx="184450" cy="47300"/>
            </a:xfrm>
            <a:custGeom>
              <a:avLst/>
              <a:gdLst/>
              <a:ahLst/>
              <a:cxnLst/>
              <a:rect l="l" t="t" r="r" b="b"/>
              <a:pathLst>
                <a:path w="7378" h="1892" extrusionOk="0">
                  <a:moveTo>
                    <a:pt x="66" y="0"/>
                  </a:moveTo>
                  <a:lnTo>
                    <a:pt x="1" y="311"/>
                  </a:lnTo>
                  <a:lnTo>
                    <a:pt x="7311" y="1891"/>
                  </a:lnTo>
                  <a:lnTo>
                    <a:pt x="7378" y="1580"/>
                  </a:lnTo>
                  <a:lnTo>
                    <a:pt x="66"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442;p35"/>
            <p:cNvSpPr/>
            <p:nvPr/>
          </p:nvSpPr>
          <p:spPr>
            <a:xfrm>
              <a:off x="583300" y="1091175"/>
              <a:ext cx="184500" cy="47275"/>
            </a:xfrm>
            <a:custGeom>
              <a:avLst/>
              <a:gdLst/>
              <a:ahLst/>
              <a:cxnLst/>
              <a:rect l="l" t="t" r="r" b="b"/>
              <a:pathLst>
                <a:path w="7380" h="1891" extrusionOk="0">
                  <a:moveTo>
                    <a:pt x="68" y="1"/>
                  </a:moveTo>
                  <a:lnTo>
                    <a:pt x="1" y="312"/>
                  </a:lnTo>
                  <a:lnTo>
                    <a:pt x="7312" y="1890"/>
                  </a:lnTo>
                  <a:lnTo>
                    <a:pt x="7380" y="1579"/>
                  </a:lnTo>
                  <a:lnTo>
                    <a:pt x="68"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443;p35"/>
            <p:cNvSpPr/>
            <p:nvPr/>
          </p:nvSpPr>
          <p:spPr>
            <a:xfrm>
              <a:off x="573825" y="1135125"/>
              <a:ext cx="184475" cy="47275"/>
            </a:xfrm>
            <a:custGeom>
              <a:avLst/>
              <a:gdLst/>
              <a:ahLst/>
              <a:cxnLst/>
              <a:rect l="l" t="t" r="r" b="b"/>
              <a:pathLst>
                <a:path w="7379" h="1891" extrusionOk="0">
                  <a:moveTo>
                    <a:pt x="68" y="1"/>
                  </a:moveTo>
                  <a:lnTo>
                    <a:pt x="0" y="312"/>
                  </a:lnTo>
                  <a:lnTo>
                    <a:pt x="7312" y="1890"/>
                  </a:lnTo>
                  <a:lnTo>
                    <a:pt x="7379" y="1579"/>
                  </a:lnTo>
                  <a:lnTo>
                    <a:pt x="68"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444;p35"/>
            <p:cNvSpPr/>
            <p:nvPr/>
          </p:nvSpPr>
          <p:spPr>
            <a:xfrm>
              <a:off x="564325" y="1179075"/>
              <a:ext cx="125225" cy="34475"/>
            </a:xfrm>
            <a:custGeom>
              <a:avLst/>
              <a:gdLst/>
              <a:ahLst/>
              <a:cxnLst/>
              <a:rect l="l" t="t" r="r" b="b"/>
              <a:pathLst>
                <a:path w="5009" h="1379" extrusionOk="0">
                  <a:moveTo>
                    <a:pt x="68" y="1"/>
                  </a:moveTo>
                  <a:lnTo>
                    <a:pt x="1" y="312"/>
                  </a:lnTo>
                  <a:lnTo>
                    <a:pt x="4941" y="1379"/>
                  </a:lnTo>
                  <a:lnTo>
                    <a:pt x="5008" y="1068"/>
                  </a:lnTo>
                  <a:lnTo>
                    <a:pt x="68"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7" name="Rectangle 6"/>
          <p:cNvSpPr/>
          <p:nvPr/>
        </p:nvSpPr>
        <p:spPr>
          <a:xfrm>
            <a:off x="4410513" y="3892989"/>
            <a:ext cx="881973" cy="496996"/>
          </a:xfrm>
          <a:prstGeom prst="rect">
            <a:avLst/>
          </a:prstGeom>
        </p:spPr>
        <p:txBody>
          <a:bodyPr wrap="none">
            <a:spAutoFit/>
          </a:bodyPr>
          <a:lstStyle/>
          <a:p>
            <a:pPr marL="0" marR="0" lvl="0" indent="0" algn="just" defTabSz="914400" rtl="0" eaLnBrk="1" fontAlgn="auto" latinLnBrk="0" hangingPunct="1">
              <a:lnSpc>
                <a:spcPct val="150000"/>
              </a:lnSpc>
              <a:spcBef>
                <a:spcPts val="600"/>
              </a:spcBef>
              <a:spcAft>
                <a:spcPts val="800"/>
              </a:spcAft>
              <a:buClr>
                <a:srgbClr val="000000"/>
              </a:buClr>
              <a:buSzTx/>
              <a:buFont typeface="Arial"/>
              <a:buNone/>
              <a:tabLst/>
              <a:defRPr/>
            </a:pPr>
            <a:r>
              <a:rPr kumimoji="0" lang="en-US" sz="2000" b="0" i="0" u="none" strike="noStrike" kern="0" cap="none" spc="0" normalizeH="0" baseline="0" noProof="0" smtClean="0">
                <a:ln>
                  <a:noFill/>
                </a:ln>
                <a:solidFill>
                  <a:srgbClr val="000000"/>
                </a:solidFill>
                <a:effectLst/>
                <a:uLnTx/>
                <a:uFillTx/>
                <a:latin typeface="Arial"/>
                <a:ea typeface="Dotum" panose="020B0600000101010101" pitchFamily="34" charset="-127"/>
                <a:cs typeface="Times New Roman" panose="02020603050405020304" pitchFamily="18" charset="0"/>
                <a:sym typeface="Arial"/>
              </a:rPr>
              <a:t>suy ra</a:t>
            </a:r>
            <a:endParaRPr kumimoji="0" lang="en-US" sz="2000" b="0" i="0" u="none" strike="noStrike" kern="0" cap="none" spc="0" normalizeH="0" baseline="0" noProof="0">
              <a:ln>
                <a:noFill/>
              </a:ln>
              <a:solidFill>
                <a:srgbClr val="000000"/>
              </a:solidFill>
              <a:effectLst/>
              <a:uLnTx/>
              <a:uFillTx/>
              <a:latin typeface="Arial"/>
              <a:ea typeface="Arial" panose="020B0604020202020204" pitchFamily="34" charset="0"/>
              <a:cs typeface="Times New Roman" panose="02020603050405020304" pitchFamily="18" charset="0"/>
              <a:sym typeface="Arial"/>
            </a:endParaRPr>
          </a:p>
        </p:txBody>
      </p:sp>
      <p:grpSp>
        <p:nvGrpSpPr>
          <p:cNvPr id="10" name="Group 9"/>
          <p:cNvGrpSpPr/>
          <p:nvPr/>
        </p:nvGrpSpPr>
        <p:grpSpPr>
          <a:xfrm>
            <a:off x="6332217" y="2869468"/>
            <a:ext cx="2064640" cy="729430"/>
            <a:chOff x="5958615" y="2412353"/>
            <a:chExt cx="2064640" cy="729430"/>
          </a:xfrm>
        </p:grpSpPr>
        <p:sp>
          <p:nvSpPr>
            <p:cNvPr id="8" name="Rectangle 7"/>
            <p:cNvSpPr/>
            <p:nvPr/>
          </p:nvSpPr>
          <p:spPr>
            <a:xfrm>
              <a:off x="5958615" y="2548905"/>
              <a:ext cx="598241"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000000"/>
                  </a:solidFill>
                  <a:effectLst/>
                  <a:uLnTx/>
                  <a:uFillTx/>
                  <a:latin typeface="Arial"/>
                  <a:ea typeface="Dotum" panose="020B0600000101010101" pitchFamily="34" charset="-127"/>
                  <a:cs typeface="Times New Roman" panose="02020603050405020304" pitchFamily="18" charset="0"/>
                  <a:sym typeface="Arial"/>
                </a:rPr>
                <a:t>hay</a:t>
              </a: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mc:AlternateContent xmlns:mc="http://schemas.openxmlformats.org/markup-compatibility/2006" xmlns:a14="http://schemas.microsoft.com/office/drawing/2010/main">
          <mc:Choice Requires="a14">
            <p:sp>
              <p:nvSpPr>
                <p:cNvPr id="9" name="Rectangle 8"/>
                <p:cNvSpPr/>
                <p:nvPr/>
              </p:nvSpPr>
              <p:spPr>
                <a:xfrm>
                  <a:off x="6497324" y="2412353"/>
                  <a:ext cx="1525931" cy="729430"/>
                </a:xfrm>
                <a:prstGeom prst="rect">
                  <a:avLst/>
                </a:prstGeom>
              </p:spPr>
              <p:txBody>
                <a:bodyPr wrap="none">
                  <a:spAutoFit/>
                </a:bodyPr>
                <a:lstStyle/>
                <a:p>
                  <a:pPr lvl="0"/>
                  <a14:m>
                    <m:oMathPara xmlns:m="http://schemas.openxmlformats.org/officeDocument/2006/math">
                      <m:oMathParaPr>
                        <m:jc m:val="centerGroup"/>
                      </m:oMathParaPr>
                      <m:oMath xmlns:m="http://schemas.openxmlformats.org/officeDocument/2006/math">
                        <m:f>
                          <m:fPr>
                            <m:ctrlPr>
                              <a:rPr lang="en-US" sz="2000" i="1">
                                <a:latin typeface="Cambria Math" panose="02040503050406030204" pitchFamily="18" charset="0"/>
                                <a:ea typeface="Dotum" panose="020B0600000101010101" pitchFamily="34" charset="-127"/>
                                <a:cs typeface="Times New Roman" panose="02020603050405020304" pitchFamily="18" charset="0"/>
                              </a:rPr>
                            </m:ctrlPr>
                          </m:fPr>
                          <m:num>
                            <m:r>
                              <a:rPr lang="en-US" sz="2000" i="1">
                                <a:latin typeface="Cambria Math" panose="02040503050406030204" pitchFamily="18" charset="0"/>
                                <a:ea typeface="Dotum" panose="020B0600000101010101" pitchFamily="34" charset="-127"/>
                                <a:cs typeface="Times New Roman" panose="02020603050405020304" pitchFamily="18" charset="0"/>
                              </a:rPr>
                              <m:t>4</m:t>
                            </m:r>
                          </m:num>
                          <m:den>
                            <m:r>
                              <a:rPr lang="en-US" sz="2000" i="1">
                                <a:latin typeface="Cambria Math" panose="02040503050406030204" pitchFamily="18" charset="0"/>
                                <a:ea typeface="Dotum" panose="020B0600000101010101" pitchFamily="34" charset="-127"/>
                                <a:cs typeface="Times New Roman" panose="02020603050405020304" pitchFamily="18" charset="0"/>
                              </a:rPr>
                              <m:t>𝑦</m:t>
                            </m:r>
                          </m:den>
                        </m:f>
                        <m:r>
                          <a:rPr lang="en-US" sz="2000" i="1">
                            <a:latin typeface="Cambria Math" panose="02040503050406030204" pitchFamily="18" charset="0"/>
                            <a:ea typeface="Dotum" panose="020B0600000101010101" pitchFamily="34" charset="-127"/>
                            <a:cs typeface="Times New Roman" panose="02020603050405020304" pitchFamily="18" charset="0"/>
                          </a:rPr>
                          <m:t>=</m:t>
                        </m:r>
                        <m:f>
                          <m:fPr>
                            <m:ctrlPr>
                              <a:rPr lang="en-US" sz="2000" i="1">
                                <a:latin typeface="Cambria Math" panose="02040503050406030204" pitchFamily="18" charset="0"/>
                                <a:ea typeface="Dotum" panose="020B0600000101010101" pitchFamily="34" charset="-127"/>
                                <a:cs typeface="Times New Roman" panose="02020603050405020304" pitchFamily="18" charset="0"/>
                              </a:rPr>
                            </m:ctrlPr>
                          </m:fPr>
                          <m:num>
                            <m:r>
                              <a:rPr lang="en-US" sz="2000" i="1">
                                <a:latin typeface="Cambria Math" panose="02040503050406030204" pitchFamily="18" charset="0"/>
                                <a:ea typeface="Dotum" panose="020B0600000101010101" pitchFamily="34" charset="-127"/>
                                <a:cs typeface="Times New Roman" panose="02020603050405020304" pitchFamily="18" charset="0"/>
                              </a:rPr>
                              <m:t>5</m:t>
                            </m:r>
                          </m:num>
                          <m:den>
                            <m:r>
                              <a:rPr lang="en-US" sz="2000" i="1">
                                <a:latin typeface="Cambria Math" panose="02040503050406030204" pitchFamily="18" charset="0"/>
                                <a:ea typeface="Dotum" panose="020B0600000101010101" pitchFamily="34" charset="-127"/>
                                <a:cs typeface="Times New Roman" panose="02020603050405020304" pitchFamily="18" charset="0"/>
                              </a:rPr>
                              <m:t>5+3,5</m:t>
                            </m:r>
                          </m:den>
                        </m:f>
                      </m:oMath>
                    </m:oMathPara>
                  </a14:m>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mc:Choice>
          <mc:Fallback xmlns="">
            <p:sp>
              <p:nvSpPr>
                <p:cNvPr id="9" name="Rectangle 8"/>
                <p:cNvSpPr>
                  <a:spLocks noRot="1" noChangeAspect="1" noMove="1" noResize="1" noEditPoints="1" noAdjustHandles="1" noChangeArrowheads="1" noChangeShapeType="1" noTextEdit="1"/>
                </p:cNvSpPr>
                <p:nvPr/>
              </p:nvSpPr>
              <p:spPr>
                <a:xfrm>
                  <a:off x="6497324" y="2412353"/>
                  <a:ext cx="1525931" cy="729430"/>
                </a:xfrm>
                <a:prstGeom prst="rect">
                  <a:avLst/>
                </a:prstGeom>
                <a:blipFill>
                  <a:blip r:embed="rId4"/>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12" name="Rectangle 11"/>
              <p:cNvSpPr/>
              <p:nvPr/>
            </p:nvSpPr>
            <p:spPr>
              <a:xfrm>
                <a:off x="5237955" y="3600660"/>
                <a:ext cx="1945533" cy="1045992"/>
              </a:xfrm>
              <a:prstGeom prst="rect">
                <a:avLst/>
              </a:prstGeom>
            </p:spPr>
            <p:txBody>
              <a:bodyPr wrap="none">
                <a:spAutoFit/>
              </a:bodyPr>
              <a:lstStyle/>
              <a:p>
                <a:pPr lvl="0"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2000" i="1">
                          <a:latin typeface="Cambria Math" panose="02040503050406030204" pitchFamily="18" charset="0"/>
                          <a:ea typeface="Dotum" panose="020B0600000101010101" pitchFamily="34" charset="-127"/>
                          <a:cs typeface="Times New Roman" panose="02020603050405020304" pitchFamily="18" charset="0"/>
                        </a:rPr>
                        <m:t>𝑦</m:t>
                      </m:r>
                      <m:r>
                        <a:rPr lang="en-US" sz="2000" i="1">
                          <a:latin typeface="Cambria Math" panose="02040503050406030204" pitchFamily="18" charset="0"/>
                          <a:ea typeface="Dotum" panose="020B0600000101010101" pitchFamily="34" charset="-127"/>
                          <a:cs typeface="Times New Roman" panose="02020603050405020304" pitchFamily="18" charset="0"/>
                        </a:rPr>
                        <m:t>=</m:t>
                      </m:r>
                      <m:f>
                        <m:fPr>
                          <m:ctrlPr>
                            <a:rPr lang="en-US" sz="2000" i="1">
                              <a:latin typeface="Cambria Math" panose="02040503050406030204" pitchFamily="18" charset="0"/>
                              <a:ea typeface="Dotum" panose="020B0600000101010101" pitchFamily="34" charset="-127"/>
                              <a:cs typeface="Times New Roman" panose="02020603050405020304" pitchFamily="18" charset="0"/>
                            </a:rPr>
                          </m:ctrlPr>
                        </m:fPr>
                        <m:num>
                          <m:r>
                            <a:rPr lang="en-US" sz="2000" i="1">
                              <a:latin typeface="Cambria Math" panose="02040503050406030204" pitchFamily="18" charset="0"/>
                              <a:ea typeface="Dotum" panose="020B0600000101010101" pitchFamily="34" charset="-127"/>
                              <a:cs typeface="Times New Roman" panose="02020603050405020304" pitchFamily="18" charset="0"/>
                            </a:rPr>
                            <m:t>8,5.4</m:t>
                          </m:r>
                        </m:num>
                        <m:den>
                          <m:r>
                            <a:rPr lang="en-US" sz="2000" i="1">
                              <a:latin typeface="Cambria Math" panose="02040503050406030204" pitchFamily="18" charset="0"/>
                              <a:ea typeface="Dotum" panose="020B0600000101010101" pitchFamily="34" charset="-127"/>
                              <a:cs typeface="Times New Roman" panose="02020603050405020304" pitchFamily="18" charset="0"/>
                            </a:rPr>
                            <m:t>5</m:t>
                          </m:r>
                        </m:den>
                      </m:f>
                      <m:r>
                        <a:rPr lang="en-US" sz="2000" i="1">
                          <a:latin typeface="Cambria Math" panose="02040503050406030204" pitchFamily="18" charset="0"/>
                          <a:ea typeface="Dotum" panose="020B0600000101010101" pitchFamily="34" charset="-127"/>
                          <a:cs typeface="Times New Roman" panose="02020603050405020304" pitchFamily="18" charset="0"/>
                        </a:rPr>
                        <m:t>=6,8</m:t>
                      </m:r>
                    </m:oMath>
                  </m:oMathPara>
                </a14:m>
                <a:endParaRPr lang="en-US" sz="2000">
                  <a:ea typeface="Arial" panose="020B0604020202020204" pitchFamily="34" charset="0"/>
                  <a:cs typeface="Times New Roman" panose="02020603050405020304" pitchFamily="18" charset="0"/>
                </a:endParaRPr>
              </a:p>
            </p:txBody>
          </p:sp>
        </mc:Choice>
        <mc:Fallback xmlns="">
          <p:sp>
            <p:nvSpPr>
              <p:cNvPr id="12" name="Rectangle 11"/>
              <p:cNvSpPr>
                <a:spLocks noRot="1" noChangeAspect="1" noMove="1" noResize="1" noEditPoints="1" noAdjustHandles="1" noChangeArrowheads="1" noChangeShapeType="1" noTextEdit="1"/>
              </p:cNvSpPr>
              <p:nvPr/>
            </p:nvSpPr>
            <p:spPr>
              <a:xfrm>
                <a:off x="5237955" y="3600660"/>
                <a:ext cx="1945533" cy="1045992"/>
              </a:xfrm>
              <a:prstGeom prst="rect">
                <a:avLst/>
              </a:prstGeom>
              <a:blipFill>
                <a:blip r:embed="rId5"/>
                <a:stretch>
                  <a:fillRect/>
                </a:stretch>
              </a:blipFill>
            </p:spPr>
            <p:txBody>
              <a:bodyPr/>
              <a:lstStyle/>
              <a:p>
                <a:r>
                  <a:rPr lang="en-US">
                    <a:noFill/>
                  </a:rPr>
                  <a:t> </a:t>
                </a:r>
              </a:p>
            </p:txBody>
          </p:sp>
        </mc:Fallback>
      </mc:AlternateContent>
      <p:pic>
        <p:nvPicPr>
          <p:cNvPr id="2" name="Picture 1"/>
          <p:cNvPicPr>
            <a:picLocks noChangeAspect="1"/>
          </p:cNvPicPr>
          <p:nvPr/>
        </p:nvPicPr>
        <p:blipFill>
          <a:blip r:embed="rId6"/>
          <a:stretch>
            <a:fillRect/>
          </a:stretch>
        </p:blipFill>
        <p:spPr>
          <a:xfrm>
            <a:off x="701933" y="925812"/>
            <a:ext cx="3170085" cy="2980512"/>
          </a:xfrm>
          <a:prstGeom prst="rect">
            <a:avLst/>
          </a:prstGeom>
        </p:spPr>
      </p:pic>
    </p:spTree>
    <p:extLst>
      <p:ext uri="{BB962C8B-B14F-4D97-AF65-F5344CB8AC3E}">
        <p14:creationId xmlns:p14="http://schemas.microsoft.com/office/powerpoint/2010/main" val="3512877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fade">
                                      <p:cBhvr>
                                        <p:cTn id="15" dur="500"/>
                                        <p:tgtEl>
                                          <p:spTgt spid="5">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5">
                                            <p:txEl>
                                              <p:pRg st="2" end="2"/>
                                            </p:txEl>
                                          </p:spTgt>
                                        </p:tgtEl>
                                        <p:attrNameLst>
                                          <p:attrName>style.visibility</p:attrName>
                                        </p:attrNameLst>
                                      </p:cBhvr>
                                      <p:to>
                                        <p:strVal val="visible"/>
                                      </p:to>
                                    </p:set>
                                    <p:animEffect transition="in" filter="wipe(left)">
                                      <p:cBhvr>
                                        <p:cTn id="20" dur="500"/>
                                        <p:tgtEl>
                                          <p:spTgt spid="5">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randombar(horizontal)">
                                      <p:cBhvr>
                                        <p:cTn id="25" dur="500"/>
                                        <p:tgtEl>
                                          <p:spTgt spid="6"/>
                                        </p:tgtEl>
                                      </p:cBhvr>
                                    </p:animEffect>
                                  </p:childTnLst>
                                </p:cTn>
                              </p:par>
                              <p:par>
                                <p:cTn id="26" presetID="14" presetClass="entr" presetSubtype="10"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randombar(horizontal)">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randombar(horizontal)">
                                      <p:cBhvr>
                                        <p:cTn id="33" dur="500"/>
                                        <p:tgtEl>
                                          <p:spTgt spid="7"/>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randombar(horizontal)">
                                      <p:cBhvr>
                                        <p:cTn id="3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grpSp>
        <p:nvGrpSpPr>
          <p:cNvPr id="8" name="Group 7"/>
          <p:cNvGrpSpPr/>
          <p:nvPr/>
        </p:nvGrpSpPr>
        <p:grpSpPr>
          <a:xfrm>
            <a:off x="2458142" y="353011"/>
            <a:ext cx="3714618" cy="1502580"/>
            <a:chOff x="5943599" y="263524"/>
            <a:chExt cx="7429235" cy="3005159"/>
          </a:xfrm>
        </p:grpSpPr>
        <p:grpSp>
          <p:nvGrpSpPr>
            <p:cNvPr id="9" name="Group 2"/>
            <p:cNvGrpSpPr/>
            <p:nvPr/>
          </p:nvGrpSpPr>
          <p:grpSpPr>
            <a:xfrm>
              <a:off x="5943599" y="288503"/>
              <a:ext cx="7429235" cy="2980180"/>
              <a:chOff x="0" y="-28575"/>
              <a:chExt cx="2772916" cy="841375"/>
            </a:xfrm>
          </p:grpSpPr>
          <p:sp>
            <p:nvSpPr>
              <p:cNvPr id="11" name="Freeform 3"/>
              <p:cNvSpPr/>
              <p:nvPr/>
            </p:nvSpPr>
            <p:spPr>
              <a:xfrm>
                <a:off x="445290" y="-18291"/>
                <a:ext cx="2327626" cy="335530"/>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sp>
          <p:sp>
            <p:nvSpPr>
              <p:cNvPr id="12" name="TextBox 4"/>
              <p:cNvSpPr txBox="1"/>
              <p:nvPr/>
            </p:nvSpPr>
            <p:spPr>
              <a:xfrm>
                <a:off x="0" y="-28575"/>
                <a:ext cx="812800" cy="841375"/>
              </a:xfrm>
              <a:prstGeom prst="rect">
                <a:avLst/>
              </a:prstGeom>
            </p:spPr>
            <p:txBody>
              <a:bodyPr lIns="25400" tIns="25400" rIns="25400" bIns="25400" rtlCol="0" anchor="ctr"/>
              <a:lstStyle/>
              <a:p>
                <a:pPr marL="0" marR="0" lvl="0" indent="0" algn="ctr" defTabSz="457200" rtl="0" eaLnBrk="1" fontAlgn="auto" latinLnBrk="0" hangingPunct="1">
                  <a:lnSpc>
                    <a:spcPts val="1121"/>
                  </a:lnSpc>
                  <a:spcBef>
                    <a:spcPts val="0"/>
                  </a:spcBef>
                  <a:spcAft>
                    <a:spcPts val="0"/>
                  </a:spcAft>
                  <a:buClrTx/>
                  <a:buSzTx/>
                  <a:buFont typeface="Arial"/>
                  <a:buNone/>
                  <a:tabLst/>
                  <a:defRPr/>
                </a:pPr>
                <a:endParaRPr kumimoji="0" sz="900" b="0" i="0" u="none" strike="noStrike" kern="1200" cap="none" spc="0" normalizeH="0" baseline="0" noProof="0">
                  <a:ln>
                    <a:noFill/>
                  </a:ln>
                  <a:solidFill>
                    <a:prstClr val="black"/>
                  </a:solidFill>
                  <a:effectLst/>
                  <a:uLnTx/>
                  <a:uFillTx/>
                  <a:latin typeface="Calibri"/>
                  <a:ea typeface="+mn-ea"/>
                  <a:cs typeface="Arial"/>
                  <a:sym typeface="Arial"/>
                </a:endParaRPr>
              </a:p>
            </p:txBody>
          </p:sp>
        </p:grpSp>
        <p:sp>
          <p:nvSpPr>
            <p:cNvPr id="10" name="Rectangle 9"/>
            <p:cNvSpPr/>
            <p:nvPr/>
          </p:nvSpPr>
          <p:spPr>
            <a:xfrm>
              <a:off x="7663075" y="263524"/>
              <a:ext cx="5402761" cy="1115306"/>
            </a:xfrm>
            <a:prstGeom prst="rect">
              <a:avLst/>
            </a:prstGeom>
          </p:spPr>
          <p:txBody>
            <a:bodyPr wrap="none">
              <a:spAutoFit/>
            </a:bodyPr>
            <a:lstStyle/>
            <a:p>
              <a:pPr lvl="0" algn="just" defTabSz="457200">
                <a:lnSpc>
                  <a:spcPct val="150000"/>
                </a:lnSpc>
                <a:spcAft>
                  <a:spcPts val="300"/>
                </a:spcAft>
                <a:buClrTx/>
              </a:pPr>
              <a:r>
                <a:rPr kumimoji="0" lang="nl-NL" sz="23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Định lí </a:t>
              </a:r>
              <a:r>
                <a:rPr lang="nl-NL" sz="2300" b="1" kern="1200">
                  <a:solidFill>
                    <a:prstClr val="white"/>
                  </a:solidFill>
                  <a:latin typeface="Arial" panose="020B0604020202020204" pitchFamily="34" charset="0"/>
                  <a:ea typeface="Times New Roman" panose="02020603050405020304" pitchFamily="18" charset="0"/>
                  <a:cs typeface="Arial" panose="020B0604020202020204" pitchFamily="34" charset="0"/>
                </a:rPr>
                <a:t>Thalès đảo</a:t>
              </a:r>
              <a:endParaRPr kumimoji="0" lang="en-US" sz="23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p:grpSp>
      <p:sp>
        <p:nvSpPr>
          <p:cNvPr id="20" name="Google Shape;2829;p39"/>
          <p:cNvSpPr/>
          <p:nvPr/>
        </p:nvSpPr>
        <p:spPr>
          <a:xfrm>
            <a:off x="305937" y="1367595"/>
            <a:ext cx="936277" cy="691685"/>
          </a:xfrm>
          <a:prstGeom prst="roundRect">
            <a:avLst>
              <a:gd name="adj" fmla="val 50000"/>
            </a:avLst>
          </a:prstGeom>
          <a:solidFill>
            <a:srgbClr val="FFDF79"/>
          </a:solidFill>
          <a:ln w="9525" cap="flat" cmpd="sng">
            <a:solidFill>
              <a:srgbClr val="4657B0"/>
            </a:solidFill>
            <a:prstDash val="solid"/>
            <a:round/>
            <a:headEnd type="none" w="sm" len="sm"/>
            <a:tailEnd type="none" w="sm" len="sm"/>
          </a:ln>
          <a:effectLst>
            <a:outerShdw dist="38100" dir="2940000" algn="bl" rotWithShape="0">
              <a:srgbClr val="4657B0"/>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smtClean="0">
                <a:ln>
                  <a:noFill/>
                </a:ln>
                <a:solidFill>
                  <a:srgbClr val="363636"/>
                </a:solidFill>
                <a:effectLst/>
                <a:uLnTx/>
                <a:uFillTx/>
                <a:latin typeface="Arial"/>
                <a:ea typeface="Bad Script"/>
                <a:cs typeface="Bad Script"/>
                <a:sym typeface="Bad Script"/>
              </a:rPr>
              <a:t>H</a:t>
            </a:r>
            <a:r>
              <a:rPr kumimoji="0" lang="en" sz="2000" b="1" i="0" u="none" strike="noStrike" kern="0" cap="none" spc="0" normalizeH="0" baseline="0" noProof="0" smtClean="0">
                <a:ln>
                  <a:noFill/>
                </a:ln>
                <a:solidFill>
                  <a:srgbClr val="363636"/>
                </a:solidFill>
                <a:effectLst/>
                <a:uLnTx/>
                <a:uFillTx/>
                <a:latin typeface="Arial"/>
                <a:ea typeface="Bad Script"/>
                <a:cs typeface="Bad Script"/>
                <a:sym typeface="Bad Script"/>
              </a:rPr>
              <a:t>Đ4</a:t>
            </a:r>
            <a:endParaRPr kumimoji="0" sz="2000" b="1" i="0" u="none" strike="noStrike" kern="0" cap="none" spc="0" normalizeH="0" baseline="0" noProof="0">
              <a:ln>
                <a:noFill/>
              </a:ln>
              <a:solidFill>
                <a:srgbClr val="363636"/>
              </a:solidFill>
              <a:effectLst/>
              <a:uLnTx/>
              <a:uFillTx/>
              <a:latin typeface="Arial"/>
              <a:ea typeface="Bad Script"/>
              <a:cs typeface="Bad Script"/>
              <a:sym typeface="Bad Script"/>
            </a:endParaRPr>
          </a:p>
        </p:txBody>
      </p:sp>
      <p:sp>
        <p:nvSpPr>
          <p:cNvPr id="21" name="TextBox 20"/>
          <p:cNvSpPr txBox="1"/>
          <p:nvPr/>
        </p:nvSpPr>
        <p:spPr>
          <a:xfrm>
            <a:off x="1416119" y="1205607"/>
            <a:ext cx="7389553" cy="1015663"/>
          </a:xfrm>
          <a:prstGeom prst="rect">
            <a:avLst/>
          </a:prstGeom>
          <a:noFill/>
        </p:spPr>
        <p:txBody>
          <a:bodyPr wrap="square" rtlCol="0">
            <a:spAutoFit/>
          </a:bodyPr>
          <a:lstStyle/>
          <a:p>
            <a:pPr lvl="0" algn="just" defTabSz="457200">
              <a:lnSpc>
                <a:spcPct val="150000"/>
              </a:lnSpc>
              <a:buClrTx/>
            </a:pPr>
            <a:r>
              <a:rPr lang="vi-VN" sz="2000" kern="1200">
                <a:latin typeface="Arial" panose="020B0604020202020204" pitchFamily="34" charset="0"/>
                <a:ea typeface="+mn-ea"/>
                <a:cs typeface="Arial" panose="020B0604020202020204" pitchFamily="34" charset="0"/>
              </a:rPr>
              <a:t>Cho ∆ABC có AB = 6 cm, AC = 9 cm. Trên cạnh AB lấy điểm B’, trên cạnh AC lấy điểm C’ sao cho AB’ = 4 cm, AC’ = 6 </a:t>
            </a:r>
            <a:r>
              <a:rPr lang="vi-VN" sz="2000" kern="1200" smtClean="0">
                <a:latin typeface="Arial" panose="020B0604020202020204" pitchFamily="34" charset="0"/>
                <a:ea typeface="+mn-ea"/>
                <a:cs typeface="Arial" panose="020B0604020202020204" pitchFamily="34" charset="0"/>
              </a:rPr>
              <a:t>cm</a:t>
            </a:r>
            <a:r>
              <a:rPr lang="en-US" sz="2000" kern="1200" smtClean="0">
                <a:latin typeface="Arial" panose="020B0604020202020204" pitchFamily="34" charset="0"/>
                <a:ea typeface="+mn-ea"/>
                <a:cs typeface="Arial" panose="020B0604020202020204" pitchFamily="34" charset="0"/>
              </a:rPr>
              <a:t>.</a:t>
            </a:r>
            <a:endParaRPr kumimoji="0" lang="vi-VN"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2983299" y="2313432"/>
            <a:ext cx="3496593" cy="2569464"/>
          </a:xfrm>
          <a:prstGeom prst="rect">
            <a:avLst/>
          </a:prstGeom>
        </p:spPr>
      </p:pic>
      <p:grpSp>
        <p:nvGrpSpPr>
          <p:cNvPr id="24" name="Google Shape;514;p39"/>
          <p:cNvGrpSpPr/>
          <p:nvPr/>
        </p:nvGrpSpPr>
        <p:grpSpPr>
          <a:xfrm>
            <a:off x="305937" y="4171728"/>
            <a:ext cx="798852" cy="711168"/>
            <a:chOff x="5834463" y="4358975"/>
            <a:chExt cx="556000" cy="377625"/>
          </a:xfrm>
        </p:grpSpPr>
        <p:sp>
          <p:nvSpPr>
            <p:cNvPr id="25" name="Google Shape;515;p39"/>
            <p:cNvSpPr/>
            <p:nvPr/>
          </p:nvSpPr>
          <p:spPr>
            <a:xfrm>
              <a:off x="5857463" y="4601575"/>
              <a:ext cx="454875" cy="135025"/>
            </a:xfrm>
            <a:custGeom>
              <a:avLst/>
              <a:gdLst/>
              <a:ahLst/>
              <a:cxnLst/>
              <a:rect l="l" t="t" r="r" b="b"/>
              <a:pathLst>
                <a:path w="18195" h="5401" extrusionOk="0">
                  <a:moveTo>
                    <a:pt x="2701" y="0"/>
                  </a:moveTo>
                  <a:cubicBezTo>
                    <a:pt x="1955" y="0"/>
                    <a:pt x="1280" y="303"/>
                    <a:pt x="791" y="791"/>
                  </a:cubicBezTo>
                  <a:cubicBezTo>
                    <a:pt x="304" y="1280"/>
                    <a:pt x="0" y="1955"/>
                    <a:pt x="0" y="2700"/>
                  </a:cubicBezTo>
                  <a:cubicBezTo>
                    <a:pt x="0" y="4192"/>
                    <a:pt x="1209" y="5401"/>
                    <a:pt x="2701" y="5401"/>
                  </a:cubicBezTo>
                  <a:lnTo>
                    <a:pt x="18194" y="5401"/>
                  </a:lnTo>
                  <a:lnTo>
                    <a:pt x="18194" y="5296"/>
                  </a:lnTo>
                  <a:cubicBezTo>
                    <a:pt x="17065" y="4972"/>
                    <a:pt x="16240" y="3932"/>
                    <a:pt x="16240" y="2700"/>
                  </a:cubicBezTo>
                  <a:cubicBezTo>
                    <a:pt x="16240" y="1955"/>
                    <a:pt x="16542" y="1280"/>
                    <a:pt x="17031" y="791"/>
                  </a:cubicBezTo>
                  <a:cubicBezTo>
                    <a:pt x="17350" y="472"/>
                    <a:pt x="17747" y="233"/>
                    <a:pt x="18194" y="105"/>
                  </a:cubicBezTo>
                  <a:lnTo>
                    <a:pt x="1819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516;p39"/>
            <p:cNvSpPr/>
            <p:nvPr/>
          </p:nvSpPr>
          <p:spPr>
            <a:xfrm>
              <a:off x="5898338" y="4626450"/>
              <a:ext cx="350125" cy="8000"/>
            </a:xfrm>
            <a:custGeom>
              <a:avLst/>
              <a:gdLst/>
              <a:ahLst/>
              <a:cxnLst/>
              <a:rect l="l" t="t" r="r" b="b"/>
              <a:pathLst>
                <a:path w="14005" h="320" extrusionOk="0">
                  <a:moveTo>
                    <a:pt x="0" y="1"/>
                  </a:moveTo>
                  <a:lnTo>
                    <a:pt x="0" y="319"/>
                  </a:lnTo>
                  <a:lnTo>
                    <a:pt x="14004" y="319"/>
                  </a:lnTo>
                  <a:lnTo>
                    <a:pt x="1400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517;p39"/>
            <p:cNvSpPr/>
            <p:nvPr/>
          </p:nvSpPr>
          <p:spPr>
            <a:xfrm>
              <a:off x="5898338" y="4655650"/>
              <a:ext cx="334200" cy="7975"/>
            </a:xfrm>
            <a:custGeom>
              <a:avLst/>
              <a:gdLst/>
              <a:ahLst/>
              <a:cxnLst/>
              <a:rect l="l" t="t" r="r" b="b"/>
              <a:pathLst>
                <a:path w="13368" h="319" extrusionOk="0">
                  <a:moveTo>
                    <a:pt x="0" y="0"/>
                  </a:moveTo>
                  <a:lnTo>
                    <a:pt x="0" y="319"/>
                  </a:lnTo>
                  <a:lnTo>
                    <a:pt x="13368" y="319"/>
                  </a:lnTo>
                  <a:lnTo>
                    <a:pt x="1336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518;p39"/>
            <p:cNvSpPr/>
            <p:nvPr/>
          </p:nvSpPr>
          <p:spPr>
            <a:xfrm>
              <a:off x="5898338" y="4684825"/>
              <a:ext cx="350125" cy="7975"/>
            </a:xfrm>
            <a:custGeom>
              <a:avLst/>
              <a:gdLst/>
              <a:ahLst/>
              <a:cxnLst/>
              <a:rect l="l" t="t" r="r" b="b"/>
              <a:pathLst>
                <a:path w="14005" h="319" extrusionOk="0">
                  <a:moveTo>
                    <a:pt x="0" y="1"/>
                  </a:moveTo>
                  <a:lnTo>
                    <a:pt x="0" y="319"/>
                  </a:lnTo>
                  <a:lnTo>
                    <a:pt x="14004" y="319"/>
                  </a:lnTo>
                  <a:lnTo>
                    <a:pt x="1400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519;p39"/>
            <p:cNvSpPr/>
            <p:nvPr/>
          </p:nvSpPr>
          <p:spPr>
            <a:xfrm>
              <a:off x="5834463" y="4358975"/>
              <a:ext cx="556000" cy="368075"/>
            </a:xfrm>
            <a:custGeom>
              <a:avLst/>
              <a:gdLst/>
              <a:ahLst/>
              <a:cxnLst/>
              <a:rect l="l" t="t" r="r" b="b"/>
              <a:pathLst>
                <a:path w="22240" h="14723" extrusionOk="0">
                  <a:moveTo>
                    <a:pt x="21803" y="319"/>
                  </a:moveTo>
                  <a:lnTo>
                    <a:pt x="18998" y="9004"/>
                  </a:lnTo>
                  <a:lnTo>
                    <a:pt x="2859" y="9004"/>
                  </a:lnTo>
                  <a:cubicBezTo>
                    <a:pt x="2064" y="9004"/>
                    <a:pt x="1343" y="9330"/>
                    <a:pt x="824" y="9857"/>
                  </a:cubicBezTo>
                  <a:lnTo>
                    <a:pt x="3512" y="1689"/>
                  </a:lnTo>
                  <a:lnTo>
                    <a:pt x="3536" y="1644"/>
                  </a:lnTo>
                  <a:cubicBezTo>
                    <a:pt x="3983" y="826"/>
                    <a:pt x="4838" y="319"/>
                    <a:pt x="5768" y="319"/>
                  </a:cubicBezTo>
                  <a:close/>
                  <a:moveTo>
                    <a:pt x="21803" y="5719"/>
                  </a:moveTo>
                  <a:lnTo>
                    <a:pt x="18998" y="14404"/>
                  </a:lnTo>
                  <a:lnTo>
                    <a:pt x="2859" y="14404"/>
                  </a:lnTo>
                  <a:cubicBezTo>
                    <a:pt x="1458" y="14404"/>
                    <a:pt x="319" y="13263"/>
                    <a:pt x="319" y="11863"/>
                  </a:cubicBezTo>
                  <a:cubicBezTo>
                    <a:pt x="319" y="10462"/>
                    <a:pt x="1458" y="9323"/>
                    <a:pt x="2859" y="9323"/>
                  </a:cubicBezTo>
                  <a:lnTo>
                    <a:pt x="2859" y="9321"/>
                  </a:lnTo>
                  <a:lnTo>
                    <a:pt x="19229" y="9321"/>
                  </a:lnTo>
                  <a:lnTo>
                    <a:pt x="20394" y="5719"/>
                  </a:lnTo>
                  <a:close/>
                  <a:moveTo>
                    <a:pt x="5768" y="1"/>
                  </a:moveTo>
                  <a:cubicBezTo>
                    <a:pt x="4722" y="1"/>
                    <a:pt x="3760" y="572"/>
                    <a:pt x="3257" y="1493"/>
                  </a:cubicBezTo>
                  <a:lnTo>
                    <a:pt x="3219" y="1563"/>
                  </a:lnTo>
                  <a:lnTo>
                    <a:pt x="176" y="10810"/>
                  </a:lnTo>
                  <a:lnTo>
                    <a:pt x="198" y="10816"/>
                  </a:lnTo>
                  <a:cubicBezTo>
                    <a:pt x="71" y="11141"/>
                    <a:pt x="1" y="11493"/>
                    <a:pt x="1" y="11863"/>
                  </a:cubicBezTo>
                  <a:cubicBezTo>
                    <a:pt x="1" y="13440"/>
                    <a:pt x="1283" y="14722"/>
                    <a:pt x="2859" y="14722"/>
                  </a:cubicBezTo>
                  <a:lnTo>
                    <a:pt x="19229" y="14722"/>
                  </a:lnTo>
                  <a:lnTo>
                    <a:pt x="22240" y="5400"/>
                  </a:lnTo>
                  <a:lnTo>
                    <a:pt x="20495" y="5400"/>
                  </a:lnTo>
                  <a:lnTo>
                    <a:pt x="222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520;p39"/>
            <p:cNvSpPr/>
            <p:nvPr/>
          </p:nvSpPr>
          <p:spPr>
            <a:xfrm>
              <a:off x="5903413" y="4394775"/>
              <a:ext cx="55275" cy="151950"/>
            </a:xfrm>
            <a:custGeom>
              <a:avLst/>
              <a:gdLst/>
              <a:ahLst/>
              <a:cxnLst/>
              <a:rect l="l" t="t" r="r" b="b"/>
              <a:pathLst>
                <a:path w="2211" h="6078" extrusionOk="0">
                  <a:moveTo>
                    <a:pt x="1907" y="1"/>
                  </a:moveTo>
                  <a:lnTo>
                    <a:pt x="1" y="5980"/>
                  </a:lnTo>
                  <a:lnTo>
                    <a:pt x="304" y="6078"/>
                  </a:lnTo>
                  <a:lnTo>
                    <a:pt x="2210" y="98"/>
                  </a:lnTo>
                  <a:lnTo>
                    <a:pt x="190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 name="Google Shape;521;p39"/>
          <p:cNvGrpSpPr/>
          <p:nvPr/>
        </p:nvGrpSpPr>
        <p:grpSpPr>
          <a:xfrm rot="1799972">
            <a:off x="8011918" y="568477"/>
            <a:ext cx="1587509" cy="431125"/>
            <a:chOff x="1463625" y="425025"/>
            <a:chExt cx="543325" cy="147550"/>
          </a:xfrm>
        </p:grpSpPr>
        <p:sp>
          <p:nvSpPr>
            <p:cNvPr id="32" name="Google Shape;522;p39"/>
            <p:cNvSpPr/>
            <p:nvPr/>
          </p:nvSpPr>
          <p:spPr>
            <a:xfrm>
              <a:off x="1476800" y="441650"/>
              <a:ext cx="530150" cy="130925"/>
            </a:xfrm>
            <a:custGeom>
              <a:avLst/>
              <a:gdLst/>
              <a:ahLst/>
              <a:cxnLst/>
              <a:rect l="l" t="t" r="r" b="b"/>
              <a:pathLst>
                <a:path w="21206" h="5237" extrusionOk="0">
                  <a:moveTo>
                    <a:pt x="328" y="0"/>
                  </a:moveTo>
                  <a:lnTo>
                    <a:pt x="1" y="2729"/>
                  </a:lnTo>
                  <a:lnTo>
                    <a:pt x="20878" y="5237"/>
                  </a:lnTo>
                  <a:lnTo>
                    <a:pt x="21206" y="2509"/>
                  </a:lnTo>
                  <a:lnTo>
                    <a:pt x="32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523;p39"/>
            <p:cNvSpPr/>
            <p:nvPr/>
          </p:nvSpPr>
          <p:spPr>
            <a:xfrm>
              <a:off x="1463625" y="425025"/>
              <a:ext cx="539000" cy="139775"/>
            </a:xfrm>
            <a:custGeom>
              <a:avLst/>
              <a:gdLst/>
              <a:ahLst/>
              <a:cxnLst/>
              <a:rect l="l" t="t" r="r" b="b"/>
              <a:pathLst>
                <a:path w="21560" h="5591" extrusionOk="0">
                  <a:moveTo>
                    <a:pt x="643" y="353"/>
                  </a:moveTo>
                  <a:lnTo>
                    <a:pt x="21205" y="2824"/>
                  </a:lnTo>
                  <a:lnTo>
                    <a:pt x="20916" y="5237"/>
                  </a:lnTo>
                  <a:lnTo>
                    <a:pt x="353" y="2766"/>
                  </a:lnTo>
                  <a:lnTo>
                    <a:pt x="643" y="353"/>
                  </a:lnTo>
                  <a:close/>
                  <a:moveTo>
                    <a:pt x="365" y="0"/>
                  </a:moveTo>
                  <a:lnTo>
                    <a:pt x="0" y="3044"/>
                  </a:lnTo>
                  <a:lnTo>
                    <a:pt x="21193" y="5591"/>
                  </a:lnTo>
                  <a:lnTo>
                    <a:pt x="21559" y="2546"/>
                  </a:lnTo>
                  <a:lnTo>
                    <a:pt x="36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524;p39"/>
            <p:cNvSpPr/>
            <p:nvPr/>
          </p:nvSpPr>
          <p:spPr>
            <a:xfrm>
              <a:off x="1519600" y="469600"/>
              <a:ext cx="12025" cy="35075"/>
            </a:xfrm>
            <a:custGeom>
              <a:avLst/>
              <a:gdLst/>
              <a:ahLst/>
              <a:cxnLst/>
              <a:rect l="l" t="t" r="r" b="b"/>
              <a:pathLst>
                <a:path w="481" h="1403" extrusionOk="0">
                  <a:moveTo>
                    <a:pt x="163" y="1"/>
                  </a:moveTo>
                  <a:lnTo>
                    <a:pt x="1" y="1365"/>
                  </a:lnTo>
                  <a:lnTo>
                    <a:pt x="316" y="1403"/>
                  </a:lnTo>
                  <a:lnTo>
                    <a:pt x="480" y="39"/>
                  </a:lnTo>
                  <a:lnTo>
                    <a:pt x="16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525;p39"/>
            <p:cNvSpPr/>
            <p:nvPr/>
          </p:nvSpPr>
          <p:spPr>
            <a:xfrm>
              <a:off x="1575500" y="476325"/>
              <a:ext cx="12075" cy="35075"/>
            </a:xfrm>
            <a:custGeom>
              <a:avLst/>
              <a:gdLst/>
              <a:ahLst/>
              <a:cxnLst/>
              <a:rect l="l" t="t" r="r" b="b"/>
              <a:pathLst>
                <a:path w="483" h="1403" extrusionOk="0">
                  <a:moveTo>
                    <a:pt x="165" y="1"/>
                  </a:moveTo>
                  <a:lnTo>
                    <a:pt x="1" y="1365"/>
                  </a:lnTo>
                  <a:lnTo>
                    <a:pt x="318" y="1403"/>
                  </a:lnTo>
                  <a:lnTo>
                    <a:pt x="482" y="39"/>
                  </a:lnTo>
                  <a:lnTo>
                    <a:pt x="16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526;p39"/>
            <p:cNvSpPr/>
            <p:nvPr/>
          </p:nvSpPr>
          <p:spPr>
            <a:xfrm>
              <a:off x="1631450" y="483050"/>
              <a:ext cx="12025" cy="35075"/>
            </a:xfrm>
            <a:custGeom>
              <a:avLst/>
              <a:gdLst/>
              <a:ahLst/>
              <a:cxnLst/>
              <a:rect l="l" t="t" r="r" b="b"/>
              <a:pathLst>
                <a:path w="481" h="1403" extrusionOk="0">
                  <a:moveTo>
                    <a:pt x="165" y="1"/>
                  </a:moveTo>
                  <a:lnTo>
                    <a:pt x="1" y="1364"/>
                  </a:lnTo>
                  <a:lnTo>
                    <a:pt x="318" y="1403"/>
                  </a:lnTo>
                  <a:lnTo>
                    <a:pt x="481" y="38"/>
                  </a:lnTo>
                  <a:lnTo>
                    <a:pt x="16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527;p39"/>
            <p:cNvSpPr/>
            <p:nvPr/>
          </p:nvSpPr>
          <p:spPr>
            <a:xfrm>
              <a:off x="1687400" y="489775"/>
              <a:ext cx="12025" cy="35075"/>
            </a:xfrm>
            <a:custGeom>
              <a:avLst/>
              <a:gdLst/>
              <a:ahLst/>
              <a:cxnLst/>
              <a:rect l="l" t="t" r="r" b="b"/>
              <a:pathLst>
                <a:path w="481" h="1403" extrusionOk="0">
                  <a:moveTo>
                    <a:pt x="165" y="1"/>
                  </a:moveTo>
                  <a:lnTo>
                    <a:pt x="1" y="1364"/>
                  </a:lnTo>
                  <a:lnTo>
                    <a:pt x="316" y="1403"/>
                  </a:lnTo>
                  <a:lnTo>
                    <a:pt x="480" y="38"/>
                  </a:lnTo>
                  <a:lnTo>
                    <a:pt x="16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528;p39"/>
            <p:cNvSpPr/>
            <p:nvPr/>
          </p:nvSpPr>
          <p:spPr>
            <a:xfrm>
              <a:off x="1743350" y="496500"/>
              <a:ext cx="12025" cy="35050"/>
            </a:xfrm>
            <a:custGeom>
              <a:avLst/>
              <a:gdLst/>
              <a:ahLst/>
              <a:cxnLst/>
              <a:rect l="l" t="t" r="r" b="b"/>
              <a:pathLst>
                <a:path w="481" h="1402" extrusionOk="0">
                  <a:moveTo>
                    <a:pt x="163" y="1"/>
                  </a:moveTo>
                  <a:lnTo>
                    <a:pt x="0" y="1364"/>
                  </a:lnTo>
                  <a:lnTo>
                    <a:pt x="316" y="1402"/>
                  </a:lnTo>
                  <a:lnTo>
                    <a:pt x="480" y="38"/>
                  </a:lnTo>
                  <a:lnTo>
                    <a:pt x="16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529;p39"/>
            <p:cNvSpPr/>
            <p:nvPr/>
          </p:nvSpPr>
          <p:spPr>
            <a:xfrm>
              <a:off x="1799250" y="503225"/>
              <a:ext cx="12050" cy="35050"/>
            </a:xfrm>
            <a:custGeom>
              <a:avLst/>
              <a:gdLst/>
              <a:ahLst/>
              <a:cxnLst/>
              <a:rect l="l" t="t" r="r" b="b"/>
              <a:pathLst>
                <a:path w="482" h="1402" extrusionOk="0">
                  <a:moveTo>
                    <a:pt x="165" y="1"/>
                  </a:moveTo>
                  <a:lnTo>
                    <a:pt x="1" y="1364"/>
                  </a:lnTo>
                  <a:lnTo>
                    <a:pt x="318" y="1402"/>
                  </a:lnTo>
                  <a:lnTo>
                    <a:pt x="482" y="38"/>
                  </a:lnTo>
                  <a:lnTo>
                    <a:pt x="16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530;p39"/>
            <p:cNvSpPr/>
            <p:nvPr/>
          </p:nvSpPr>
          <p:spPr>
            <a:xfrm>
              <a:off x="1855200" y="509925"/>
              <a:ext cx="12025" cy="35075"/>
            </a:xfrm>
            <a:custGeom>
              <a:avLst/>
              <a:gdLst/>
              <a:ahLst/>
              <a:cxnLst/>
              <a:rect l="l" t="t" r="r" b="b"/>
              <a:pathLst>
                <a:path w="481" h="1403" extrusionOk="0">
                  <a:moveTo>
                    <a:pt x="165" y="1"/>
                  </a:moveTo>
                  <a:lnTo>
                    <a:pt x="0" y="1365"/>
                  </a:lnTo>
                  <a:lnTo>
                    <a:pt x="317" y="1403"/>
                  </a:lnTo>
                  <a:lnTo>
                    <a:pt x="480" y="39"/>
                  </a:lnTo>
                  <a:lnTo>
                    <a:pt x="16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531;p39"/>
            <p:cNvSpPr/>
            <p:nvPr/>
          </p:nvSpPr>
          <p:spPr>
            <a:xfrm>
              <a:off x="1911150" y="516650"/>
              <a:ext cx="12025" cy="35075"/>
            </a:xfrm>
            <a:custGeom>
              <a:avLst/>
              <a:gdLst/>
              <a:ahLst/>
              <a:cxnLst/>
              <a:rect l="l" t="t" r="r" b="b"/>
              <a:pathLst>
                <a:path w="481" h="1403" extrusionOk="0">
                  <a:moveTo>
                    <a:pt x="165" y="1"/>
                  </a:moveTo>
                  <a:lnTo>
                    <a:pt x="0" y="1365"/>
                  </a:lnTo>
                  <a:lnTo>
                    <a:pt x="316" y="1403"/>
                  </a:lnTo>
                  <a:lnTo>
                    <a:pt x="480" y="39"/>
                  </a:lnTo>
                  <a:lnTo>
                    <a:pt x="16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920572162"/>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up)">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anim calcmode="lin" valueType="num">
                                      <p:cBhvr>
                                        <p:cTn id="18" dur="500" fill="hold"/>
                                        <p:tgtEl>
                                          <p:spTgt spid="21"/>
                                        </p:tgtEl>
                                        <p:attrNameLst>
                                          <p:attrName>ppt_x</p:attrName>
                                        </p:attrNameLst>
                                      </p:cBhvr>
                                      <p:tavLst>
                                        <p:tav tm="0">
                                          <p:val>
                                            <p:strVal val="#ppt_x"/>
                                          </p:val>
                                        </p:tav>
                                        <p:tav tm="100000">
                                          <p:val>
                                            <p:strVal val="#ppt_x"/>
                                          </p:val>
                                        </p:tav>
                                      </p:tavLst>
                                    </p:anim>
                                    <p:anim calcmode="lin" valueType="num">
                                      <p:cBhvr>
                                        <p:cTn id="19" dur="500" fill="hold"/>
                                        <p:tgtEl>
                                          <p:spTgt spid="2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anim calcmode="lin" valueType="num">
                                      <p:cBhvr>
                                        <p:cTn id="23" dur="500" fill="hold"/>
                                        <p:tgtEl>
                                          <p:spTgt spid="2"/>
                                        </p:tgtEl>
                                        <p:attrNameLst>
                                          <p:attrName>ppt_x</p:attrName>
                                        </p:attrNameLst>
                                      </p:cBhvr>
                                      <p:tavLst>
                                        <p:tav tm="0">
                                          <p:val>
                                            <p:strVal val="#ppt_x"/>
                                          </p:val>
                                        </p:tav>
                                        <p:tav tm="100000">
                                          <p:val>
                                            <p:strVal val="#ppt_x"/>
                                          </p:val>
                                        </p:tav>
                                      </p:tavLst>
                                    </p:anim>
                                    <p:anim calcmode="lin" valueType="num">
                                      <p:cBhvr>
                                        <p:cTn id="24"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221091" y="994975"/>
            <a:ext cx="3147037" cy="2312594"/>
          </a:xfrm>
          <a:prstGeom prst="rect">
            <a:avLst/>
          </a:prstGeom>
        </p:spPr>
      </p:pic>
      <p:grpSp>
        <p:nvGrpSpPr>
          <p:cNvPr id="24" name="Google Shape;514;p39"/>
          <p:cNvGrpSpPr/>
          <p:nvPr/>
        </p:nvGrpSpPr>
        <p:grpSpPr>
          <a:xfrm>
            <a:off x="305937" y="4171728"/>
            <a:ext cx="798852" cy="711168"/>
            <a:chOff x="5834463" y="4358975"/>
            <a:chExt cx="556000" cy="377625"/>
          </a:xfrm>
        </p:grpSpPr>
        <p:sp>
          <p:nvSpPr>
            <p:cNvPr id="25" name="Google Shape;515;p39"/>
            <p:cNvSpPr/>
            <p:nvPr/>
          </p:nvSpPr>
          <p:spPr>
            <a:xfrm>
              <a:off x="5857463" y="4601575"/>
              <a:ext cx="454875" cy="135025"/>
            </a:xfrm>
            <a:custGeom>
              <a:avLst/>
              <a:gdLst/>
              <a:ahLst/>
              <a:cxnLst/>
              <a:rect l="l" t="t" r="r" b="b"/>
              <a:pathLst>
                <a:path w="18195" h="5401" extrusionOk="0">
                  <a:moveTo>
                    <a:pt x="2701" y="0"/>
                  </a:moveTo>
                  <a:cubicBezTo>
                    <a:pt x="1955" y="0"/>
                    <a:pt x="1280" y="303"/>
                    <a:pt x="791" y="791"/>
                  </a:cubicBezTo>
                  <a:cubicBezTo>
                    <a:pt x="304" y="1280"/>
                    <a:pt x="0" y="1955"/>
                    <a:pt x="0" y="2700"/>
                  </a:cubicBezTo>
                  <a:cubicBezTo>
                    <a:pt x="0" y="4192"/>
                    <a:pt x="1209" y="5401"/>
                    <a:pt x="2701" y="5401"/>
                  </a:cubicBezTo>
                  <a:lnTo>
                    <a:pt x="18194" y="5401"/>
                  </a:lnTo>
                  <a:lnTo>
                    <a:pt x="18194" y="5296"/>
                  </a:lnTo>
                  <a:cubicBezTo>
                    <a:pt x="17065" y="4972"/>
                    <a:pt x="16240" y="3932"/>
                    <a:pt x="16240" y="2700"/>
                  </a:cubicBezTo>
                  <a:cubicBezTo>
                    <a:pt x="16240" y="1955"/>
                    <a:pt x="16542" y="1280"/>
                    <a:pt x="17031" y="791"/>
                  </a:cubicBezTo>
                  <a:cubicBezTo>
                    <a:pt x="17350" y="472"/>
                    <a:pt x="17747" y="233"/>
                    <a:pt x="18194" y="105"/>
                  </a:cubicBezTo>
                  <a:lnTo>
                    <a:pt x="18194"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516;p39"/>
            <p:cNvSpPr/>
            <p:nvPr/>
          </p:nvSpPr>
          <p:spPr>
            <a:xfrm>
              <a:off x="5898338" y="4626450"/>
              <a:ext cx="350125" cy="8000"/>
            </a:xfrm>
            <a:custGeom>
              <a:avLst/>
              <a:gdLst/>
              <a:ahLst/>
              <a:cxnLst/>
              <a:rect l="l" t="t" r="r" b="b"/>
              <a:pathLst>
                <a:path w="14005" h="320" extrusionOk="0">
                  <a:moveTo>
                    <a:pt x="0" y="1"/>
                  </a:moveTo>
                  <a:lnTo>
                    <a:pt x="0" y="319"/>
                  </a:lnTo>
                  <a:lnTo>
                    <a:pt x="14004" y="319"/>
                  </a:lnTo>
                  <a:lnTo>
                    <a:pt x="14004"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517;p39"/>
            <p:cNvSpPr/>
            <p:nvPr/>
          </p:nvSpPr>
          <p:spPr>
            <a:xfrm>
              <a:off x="5898338" y="4655650"/>
              <a:ext cx="334200" cy="7975"/>
            </a:xfrm>
            <a:custGeom>
              <a:avLst/>
              <a:gdLst/>
              <a:ahLst/>
              <a:cxnLst/>
              <a:rect l="l" t="t" r="r" b="b"/>
              <a:pathLst>
                <a:path w="13368" h="319" extrusionOk="0">
                  <a:moveTo>
                    <a:pt x="0" y="0"/>
                  </a:moveTo>
                  <a:lnTo>
                    <a:pt x="0" y="319"/>
                  </a:lnTo>
                  <a:lnTo>
                    <a:pt x="13368" y="319"/>
                  </a:lnTo>
                  <a:lnTo>
                    <a:pt x="13368"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518;p39"/>
            <p:cNvSpPr/>
            <p:nvPr/>
          </p:nvSpPr>
          <p:spPr>
            <a:xfrm>
              <a:off x="5898338" y="4684825"/>
              <a:ext cx="350125" cy="7975"/>
            </a:xfrm>
            <a:custGeom>
              <a:avLst/>
              <a:gdLst/>
              <a:ahLst/>
              <a:cxnLst/>
              <a:rect l="l" t="t" r="r" b="b"/>
              <a:pathLst>
                <a:path w="14005" h="319" extrusionOk="0">
                  <a:moveTo>
                    <a:pt x="0" y="1"/>
                  </a:moveTo>
                  <a:lnTo>
                    <a:pt x="0" y="319"/>
                  </a:lnTo>
                  <a:lnTo>
                    <a:pt x="14004" y="319"/>
                  </a:lnTo>
                  <a:lnTo>
                    <a:pt x="14004"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519;p39"/>
            <p:cNvSpPr/>
            <p:nvPr/>
          </p:nvSpPr>
          <p:spPr>
            <a:xfrm>
              <a:off x="5834463" y="4358975"/>
              <a:ext cx="556000" cy="368075"/>
            </a:xfrm>
            <a:custGeom>
              <a:avLst/>
              <a:gdLst/>
              <a:ahLst/>
              <a:cxnLst/>
              <a:rect l="l" t="t" r="r" b="b"/>
              <a:pathLst>
                <a:path w="22240" h="14723" extrusionOk="0">
                  <a:moveTo>
                    <a:pt x="21803" y="319"/>
                  </a:moveTo>
                  <a:lnTo>
                    <a:pt x="18998" y="9004"/>
                  </a:lnTo>
                  <a:lnTo>
                    <a:pt x="2859" y="9004"/>
                  </a:lnTo>
                  <a:cubicBezTo>
                    <a:pt x="2064" y="9004"/>
                    <a:pt x="1343" y="9330"/>
                    <a:pt x="824" y="9857"/>
                  </a:cubicBezTo>
                  <a:lnTo>
                    <a:pt x="3512" y="1689"/>
                  </a:lnTo>
                  <a:lnTo>
                    <a:pt x="3536" y="1644"/>
                  </a:lnTo>
                  <a:cubicBezTo>
                    <a:pt x="3983" y="826"/>
                    <a:pt x="4838" y="319"/>
                    <a:pt x="5768" y="319"/>
                  </a:cubicBezTo>
                  <a:close/>
                  <a:moveTo>
                    <a:pt x="21803" y="5719"/>
                  </a:moveTo>
                  <a:lnTo>
                    <a:pt x="18998" y="14404"/>
                  </a:lnTo>
                  <a:lnTo>
                    <a:pt x="2859" y="14404"/>
                  </a:lnTo>
                  <a:cubicBezTo>
                    <a:pt x="1458" y="14404"/>
                    <a:pt x="319" y="13263"/>
                    <a:pt x="319" y="11863"/>
                  </a:cubicBezTo>
                  <a:cubicBezTo>
                    <a:pt x="319" y="10462"/>
                    <a:pt x="1458" y="9323"/>
                    <a:pt x="2859" y="9323"/>
                  </a:cubicBezTo>
                  <a:lnTo>
                    <a:pt x="2859" y="9321"/>
                  </a:lnTo>
                  <a:lnTo>
                    <a:pt x="19229" y="9321"/>
                  </a:lnTo>
                  <a:lnTo>
                    <a:pt x="20394" y="5719"/>
                  </a:lnTo>
                  <a:close/>
                  <a:moveTo>
                    <a:pt x="5768" y="1"/>
                  </a:moveTo>
                  <a:cubicBezTo>
                    <a:pt x="4722" y="1"/>
                    <a:pt x="3760" y="572"/>
                    <a:pt x="3257" y="1493"/>
                  </a:cubicBezTo>
                  <a:lnTo>
                    <a:pt x="3219" y="1563"/>
                  </a:lnTo>
                  <a:lnTo>
                    <a:pt x="176" y="10810"/>
                  </a:lnTo>
                  <a:lnTo>
                    <a:pt x="198" y="10816"/>
                  </a:lnTo>
                  <a:cubicBezTo>
                    <a:pt x="71" y="11141"/>
                    <a:pt x="1" y="11493"/>
                    <a:pt x="1" y="11863"/>
                  </a:cubicBezTo>
                  <a:cubicBezTo>
                    <a:pt x="1" y="13440"/>
                    <a:pt x="1283" y="14722"/>
                    <a:pt x="2859" y="14722"/>
                  </a:cubicBezTo>
                  <a:lnTo>
                    <a:pt x="19229" y="14722"/>
                  </a:lnTo>
                  <a:lnTo>
                    <a:pt x="22240" y="5400"/>
                  </a:lnTo>
                  <a:lnTo>
                    <a:pt x="20495" y="5400"/>
                  </a:lnTo>
                  <a:lnTo>
                    <a:pt x="2224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520;p39"/>
            <p:cNvSpPr/>
            <p:nvPr/>
          </p:nvSpPr>
          <p:spPr>
            <a:xfrm>
              <a:off x="5903413" y="4394775"/>
              <a:ext cx="55275" cy="151950"/>
            </a:xfrm>
            <a:custGeom>
              <a:avLst/>
              <a:gdLst/>
              <a:ahLst/>
              <a:cxnLst/>
              <a:rect l="l" t="t" r="r" b="b"/>
              <a:pathLst>
                <a:path w="2211" h="6078" extrusionOk="0">
                  <a:moveTo>
                    <a:pt x="1907" y="1"/>
                  </a:moveTo>
                  <a:lnTo>
                    <a:pt x="1" y="5980"/>
                  </a:lnTo>
                  <a:lnTo>
                    <a:pt x="304" y="6078"/>
                  </a:lnTo>
                  <a:lnTo>
                    <a:pt x="2210" y="98"/>
                  </a:lnTo>
                  <a:lnTo>
                    <a:pt x="1907"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u="none" strike="noStrike" kern="0" cap="none" spc="0" normalizeH="0" baseline="0" noProof="0">
                <a:ln>
                  <a:noFill/>
                </a:ln>
                <a:solidFill>
                  <a:srgbClr val="000000"/>
                </a:solidFill>
                <a:effectLst/>
                <a:uLnTx/>
                <a:uFillTx/>
                <a:latin typeface="Arial"/>
                <a:cs typeface="Arial"/>
                <a:sym typeface="Arial"/>
              </a:endParaRPr>
            </a:p>
          </p:txBody>
        </p:sp>
      </p:grpSp>
      <p:grpSp>
        <p:nvGrpSpPr>
          <p:cNvPr id="31" name="Google Shape;521;p39"/>
          <p:cNvGrpSpPr/>
          <p:nvPr/>
        </p:nvGrpSpPr>
        <p:grpSpPr>
          <a:xfrm rot="1799972">
            <a:off x="8011918" y="568477"/>
            <a:ext cx="1587509" cy="431125"/>
            <a:chOff x="1463625" y="425025"/>
            <a:chExt cx="543325" cy="147550"/>
          </a:xfrm>
        </p:grpSpPr>
        <p:sp>
          <p:nvSpPr>
            <p:cNvPr id="32" name="Google Shape;522;p39"/>
            <p:cNvSpPr/>
            <p:nvPr/>
          </p:nvSpPr>
          <p:spPr>
            <a:xfrm>
              <a:off x="1476800" y="441650"/>
              <a:ext cx="530150" cy="130925"/>
            </a:xfrm>
            <a:custGeom>
              <a:avLst/>
              <a:gdLst/>
              <a:ahLst/>
              <a:cxnLst/>
              <a:rect l="l" t="t" r="r" b="b"/>
              <a:pathLst>
                <a:path w="21206" h="5237" extrusionOk="0">
                  <a:moveTo>
                    <a:pt x="328" y="0"/>
                  </a:moveTo>
                  <a:lnTo>
                    <a:pt x="1" y="2729"/>
                  </a:lnTo>
                  <a:lnTo>
                    <a:pt x="20878" y="5237"/>
                  </a:lnTo>
                  <a:lnTo>
                    <a:pt x="21206" y="2509"/>
                  </a:lnTo>
                  <a:lnTo>
                    <a:pt x="328"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523;p39"/>
            <p:cNvSpPr/>
            <p:nvPr/>
          </p:nvSpPr>
          <p:spPr>
            <a:xfrm>
              <a:off x="1463625" y="425025"/>
              <a:ext cx="539000" cy="139775"/>
            </a:xfrm>
            <a:custGeom>
              <a:avLst/>
              <a:gdLst/>
              <a:ahLst/>
              <a:cxnLst/>
              <a:rect l="l" t="t" r="r" b="b"/>
              <a:pathLst>
                <a:path w="21560" h="5591" extrusionOk="0">
                  <a:moveTo>
                    <a:pt x="643" y="353"/>
                  </a:moveTo>
                  <a:lnTo>
                    <a:pt x="21205" y="2824"/>
                  </a:lnTo>
                  <a:lnTo>
                    <a:pt x="20916" y="5237"/>
                  </a:lnTo>
                  <a:lnTo>
                    <a:pt x="353" y="2766"/>
                  </a:lnTo>
                  <a:lnTo>
                    <a:pt x="643" y="353"/>
                  </a:lnTo>
                  <a:close/>
                  <a:moveTo>
                    <a:pt x="365" y="0"/>
                  </a:moveTo>
                  <a:lnTo>
                    <a:pt x="0" y="3044"/>
                  </a:lnTo>
                  <a:lnTo>
                    <a:pt x="21193" y="5591"/>
                  </a:lnTo>
                  <a:lnTo>
                    <a:pt x="21559" y="2546"/>
                  </a:lnTo>
                  <a:lnTo>
                    <a:pt x="365"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524;p39"/>
            <p:cNvSpPr/>
            <p:nvPr/>
          </p:nvSpPr>
          <p:spPr>
            <a:xfrm>
              <a:off x="1519600" y="469600"/>
              <a:ext cx="12025" cy="35075"/>
            </a:xfrm>
            <a:custGeom>
              <a:avLst/>
              <a:gdLst/>
              <a:ahLst/>
              <a:cxnLst/>
              <a:rect l="l" t="t" r="r" b="b"/>
              <a:pathLst>
                <a:path w="481" h="1403" extrusionOk="0">
                  <a:moveTo>
                    <a:pt x="163" y="1"/>
                  </a:moveTo>
                  <a:lnTo>
                    <a:pt x="1" y="1365"/>
                  </a:lnTo>
                  <a:lnTo>
                    <a:pt x="316" y="1403"/>
                  </a:lnTo>
                  <a:lnTo>
                    <a:pt x="480" y="39"/>
                  </a:lnTo>
                  <a:lnTo>
                    <a:pt x="16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525;p39"/>
            <p:cNvSpPr/>
            <p:nvPr/>
          </p:nvSpPr>
          <p:spPr>
            <a:xfrm>
              <a:off x="1575500" y="476325"/>
              <a:ext cx="12075" cy="35075"/>
            </a:xfrm>
            <a:custGeom>
              <a:avLst/>
              <a:gdLst/>
              <a:ahLst/>
              <a:cxnLst/>
              <a:rect l="l" t="t" r="r" b="b"/>
              <a:pathLst>
                <a:path w="483" h="1403" extrusionOk="0">
                  <a:moveTo>
                    <a:pt x="165" y="1"/>
                  </a:moveTo>
                  <a:lnTo>
                    <a:pt x="1" y="1365"/>
                  </a:lnTo>
                  <a:lnTo>
                    <a:pt x="318" y="1403"/>
                  </a:lnTo>
                  <a:lnTo>
                    <a:pt x="482" y="39"/>
                  </a:lnTo>
                  <a:lnTo>
                    <a:pt x="165"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526;p39"/>
            <p:cNvSpPr/>
            <p:nvPr/>
          </p:nvSpPr>
          <p:spPr>
            <a:xfrm>
              <a:off x="1631450" y="483050"/>
              <a:ext cx="12025" cy="35075"/>
            </a:xfrm>
            <a:custGeom>
              <a:avLst/>
              <a:gdLst/>
              <a:ahLst/>
              <a:cxnLst/>
              <a:rect l="l" t="t" r="r" b="b"/>
              <a:pathLst>
                <a:path w="481" h="1403" extrusionOk="0">
                  <a:moveTo>
                    <a:pt x="165" y="1"/>
                  </a:moveTo>
                  <a:lnTo>
                    <a:pt x="1" y="1364"/>
                  </a:lnTo>
                  <a:lnTo>
                    <a:pt x="318" y="1403"/>
                  </a:lnTo>
                  <a:lnTo>
                    <a:pt x="481" y="38"/>
                  </a:lnTo>
                  <a:lnTo>
                    <a:pt x="165"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527;p39"/>
            <p:cNvSpPr/>
            <p:nvPr/>
          </p:nvSpPr>
          <p:spPr>
            <a:xfrm>
              <a:off x="1687400" y="489775"/>
              <a:ext cx="12025" cy="35075"/>
            </a:xfrm>
            <a:custGeom>
              <a:avLst/>
              <a:gdLst/>
              <a:ahLst/>
              <a:cxnLst/>
              <a:rect l="l" t="t" r="r" b="b"/>
              <a:pathLst>
                <a:path w="481" h="1403" extrusionOk="0">
                  <a:moveTo>
                    <a:pt x="165" y="1"/>
                  </a:moveTo>
                  <a:lnTo>
                    <a:pt x="1" y="1364"/>
                  </a:lnTo>
                  <a:lnTo>
                    <a:pt x="316" y="1403"/>
                  </a:lnTo>
                  <a:lnTo>
                    <a:pt x="480" y="38"/>
                  </a:lnTo>
                  <a:lnTo>
                    <a:pt x="165"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528;p39"/>
            <p:cNvSpPr/>
            <p:nvPr/>
          </p:nvSpPr>
          <p:spPr>
            <a:xfrm>
              <a:off x="1743350" y="496500"/>
              <a:ext cx="12025" cy="35050"/>
            </a:xfrm>
            <a:custGeom>
              <a:avLst/>
              <a:gdLst/>
              <a:ahLst/>
              <a:cxnLst/>
              <a:rect l="l" t="t" r="r" b="b"/>
              <a:pathLst>
                <a:path w="481" h="1402" extrusionOk="0">
                  <a:moveTo>
                    <a:pt x="163" y="1"/>
                  </a:moveTo>
                  <a:lnTo>
                    <a:pt x="0" y="1364"/>
                  </a:lnTo>
                  <a:lnTo>
                    <a:pt x="316" y="1402"/>
                  </a:lnTo>
                  <a:lnTo>
                    <a:pt x="480" y="38"/>
                  </a:lnTo>
                  <a:lnTo>
                    <a:pt x="16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529;p39"/>
            <p:cNvSpPr/>
            <p:nvPr/>
          </p:nvSpPr>
          <p:spPr>
            <a:xfrm>
              <a:off x="1799250" y="503225"/>
              <a:ext cx="12050" cy="35050"/>
            </a:xfrm>
            <a:custGeom>
              <a:avLst/>
              <a:gdLst/>
              <a:ahLst/>
              <a:cxnLst/>
              <a:rect l="l" t="t" r="r" b="b"/>
              <a:pathLst>
                <a:path w="482" h="1402" extrusionOk="0">
                  <a:moveTo>
                    <a:pt x="165" y="1"/>
                  </a:moveTo>
                  <a:lnTo>
                    <a:pt x="1" y="1364"/>
                  </a:lnTo>
                  <a:lnTo>
                    <a:pt x="318" y="1402"/>
                  </a:lnTo>
                  <a:lnTo>
                    <a:pt x="482" y="38"/>
                  </a:lnTo>
                  <a:lnTo>
                    <a:pt x="165"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530;p39"/>
            <p:cNvSpPr/>
            <p:nvPr/>
          </p:nvSpPr>
          <p:spPr>
            <a:xfrm>
              <a:off x="1855200" y="509925"/>
              <a:ext cx="12025" cy="35075"/>
            </a:xfrm>
            <a:custGeom>
              <a:avLst/>
              <a:gdLst/>
              <a:ahLst/>
              <a:cxnLst/>
              <a:rect l="l" t="t" r="r" b="b"/>
              <a:pathLst>
                <a:path w="481" h="1403" extrusionOk="0">
                  <a:moveTo>
                    <a:pt x="165" y="1"/>
                  </a:moveTo>
                  <a:lnTo>
                    <a:pt x="0" y="1365"/>
                  </a:lnTo>
                  <a:lnTo>
                    <a:pt x="317" y="1403"/>
                  </a:lnTo>
                  <a:lnTo>
                    <a:pt x="480" y="39"/>
                  </a:lnTo>
                  <a:lnTo>
                    <a:pt x="165"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531;p39"/>
            <p:cNvSpPr/>
            <p:nvPr/>
          </p:nvSpPr>
          <p:spPr>
            <a:xfrm>
              <a:off x="1911150" y="516650"/>
              <a:ext cx="12025" cy="35075"/>
            </a:xfrm>
            <a:custGeom>
              <a:avLst/>
              <a:gdLst/>
              <a:ahLst/>
              <a:cxnLst/>
              <a:rect l="l" t="t" r="r" b="b"/>
              <a:pathLst>
                <a:path w="481" h="1403" extrusionOk="0">
                  <a:moveTo>
                    <a:pt x="165" y="1"/>
                  </a:moveTo>
                  <a:lnTo>
                    <a:pt x="0" y="1365"/>
                  </a:lnTo>
                  <a:lnTo>
                    <a:pt x="316" y="1403"/>
                  </a:lnTo>
                  <a:lnTo>
                    <a:pt x="480" y="39"/>
                  </a:lnTo>
                  <a:lnTo>
                    <a:pt x="165"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u="none" strike="noStrike" kern="0" cap="none" spc="0" normalizeH="0" baseline="0" noProof="0">
                <a:ln>
                  <a:noFill/>
                </a:ln>
                <a:solidFill>
                  <a:srgbClr val="000000"/>
                </a:solidFill>
                <a:effectLst/>
                <a:uLnTx/>
                <a:uFillTx/>
                <a:latin typeface="Arial"/>
                <a:cs typeface="Arial"/>
                <a:sym typeface="Arial"/>
              </a:endParaRPr>
            </a:p>
          </p:txBody>
        </p:sp>
      </p:grpSp>
      <mc:AlternateContent xmlns:mc="http://schemas.openxmlformats.org/markup-compatibility/2006" xmlns:a14="http://schemas.microsoft.com/office/drawing/2010/main">
        <mc:Choice Requires="a14">
          <p:sp>
            <p:nvSpPr>
              <p:cNvPr id="42" name="Rectangle 41"/>
              <p:cNvSpPr/>
              <p:nvPr/>
            </p:nvSpPr>
            <p:spPr>
              <a:xfrm>
                <a:off x="3557577" y="834647"/>
                <a:ext cx="5297537" cy="2159117"/>
              </a:xfrm>
              <a:prstGeom prst="rect">
                <a:avLst/>
              </a:prstGeom>
            </p:spPr>
            <p:txBody>
              <a:bodyPr wrap="square">
                <a:spAutoFit/>
              </a:bodyPr>
              <a:lstStyle/>
              <a:p>
                <a:pPr marL="0" marR="0" lvl="0" indent="0" algn="just" defTabSz="914400" rtl="0" eaLnBrk="1" fontAlgn="auto" latinLnBrk="0" hangingPunct="1">
                  <a:lnSpc>
                    <a:spcPct val="150000"/>
                  </a:lnSpc>
                  <a:spcBef>
                    <a:spcPts val="600"/>
                  </a:spcBef>
                  <a:spcAft>
                    <a:spcPts val="80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f>
                        <m:fPr>
                          <m:ctrlPr>
                            <a:rPr kumimoji="0" lang="en-US" sz="20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ctrlPr>
                        </m:fPr>
                        <m:num>
                          <m:r>
                            <m:rPr>
                              <m:sty m:val="p"/>
                            </m:rPr>
                            <a:rPr kumimoji="0" lang="en-US" sz="2000" b="0" i="0"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A</m:t>
                          </m:r>
                          <m:sSup>
                            <m:sSupPr>
                              <m:ctrlPr>
                                <a:rPr kumimoji="0" lang="en-US" sz="20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ctrlPr>
                            </m:sSupPr>
                            <m:e>
                              <m:r>
                                <m:rPr>
                                  <m:sty m:val="p"/>
                                </m:rPr>
                                <a:rPr kumimoji="0" lang="en-US" sz="2000" b="0" i="0"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B</m:t>
                              </m:r>
                            </m:e>
                            <m:sup>
                              <m:r>
                                <a:rPr kumimoji="0" lang="en-US" sz="2000" b="0" i="0"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m:t>
                              </m:r>
                            </m:sup>
                          </m:sSup>
                        </m:num>
                        <m:den>
                          <m:r>
                            <m:rPr>
                              <m:sty m:val="p"/>
                            </m:rPr>
                            <a:rPr kumimoji="0" lang="en-US" sz="2000" b="0" i="0"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AB</m:t>
                          </m:r>
                        </m:den>
                      </m:f>
                      <m:r>
                        <a:rPr kumimoji="0" lang="en-US" sz="2000" b="0" i="0"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m:t>
                      </m:r>
                      <m:f>
                        <m:fPr>
                          <m:ctrlPr>
                            <a:rPr kumimoji="0" lang="en-US" sz="20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ctrlPr>
                        </m:fPr>
                        <m:num>
                          <m:r>
                            <a:rPr kumimoji="0" lang="en-US" sz="2000" b="0" i="0"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4</m:t>
                          </m:r>
                        </m:num>
                        <m:den>
                          <m:r>
                            <a:rPr kumimoji="0" lang="en-US" sz="2000" b="0" i="0"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6</m:t>
                          </m:r>
                        </m:den>
                      </m:f>
                      <m:r>
                        <a:rPr kumimoji="0" lang="en-US" sz="2000" b="0" i="0"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m:t>
                      </m:r>
                      <m:f>
                        <m:fPr>
                          <m:ctrlPr>
                            <a:rPr kumimoji="0" lang="en-US" sz="20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ctrlPr>
                        </m:fPr>
                        <m:num>
                          <m:r>
                            <a:rPr kumimoji="0" lang="en-US" sz="2000" b="0" i="0"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2</m:t>
                          </m:r>
                        </m:num>
                        <m:den>
                          <m:r>
                            <a:rPr kumimoji="0" lang="en-US" sz="2000" b="0" i="0"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3</m:t>
                          </m:r>
                        </m:den>
                      </m:f>
                      <m:r>
                        <a:rPr kumimoji="0" lang="en-US" sz="2000" b="0" i="0"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m:t>
                      </m:r>
                      <m:f>
                        <m:fPr>
                          <m:ctrlPr>
                            <a:rPr kumimoji="0" lang="en-US" sz="20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ctrlPr>
                        </m:fPr>
                        <m:num>
                          <m:r>
                            <m:rPr>
                              <m:sty m:val="p"/>
                            </m:rPr>
                            <a:rPr kumimoji="0" lang="en-US" sz="2000" b="0" i="0"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A</m:t>
                          </m:r>
                          <m:sSup>
                            <m:sSupPr>
                              <m:ctrlPr>
                                <a:rPr kumimoji="0" lang="en-US" sz="20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ctrlPr>
                            </m:sSupPr>
                            <m:e>
                              <m:r>
                                <m:rPr>
                                  <m:sty m:val="p"/>
                                </m:rPr>
                                <a:rPr kumimoji="0" lang="en-US" sz="2000" b="0" i="0"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C</m:t>
                              </m:r>
                            </m:e>
                            <m:sup>
                              <m:r>
                                <a:rPr kumimoji="0" lang="en-US" sz="2000" b="0" i="0"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m:t>
                              </m:r>
                            </m:sup>
                          </m:sSup>
                        </m:num>
                        <m:den>
                          <m:r>
                            <m:rPr>
                              <m:sty m:val="p"/>
                            </m:rPr>
                            <a:rPr kumimoji="0" lang="en-US" sz="2000" b="0" i="0"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AC</m:t>
                          </m:r>
                        </m:den>
                      </m:f>
                      <m:r>
                        <a:rPr kumimoji="0" lang="en-US" sz="2000" b="0" i="0"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m:t>
                      </m:r>
                      <m:f>
                        <m:fPr>
                          <m:ctrlPr>
                            <a:rPr kumimoji="0" lang="en-US" sz="20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ctrlPr>
                        </m:fPr>
                        <m:num>
                          <m:r>
                            <a:rPr kumimoji="0" lang="en-US" sz="2000" b="0" i="0"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6</m:t>
                          </m:r>
                        </m:num>
                        <m:den>
                          <m:r>
                            <a:rPr kumimoji="0" lang="en-US" sz="2000" b="0" i="0"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9</m:t>
                          </m:r>
                        </m:den>
                      </m:f>
                      <m:r>
                        <a:rPr kumimoji="0" lang="en-US" sz="2000" b="0" i="0"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m:t>
                      </m:r>
                      <m:f>
                        <m:fPr>
                          <m:ctrlPr>
                            <a:rPr kumimoji="0" lang="en-US" sz="20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ctrlPr>
                        </m:fPr>
                        <m:num>
                          <m:r>
                            <a:rPr kumimoji="0" lang="en-US" sz="2000" b="0" i="0"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2</m:t>
                          </m:r>
                        </m:num>
                        <m:den>
                          <m:r>
                            <a:rPr kumimoji="0" lang="en-US" sz="2000" b="0" i="0"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3</m:t>
                          </m:r>
                        </m:den>
                      </m:f>
                    </m:oMath>
                  </m:oMathPara>
                </a14:m>
                <a:endParaRPr kumimoji="0" lang="en-US" sz="2000" b="0" u="none" strike="noStrike" kern="0" cap="none" spc="0" normalizeH="0" baseline="0" noProof="0">
                  <a:ln>
                    <a:noFill/>
                  </a:ln>
                  <a:solidFill>
                    <a:srgbClr val="000000"/>
                  </a:solidFill>
                  <a:effectLst/>
                  <a:uLnTx/>
                  <a:uFillTx/>
                  <a:latin typeface="+mn-lt"/>
                  <a:ea typeface="Arial" panose="020B0604020202020204" pitchFamily="34" charset="0"/>
                  <a:cs typeface="Times New Roman" panose="02020603050405020304" pitchFamily="18" charset="0"/>
                  <a:sym typeface="Arial"/>
                </a:endParaRPr>
              </a:p>
              <a:p>
                <a:pPr marL="0" marR="0" lvl="0" indent="0" algn="just" defTabSz="914400" rtl="0" eaLnBrk="1" fontAlgn="auto" latinLnBrk="0" hangingPunct="1">
                  <a:lnSpc>
                    <a:spcPct val="150000"/>
                  </a:lnSpc>
                  <a:spcBef>
                    <a:spcPts val="600"/>
                  </a:spcBef>
                  <a:spcAft>
                    <a:spcPts val="800"/>
                  </a:spcAft>
                  <a:buClr>
                    <a:srgbClr val="000000"/>
                  </a:buClr>
                  <a:buSzTx/>
                  <a:buFont typeface="Arial"/>
                  <a:buNone/>
                  <a:tabLst/>
                  <a:defRPr/>
                </a:pPr>
                <a:r>
                  <a:rPr kumimoji="0" lang="en-US" sz="2000" b="0" u="none" strike="noStrike" kern="0" cap="none" spc="0" normalizeH="0" baseline="0" noProof="0">
                    <a:ln>
                      <a:noFill/>
                    </a:ln>
                    <a:solidFill>
                      <a:srgbClr val="000000"/>
                    </a:solidFill>
                    <a:effectLst/>
                    <a:uLnTx/>
                    <a:uFillTx/>
                    <a:latin typeface="+mn-lt"/>
                    <a:ea typeface="Arial" panose="020B0604020202020204" pitchFamily="34" charset="0"/>
                    <a:cs typeface="Times New Roman" panose="02020603050405020304" pitchFamily="18" charset="0"/>
                    <a:sym typeface="Arial"/>
                  </a:rPr>
                  <a:t>Xét tam giác ABC có B’C” // BC nên theo định lí Thalès, ta có</a:t>
                </a:r>
                <a:r>
                  <a:rPr kumimoji="0" lang="en-US" sz="2000" b="0" u="none" strike="noStrike" kern="0" cap="none" spc="0" normalizeH="0" baseline="0" noProof="0" smtClean="0">
                    <a:ln>
                      <a:noFill/>
                    </a:ln>
                    <a:solidFill>
                      <a:srgbClr val="000000"/>
                    </a:solidFill>
                    <a:effectLst/>
                    <a:uLnTx/>
                    <a:uFillTx/>
                    <a:latin typeface="+mn-lt"/>
                    <a:ea typeface="Arial" panose="020B0604020202020204" pitchFamily="34" charset="0"/>
                    <a:cs typeface="Times New Roman" panose="02020603050405020304" pitchFamily="18" charset="0"/>
                    <a:sym typeface="Arial"/>
                  </a:rPr>
                  <a:t>:</a:t>
                </a:r>
                <a:endParaRPr kumimoji="0" lang="en-US" sz="2000" b="0" u="none" strike="noStrike" kern="0" cap="none" spc="0" normalizeH="0" baseline="0" noProof="0">
                  <a:ln>
                    <a:noFill/>
                  </a:ln>
                  <a:solidFill>
                    <a:srgbClr val="000000"/>
                  </a:solidFill>
                  <a:effectLst/>
                  <a:uLnTx/>
                  <a:uFillTx/>
                  <a:latin typeface="+mn-lt"/>
                  <a:ea typeface="Arial" panose="020B0604020202020204" pitchFamily="34" charset="0"/>
                  <a:cs typeface="Times New Roman" panose="02020603050405020304" pitchFamily="18" charset="0"/>
                  <a:sym typeface="Arial"/>
                </a:endParaRPr>
              </a:p>
            </p:txBody>
          </p:sp>
        </mc:Choice>
        <mc:Fallback xmlns="">
          <p:sp>
            <p:nvSpPr>
              <p:cNvPr id="42" name="Rectangle 41"/>
              <p:cNvSpPr>
                <a:spLocks noRot="1" noChangeAspect="1" noMove="1" noResize="1" noEditPoints="1" noAdjustHandles="1" noChangeArrowheads="1" noChangeShapeType="1" noTextEdit="1"/>
              </p:cNvSpPr>
              <p:nvPr/>
            </p:nvSpPr>
            <p:spPr>
              <a:xfrm>
                <a:off x="3557577" y="834647"/>
                <a:ext cx="5297537" cy="2159117"/>
              </a:xfrm>
              <a:prstGeom prst="rect">
                <a:avLst/>
              </a:prstGeom>
              <a:blipFill>
                <a:blip r:embed="rId5"/>
                <a:stretch>
                  <a:fillRect l="-1266" r="-1151" b="-1695"/>
                </a:stretch>
              </a:blipFill>
            </p:spPr>
            <p:txBody>
              <a:bodyPr/>
              <a:lstStyle/>
              <a:p>
                <a:r>
                  <a:rPr lang="en-US">
                    <a:noFill/>
                  </a:rPr>
                  <a:t> </a:t>
                </a:r>
              </a:p>
            </p:txBody>
          </p:sp>
        </mc:Fallback>
      </mc:AlternateContent>
      <p:sp>
        <p:nvSpPr>
          <p:cNvPr id="43" name="Rectangle 42"/>
          <p:cNvSpPr/>
          <p:nvPr/>
        </p:nvSpPr>
        <p:spPr>
          <a:xfrm>
            <a:off x="3716690" y="275562"/>
            <a:ext cx="1580050" cy="4001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2000" b="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3" name="Rectangle 2"/>
              <p:cNvSpPr/>
              <p:nvPr/>
            </p:nvSpPr>
            <p:spPr>
              <a:xfrm>
                <a:off x="4453369" y="2864771"/>
                <a:ext cx="1996873" cy="1089144"/>
              </a:xfrm>
              <a:prstGeom prst="rect">
                <a:avLst/>
              </a:prstGeom>
            </p:spPr>
            <p:txBody>
              <a:bodyPr wrap="square">
                <a:spAutoFit/>
              </a:bodyPr>
              <a:lstStyle/>
              <a:p>
                <a:pPr lvl="0" algn="just">
                  <a:lnSpc>
                    <a:spcPct val="150000"/>
                  </a:lnSpc>
                  <a:spcBef>
                    <a:spcPts val="600"/>
                  </a:spcBef>
                  <a:spcAft>
                    <a:spcPts val="800"/>
                  </a:spcAft>
                  <a:defRPr/>
                </a:pPr>
                <a14:m>
                  <m:oMathPara xmlns:m="http://schemas.openxmlformats.org/officeDocument/2006/math">
                    <m:oMathParaPr>
                      <m:jc m:val="centerGroup"/>
                    </m:oMathParaPr>
                    <m:oMath xmlns:m="http://schemas.openxmlformats.org/officeDocument/2006/math">
                      <m:f>
                        <m:fPr>
                          <m:ctrlPr>
                            <a:rPr lang="en-US" sz="2000" i="1">
                              <a:latin typeface="Cambria Math" panose="02040503050406030204" pitchFamily="18" charset="0"/>
                              <a:ea typeface="Arial" panose="020B0604020202020204" pitchFamily="34" charset="0"/>
                              <a:cs typeface="Times New Roman" panose="02020603050405020304" pitchFamily="18" charset="0"/>
                            </a:rPr>
                          </m:ctrlPr>
                        </m:fPr>
                        <m:num>
                          <m:r>
                            <m:rPr>
                              <m:sty m:val="p"/>
                            </m:rPr>
                            <a:rPr lang="en-US" sz="2000" i="0">
                              <a:latin typeface="Cambria Math" panose="02040503050406030204" pitchFamily="18" charset="0"/>
                              <a:ea typeface="Arial" panose="020B0604020202020204" pitchFamily="34" charset="0"/>
                              <a:cs typeface="Times New Roman" panose="02020603050405020304" pitchFamily="18" charset="0"/>
                            </a:rPr>
                            <m:t>A</m:t>
                          </m:r>
                          <m:sSup>
                            <m:sSupPr>
                              <m:ctrlPr>
                                <a:rPr lang="en-US" sz="2000" i="1">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en-US" sz="2000" i="0">
                                  <a:latin typeface="Cambria Math" panose="02040503050406030204" pitchFamily="18" charset="0"/>
                                  <a:ea typeface="Arial" panose="020B0604020202020204" pitchFamily="34" charset="0"/>
                                  <a:cs typeface="Times New Roman" panose="02020603050405020304" pitchFamily="18" charset="0"/>
                                </a:rPr>
                                <m:t>B</m:t>
                              </m:r>
                            </m:e>
                            <m:sup>
                              <m:r>
                                <a:rPr lang="en-US" sz="2000" i="0">
                                  <a:latin typeface="Cambria Math" panose="02040503050406030204" pitchFamily="18" charset="0"/>
                                  <a:ea typeface="Arial" panose="020B0604020202020204" pitchFamily="34" charset="0"/>
                                  <a:cs typeface="Times New Roman" panose="02020603050405020304" pitchFamily="18" charset="0"/>
                                </a:rPr>
                                <m:t>′</m:t>
                              </m:r>
                            </m:sup>
                          </m:sSup>
                        </m:num>
                        <m:den>
                          <m:r>
                            <m:rPr>
                              <m:sty m:val="p"/>
                            </m:rPr>
                            <a:rPr lang="en-US" sz="2000" i="0">
                              <a:latin typeface="Cambria Math" panose="02040503050406030204" pitchFamily="18" charset="0"/>
                              <a:ea typeface="Arial" panose="020B0604020202020204" pitchFamily="34" charset="0"/>
                              <a:cs typeface="Times New Roman" panose="02020603050405020304" pitchFamily="18" charset="0"/>
                            </a:rPr>
                            <m:t>AB</m:t>
                          </m:r>
                        </m:den>
                      </m:f>
                      <m:r>
                        <a:rPr lang="en-US" sz="2000" i="0">
                          <a:latin typeface="Cambria Math" panose="02040503050406030204" pitchFamily="18" charset="0"/>
                          <a:ea typeface="Arial" panose="020B0604020202020204" pitchFamily="34" charset="0"/>
                          <a:cs typeface="Times New Roman" panose="02020603050405020304" pitchFamily="18" charset="0"/>
                        </a:rPr>
                        <m:t>=</m:t>
                      </m:r>
                      <m:f>
                        <m:fPr>
                          <m:ctrlPr>
                            <a:rPr lang="en-US" sz="2000" i="1">
                              <a:latin typeface="Cambria Math" panose="02040503050406030204" pitchFamily="18" charset="0"/>
                              <a:ea typeface="Arial" panose="020B0604020202020204" pitchFamily="34" charset="0"/>
                              <a:cs typeface="Times New Roman" panose="02020603050405020304" pitchFamily="18" charset="0"/>
                            </a:rPr>
                          </m:ctrlPr>
                        </m:fPr>
                        <m:num>
                          <m:r>
                            <m:rPr>
                              <m:sty m:val="p"/>
                            </m:rPr>
                            <a:rPr lang="en-US" sz="2000" i="0">
                              <a:latin typeface="Cambria Math" panose="02040503050406030204" pitchFamily="18" charset="0"/>
                              <a:ea typeface="Arial" panose="020B0604020202020204" pitchFamily="34" charset="0"/>
                              <a:cs typeface="Times New Roman" panose="02020603050405020304" pitchFamily="18" charset="0"/>
                            </a:rPr>
                            <m:t>A</m:t>
                          </m:r>
                          <m:sSup>
                            <m:sSupPr>
                              <m:ctrlPr>
                                <a:rPr lang="en-US" sz="2000" i="1">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en-US" sz="2000" i="0">
                                  <a:latin typeface="Cambria Math" panose="02040503050406030204" pitchFamily="18" charset="0"/>
                                  <a:ea typeface="Arial" panose="020B0604020202020204" pitchFamily="34" charset="0"/>
                                  <a:cs typeface="Times New Roman" panose="02020603050405020304" pitchFamily="18" charset="0"/>
                                </a:rPr>
                                <m:t>C</m:t>
                              </m:r>
                            </m:e>
                            <m:sup>
                              <m:r>
                                <a:rPr lang="en-US" sz="2000" i="0">
                                  <a:latin typeface="Cambria Math" panose="02040503050406030204" pitchFamily="18" charset="0"/>
                                  <a:ea typeface="Arial" panose="020B0604020202020204" pitchFamily="34" charset="0"/>
                                  <a:cs typeface="Times New Roman" panose="02020603050405020304" pitchFamily="18" charset="0"/>
                                </a:rPr>
                                <m:t>′′</m:t>
                              </m:r>
                            </m:sup>
                          </m:sSup>
                        </m:num>
                        <m:den>
                          <m:r>
                            <m:rPr>
                              <m:sty m:val="p"/>
                            </m:rPr>
                            <a:rPr lang="en-US" sz="2000" i="0">
                              <a:latin typeface="Cambria Math" panose="02040503050406030204" pitchFamily="18" charset="0"/>
                              <a:ea typeface="Arial" panose="020B0604020202020204" pitchFamily="34" charset="0"/>
                              <a:cs typeface="Times New Roman" panose="02020603050405020304" pitchFamily="18" charset="0"/>
                            </a:rPr>
                            <m:t>AC</m:t>
                          </m:r>
                        </m:den>
                      </m:f>
                    </m:oMath>
                  </m:oMathPara>
                </a14:m>
                <a:endParaRPr lang="en-US" sz="2000">
                  <a:ea typeface="Arial" panose="020B060402020202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4453369" y="2864771"/>
                <a:ext cx="1996873" cy="1089144"/>
              </a:xfrm>
              <a:prstGeom prst="rect">
                <a:avLst/>
              </a:prstGeom>
              <a:blipFill>
                <a:blip r:embed="rId6"/>
                <a:stretch>
                  <a:fillRect/>
                </a:stretch>
              </a:blipFill>
            </p:spPr>
            <p:txBody>
              <a:bodyPr/>
              <a:lstStyle/>
              <a:p>
                <a:r>
                  <a:rPr lang="en-US">
                    <a:noFill/>
                  </a:rPr>
                  <a:t> </a:t>
                </a:r>
              </a:p>
            </p:txBody>
          </p:sp>
        </mc:Fallback>
      </mc:AlternateContent>
      <p:sp>
        <p:nvSpPr>
          <p:cNvPr id="5" name="Rectangle 4"/>
          <p:cNvSpPr/>
          <p:nvPr/>
        </p:nvSpPr>
        <p:spPr>
          <a:xfrm>
            <a:off x="3624742" y="4091130"/>
            <a:ext cx="881973" cy="553998"/>
          </a:xfrm>
          <a:prstGeom prst="rect">
            <a:avLst/>
          </a:prstGeom>
        </p:spPr>
        <p:txBody>
          <a:bodyPr wrap="none">
            <a:spAutoFit/>
          </a:bodyPr>
          <a:lstStyle/>
          <a:p>
            <a:pPr lvl="0" algn="just">
              <a:lnSpc>
                <a:spcPct val="150000"/>
              </a:lnSpc>
              <a:spcBef>
                <a:spcPts val="600"/>
              </a:spcBef>
              <a:spcAft>
                <a:spcPts val="800"/>
              </a:spcAft>
              <a:defRPr/>
            </a:pPr>
            <a:r>
              <a:rPr lang="en-US" sz="2000">
                <a:ea typeface="Dotum" panose="020B0600000101010101" pitchFamily="34" charset="-127"/>
                <a:cs typeface="Times New Roman" panose="02020603050405020304" pitchFamily="18" charset="0"/>
              </a:rPr>
              <a:t>suy </a:t>
            </a:r>
            <a:r>
              <a:rPr lang="en-US" sz="2000" smtClean="0">
                <a:ea typeface="Dotum" panose="020B0600000101010101" pitchFamily="34" charset="-127"/>
                <a:cs typeface="Times New Roman" panose="02020603050405020304" pitchFamily="18" charset="0"/>
              </a:rPr>
              <a:t>ra</a:t>
            </a:r>
            <a:endParaRPr lang="en-US" sz="2000">
              <a:ea typeface="Arial" panose="020B0604020202020204" pitchFamily="34" charset="0"/>
              <a:cs typeface="Times New Roman" panose="02020603050405020304" pitchFamily="18" charset="0"/>
            </a:endParaRPr>
          </a:p>
        </p:txBody>
      </p:sp>
      <p:grpSp>
        <p:nvGrpSpPr>
          <p:cNvPr id="7" name="Group 6"/>
          <p:cNvGrpSpPr/>
          <p:nvPr/>
        </p:nvGrpSpPr>
        <p:grpSpPr>
          <a:xfrm>
            <a:off x="6154629" y="2856665"/>
            <a:ext cx="1683482" cy="1089144"/>
            <a:chOff x="7094746" y="2407606"/>
            <a:chExt cx="1683482" cy="1089144"/>
          </a:xfrm>
        </p:grpSpPr>
        <p:sp>
          <p:nvSpPr>
            <p:cNvPr id="4" name="Rectangle 3"/>
            <p:cNvSpPr/>
            <p:nvPr/>
          </p:nvSpPr>
          <p:spPr>
            <a:xfrm>
              <a:off x="7094746" y="2703680"/>
              <a:ext cx="598241" cy="553998"/>
            </a:xfrm>
            <a:prstGeom prst="rect">
              <a:avLst/>
            </a:prstGeom>
          </p:spPr>
          <p:txBody>
            <a:bodyPr wrap="none">
              <a:spAutoFit/>
            </a:bodyPr>
            <a:lstStyle/>
            <a:p>
              <a:pPr lvl="0" algn="just">
                <a:lnSpc>
                  <a:spcPct val="150000"/>
                </a:lnSpc>
                <a:spcBef>
                  <a:spcPts val="600"/>
                </a:spcBef>
                <a:spcAft>
                  <a:spcPts val="800"/>
                </a:spcAft>
                <a:defRPr/>
              </a:pPr>
              <a:r>
                <a:rPr lang="en-US" sz="2000" smtClean="0">
                  <a:ea typeface="Dotum" panose="020B0600000101010101" pitchFamily="34" charset="-127"/>
                  <a:cs typeface="Times New Roman" panose="02020603050405020304" pitchFamily="18" charset="0"/>
                </a:rPr>
                <a:t>hay</a:t>
              </a:r>
              <a:endParaRPr lang="en-US" sz="2000">
                <a:ea typeface="Arial" panose="020B060402020202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6" name="Rectangle 5"/>
                <p:cNvSpPr/>
                <p:nvPr/>
              </p:nvSpPr>
              <p:spPr>
                <a:xfrm>
                  <a:off x="7568473" y="2407606"/>
                  <a:ext cx="1209755" cy="1089144"/>
                </a:xfrm>
                <a:prstGeom prst="rect">
                  <a:avLst/>
                </a:prstGeom>
              </p:spPr>
              <p:txBody>
                <a:bodyPr wrap="none">
                  <a:spAutoFit/>
                </a:bodyPr>
                <a:lstStyle/>
                <a:p>
                  <a:pPr lvl="0" algn="just">
                    <a:lnSpc>
                      <a:spcPct val="150000"/>
                    </a:lnSpc>
                    <a:spcBef>
                      <a:spcPts val="600"/>
                    </a:spcBef>
                    <a:spcAft>
                      <a:spcPts val="800"/>
                    </a:spcAft>
                    <a:defRPr/>
                  </a:pPr>
                  <a14:m>
                    <m:oMathPara xmlns:m="http://schemas.openxmlformats.org/officeDocument/2006/math">
                      <m:oMathParaPr>
                        <m:jc m:val="centerGroup"/>
                      </m:oMathParaPr>
                      <m:oMath xmlns:m="http://schemas.openxmlformats.org/officeDocument/2006/math">
                        <m:f>
                          <m:fPr>
                            <m:ctrlPr>
                              <a:rPr lang="en-US" sz="2000" i="1">
                                <a:latin typeface="Cambria Math" panose="02040503050406030204" pitchFamily="18" charset="0"/>
                                <a:ea typeface="Dotum" panose="020B0600000101010101" pitchFamily="34" charset="-127"/>
                                <a:cs typeface="Times New Roman" panose="02020603050405020304" pitchFamily="18" charset="0"/>
                              </a:rPr>
                            </m:ctrlPr>
                          </m:fPr>
                          <m:num>
                            <m:r>
                              <a:rPr lang="en-US" sz="2000" i="0">
                                <a:latin typeface="Cambria Math" panose="02040503050406030204" pitchFamily="18" charset="0"/>
                                <a:ea typeface="Dotum" panose="020B0600000101010101" pitchFamily="34" charset="-127"/>
                                <a:cs typeface="Times New Roman" panose="02020603050405020304" pitchFamily="18" charset="0"/>
                              </a:rPr>
                              <m:t>4</m:t>
                            </m:r>
                          </m:num>
                          <m:den>
                            <m:r>
                              <a:rPr lang="en-US" sz="2000" i="0">
                                <a:latin typeface="Cambria Math" panose="02040503050406030204" pitchFamily="18" charset="0"/>
                                <a:ea typeface="Dotum" panose="020B0600000101010101" pitchFamily="34" charset="-127"/>
                                <a:cs typeface="Times New Roman" panose="02020603050405020304" pitchFamily="18" charset="0"/>
                              </a:rPr>
                              <m:t>6</m:t>
                            </m:r>
                          </m:den>
                        </m:f>
                        <m:r>
                          <a:rPr lang="en-US" sz="2000" i="0">
                            <a:latin typeface="Cambria Math" panose="02040503050406030204" pitchFamily="18" charset="0"/>
                            <a:ea typeface="Dotum" panose="020B0600000101010101" pitchFamily="34" charset="-127"/>
                            <a:cs typeface="Times New Roman" panose="02020603050405020304" pitchFamily="18" charset="0"/>
                          </a:rPr>
                          <m:t>=</m:t>
                        </m:r>
                        <m:f>
                          <m:fPr>
                            <m:ctrlPr>
                              <a:rPr lang="en-US" sz="2000" i="1">
                                <a:latin typeface="Cambria Math" panose="02040503050406030204" pitchFamily="18" charset="0"/>
                                <a:ea typeface="Dotum" panose="020B0600000101010101" pitchFamily="34" charset="-127"/>
                                <a:cs typeface="Times New Roman" panose="02020603050405020304" pitchFamily="18" charset="0"/>
                              </a:rPr>
                            </m:ctrlPr>
                          </m:fPr>
                          <m:num>
                            <m:r>
                              <m:rPr>
                                <m:sty m:val="p"/>
                              </m:rPr>
                              <a:rPr lang="en-US" sz="2000" i="0">
                                <a:latin typeface="Cambria Math" panose="02040503050406030204" pitchFamily="18" charset="0"/>
                                <a:ea typeface="Dotum" panose="020B0600000101010101" pitchFamily="34" charset="-127"/>
                                <a:cs typeface="Times New Roman" panose="02020603050405020304" pitchFamily="18" charset="0"/>
                              </a:rPr>
                              <m:t>A</m:t>
                            </m:r>
                            <m:sSup>
                              <m:sSupPr>
                                <m:ctrlPr>
                                  <a:rPr lang="en-US" sz="2000" i="1">
                                    <a:latin typeface="Cambria Math" panose="02040503050406030204" pitchFamily="18" charset="0"/>
                                    <a:ea typeface="Dotum" panose="020B0600000101010101" pitchFamily="34" charset="-127"/>
                                    <a:cs typeface="Times New Roman" panose="02020603050405020304" pitchFamily="18" charset="0"/>
                                  </a:rPr>
                                </m:ctrlPr>
                              </m:sSupPr>
                              <m:e>
                                <m:r>
                                  <m:rPr>
                                    <m:sty m:val="p"/>
                                  </m:rPr>
                                  <a:rPr lang="en-US" sz="2000" i="0">
                                    <a:latin typeface="Cambria Math" panose="02040503050406030204" pitchFamily="18" charset="0"/>
                                    <a:ea typeface="Dotum" panose="020B0600000101010101" pitchFamily="34" charset="-127"/>
                                    <a:cs typeface="Times New Roman" panose="02020603050405020304" pitchFamily="18" charset="0"/>
                                  </a:rPr>
                                  <m:t>C</m:t>
                                </m:r>
                              </m:e>
                              <m:sup>
                                <m:r>
                                  <a:rPr lang="en-US" sz="2000" i="0">
                                    <a:latin typeface="Cambria Math" panose="02040503050406030204" pitchFamily="18" charset="0"/>
                                    <a:ea typeface="Dotum" panose="020B0600000101010101" pitchFamily="34" charset="-127"/>
                                    <a:cs typeface="Times New Roman" panose="02020603050405020304" pitchFamily="18" charset="0"/>
                                  </a:rPr>
                                  <m:t>′′</m:t>
                                </m:r>
                              </m:sup>
                            </m:sSup>
                          </m:num>
                          <m:den>
                            <m:r>
                              <a:rPr lang="en-US" sz="2000" i="0">
                                <a:latin typeface="Cambria Math" panose="02040503050406030204" pitchFamily="18" charset="0"/>
                                <a:ea typeface="Dotum" panose="020B0600000101010101" pitchFamily="34" charset="-127"/>
                                <a:cs typeface="Times New Roman" panose="02020603050405020304" pitchFamily="18" charset="0"/>
                              </a:rPr>
                              <m:t>9</m:t>
                            </m:r>
                          </m:den>
                        </m:f>
                      </m:oMath>
                    </m:oMathPara>
                  </a14:m>
                  <a:endParaRPr lang="en-US" sz="2000">
                    <a:ea typeface="Arial" panose="020B0604020202020204" pitchFamily="34" charset="0"/>
                    <a:cs typeface="Times New Roman" panose="02020603050405020304" pitchFamily="18"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7568473" y="2407606"/>
                  <a:ext cx="1209755" cy="1089144"/>
                </a:xfrm>
                <a:prstGeom prst="rect">
                  <a:avLst/>
                </a:prstGeom>
                <a:blipFill>
                  <a:blip r:embed="rId7"/>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8" name="Rectangle 7"/>
              <p:cNvSpPr/>
              <p:nvPr/>
            </p:nvSpPr>
            <p:spPr>
              <a:xfrm>
                <a:off x="4506715" y="3808489"/>
                <a:ext cx="2265941" cy="1062278"/>
              </a:xfrm>
              <a:prstGeom prst="rect">
                <a:avLst/>
              </a:prstGeom>
            </p:spPr>
            <p:txBody>
              <a:bodyPr wrap="none">
                <a:spAutoFit/>
              </a:bodyPr>
              <a:lstStyle/>
              <a:p>
                <a:pPr lvl="0" algn="just">
                  <a:lnSpc>
                    <a:spcPct val="150000"/>
                  </a:lnSpc>
                  <a:spcBef>
                    <a:spcPts val="600"/>
                  </a:spcBef>
                  <a:spcAft>
                    <a:spcPts val="800"/>
                  </a:spcAft>
                  <a:defRPr/>
                </a:pPr>
                <a14:m>
                  <m:oMathPara xmlns:m="http://schemas.openxmlformats.org/officeDocument/2006/math">
                    <m:oMathParaPr>
                      <m:jc m:val="centerGroup"/>
                    </m:oMathParaPr>
                    <m:oMath xmlns:m="http://schemas.openxmlformats.org/officeDocument/2006/math">
                      <m:r>
                        <m:rPr>
                          <m:sty m:val="p"/>
                        </m:rPr>
                        <a:rPr lang="en-US" sz="2000" i="0" smtClean="0">
                          <a:latin typeface="Cambria Math" panose="02040503050406030204" pitchFamily="18" charset="0"/>
                          <a:ea typeface="Dotum" panose="020B0600000101010101" pitchFamily="34" charset="-127"/>
                          <a:cs typeface="Times New Roman" panose="02020603050405020304" pitchFamily="18" charset="0"/>
                        </a:rPr>
                        <m:t>A</m:t>
                      </m:r>
                      <m:sSup>
                        <m:sSupPr>
                          <m:ctrlPr>
                            <a:rPr lang="en-US" sz="2000" i="1">
                              <a:latin typeface="Cambria Math" panose="02040503050406030204" pitchFamily="18" charset="0"/>
                              <a:ea typeface="Dotum" panose="020B0600000101010101" pitchFamily="34" charset="-127"/>
                              <a:cs typeface="Times New Roman" panose="02020603050405020304" pitchFamily="18" charset="0"/>
                            </a:rPr>
                          </m:ctrlPr>
                        </m:sSupPr>
                        <m:e>
                          <m:r>
                            <m:rPr>
                              <m:sty m:val="p"/>
                            </m:rPr>
                            <a:rPr lang="en-US" sz="2000" i="0">
                              <a:latin typeface="Cambria Math" panose="02040503050406030204" pitchFamily="18" charset="0"/>
                              <a:ea typeface="Dotum" panose="020B0600000101010101" pitchFamily="34" charset="-127"/>
                              <a:cs typeface="Times New Roman" panose="02020603050405020304" pitchFamily="18" charset="0"/>
                            </a:rPr>
                            <m:t>C</m:t>
                          </m:r>
                        </m:e>
                        <m:sup>
                          <m:r>
                            <a:rPr lang="en-US" sz="2000" i="0">
                              <a:latin typeface="Cambria Math" panose="02040503050406030204" pitchFamily="18" charset="0"/>
                              <a:ea typeface="Dotum" panose="020B0600000101010101" pitchFamily="34" charset="-127"/>
                              <a:cs typeface="Times New Roman" panose="02020603050405020304" pitchFamily="18" charset="0"/>
                            </a:rPr>
                            <m:t>′′</m:t>
                          </m:r>
                        </m:sup>
                      </m:sSup>
                      <m:r>
                        <a:rPr lang="en-US" sz="2000" i="0">
                          <a:latin typeface="Cambria Math" panose="02040503050406030204" pitchFamily="18" charset="0"/>
                          <a:ea typeface="Dotum" panose="020B0600000101010101" pitchFamily="34" charset="-127"/>
                          <a:cs typeface="Times New Roman" panose="02020603050405020304" pitchFamily="18" charset="0"/>
                        </a:rPr>
                        <m:t>=</m:t>
                      </m:r>
                      <m:f>
                        <m:fPr>
                          <m:ctrlPr>
                            <a:rPr lang="en-US" sz="2000" i="1">
                              <a:latin typeface="Cambria Math" panose="02040503050406030204" pitchFamily="18" charset="0"/>
                              <a:ea typeface="Dotum" panose="020B0600000101010101" pitchFamily="34" charset="-127"/>
                              <a:cs typeface="Times New Roman" panose="02020603050405020304" pitchFamily="18" charset="0"/>
                            </a:rPr>
                          </m:ctrlPr>
                        </m:fPr>
                        <m:num>
                          <m:r>
                            <a:rPr lang="en-US" sz="2000" i="0">
                              <a:latin typeface="Cambria Math" panose="02040503050406030204" pitchFamily="18" charset="0"/>
                              <a:ea typeface="Dotum" panose="020B0600000101010101" pitchFamily="34" charset="-127"/>
                              <a:cs typeface="Times New Roman" panose="02020603050405020304" pitchFamily="18" charset="0"/>
                            </a:rPr>
                            <m:t>4.9</m:t>
                          </m:r>
                        </m:num>
                        <m:den>
                          <m:r>
                            <a:rPr lang="en-US" sz="2000" i="0">
                              <a:latin typeface="Cambria Math" panose="02040503050406030204" pitchFamily="18" charset="0"/>
                              <a:ea typeface="Dotum" panose="020B0600000101010101" pitchFamily="34" charset="-127"/>
                              <a:cs typeface="Times New Roman" panose="02020603050405020304" pitchFamily="18" charset="0"/>
                            </a:rPr>
                            <m:t>6</m:t>
                          </m:r>
                        </m:den>
                      </m:f>
                      <m:r>
                        <a:rPr lang="en-US" sz="2000" i="0">
                          <a:latin typeface="Cambria Math" panose="02040503050406030204" pitchFamily="18" charset="0"/>
                          <a:ea typeface="Dotum" panose="020B0600000101010101" pitchFamily="34" charset="-127"/>
                          <a:cs typeface="Times New Roman" panose="02020603050405020304" pitchFamily="18" charset="0"/>
                        </a:rPr>
                        <m:t>=6</m:t>
                      </m:r>
                      <m:r>
                        <a:rPr lang="en-US" sz="2000" b="0" i="0" smtClean="0">
                          <a:latin typeface="Cambria Math" panose="02040503050406030204" pitchFamily="18" charset="0"/>
                          <a:ea typeface="Dotum" panose="020B0600000101010101" pitchFamily="34" charset="-127"/>
                          <a:cs typeface="Times New Roman" panose="02020603050405020304" pitchFamily="18" charset="0"/>
                        </a:rPr>
                        <m:t> </m:t>
                      </m:r>
                      <m:r>
                        <m:rPr>
                          <m:sty m:val="p"/>
                        </m:rPr>
                        <a:rPr lang="en-US" sz="2000" b="0" i="0" smtClean="0">
                          <a:latin typeface="Cambria Math" panose="02040503050406030204" pitchFamily="18" charset="0"/>
                          <a:ea typeface="Dotum" panose="020B0600000101010101" pitchFamily="34" charset="-127"/>
                          <a:cs typeface="Times New Roman" panose="02020603050405020304" pitchFamily="18" charset="0"/>
                        </a:rPr>
                        <m:t>cm</m:t>
                      </m:r>
                    </m:oMath>
                  </m:oMathPara>
                </a14:m>
                <a:endParaRPr lang="en-US" sz="2000">
                  <a:ea typeface="Arial" panose="020B0604020202020204" pitchFamily="34" charset="0"/>
                  <a:cs typeface="Times New Roman" panose="02020603050405020304" pitchFamily="18"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4506715" y="3808489"/>
                <a:ext cx="2265941" cy="1062278"/>
              </a:xfrm>
              <a:prstGeom prst="rect">
                <a:avLst/>
              </a:prstGeom>
              <a:blipFill>
                <a:blip r:embed="rId8"/>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886303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randombar(horizontal)">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dissolve">
                                      <p:cBhvr>
                                        <p:cTn id="17" dur="500"/>
                                        <p:tgtEl>
                                          <p:spTgt spid="42"/>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dissolve">
                                      <p:cBhvr>
                                        <p:cTn id="22" dur="500"/>
                                        <p:tgtEl>
                                          <p:spTgt spid="3"/>
                                        </p:tgtEl>
                                      </p:cBhvr>
                                    </p:animEffect>
                                  </p:childTnLst>
                                </p:cTn>
                              </p:par>
                              <p:par>
                                <p:cTn id="23" presetID="9"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dissolve">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dissolve">
                                      <p:cBhvr>
                                        <p:cTn id="30" dur="500"/>
                                        <p:tgtEl>
                                          <p:spTgt spid="5"/>
                                        </p:tgtEl>
                                      </p:cBhvr>
                                    </p:animEffect>
                                  </p:childTnLst>
                                </p:cTn>
                              </p:par>
                              <p:par>
                                <p:cTn id="31" presetID="9" presetClass="entr" presetSubtype="0"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dissolve">
                                      <p:cBhvr>
                                        <p:cTn id="3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p:bldP spid="3" grpId="0"/>
      <p:bldP spid="5" grpId="0"/>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grpSp>
        <p:nvGrpSpPr>
          <p:cNvPr id="24" name="Google Shape;514;p39"/>
          <p:cNvGrpSpPr/>
          <p:nvPr/>
        </p:nvGrpSpPr>
        <p:grpSpPr>
          <a:xfrm>
            <a:off x="305937" y="4171728"/>
            <a:ext cx="798852" cy="711168"/>
            <a:chOff x="5834463" y="4358975"/>
            <a:chExt cx="556000" cy="377625"/>
          </a:xfrm>
        </p:grpSpPr>
        <p:sp>
          <p:nvSpPr>
            <p:cNvPr id="25" name="Google Shape;515;p39"/>
            <p:cNvSpPr/>
            <p:nvPr/>
          </p:nvSpPr>
          <p:spPr>
            <a:xfrm>
              <a:off x="5857463" y="4601575"/>
              <a:ext cx="454875" cy="135025"/>
            </a:xfrm>
            <a:custGeom>
              <a:avLst/>
              <a:gdLst/>
              <a:ahLst/>
              <a:cxnLst/>
              <a:rect l="l" t="t" r="r" b="b"/>
              <a:pathLst>
                <a:path w="18195" h="5401" extrusionOk="0">
                  <a:moveTo>
                    <a:pt x="2701" y="0"/>
                  </a:moveTo>
                  <a:cubicBezTo>
                    <a:pt x="1955" y="0"/>
                    <a:pt x="1280" y="303"/>
                    <a:pt x="791" y="791"/>
                  </a:cubicBezTo>
                  <a:cubicBezTo>
                    <a:pt x="304" y="1280"/>
                    <a:pt x="0" y="1955"/>
                    <a:pt x="0" y="2700"/>
                  </a:cubicBezTo>
                  <a:cubicBezTo>
                    <a:pt x="0" y="4192"/>
                    <a:pt x="1209" y="5401"/>
                    <a:pt x="2701" y="5401"/>
                  </a:cubicBezTo>
                  <a:lnTo>
                    <a:pt x="18194" y="5401"/>
                  </a:lnTo>
                  <a:lnTo>
                    <a:pt x="18194" y="5296"/>
                  </a:lnTo>
                  <a:cubicBezTo>
                    <a:pt x="17065" y="4972"/>
                    <a:pt x="16240" y="3932"/>
                    <a:pt x="16240" y="2700"/>
                  </a:cubicBezTo>
                  <a:cubicBezTo>
                    <a:pt x="16240" y="1955"/>
                    <a:pt x="16542" y="1280"/>
                    <a:pt x="17031" y="791"/>
                  </a:cubicBezTo>
                  <a:cubicBezTo>
                    <a:pt x="17350" y="472"/>
                    <a:pt x="17747" y="233"/>
                    <a:pt x="18194" y="105"/>
                  </a:cubicBezTo>
                  <a:lnTo>
                    <a:pt x="18194"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516;p39"/>
            <p:cNvSpPr/>
            <p:nvPr/>
          </p:nvSpPr>
          <p:spPr>
            <a:xfrm>
              <a:off x="5898338" y="4626450"/>
              <a:ext cx="350125" cy="8000"/>
            </a:xfrm>
            <a:custGeom>
              <a:avLst/>
              <a:gdLst/>
              <a:ahLst/>
              <a:cxnLst/>
              <a:rect l="l" t="t" r="r" b="b"/>
              <a:pathLst>
                <a:path w="14005" h="320" extrusionOk="0">
                  <a:moveTo>
                    <a:pt x="0" y="1"/>
                  </a:moveTo>
                  <a:lnTo>
                    <a:pt x="0" y="319"/>
                  </a:lnTo>
                  <a:lnTo>
                    <a:pt x="14004" y="319"/>
                  </a:lnTo>
                  <a:lnTo>
                    <a:pt x="14004"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517;p39"/>
            <p:cNvSpPr/>
            <p:nvPr/>
          </p:nvSpPr>
          <p:spPr>
            <a:xfrm>
              <a:off x="5898338" y="4655650"/>
              <a:ext cx="334200" cy="7975"/>
            </a:xfrm>
            <a:custGeom>
              <a:avLst/>
              <a:gdLst/>
              <a:ahLst/>
              <a:cxnLst/>
              <a:rect l="l" t="t" r="r" b="b"/>
              <a:pathLst>
                <a:path w="13368" h="319" extrusionOk="0">
                  <a:moveTo>
                    <a:pt x="0" y="0"/>
                  </a:moveTo>
                  <a:lnTo>
                    <a:pt x="0" y="319"/>
                  </a:lnTo>
                  <a:lnTo>
                    <a:pt x="13368" y="319"/>
                  </a:lnTo>
                  <a:lnTo>
                    <a:pt x="13368"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518;p39"/>
            <p:cNvSpPr/>
            <p:nvPr/>
          </p:nvSpPr>
          <p:spPr>
            <a:xfrm>
              <a:off x="5898338" y="4684825"/>
              <a:ext cx="350125" cy="7975"/>
            </a:xfrm>
            <a:custGeom>
              <a:avLst/>
              <a:gdLst/>
              <a:ahLst/>
              <a:cxnLst/>
              <a:rect l="l" t="t" r="r" b="b"/>
              <a:pathLst>
                <a:path w="14005" h="319" extrusionOk="0">
                  <a:moveTo>
                    <a:pt x="0" y="1"/>
                  </a:moveTo>
                  <a:lnTo>
                    <a:pt x="0" y="319"/>
                  </a:lnTo>
                  <a:lnTo>
                    <a:pt x="14004" y="319"/>
                  </a:lnTo>
                  <a:lnTo>
                    <a:pt x="14004"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519;p39"/>
            <p:cNvSpPr/>
            <p:nvPr/>
          </p:nvSpPr>
          <p:spPr>
            <a:xfrm>
              <a:off x="5834463" y="4358975"/>
              <a:ext cx="556000" cy="368075"/>
            </a:xfrm>
            <a:custGeom>
              <a:avLst/>
              <a:gdLst/>
              <a:ahLst/>
              <a:cxnLst/>
              <a:rect l="l" t="t" r="r" b="b"/>
              <a:pathLst>
                <a:path w="22240" h="14723" extrusionOk="0">
                  <a:moveTo>
                    <a:pt x="21803" y="319"/>
                  </a:moveTo>
                  <a:lnTo>
                    <a:pt x="18998" y="9004"/>
                  </a:lnTo>
                  <a:lnTo>
                    <a:pt x="2859" y="9004"/>
                  </a:lnTo>
                  <a:cubicBezTo>
                    <a:pt x="2064" y="9004"/>
                    <a:pt x="1343" y="9330"/>
                    <a:pt x="824" y="9857"/>
                  </a:cubicBezTo>
                  <a:lnTo>
                    <a:pt x="3512" y="1689"/>
                  </a:lnTo>
                  <a:lnTo>
                    <a:pt x="3536" y="1644"/>
                  </a:lnTo>
                  <a:cubicBezTo>
                    <a:pt x="3983" y="826"/>
                    <a:pt x="4838" y="319"/>
                    <a:pt x="5768" y="319"/>
                  </a:cubicBezTo>
                  <a:close/>
                  <a:moveTo>
                    <a:pt x="21803" y="5719"/>
                  </a:moveTo>
                  <a:lnTo>
                    <a:pt x="18998" y="14404"/>
                  </a:lnTo>
                  <a:lnTo>
                    <a:pt x="2859" y="14404"/>
                  </a:lnTo>
                  <a:cubicBezTo>
                    <a:pt x="1458" y="14404"/>
                    <a:pt x="319" y="13263"/>
                    <a:pt x="319" y="11863"/>
                  </a:cubicBezTo>
                  <a:cubicBezTo>
                    <a:pt x="319" y="10462"/>
                    <a:pt x="1458" y="9323"/>
                    <a:pt x="2859" y="9323"/>
                  </a:cubicBezTo>
                  <a:lnTo>
                    <a:pt x="2859" y="9321"/>
                  </a:lnTo>
                  <a:lnTo>
                    <a:pt x="19229" y="9321"/>
                  </a:lnTo>
                  <a:lnTo>
                    <a:pt x="20394" y="5719"/>
                  </a:lnTo>
                  <a:close/>
                  <a:moveTo>
                    <a:pt x="5768" y="1"/>
                  </a:moveTo>
                  <a:cubicBezTo>
                    <a:pt x="4722" y="1"/>
                    <a:pt x="3760" y="572"/>
                    <a:pt x="3257" y="1493"/>
                  </a:cubicBezTo>
                  <a:lnTo>
                    <a:pt x="3219" y="1563"/>
                  </a:lnTo>
                  <a:lnTo>
                    <a:pt x="176" y="10810"/>
                  </a:lnTo>
                  <a:lnTo>
                    <a:pt x="198" y="10816"/>
                  </a:lnTo>
                  <a:cubicBezTo>
                    <a:pt x="71" y="11141"/>
                    <a:pt x="1" y="11493"/>
                    <a:pt x="1" y="11863"/>
                  </a:cubicBezTo>
                  <a:cubicBezTo>
                    <a:pt x="1" y="13440"/>
                    <a:pt x="1283" y="14722"/>
                    <a:pt x="2859" y="14722"/>
                  </a:cubicBezTo>
                  <a:lnTo>
                    <a:pt x="19229" y="14722"/>
                  </a:lnTo>
                  <a:lnTo>
                    <a:pt x="22240" y="5400"/>
                  </a:lnTo>
                  <a:lnTo>
                    <a:pt x="20495" y="5400"/>
                  </a:lnTo>
                  <a:lnTo>
                    <a:pt x="2224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520;p39"/>
            <p:cNvSpPr/>
            <p:nvPr/>
          </p:nvSpPr>
          <p:spPr>
            <a:xfrm>
              <a:off x="5903413" y="4394775"/>
              <a:ext cx="55275" cy="151950"/>
            </a:xfrm>
            <a:custGeom>
              <a:avLst/>
              <a:gdLst/>
              <a:ahLst/>
              <a:cxnLst/>
              <a:rect l="l" t="t" r="r" b="b"/>
              <a:pathLst>
                <a:path w="2211" h="6078" extrusionOk="0">
                  <a:moveTo>
                    <a:pt x="1907" y="1"/>
                  </a:moveTo>
                  <a:lnTo>
                    <a:pt x="1" y="5980"/>
                  </a:lnTo>
                  <a:lnTo>
                    <a:pt x="304" y="6078"/>
                  </a:lnTo>
                  <a:lnTo>
                    <a:pt x="2210" y="98"/>
                  </a:lnTo>
                  <a:lnTo>
                    <a:pt x="1907"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1" name="Google Shape;521;p39"/>
          <p:cNvGrpSpPr/>
          <p:nvPr/>
        </p:nvGrpSpPr>
        <p:grpSpPr>
          <a:xfrm rot="1799972">
            <a:off x="8011918" y="568477"/>
            <a:ext cx="1587509" cy="431125"/>
            <a:chOff x="1463625" y="425025"/>
            <a:chExt cx="543325" cy="147550"/>
          </a:xfrm>
        </p:grpSpPr>
        <p:sp>
          <p:nvSpPr>
            <p:cNvPr id="32" name="Google Shape;522;p39"/>
            <p:cNvSpPr/>
            <p:nvPr/>
          </p:nvSpPr>
          <p:spPr>
            <a:xfrm>
              <a:off x="1476800" y="441650"/>
              <a:ext cx="530150" cy="130925"/>
            </a:xfrm>
            <a:custGeom>
              <a:avLst/>
              <a:gdLst/>
              <a:ahLst/>
              <a:cxnLst/>
              <a:rect l="l" t="t" r="r" b="b"/>
              <a:pathLst>
                <a:path w="21206" h="5237" extrusionOk="0">
                  <a:moveTo>
                    <a:pt x="328" y="0"/>
                  </a:moveTo>
                  <a:lnTo>
                    <a:pt x="1" y="2729"/>
                  </a:lnTo>
                  <a:lnTo>
                    <a:pt x="20878" y="5237"/>
                  </a:lnTo>
                  <a:lnTo>
                    <a:pt x="21206" y="2509"/>
                  </a:lnTo>
                  <a:lnTo>
                    <a:pt x="328"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523;p39"/>
            <p:cNvSpPr/>
            <p:nvPr/>
          </p:nvSpPr>
          <p:spPr>
            <a:xfrm>
              <a:off x="1463625" y="425025"/>
              <a:ext cx="539000" cy="139775"/>
            </a:xfrm>
            <a:custGeom>
              <a:avLst/>
              <a:gdLst/>
              <a:ahLst/>
              <a:cxnLst/>
              <a:rect l="l" t="t" r="r" b="b"/>
              <a:pathLst>
                <a:path w="21560" h="5591" extrusionOk="0">
                  <a:moveTo>
                    <a:pt x="643" y="353"/>
                  </a:moveTo>
                  <a:lnTo>
                    <a:pt x="21205" y="2824"/>
                  </a:lnTo>
                  <a:lnTo>
                    <a:pt x="20916" y="5237"/>
                  </a:lnTo>
                  <a:lnTo>
                    <a:pt x="353" y="2766"/>
                  </a:lnTo>
                  <a:lnTo>
                    <a:pt x="643" y="353"/>
                  </a:lnTo>
                  <a:close/>
                  <a:moveTo>
                    <a:pt x="365" y="0"/>
                  </a:moveTo>
                  <a:lnTo>
                    <a:pt x="0" y="3044"/>
                  </a:lnTo>
                  <a:lnTo>
                    <a:pt x="21193" y="5591"/>
                  </a:lnTo>
                  <a:lnTo>
                    <a:pt x="21559" y="2546"/>
                  </a:lnTo>
                  <a:lnTo>
                    <a:pt x="365"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524;p39"/>
            <p:cNvSpPr/>
            <p:nvPr/>
          </p:nvSpPr>
          <p:spPr>
            <a:xfrm>
              <a:off x="1519600" y="469600"/>
              <a:ext cx="12025" cy="35075"/>
            </a:xfrm>
            <a:custGeom>
              <a:avLst/>
              <a:gdLst/>
              <a:ahLst/>
              <a:cxnLst/>
              <a:rect l="l" t="t" r="r" b="b"/>
              <a:pathLst>
                <a:path w="481" h="1403" extrusionOk="0">
                  <a:moveTo>
                    <a:pt x="163" y="1"/>
                  </a:moveTo>
                  <a:lnTo>
                    <a:pt x="1" y="1365"/>
                  </a:lnTo>
                  <a:lnTo>
                    <a:pt x="316" y="1403"/>
                  </a:lnTo>
                  <a:lnTo>
                    <a:pt x="480" y="39"/>
                  </a:lnTo>
                  <a:lnTo>
                    <a:pt x="16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525;p39"/>
            <p:cNvSpPr/>
            <p:nvPr/>
          </p:nvSpPr>
          <p:spPr>
            <a:xfrm>
              <a:off x="1575500" y="476325"/>
              <a:ext cx="12075" cy="35075"/>
            </a:xfrm>
            <a:custGeom>
              <a:avLst/>
              <a:gdLst/>
              <a:ahLst/>
              <a:cxnLst/>
              <a:rect l="l" t="t" r="r" b="b"/>
              <a:pathLst>
                <a:path w="483" h="1403" extrusionOk="0">
                  <a:moveTo>
                    <a:pt x="165" y="1"/>
                  </a:moveTo>
                  <a:lnTo>
                    <a:pt x="1" y="1365"/>
                  </a:lnTo>
                  <a:lnTo>
                    <a:pt x="318" y="1403"/>
                  </a:lnTo>
                  <a:lnTo>
                    <a:pt x="482" y="39"/>
                  </a:lnTo>
                  <a:lnTo>
                    <a:pt x="165"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526;p39"/>
            <p:cNvSpPr/>
            <p:nvPr/>
          </p:nvSpPr>
          <p:spPr>
            <a:xfrm>
              <a:off x="1631450" y="483050"/>
              <a:ext cx="12025" cy="35075"/>
            </a:xfrm>
            <a:custGeom>
              <a:avLst/>
              <a:gdLst/>
              <a:ahLst/>
              <a:cxnLst/>
              <a:rect l="l" t="t" r="r" b="b"/>
              <a:pathLst>
                <a:path w="481" h="1403" extrusionOk="0">
                  <a:moveTo>
                    <a:pt x="165" y="1"/>
                  </a:moveTo>
                  <a:lnTo>
                    <a:pt x="1" y="1364"/>
                  </a:lnTo>
                  <a:lnTo>
                    <a:pt x="318" y="1403"/>
                  </a:lnTo>
                  <a:lnTo>
                    <a:pt x="481" y="38"/>
                  </a:lnTo>
                  <a:lnTo>
                    <a:pt x="165"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527;p39"/>
            <p:cNvSpPr/>
            <p:nvPr/>
          </p:nvSpPr>
          <p:spPr>
            <a:xfrm>
              <a:off x="1687400" y="489775"/>
              <a:ext cx="12025" cy="35075"/>
            </a:xfrm>
            <a:custGeom>
              <a:avLst/>
              <a:gdLst/>
              <a:ahLst/>
              <a:cxnLst/>
              <a:rect l="l" t="t" r="r" b="b"/>
              <a:pathLst>
                <a:path w="481" h="1403" extrusionOk="0">
                  <a:moveTo>
                    <a:pt x="165" y="1"/>
                  </a:moveTo>
                  <a:lnTo>
                    <a:pt x="1" y="1364"/>
                  </a:lnTo>
                  <a:lnTo>
                    <a:pt x="316" y="1403"/>
                  </a:lnTo>
                  <a:lnTo>
                    <a:pt x="480" y="38"/>
                  </a:lnTo>
                  <a:lnTo>
                    <a:pt x="165"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528;p39"/>
            <p:cNvSpPr/>
            <p:nvPr/>
          </p:nvSpPr>
          <p:spPr>
            <a:xfrm>
              <a:off x="1743350" y="496500"/>
              <a:ext cx="12025" cy="35050"/>
            </a:xfrm>
            <a:custGeom>
              <a:avLst/>
              <a:gdLst/>
              <a:ahLst/>
              <a:cxnLst/>
              <a:rect l="l" t="t" r="r" b="b"/>
              <a:pathLst>
                <a:path w="481" h="1402" extrusionOk="0">
                  <a:moveTo>
                    <a:pt x="163" y="1"/>
                  </a:moveTo>
                  <a:lnTo>
                    <a:pt x="0" y="1364"/>
                  </a:lnTo>
                  <a:lnTo>
                    <a:pt x="316" y="1402"/>
                  </a:lnTo>
                  <a:lnTo>
                    <a:pt x="480" y="38"/>
                  </a:lnTo>
                  <a:lnTo>
                    <a:pt x="16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529;p39"/>
            <p:cNvSpPr/>
            <p:nvPr/>
          </p:nvSpPr>
          <p:spPr>
            <a:xfrm>
              <a:off x="1799250" y="503225"/>
              <a:ext cx="12050" cy="35050"/>
            </a:xfrm>
            <a:custGeom>
              <a:avLst/>
              <a:gdLst/>
              <a:ahLst/>
              <a:cxnLst/>
              <a:rect l="l" t="t" r="r" b="b"/>
              <a:pathLst>
                <a:path w="482" h="1402" extrusionOk="0">
                  <a:moveTo>
                    <a:pt x="165" y="1"/>
                  </a:moveTo>
                  <a:lnTo>
                    <a:pt x="1" y="1364"/>
                  </a:lnTo>
                  <a:lnTo>
                    <a:pt x="318" y="1402"/>
                  </a:lnTo>
                  <a:lnTo>
                    <a:pt x="482" y="38"/>
                  </a:lnTo>
                  <a:lnTo>
                    <a:pt x="165"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530;p39"/>
            <p:cNvSpPr/>
            <p:nvPr/>
          </p:nvSpPr>
          <p:spPr>
            <a:xfrm>
              <a:off x="1855200" y="509925"/>
              <a:ext cx="12025" cy="35075"/>
            </a:xfrm>
            <a:custGeom>
              <a:avLst/>
              <a:gdLst/>
              <a:ahLst/>
              <a:cxnLst/>
              <a:rect l="l" t="t" r="r" b="b"/>
              <a:pathLst>
                <a:path w="481" h="1403" extrusionOk="0">
                  <a:moveTo>
                    <a:pt x="165" y="1"/>
                  </a:moveTo>
                  <a:lnTo>
                    <a:pt x="0" y="1365"/>
                  </a:lnTo>
                  <a:lnTo>
                    <a:pt x="317" y="1403"/>
                  </a:lnTo>
                  <a:lnTo>
                    <a:pt x="480" y="39"/>
                  </a:lnTo>
                  <a:lnTo>
                    <a:pt x="165"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531;p39"/>
            <p:cNvSpPr/>
            <p:nvPr/>
          </p:nvSpPr>
          <p:spPr>
            <a:xfrm>
              <a:off x="1911150" y="516650"/>
              <a:ext cx="12025" cy="35075"/>
            </a:xfrm>
            <a:custGeom>
              <a:avLst/>
              <a:gdLst/>
              <a:ahLst/>
              <a:cxnLst/>
              <a:rect l="l" t="t" r="r" b="b"/>
              <a:pathLst>
                <a:path w="481" h="1403" extrusionOk="0">
                  <a:moveTo>
                    <a:pt x="165" y="1"/>
                  </a:moveTo>
                  <a:lnTo>
                    <a:pt x="0" y="1365"/>
                  </a:lnTo>
                  <a:lnTo>
                    <a:pt x="316" y="1403"/>
                  </a:lnTo>
                  <a:lnTo>
                    <a:pt x="480" y="39"/>
                  </a:lnTo>
                  <a:lnTo>
                    <a:pt x="165"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43" name="Rectangle 42"/>
          <p:cNvSpPr/>
          <p:nvPr/>
        </p:nvSpPr>
        <p:spPr>
          <a:xfrm>
            <a:off x="3716690" y="275562"/>
            <a:ext cx="1580050" cy="4001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r>
              <a:rPr kumimoji="0" lang="en-US" sz="20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a:t>
            </a:r>
            <a:endParaRPr kumimoji="0" lang="en-US" sz="20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10" name="Rectangle 9"/>
              <p:cNvSpPr/>
              <p:nvPr/>
            </p:nvSpPr>
            <p:spPr>
              <a:xfrm>
                <a:off x="3857547" y="1040531"/>
                <a:ext cx="4572000" cy="2477601"/>
              </a:xfrm>
              <a:prstGeom prst="rect">
                <a:avLst/>
              </a:prstGeom>
            </p:spPr>
            <p:txBody>
              <a:bodyPr>
                <a:spAutoFit/>
              </a:bodyPr>
              <a:lstStyle/>
              <a:p>
                <a:pPr lvl="0" algn="just">
                  <a:lnSpc>
                    <a:spcPct val="150000"/>
                  </a:lnSpc>
                  <a:spcBef>
                    <a:spcPts val="600"/>
                  </a:spcBef>
                  <a:spcAft>
                    <a:spcPts val="800"/>
                  </a:spcAft>
                  <a:defRPr/>
                </a:pPr>
                <a:r>
                  <a:rPr lang="en-US" sz="2000" smtClean="0">
                    <a:ea typeface="Arial" panose="020B0604020202020204" pitchFamily="34" charset="0"/>
                    <a:cs typeface="Times New Roman" panose="02020603050405020304" pitchFamily="18" charset="0"/>
                  </a:rPr>
                  <a:t>Có AC’ = 6 cm</a:t>
                </a:r>
                <a:r>
                  <a:rPr lang="en-US" sz="2000">
                    <a:ea typeface="Arial" panose="020B0604020202020204" pitchFamily="34" charset="0"/>
                    <a:cs typeface="Times New Roman" panose="02020603050405020304" pitchFamily="18" charset="0"/>
                  </a:rPr>
                  <a:t>; </a:t>
                </a:r>
                <a:r>
                  <a:rPr lang="en-US" sz="2000" smtClean="0">
                    <a:ea typeface="Arial" panose="020B0604020202020204" pitchFamily="34" charset="0"/>
                    <a:cs typeface="Times New Roman" panose="02020603050405020304" pitchFamily="18" charset="0"/>
                  </a:rPr>
                  <a:t> AC</a:t>
                </a:r>
                <a:r>
                  <a:rPr lang="en-US" sz="2000">
                    <a:ea typeface="Arial" panose="020B0604020202020204" pitchFamily="34" charset="0"/>
                    <a:cs typeface="Times New Roman" panose="02020603050405020304" pitchFamily="18" charset="0"/>
                  </a:rPr>
                  <a:t>” = 6cm</a:t>
                </a:r>
              </a:p>
              <a:p>
                <a:pPr lvl="0" algn="just">
                  <a:lnSpc>
                    <a:spcPct val="150000"/>
                  </a:lnSpc>
                  <a:spcBef>
                    <a:spcPts val="600"/>
                  </a:spcBef>
                  <a:spcAft>
                    <a:spcPts val="800"/>
                  </a:spcAft>
                  <a:defRPr/>
                </a:pPr>
                <a:r>
                  <a:rPr lang="en-US" sz="2000">
                    <a:ea typeface="Arial" panose="020B0604020202020204" pitchFamily="34" charset="0"/>
                    <a:cs typeface="Times New Roman" panose="02020603050405020304" pitchFamily="18" charset="0"/>
                  </a:rPr>
                  <a:t>Suy ra AC’ = AC”</a:t>
                </a:r>
              </a:p>
              <a:p>
                <a:pPr lvl="0" algn="just">
                  <a:lnSpc>
                    <a:spcPct val="150000"/>
                  </a:lnSpc>
                  <a:spcBef>
                    <a:spcPts val="600"/>
                  </a:spcBef>
                  <a:spcAft>
                    <a:spcPts val="800"/>
                  </a:spcAft>
                  <a:defRPr/>
                </a:pPr>
                <a:r>
                  <a:rPr lang="en-US" sz="2000">
                    <a:ea typeface="Arial" panose="020B0604020202020204" pitchFamily="34" charset="0"/>
                    <a:cs typeface="Times New Roman" panose="02020603050405020304" pitchFamily="18" charset="0"/>
                  </a:rPr>
                  <a:t>Vậy C’ trùng với C”</a:t>
                </a:r>
              </a:p>
              <a:p>
                <a:pPr lvl="0" algn="just">
                  <a:lnSpc>
                    <a:spcPct val="150000"/>
                  </a:lnSpc>
                  <a:spcBef>
                    <a:spcPts val="600"/>
                  </a:spcBef>
                  <a:spcAft>
                    <a:spcPts val="800"/>
                  </a:spcAft>
                  <a:defRPr/>
                </a:pPr>
                <a:r>
                  <a:rPr lang="nl-NL" sz="2000">
                    <a:ea typeface="Arial" panose="020B0604020202020204" pitchFamily="34" charset="0"/>
                    <a:cs typeface="Times New Roman" panose="02020603050405020304" pitchFamily="18" charset="0"/>
                  </a:rPr>
                  <a:t>Vì </a:t>
                </a:r>
                <a14:m>
                  <m:oMath xmlns:m="http://schemas.openxmlformats.org/officeDocument/2006/math">
                    <m:r>
                      <m:rPr>
                        <m:sty m:val="p"/>
                      </m:rPr>
                      <a:rPr lang="en-US" sz="2000" i="0">
                        <a:latin typeface="Cambria Math" panose="02040503050406030204" pitchFamily="18" charset="0"/>
                        <a:ea typeface="Arial" panose="020B0604020202020204" pitchFamily="34" charset="0"/>
                        <a:cs typeface="Times New Roman" panose="02020603050405020304" pitchFamily="18" charset="0"/>
                      </a:rPr>
                      <m:t>C</m:t>
                    </m:r>
                    <m:r>
                      <a:rPr lang="nl-NL" sz="2000" i="0">
                        <a:latin typeface="Cambria Math" panose="02040503050406030204" pitchFamily="18" charset="0"/>
                        <a:ea typeface="Arial" panose="020B0604020202020204" pitchFamily="34" charset="0"/>
                        <a:cs typeface="Times New Roman" panose="02020603050405020304" pitchFamily="18" charset="0"/>
                      </a:rPr>
                      <m:t>′≡</m:t>
                    </m:r>
                    <m:r>
                      <m:rPr>
                        <m:sty m:val="p"/>
                      </m:rPr>
                      <a:rPr lang="en-US" sz="2000" i="0">
                        <a:latin typeface="Cambria Math" panose="02040503050406030204" pitchFamily="18" charset="0"/>
                        <a:ea typeface="Arial" panose="020B0604020202020204" pitchFamily="34" charset="0"/>
                        <a:cs typeface="Times New Roman" panose="02020603050405020304" pitchFamily="18" charset="0"/>
                      </a:rPr>
                      <m:t>C</m:t>
                    </m:r>
                    <m:r>
                      <a:rPr lang="nl-NL" sz="2000" i="0">
                        <a:latin typeface="Cambria Math" panose="02040503050406030204" pitchFamily="18" charset="0"/>
                        <a:ea typeface="Arial" panose="020B0604020202020204" pitchFamily="34" charset="0"/>
                        <a:cs typeface="Times New Roman" panose="02020603050405020304" pitchFamily="18" charset="0"/>
                      </a:rPr>
                      <m:t>′′</m:t>
                    </m:r>
                  </m:oMath>
                </a14:m>
                <a:r>
                  <a:rPr lang="nl-NL" sz="2000">
                    <a:ea typeface="Dotum" panose="020B0600000101010101" pitchFamily="34" charset="-127"/>
                    <a:cs typeface="Times New Roman" panose="02020603050405020304" pitchFamily="18" charset="0"/>
                  </a:rPr>
                  <a:t> mà </a:t>
                </a:r>
                <a14:m>
                  <m:oMath xmlns:m="http://schemas.openxmlformats.org/officeDocument/2006/math">
                    <m:sSup>
                      <m:sSupPr>
                        <m:ctrlPr>
                          <a:rPr lang="en-US" sz="2000" i="1">
                            <a:latin typeface="Cambria Math" panose="02040503050406030204" pitchFamily="18" charset="0"/>
                            <a:ea typeface="Dotum" panose="020B0600000101010101" pitchFamily="34" charset="-127"/>
                            <a:cs typeface="Times New Roman" panose="02020603050405020304" pitchFamily="18" charset="0"/>
                          </a:rPr>
                        </m:ctrlPr>
                      </m:sSupPr>
                      <m:e>
                        <m:r>
                          <m:rPr>
                            <m:sty m:val="p"/>
                          </m:rPr>
                          <a:rPr lang="en-US" sz="2000" i="0">
                            <a:latin typeface="Cambria Math" panose="02040503050406030204" pitchFamily="18" charset="0"/>
                            <a:ea typeface="Dotum" panose="020B0600000101010101" pitchFamily="34" charset="-127"/>
                            <a:cs typeface="Times New Roman" panose="02020603050405020304" pitchFamily="18" charset="0"/>
                          </a:rPr>
                          <m:t>B</m:t>
                        </m:r>
                      </m:e>
                      <m:sup>
                        <m:r>
                          <a:rPr lang="nl-NL" sz="2000" i="0">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2000" i="1">
                            <a:latin typeface="Cambria Math" panose="02040503050406030204" pitchFamily="18" charset="0"/>
                            <a:ea typeface="Dotum" panose="020B0600000101010101" pitchFamily="34" charset="-127"/>
                            <a:cs typeface="Times New Roman" panose="02020603050405020304" pitchFamily="18" charset="0"/>
                          </a:rPr>
                        </m:ctrlPr>
                      </m:sSupPr>
                      <m:e>
                        <m:r>
                          <m:rPr>
                            <m:sty m:val="p"/>
                          </m:rPr>
                          <a:rPr lang="en-US" sz="2000" i="0">
                            <a:latin typeface="Cambria Math" panose="02040503050406030204" pitchFamily="18" charset="0"/>
                            <a:ea typeface="Dotum" panose="020B0600000101010101" pitchFamily="34" charset="-127"/>
                            <a:cs typeface="Times New Roman" panose="02020603050405020304" pitchFamily="18" charset="0"/>
                          </a:rPr>
                          <m:t>C</m:t>
                        </m:r>
                      </m:e>
                      <m:sup>
                        <m:r>
                          <a:rPr lang="nl-NL" sz="2000" i="0">
                            <a:latin typeface="Cambria Math" panose="02040503050406030204" pitchFamily="18" charset="0"/>
                            <a:ea typeface="Dotum" panose="020B0600000101010101" pitchFamily="34" charset="-127"/>
                            <a:cs typeface="Times New Roman" panose="02020603050405020304" pitchFamily="18" charset="0"/>
                          </a:rPr>
                          <m:t>′′</m:t>
                        </m:r>
                      </m:sup>
                    </m:sSup>
                    <m:r>
                      <a:rPr lang="nl-NL" sz="2000" i="0">
                        <a:latin typeface="Cambria Math" panose="02040503050406030204" pitchFamily="18" charset="0"/>
                        <a:ea typeface="Dotum" panose="020B0600000101010101" pitchFamily="34" charset="-127"/>
                        <a:cs typeface="Times New Roman" panose="02020603050405020304" pitchFamily="18" charset="0"/>
                      </a:rPr>
                      <m:t>//</m:t>
                    </m:r>
                    <m:r>
                      <m:rPr>
                        <m:sty m:val="p"/>
                      </m:rPr>
                      <a:rPr lang="en-US" sz="2000" i="0">
                        <a:latin typeface="Cambria Math" panose="02040503050406030204" pitchFamily="18" charset="0"/>
                        <a:ea typeface="Dotum" panose="020B0600000101010101" pitchFamily="34" charset="-127"/>
                        <a:cs typeface="Times New Roman" panose="02020603050405020304" pitchFamily="18" charset="0"/>
                      </a:rPr>
                      <m:t>BC</m:t>
                    </m:r>
                  </m:oMath>
                </a14:m>
                <a:r>
                  <a:rPr lang="en-US" sz="2000">
                    <a:ea typeface="Dotum" panose="020B0600000101010101" pitchFamily="34" charset="-127"/>
                    <a:cs typeface="Times New Roman" panose="02020603050405020304" pitchFamily="18" charset="0"/>
                  </a:rPr>
                  <a:t> </a:t>
                </a:r>
                <a:r>
                  <a:rPr lang="en-US" sz="2000" smtClean="0">
                    <a:ea typeface="Dotum" panose="020B0600000101010101" pitchFamily="34" charset="-127"/>
                    <a:cs typeface="Times New Roman" panose="02020603050405020304" pitchFamily="18" charset="0"/>
                  </a:rPr>
                  <a:t> </a:t>
                </a:r>
                <a14:m>
                  <m:oMath xmlns:m="http://schemas.openxmlformats.org/officeDocument/2006/math">
                    <m:r>
                      <a:rPr lang="en-US" sz="2000" b="0" i="0" smtClean="0">
                        <a:latin typeface="Cambria Math" panose="02040503050406030204" pitchFamily="18" charset="0"/>
                        <a:ea typeface="Dotum" panose="020B0600000101010101" pitchFamily="34" charset="-127"/>
                        <a:cs typeface="Times New Roman" panose="02020603050405020304" pitchFamily="18" charset="0"/>
                      </a:rPr>
                      <m:t>⇒</m:t>
                    </m:r>
                    <m:sSup>
                      <m:sSupPr>
                        <m:ctrlPr>
                          <a:rPr lang="en-US" sz="2000" i="1">
                            <a:latin typeface="Cambria Math" panose="02040503050406030204" pitchFamily="18" charset="0"/>
                            <a:ea typeface="Dotum" panose="020B0600000101010101" pitchFamily="34" charset="-127"/>
                            <a:cs typeface="Times New Roman" panose="02020603050405020304" pitchFamily="18" charset="0"/>
                          </a:rPr>
                        </m:ctrlPr>
                      </m:sSupPr>
                      <m:e>
                        <m:r>
                          <m:rPr>
                            <m:sty m:val="p"/>
                          </m:rPr>
                          <a:rPr lang="nl-NL" sz="2000" i="0">
                            <a:latin typeface="Cambria Math" panose="02040503050406030204" pitchFamily="18" charset="0"/>
                            <a:ea typeface="Dotum" panose="020B0600000101010101" pitchFamily="34" charset="-127"/>
                            <a:cs typeface="Times New Roman" panose="02020603050405020304" pitchFamily="18" charset="0"/>
                          </a:rPr>
                          <m:t>B</m:t>
                        </m:r>
                      </m:e>
                      <m:sup>
                        <m:r>
                          <a:rPr lang="nl-NL" sz="2000" i="0">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2000" i="1">
                            <a:latin typeface="Cambria Math" panose="02040503050406030204" pitchFamily="18" charset="0"/>
                            <a:ea typeface="Dotum" panose="020B0600000101010101" pitchFamily="34" charset="-127"/>
                            <a:cs typeface="Times New Roman" panose="02020603050405020304" pitchFamily="18" charset="0"/>
                          </a:rPr>
                        </m:ctrlPr>
                      </m:sSupPr>
                      <m:e>
                        <m:r>
                          <m:rPr>
                            <m:sty m:val="p"/>
                          </m:rPr>
                          <a:rPr lang="nl-NL" sz="2000" i="0">
                            <a:latin typeface="Cambria Math" panose="02040503050406030204" pitchFamily="18" charset="0"/>
                            <a:ea typeface="Dotum" panose="020B0600000101010101" pitchFamily="34" charset="-127"/>
                            <a:cs typeface="Times New Roman" panose="02020603050405020304" pitchFamily="18" charset="0"/>
                          </a:rPr>
                          <m:t>C</m:t>
                        </m:r>
                      </m:e>
                      <m:sup>
                        <m:r>
                          <a:rPr lang="nl-NL" sz="2000" i="0">
                            <a:latin typeface="Cambria Math" panose="02040503050406030204" pitchFamily="18" charset="0"/>
                            <a:ea typeface="Dotum" panose="020B0600000101010101" pitchFamily="34" charset="-127"/>
                            <a:cs typeface="Times New Roman" panose="02020603050405020304" pitchFamily="18" charset="0"/>
                          </a:rPr>
                          <m:t>′</m:t>
                        </m:r>
                      </m:sup>
                    </m:sSup>
                    <m:r>
                      <a:rPr lang="nl-NL" sz="2000" i="0">
                        <a:latin typeface="Cambria Math" panose="02040503050406030204" pitchFamily="18" charset="0"/>
                        <a:ea typeface="Dotum" panose="020B0600000101010101" pitchFamily="34" charset="-127"/>
                        <a:cs typeface="Times New Roman" panose="02020603050405020304" pitchFamily="18" charset="0"/>
                      </a:rPr>
                      <m:t>//</m:t>
                    </m:r>
                    <m:r>
                      <m:rPr>
                        <m:sty m:val="p"/>
                      </m:rPr>
                      <a:rPr lang="nl-NL" sz="2000" i="0">
                        <a:latin typeface="Cambria Math" panose="02040503050406030204" pitchFamily="18" charset="0"/>
                        <a:ea typeface="Dotum" panose="020B0600000101010101" pitchFamily="34" charset="-127"/>
                        <a:cs typeface="Times New Roman" panose="02020603050405020304" pitchFamily="18" charset="0"/>
                      </a:rPr>
                      <m:t>BC</m:t>
                    </m:r>
                  </m:oMath>
                </a14:m>
                <a:r>
                  <a:rPr lang="nl-NL" sz="2000">
                    <a:ea typeface="Dotum" panose="020B0600000101010101" pitchFamily="34" charset="-127"/>
                    <a:cs typeface="Times New Roman" panose="02020603050405020304" pitchFamily="18" charset="0"/>
                  </a:rPr>
                  <a:t>.</a:t>
                </a:r>
                <a:endParaRPr lang="en-US" sz="2000">
                  <a:ea typeface="Arial" panose="020B0604020202020204" pitchFamily="34" charset="0"/>
                  <a:cs typeface="Times New Roman" panose="02020603050405020304" pitchFamily="18"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3857547" y="1040531"/>
                <a:ext cx="4572000" cy="2477601"/>
              </a:xfrm>
              <a:prstGeom prst="rect">
                <a:avLst/>
              </a:prstGeom>
              <a:blipFill>
                <a:blip r:embed="rId3"/>
                <a:stretch>
                  <a:fillRect l="-1467" b="-1478"/>
                </a:stretch>
              </a:blipFill>
            </p:spPr>
            <p:txBody>
              <a:bodyPr/>
              <a:lstStyle/>
              <a:p>
                <a:r>
                  <a:rPr lang="en-US">
                    <a:noFill/>
                  </a:rPr>
                  <a:t> </a:t>
                </a:r>
              </a:p>
            </p:txBody>
          </p:sp>
        </mc:Fallback>
      </mc:AlternateContent>
      <p:pic>
        <p:nvPicPr>
          <p:cNvPr id="44" name="Picture 43"/>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221091" y="994975"/>
            <a:ext cx="3147037" cy="2312594"/>
          </a:xfrm>
          <a:prstGeom prst="rect">
            <a:avLst/>
          </a:prstGeom>
        </p:spPr>
      </p:pic>
    </p:spTree>
    <p:extLst>
      <p:ext uri="{BB962C8B-B14F-4D97-AF65-F5344CB8AC3E}">
        <p14:creationId xmlns:p14="http://schemas.microsoft.com/office/powerpoint/2010/main" val="621072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left)">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wipe(left)">
                                      <p:cBhvr>
                                        <p:cTn id="12" dur="5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wipe(left)">
                                      <p:cBhvr>
                                        <p:cTn id="17" dur="500"/>
                                        <p:tgtEl>
                                          <p:spTgt spid="1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0">
                                            <p:txEl>
                                              <p:pRg st="3" end="3"/>
                                            </p:txEl>
                                          </p:spTgt>
                                        </p:tgtEl>
                                        <p:attrNameLst>
                                          <p:attrName>style.visibility</p:attrName>
                                        </p:attrNameLst>
                                      </p:cBhvr>
                                      <p:to>
                                        <p:strVal val="visible"/>
                                      </p:to>
                                    </p:set>
                                    <p:animEffect transition="in" filter="wipe(left)">
                                      <p:cBhvr>
                                        <p:cTn id="22" dur="500"/>
                                        <p:tgtEl>
                                          <p:spTgt spid="1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91" name="Google Shape;391;p32"/>
          <p:cNvSpPr/>
          <p:nvPr/>
        </p:nvSpPr>
        <p:spPr>
          <a:xfrm>
            <a:off x="5720100" y="-132300"/>
            <a:ext cx="3423900" cy="264600"/>
          </a:xfrm>
          <a:prstGeom prst="roundRect">
            <a:avLst>
              <a:gd name="adj" fmla="val 0"/>
            </a:avLst>
          </a:prstGeom>
          <a:solidFill>
            <a:schemeClr val="dk1"/>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1" i="0" u="none" strike="noStrike" kern="0" cap="none" spc="0" normalizeH="0" baseline="0" noProof="0">
              <a:ln>
                <a:noFill/>
              </a:ln>
              <a:solidFill>
                <a:srgbClr val="FFFFFF"/>
              </a:solidFill>
              <a:effectLst/>
              <a:uLnTx/>
              <a:uFillTx/>
              <a:latin typeface="Arial"/>
              <a:cs typeface="Arial"/>
              <a:sym typeface="Arial"/>
            </a:endParaRPr>
          </a:p>
        </p:txBody>
      </p:sp>
      <p:sp>
        <p:nvSpPr>
          <p:cNvPr id="9" name="Rectangle 8"/>
          <p:cNvSpPr/>
          <p:nvPr/>
        </p:nvSpPr>
        <p:spPr>
          <a:xfrm>
            <a:off x="347195" y="203870"/>
            <a:ext cx="2929007" cy="47705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500" b="1" kern="1200" smtClean="0">
                <a:solidFill>
                  <a:srgbClr val="C00000"/>
                </a:solidFill>
                <a:latin typeface="Arial" panose="020B0604020202020204" pitchFamily="34" charset="0"/>
                <a:ea typeface="+mn-ea"/>
                <a:cs typeface="Arial" panose="020B0604020202020204" pitchFamily="34" charset="0"/>
              </a:rPr>
              <a:t>Định lí Thalès đảo</a:t>
            </a:r>
            <a:endParaRPr kumimoji="0" lang="en-US" sz="25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sym typeface="Arial"/>
            </a:endParaRPr>
          </a:p>
        </p:txBody>
      </p:sp>
      <p:grpSp>
        <p:nvGrpSpPr>
          <p:cNvPr id="5" name="Group 4"/>
          <p:cNvGrpSpPr/>
          <p:nvPr/>
        </p:nvGrpSpPr>
        <p:grpSpPr>
          <a:xfrm>
            <a:off x="450531" y="885990"/>
            <a:ext cx="8345997" cy="1680324"/>
            <a:chOff x="798003" y="1317922"/>
            <a:chExt cx="7869157" cy="2097764"/>
          </a:xfrm>
        </p:grpSpPr>
        <p:grpSp>
          <p:nvGrpSpPr>
            <p:cNvPr id="4" name="Group 3"/>
            <p:cNvGrpSpPr/>
            <p:nvPr/>
          </p:nvGrpSpPr>
          <p:grpSpPr>
            <a:xfrm>
              <a:off x="798003" y="1317922"/>
              <a:ext cx="7869157" cy="2097764"/>
              <a:chOff x="1329707" y="1322092"/>
              <a:chExt cx="3423939" cy="2371539"/>
            </a:xfrm>
          </p:grpSpPr>
          <p:sp>
            <p:nvSpPr>
              <p:cNvPr id="388" name="Google Shape;388;p32"/>
              <p:cNvSpPr/>
              <p:nvPr/>
            </p:nvSpPr>
            <p:spPr>
              <a:xfrm>
                <a:off x="1388846" y="1381231"/>
                <a:ext cx="3364800" cy="2312400"/>
              </a:xfrm>
              <a:prstGeom prst="rect">
                <a:avLst/>
              </a:prstGeom>
              <a:solidFill>
                <a:srgbClr val="C7EBF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9" name="Google Shape;389;p32"/>
              <p:cNvSpPr/>
              <p:nvPr/>
            </p:nvSpPr>
            <p:spPr>
              <a:xfrm>
                <a:off x="1329707" y="1322092"/>
                <a:ext cx="3364800" cy="2312400"/>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 name="Rectangle 2"/>
            <p:cNvSpPr/>
            <p:nvPr/>
          </p:nvSpPr>
          <p:spPr>
            <a:xfrm>
              <a:off x="1217588" y="1349158"/>
              <a:ext cx="7287088" cy="1615827"/>
            </a:xfrm>
            <a:prstGeom prst="rect">
              <a:avLst/>
            </a:prstGeom>
          </p:spPr>
          <p:txBody>
            <a:bodyPr wrap="square">
              <a:spAutoFit/>
            </a:bodyPr>
            <a:lstStyle/>
            <a:p>
              <a:pPr lvl="0" algn="just">
                <a:lnSpc>
                  <a:spcPct val="150000"/>
                </a:lnSpc>
                <a:spcBef>
                  <a:spcPts val="600"/>
                </a:spcBef>
                <a:spcAft>
                  <a:spcPts val="800"/>
                </a:spcAft>
              </a:pPr>
              <a:r>
                <a:rPr lang="vi-VN" sz="2200">
                  <a:ea typeface="Arial" panose="020B0604020202020204" pitchFamily="34" charset="0"/>
                  <a:cs typeface="Times New Roman" panose="02020603050405020304" pitchFamily="18" charset="0"/>
                </a:rPr>
                <a:t>Nếu một đường thẳng cắt hai cạnh của một tam giác và định ra trên hai cạnh này những đoạn thẳng tương ứng tỉ lệ thì đường thẳng đó song song với cạnh còn lại của tam </a:t>
              </a:r>
              <a:r>
                <a:rPr lang="vi-VN" sz="2200" smtClean="0">
                  <a:ea typeface="Arial" panose="020B0604020202020204" pitchFamily="34" charset="0"/>
                  <a:cs typeface="Times New Roman" panose="02020603050405020304" pitchFamily="18" charset="0"/>
                </a:rPr>
                <a:t>giác</a:t>
              </a:r>
              <a:r>
                <a:rPr lang="en-US" sz="2200" smtClean="0">
                  <a:ea typeface="Arial" panose="020B0604020202020204" pitchFamily="34" charset="0"/>
                  <a:cs typeface="Times New Roman" panose="02020603050405020304" pitchFamily="18" charset="0"/>
                </a:rPr>
                <a:t>.</a:t>
              </a:r>
              <a:endParaRPr kumimoji="0" lang="en-US" sz="2200" b="0" i="0" u="none" strike="noStrike" kern="0" cap="none" spc="0" normalizeH="0" baseline="0" noProof="0">
                <a:ln>
                  <a:noFill/>
                </a:ln>
                <a:solidFill>
                  <a:srgbClr val="000000"/>
                </a:solidFill>
                <a:effectLst/>
                <a:uLnTx/>
                <a:uFillTx/>
                <a:ea typeface="Arial" panose="020B0604020202020204" pitchFamily="34" charset="0"/>
                <a:cs typeface="Times New Roman" panose="02020603050405020304" pitchFamily="18" charset="0"/>
                <a:sym typeface="Arial"/>
              </a:endParaRPr>
            </a:p>
          </p:txBody>
        </p:sp>
      </p:gr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450531" y="2729478"/>
            <a:ext cx="3521123" cy="2239608"/>
          </a:xfrm>
          <a:prstGeom prst="rect">
            <a:avLst/>
          </a:prstGeom>
        </p:spPr>
      </p:pic>
      <mc:AlternateContent xmlns:mc="http://schemas.openxmlformats.org/markup-compatibility/2006" xmlns:a14="http://schemas.microsoft.com/office/drawing/2010/main">
        <mc:Choice Requires="a14">
          <p:graphicFrame>
            <p:nvGraphicFramePr>
              <p:cNvPr id="7" name="Table 6"/>
              <p:cNvGraphicFramePr>
                <a:graphicFrameLocks noGrp="1"/>
              </p:cNvGraphicFramePr>
              <p:nvPr>
                <p:extLst>
                  <p:ext uri="{D42A27DB-BD31-4B8C-83A1-F6EECF244321}">
                    <p14:modId xmlns:p14="http://schemas.microsoft.com/office/powerpoint/2010/main" val="3098616511"/>
                  </p:ext>
                </p:extLst>
              </p:nvPr>
            </p:nvGraphicFramePr>
            <p:xfrm>
              <a:off x="4736592" y="3000891"/>
              <a:ext cx="3887606" cy="1935367"/>
            </p:xfrm>
            <a:graphic>
              <a:graphicData uri="http://schemas.openxmlformats.org/drawingml/2006/table">
                <a:tbl>
                  <a:tblPr firstRow="1" firstCol="1" bandRow="1"/>
                  <a:tblGrid>
                    <a:gridCol w="515334">
                      <a:extLst>
                        <a:ext uri="{9D8B030D-6E8A-4147-A177-3AD203B41FA5}">
                          <a16:colId xmlns:a16="http://schemas.microsoft.com/office/drawing/2014/main" val="2481323529"/>
                        </a:ext>
                      </a:extLst>
                    </a:gridCol>
                    <a:gridCol w="3372272">
                      <a:extLst>
                        <a:ext uri="{9D8B030D-6E8A-4147-A177-3AD203B41FA5}">
                          <a16:colId xmlns:a16="http://schemas.microsoft.com/office/drawing/2014/main" val="1846206032"/>
                        </a:ext>
                      </a:extLst>
                    </a:gridCol>
                  </a:tblGrid>
                  <a:tr h="1461883">
                    <a:tc>
                      <a:txBody>
                        <a:bodyPr/>
                        <a:lstStyle/>
                        <a:p>
                          <a:pPr algn="l">
                            <a:lnSpc>
                              <a:spcPct val="150000"/>
                            </a:lnSpc>
                            <a:spcBef>
                              <a:spcPts val="600"/>
                            </a:spcBef>
                            <a:spcAft>
                              <a:spcPts val="0"/>
                            </a:spcAft>
                          </a:pPr>
                          <a:r>
                            <a:rPr lang="pt-BR" sz="1800">
                              <a:solidFill>
                                <a:srgbClr val="000000"/>
                              </a:solidFill>
                              <a:effectLst/>
                              <a:latin typeface="+mj-lt"/>
                              <a:ea typeface="Arial" panose="020B0604020202020204" pitchFamily="34" charset="0"/>
                              <a:cs typeface="Times New Roman" panose="02020603050405020304" pitchFamily="18" charset="0"/>
                            </a:rPr>
                            <a:t>GT</a:t>
                          </a:r>
                          <a:endParaRPr lang="en-US" sz="1800">
                            <a:solidFill>
                              <a:srgbClr val="000000"/>
                            </a:solidFill>
                            <a:effectLst/>
                            <a:latin typeface="+mj-lt"/>
                            <a:ea typeface="Arial" panose="020B0604020202020204" pitchFamily="34"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l">
                            <a:lnSpc>
                              <a:spcPct val="150000"/>
                            </a:lnSpc>
                            <a:spcBef>
                              <a:spcPts val="600"/>
                            </a:spcBef>
                            <a:spcAft>
                              <a:spcPts val="0"/>
                            </a:spcAft>
                          </a:pPr>
                          <a14:m>
                            <m:oMath xmlns:m="http://schemas.openxmlformats.org/officeDocument/2006/math">
                              <m:r>
                                <a:rPr lang="en-US" sz="1800" i="1" smtClean="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oMath>
                          </a14:m>
                          <a:r>
                            <a:rPr lang="en-US" sz="1800">
                              <a:solidFill>
                                <a:srgbClr val="000000"/>
                              </a:solidFill>
                              <a:effectLst/>
                              <a:latin typeface="+mj-lt"/>
                              <a:ea typeface="Dotum" panose="020B0600000101010101" pitchFamily="34" charset="-127"/>
                              <a:cs typeface="Times New Roman" panose="02020603050405020304" pitchFamily="18" charset="0"/>
                            </a:rPr>
                            <a:t>ABC (B’ </a:t>
                          </a:r>
                          <a14:m>
                            <m:oMath xmlns:m="http://schemas.openxmlformats.org/officeDocument/2006/math">
                              <m:r>
                                <a:rPr lang="en-US" sz="18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m:t>
                              </m:r>
                            </m:oMath>
                          </a14:m>
                          <a:r>
                            <a:rPr lang="en-US" sz="1800">
                              <a:solidFill>
                                <a:srgbClr val="000000"/>
                              </a:solidFill>
                              <a:effectLst/>
                              <a:latin typeface="+mj-lt"/>
                              <a:ea typeface="Dotum" panose="020B0600000101010101" pitchFamily="34" charset="-127"/>
                              <a:cs typeface="Times New Roman" panose="02020603050405020304" pitchFamily="18" charset="0"/>
                            </a:rPr>
                            <a:t> AB; C’ </a:t>
                          </a:r>
                          <a14:m>
                            <m:oMath xmlns:m="http://schemas.openxmlformats.org/officeDocument/2006/math">
                              <m:r>
                                <a:rPr lang="en-US" sz="18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m:t>
                              </m:r>
                            </m:oMath>
                          </a14:m>
                          <a:r>
                            <a:rPr lang="en-US" sz="1800">
                              <a:solidFill>
                                <a:srgbClr val="000000"/>
                              </a:solidFill>
                              <a:effectLst/>
                              <a:latin typeface="+mj-lt"/>
                              <a:ea typeface="Dotum" panose="020B0600000101010101" pitchFamily="34" charset="-127"/>
                              <a:cs typeface="Times New Roman" panose="02020603050405020304" pitchFamily="18" charset="0"/>
                            </a:rPr>
                            <a:t> AC), </a:t>
                          </a:r>
                          <a:endParaRPr lang="en-US" sz="1800" smtClean="0">
                            <a:solidFill>
                              <a:srgbClr val="000000"/>
                            </a:solidFill>
                            <a:effectLst/>
                            <a:latin typeface="+mj-lt"/>
                            <a:ea typeface="Dotum" panose="020B0600000101010101" pitchFamily="34" charset="-127"/>
                            <a:cs typeface="Times New Roman" panose="02020603050405020304" pitchFamily="18" charset="0"/>
                          </a:endParaRPr>
                        </a:p>
                        <a:p>
                          <a:pPr algn="l">
                            <a:lnSpc>
                              <a:spcPct val="150000"/>
                            </a:lnSpc>
                            <a:spcBef>
                              <a:spcPts val="600"/>
                            </a:spcBef>
                            <a:spcAft>
                              <a:spcPts val="0"/>
                            </a:spcAft>
                          </a:pPr>
                          <a14:m>
                            <m:oMathPara xmlns:m="http://schemas.openxmlformats.org/officeDocument/2006/math">
                              <m:oMathParaPr>
                                <m:jc m:val="left"/>
                              </m:oMathParaPr>
                              <m:oMath xmlns:m="http://schemas.openxmlformats.org/officeDocument/2006/math">
                                <m:f>
                                  <m:fPr>
                                    <m:ctrlPr>
                                      <a:rPr lang="en-US" sz="18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ctrlPr>
                                  </m:fPr>
                                  <m:num>
                                    <m:r>
                                      <a:rPr lang="en-US" sz="18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𝐴</m:t>
                                    </m:r>
                                    <m:sSup>
                                      <m:sSupPr>
                                        <m:ctrlPr>
                                          <a:rPr lang="en-US" sz="18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18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𝐵</m:t>
                                        </m:r>
                                      </m:e>
                                      <m:sup>
                                        <m:r>
                                          <a:rPr lang="en-US" sz="18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m:t>
                                        </m:r>
                                      </m:sup>
                                    </m:sSup>
                                  </m:num>
                                  <m:den>
                                    <m:r>
                                      <a:rPr lang="en-US" sz="18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𝐴𝐵</m:t>
                                    </m:r>
                                  </m:den>
                                </m:f>
                                <m:r>
                                  <a:rPr lang="en-US" sz="18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18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ctrlPr>
                                  </m:fPr>
                                  <m:num>
                                    <m:r>
                                      <a:rPr lang="en-US" sz="18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𝐴</m:t>
                                    </m:r>
                                    <m:sSup>
                                      <m:sSupPr>
                                        <m:ctrlPr>
                                          <a:rPr lang="en-US" sz="18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18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𝐶</m:t>
                                        </m:r>
                                      </m:e>
                                      <m:sup>
                                        <m:r>
                                          <a:rPr lang="en-US" sz="18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m:t>
                                        </m:r>
                                      </m:sup>
                                    </m:sSup>
                                  </m:num>
                                  <m:den>
                                    <m:r>
                                      <a:rPr lang="en-US" sz="18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𝐴𝐶</m:t>
                                    </m:r>
                                  </m:den>
                                </m:f>
                              </m:oMath>
                            </m:oMathPara>
                          </a14:m>
                          <a:endParaRPr lang="en-US" sz="1800">
                            <a:solidFill>
                              <a:srgbClr val="000000"/>
                            </a:solidFill>
                            <a:effectLst/>
                            <a:latin typeface="+mj-lt"/>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62448199"/>
                      </a:ext>
                    </a:extLst>
                  </a:tr>
                  <a:tr h="473484">
                    <a:tc>
                      <a:txBody>
                        <a:bodyPr/>
                        <a:lstStyle/>
                        <a:p>
                          <a:pPr algn="l">
                            <a:lnSpc>
                              <a:spcPct val="150000"/>
                            </a:lnSpc>
                            <a:spcBef>
                              <a:spcPts val="600"/>
                            </a:spcBef>
                            <a:spcAft>
                              <a:spcPts val="0"/>
                            </a:spcAft>
                          </a:pPr>
                          <a:r>
                            <a:rPr lang="en-US" sz="1800">
                              <a:solidFill>
                                <a:srgbClr val="000000"/>
                              </a:solidFill>
                              <a:effectLst/>
                              <a:latin typeface="+mj-lt"/>
                              <a:ea typeface="Arial" panose="020B0604020202020204" pitchFamily="34" charset="0"/>
                              <a:cs typeface="Times New Roman" panose="02020603050405020304" pitchFamily="18" charset="0"/>
                            </a:rPr>
                            <a:t>KL</a:t>
                          </a: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l">
                            <a:lnSpc>
                              <a:spcPct val="150000"/>
                            </a:lnSpc>
                            <a:spcBef>
                              <a:spcPts val="600"/>
                            </a:spcBef>
                            <a:spcAft>
                              <a:spcPts val="0"/>
                            </a:spcAft>
                          </a:pPr>
                          <a:r>
                            <a:rPr lang="en-US" sz="1800">
                              <a:solidFill>
                                <a:srgbClr val="000000"/>
                              </a:solidFill>
                              <a:effectLst/>
                              <a:latin typeface="+mj-lt"/>
                              <a:ea typeface="Dotum" panose="020B0600000101010101" pitchFamily="34" charset="-127"/>
                              <a:cs typeface="Times New Roman" panose="02020603050405020304" pitchFamily="18" charset="0"/>
                            </a:rPr>
                            <a:t>B’C’ // BC</a:t>
                          </a:r>
                          <a:endParaRPr lang="en-US" sz="1800">
                            <a:solidFill>
                              <a:srgbClr val="000000"/>
                            </a:solidFill>
                            <a:effectLst/>
                            <a:latin typeface="+mj-lt"/>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982577131"/>
                      </a:ext>
                    </a:extLst>
                  </a:tr>
                </a:tbl>
              </a:graphicData>
            </a:graphic>
          </p:graphicFrame>
        </mc:Choice>
        <mc:Fallback xmlns="">
          <p:graphicFrame>
            <p:nvGraphicFramePr>
              <p:cNvPr id="7" name="Table 6"/>
              <p:cNvGraphicFramePr>
                <a:graphicFrameLocks noGrp="1"/>
              </p:cNvGraphicFramePr>
              <p:nvPr>
                <p:extLst>
                  <p:ext uri="{D42A27DB-BD31-4B8C-83A1-F6EECF244321}">
                    <p14:modId xmlns:p14="http://schemas.microsoft.com/office/powerpoint/2010/main" val="3098616511"/>
                  </p:ext>
                </p:extLst>
              </p:nvPr>
            </p:nvGraphicFramePr>
            <p:xfrm>
              <a:off x="4736592" y="3000891"/>
              <a:ext cx="3887606" cy="1935367"/>
            </p:xfrm>
            <a:graphic>
              <a:graphicData uri="http://schemas.openxmlformats.org/drawingml/2006/table">
                <a:tbl>
                  <a:tblPr firstRow="1" firstCol="1" bandRow="1"/>
                  <a:tblGrid>
                    <a:gridCol w="515334">
                      <a:extLst>
                        <a:ext uri="{9D8B030D-6E8A-4147-A177-3AD203B41FA5}">
                          <a16:colId xmlns:a16="http://schemas.microsoft.com/office/drawing/2014/main" val="2481323529"/>
                        </a:ext>
                      </a:extLst>
                    </a:gridCol>
                    <a:gridCol w="3372272">
                      <a:extLst>
                        <a:ext uri="{9D8B030D-6E8A-4147-A177-3AD203B41FA5}">
                          <a16:colId xmlns:a16="http://schemas.microsoft.com/office/drawing/2014/main" val="1846206032"/>
                        </a:ext>
                      </a:extLst>
                    </a:gridCol>
                  </a:tblGrid>
                  <a:tr h="1461883">
                    <a:tc>
                      <a:txBody>
                        <a:bodyPr/>
                        <a:lstStyle/>
                        <a:p>
                          <a:pPr algn="l">
                            <a:lnSpc>
                              <a:spcPct val="150000"/>
                            </a:lnSpc>
                            <a:spcBef>
                              <a:spcPts val="600"/>
                            </a:spcBef>
                            <a:spcAft>
                              <a:spcPts val="0"/>
                            </a:spcAft>
                          </a:pPr>
                          <a:r>
                            <a:rPr lang="pt-BR" sz="1800">
                              <a:solidFill>
                                <a:srgbClr val="000000"/>
                              </a:solidFill>
                              <a:effectLst/>
                              <a:latin typeface="+mj-lt"/>
                              <a:ea typeface="Arial" panose="020B0604020202020204" pitchFamily="34" charset="0"/>
                              <a:cs typeface="Times New Roman" panose="02020603050405020304" pitchFamily="18" charset="0"/>
                            </a:rPr>
                            <a:t>GT</a:t>
                          </a:r>
                          <a:endParaRPr lang="en-US" sz="1800">
                            <a:solidFill>
                              <a:srgbClr val="000000"/>
                            </a:solidFill>
                            <a:effectLst/>
                            <a:latin typeface="+mj-lt"/>
                            <a:ea typeface="Arial" panose="020B0604020202020204" pitchFamily="34"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blipFill>
                          <a:blip r:embed="rId5"/>
                          <a:stretch>
                            <a:fillRect l="-15371" r="-181" b="-35000"/>
                          </a:stretch>
                        </a:blipFill>
                      </a:tcPr>
                    </a:tc>
                    <a:extLst>
                      <a:ext uri="{0D108BD9-81ED-4DB2-BD59-A6C34878D82A}">
                        <a16:rowId xmlns:a16="http://schemas.microsoft.com/office/drawing/2014/main" val="4062448199"/>
                      </a:ext>
                    </a:extLst>
                  </a:tr>
                  <a:tr h="473484">
                    <a:tc>
                      <a:txBody>
                        <a:bodyPr/>
                        <a:lstStyle/>
                        <a:p>
                          <a:pPr algn="l">
                            <a:lnSpc>
                              <a:spcPct val="150000"/>
                            </a:lnSpc>
                            <a:spcBef>
                              <a:spcPts val="600"/>
                            </a:spcBef>
                            <a:spcAft>
                              <a:spcPts val="0"/>
                            </a:spcAft>
                          </a:pPr>
                          <a:r>
                            <a:rPr lang="en-US" sz="1800">
                              <a:solidFill>
                                <a:srgbClr val="000000"/>
                              </a:solidFill>
                              <a:effectLst/>
                              <a:latin typeface="+mj-lt"/>
                              <a:ea typeface="Arial" panose="020B0604020202020204" pitchFamily="34" charset="0"/>
                              <a:cs typeface="Times New Roman" panose="02020603050405020304" pitchFamily="18" charset="0"/>
                            </a:rPr>
                            <a:t>KL</a:t>
                          </a: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l">
                            <a:lnSpc>
                              <a:spcPct val="150000"/>
                            </a:lnSpc>
                            <a:spcBef>
                              <a:spcPts val="600"/>
                            </a:spcBef>
                            <a:spcAft>
                              <a:spcPts val="0"/>
                            </a:spcAft>
                          </a:pPr>
                          <a:r>
                            <a:rPr lang="en-US" sz="1800">
                              <a:solidFill>
                                <a:srgbClr val="000000"/>
                              </a:solidFill>
                              <a:effectLst/>
                              <a:latin typeface="+mj-lt"/>
                              <a:ea typeface="Dotum" panose="020B0600000101010101" pitchFamily="34" charset="-127"/>
                              <a:cs typeface="Times New Roman" panose="02020603050405020304" pitchFamily="18" charset="0"/>
                            </a:rPr>
                            <a:t>B’C’ // BC</a:t>
                          </a:r>
                          <a:endParaRPr lang="en-US" sz="1800">
                            <a:solidFill>
                              <a:srgbClr val="000000"/>
                            </a:solidFill>
                            <a:effectLst/>
                            <a:latin typeface="+mj-lt"/>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982577131"/>
                      </a:ext>
                    </a:extLst>
                  </a:tr>
                </a:tbl>
              </a:graphicData>
            </a:graphic>
          </p:graphicFrame>
        </mc:Fallback>
      </mc:AlternateContent>
      <p:pic>
        <p:nvPicPr>
          <p:cNvPr id="8" name="Picture 7"/>
          <p:cNvPicPr>
            <a:picLocks noChangeAspect="1"/>
          </p:cNvPicPr>
          <p:nvPr/>
        </p:nvPicPr>
        <p:blipFill>
          <a:blip r:embed="rId6"/>
          <a:stretch>
            <a:fillRect/>
          </a:stretch>
        </p:blipFill>
        <p:spPr>
          <a:xfrm>
            <a:off x="154869" y="2938542"/>
            <a:ext cx="439816" cy="419167"/>
          </a:xfrm>
          <a:prstGeom prst="rect">
            <a:avLst/>
          </a:prstGeom>
        </p:spPr>
      </p:pic>
    </p:spTree>
    <p:extLst>
      <p:ext uri="{BB962C8B-B14F-4D97-AF65-F5344CB8AC3E}">
        <p14:creationId xmlns:p14="http://schemas.microsoft.com/office/powerpoint/2010/main" val="3855706517"/>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anim calcmode="lin" valueType="num">
                                      <p:cBhvr>
                                        <p:cTn id="16" dur="500" fill="hold"/>
                                        <p:tgtEl>
                                          <p:spTgt spid="2"/>
                                        </p:tgtEl>
                                        <p:attrNameLst>
                                          <p:attrName>ppt_x</p:attrName>
                                        </p:attrNameLst>
                                      </p:cBhvr>
                                      <p:tavLst>
                                        <p:tav tm="0">
                                          <p:val>
                                            <p:strVal val="#ppt_x"/>
                                          </p:val>
                                        </p:tav>
                                        <p:tav tm="100000">
                                          <p:val>
                                            <p:strVal val="#ppt_x"/>
                                          </p:val>
                                        </p:tav>
                                      </p:tavLst>
                                    </p:anim>
                                    <p:anim calcmode="lin" valueType="num">
                                      <p:cBhvr>
                                        <p:cTn id="17" dur="500" fill="hold"/>
                                        <p:tgtEl>
                                          <p:spTgt spid="2"/>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anim calcmode="lin" valueType="num">
                                      <p:cBhvr>
                                        <p:cTn id="21" dur="500" fill="hold"/>
                                        <p:tgtEl>
                                          <p:spTgt spid="7"/>
                                        </p:tgtEl>
                                        <p:attrNameLst>
                                          <p:attrName>ppt_x</p:attrName>
                                        </p:attrNameLst>
                                      </p:cBhvr>
                                      <p:tavLst>
                                        <p:tav tm="0">
                                          <p:val>
                                            <p:strVal val="#ppt_x"/>
                                          </p:val>
                                        </p:tav>
                                        <p:tav tm="100000">
                                          <p:val>
                                            <p:strVal val="#ppt_x"/>
                                          </p:val>
                                        </p:tav>
                                      </p:tavLst>
                                    </p:anim>
                                    <p:anim calcmode="lin" valueType="num">
                                      <p:cBhvr>
                                        <p:cTn id="22"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Rounded Rectangle 75"/>
          <p:cNvSpPr/>
          <p:nvPr/>
        </p:nvSpPr>
        <p:spPr>
          <a:xfrm>
            <a:off x="192024" y="201168"/>
            <a:ext cx="8732520" cy="473659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89AE2"/>
              </a:solidFill>
              <a:effectLst/>
              <a:uLnTx/>
              <a:uFillTx/>
              <a:latin typeface="Arial"/>
              <a:ea typeface="+mn-ea"/>
              <a:cs typeface="+mn-cs"/>
              <a:sym typeface="Arial"/>
            </a:endParaRPr>
          </a:p>
        </p:txBody>
      </p:sp>
      <p:sp>
        <p:nvSpPr>
          <p:cNvPr id="67" name="TextBox 66"/>
          <p:cNvSpPr txBox="1"/>
          <p:nvPr/>
        </p:nvSpPr>
        <p:spPr>
          <a:xfrm>
            <a:off x="767685" y="969565"/>
            <a:ext cx="4506376" cy="1015663"/>
          </a:xfrm>
          <a:prstGeom prst="rect">
            <a:avLst/>
          </a:prstGeom>
          <a:noFill/>
        </p:spPr>
        <p:txBody>
          <a:bodyPr wrap="square" rtlCol="0">
            <a:spAutoFit/>
          </a:bodyPr>
          <a:lstStyle/>
          <a:p>
            <a:pPr marL="0" marR="0" lvl="0" indent="0" algn="just" defTabSz="457200" rtl="0" eaLnBrk="1" fontAlgn="auto" latinLnBrk="0" hangingPunct="1">
              <a:lnSpc>
                <a:spcPct val="150000"/>
              </a:lnSpc>
              <a:spcBef>
                <a:spcPts val="0"/>
              </a:spcBef>
              <a:spcAft>
                <a:spcPts val="0"/>
              </a:spcAft>
              <a:buClrTx/>
              <a:buSzTx/>
              <a:buFont typeface="Arial"/>
              <a:buNone/>
              <a:tabLst/>
              <a:defRPr/>
            </a:pPr>
            <a:r>
              <a:rPr kumimoji="0" lang="en-US" sz="20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Quan sát</a:t>
            </a:r>
            <a:r>
              <a:rPr kumimoji="0" lang="en-US" sz="2000" b="0" i="0" u="none" strike="noStrike" kern="1200" cap="none" spc="0" normalizeH="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 Hình 4.8. Chứng minh rằng </a:t>
            </a:r>
            <a:r>
              <a:rPr kumimoji="0" lang="en-US" sz="20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MN // EF.</a:t>
            </a: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sym typeface="Arial"/>
            </a:endParaRPr>
          </a:p>
        </p:txBody>
      </p:sp>
      <p:sp>
        <p:nvSpPr>
          <p:cNvPr id="68" name="Rectangle 67"/>
          <p:cNvSpPr/>
          <p:nvPr/>
        </p:nvSpPr>
        <p:spPr>
          <a:xfrm>
            <a:off x="3121052" y="1942646"/>
            <a:ext cx="667170"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2000" b="1" i="1" u="sng" strike="noStrike" kern="1200" cap="none" spc="0" normalizeH="0" baseline="0" noProof="0" dirty="0">
              <a:ln>
                <a:noFill/>
              </a:ln>
              <a:solidFill>
                <a:srgbClr val="C00000"/>
              </a:solidFill>
              <a:effectLst/>
              <a:uLnTx/>
              <a:uFillTx/>
              <a:latin typeface="Calibri"/>
              <a:ea typeface="+mn-ea"/>
              <a:cs typeface="Arial"/>
              <a:sym typeface="Arial"/>
            </a:endParaRPr>
          </a:p>
        </p:txBody>
      </p:sp>
      <p:sp>
        <p:nvSpPr>
          <p:cNvPr id="69" name="Google Shape;735;p18"/>
          <p:cNvSpPr txBox="1">
            <a:spLocks noGrp="1"/>
          </p:cNvSpPr>
          <p:nvPr>
            <p:ph type="title"/>
          </p:nvPr>
        </p:nvSpPr>
        <p:spPr>
          <a:xfrm>
            <a:off x="767685" y="544670"/>
            <a:ext cx="1285328" cy="322234"/>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2200" b="1" smtClean="0">
                <a:solidFill>
                  <a:schemeClr val="bg1">
                    <a:lumMod val="50000"/>
                  </a:schemeClr>
                </a:solidFill>
                <a:highlight>
                  <a:schemeClr val="accent1"/>
                </a:highlight>
                <a:latin typeface="+mj-lt"/>
              </a:rPr>
              <a:t>Ví dụ 2:</a:t>
            </a:r>
            <a:endParaRPr sz="2200">
              <a:solidFill>
                <a:schemeClr val="bg1">
                  <a:lumMod val="50000"/>
                </a:schemeClr>
              </a:solidFill>
              <a:highlight>
                <a:schemeClr val="accent1"/>
              </a:highlight>
              <a:latin typeface="+mj-lt"/>
            </a:endParaRPr>
          </a:p>
        </p:txBody>
      </p:sp>
      <p:sp>
        <p:nvSpPr>
          <p:cNvPr id="71" name="Rectangle 70"/>
          <p:cNvSpPr/>
          <p:nvPr/>
        </p:nvSpPr>
        <p:spPr>
          <a:xfrm>
            <a:off x="823745" y="2481361"/>
            <a:ext cx="6391656" cy="1297791"/>
          </a:xfrm>
          <a:prstGeom prst="rect">
            <a:avLst/>
          </a:prstGeom>
        </p:spPr>
        <p:txBody>
          <a:bodyPr wrap="square">
            <a:spAutoFit/>
          </a:bodyPr>
          <a:lstStyle/>
          <a:p>
            <a:pPr algn="just">
              <a:lnSpc>
                <a:spcPct val="150000"/>
              </a:lnSpc>
              <a:spcBef>
                <a:spcPts val="600"/>
              </a:spcBef>
              <a:spcAft>
                <a:spcPts val="800"/>
              </a:spcAft>
            </a:pPr>
            <a:r>
              <a:rPr lang="pt-BR" sz="2000" smtClean="0">
                <a:latin typeface="+mn-lt"/>
                <a:ea typeface="Arial" panose="020B0604020202020204" pitchFamily="34" charset="0"/>
                <a:cs typeface="Times New Roman" panose="02020603050405020304" pitchFamily="18" charset="0"/>
              </a:rPr>
              <a:t>Xét tam giác DEF, ta </a:t>
            </a:r>
            <a:r>
              <a:rPr lang="pt-BR" sz="2000">
                <a:latin typeface="+mn-lt"/>
                <a:ea typeface="Arial" panose="020B0604020202020204" pitchFamily="34" charset="0"/>
                <a:cs typeface="Times New Roman" panose="02020603050405020304" pitchFamily="18" charset="0"/>
              </a:rPr>
              <a:t>có</a:t>
            </a:r>
            <a:r>
              <a:rPr lang="pt-BR" sz="2000" smtClean="0">
                <a:latin typeface="+mn-lt"/>
                <a:ea typeface="Arial" panose="020B0604020202020204" pitchFamily="34" charset="0"/>
                <a:cs typeface="Times New Roman" panose="02020603050405020304" pitchFamily="18" charset="0"/>
              </a:rPr>
              <a:t>:</a:t>
            </a:r>
          </a:p>
          <a:p>
            <a:pPr algn="just">
              <a:lnSpc>
                <a:spcPct val="150000"/>
              </a:lnSpc>
              <a:spcBef>
                <a:spcPts val="600"/>
              </a:spcBef>
              <a:spcAft>
                <a:spcPts val="800"/>
              </a:spcAft>
            </a:pPr>
            <a:endParaRPr lang="en-US" sz="2000" smtClean="0">
              <a:effectLst/>
              <a:latin typeface="+mn-lt"/>
              <a:ea typeface="Dotum" panose="020B0600000101010101" pitchFamily="34" charset="-127"/>
              <a:cs typeface="Times New Roman" panose="02020603050405020304" pitchFamily="18" charset="0"/>
            </a:endParaRPr>
          </a:p>
        </p:txBody>
      </p:sp>
      <p:pic>
        <p:nvPicPr>
          <p:cNvPr id="85" name="Picture 84"/>
          <p:cNvPicPr>
            <a:picLocks noChangeAspect="1"/>
          </p:cNvPicPr>
          <p:nvPr/>
        </p:nvPicPr>
        <p:blipFill>
          <a:blip r:embed="rId2"/>
          <a:stretch>
            <a:fillRect/>
          </a:stretch>
        </p:blipFill>
        <p:spPr>
          <a:xfrm>
            <a:off x="7591137" y="4106672"/>
            <a:ext cx="1007346" cy="756113"/>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55851" y="344296"/>
            <a:ext cx="2609297" cy="1998028"/>
          </a:xfrm>
          <a:prstGeom prst="rect">
            <a:avLst/>
          </a:prstGeom>
        </p:spPr>
      </p:pic>
      <p:pic>
        <p:nvPicPr>
          <p:cNvPr id="21" name="Picture 20"/>
          <p:cNvPicPr>
            <a:picLocks noChangeAspect="1"/>
          </p:cNvPicPr>
          <p:nvPr/>
        </p:nvPicPr>
        <p:blipFill>
          <a:blip r:embed="rId4"/>
          <a:stretch>
            <a:fillRect/>
          </a:stretch>
        </p:blipFill>
        <p:spPr>
          <a:xfrm rot="11551457">
            <a:off x="8205257" y="-203452"/>
            <a:ext cx="786452" cy="780356"/>
          </a:xfrm>
          <a:prstGeom prst="rect">
            <a:avLst/>
          </a:prstGeom>
        </p:spPr>
      </p:pic>
      <mc:AlternateContent xmlns:mc="http://schemas.openxmlformats.org/markup-compatibility/2006" xmlns:a14="http://schemas.microsoft.com/office/drawing/2010/main">
        <mc:Choice Requires="a14">
          <p:sp>
            <p:nvSpPr>
              <p:cNvPr id="4" name="Rectangle 3"/>
              <p:cNvSpPr/>
              <p:nvPr/>
            </p:nvSpPr>
            <p:spPr>
              <a:xfrm>
                <a:off x="-192024" y="3803584"/>
                <a:ext cx="4572000" cy="1059201"/>
              </a:xfrm>
              <a:prstGeom prst="rect">
                <a:avLst/>
              </a:prstGeom>
            </p:spPr>
            <p:txBody>
              <a:bodyPr>
                <a:spAutoFit/>
              </a:bodyPr>
              <a:lstStyle/>
              <a:p>
                <a:pPr lvl="0" algn="just">
                  <a:lnSpc>
                    <a:spcPct val="150000"/>
                  </a:lnSpc>
                  <a:spcBef>
                    <a:spcPts val="600"/>
                  </a:spcBef>
                  <a:spcAft>
                    <a:spcPts val="800"/>
                  </a:spcAft>
                </a:pPr>
                <a14:m>
                  <m:oMathPara xmlns:m="http://schemas.openxmlformats.org/officeDocument/2006/math">
                    <m:oMathParaPr>
                      <m:jc m:val="centerGroup"/>
                    </m:oMathParaPr>
                    <m:oMath xmlns:m="http://schemas.openxmlformats.org/officeDocument/2006/math">
                      <m:f>
                        <m:fPr>
                          <m:ctrlPr>
                            <a:rPr lang="en-US" sz="2000" i="1">
                              <a:latin typeface="Cambria Math" panose="02040503050406030204" pitchFamily="18" charset="0"/>
                              <a:ea typeface="Dotum" panose="020B0600000101010101" pitchFamily="34" charset="-127"/>
                              <a:cs typeface="Times New Roman" panose="02020603050405020304" pitchFamily="18" charset="0"/>
                            </a:rPr>
                          </m:ctrlPr>
                        </m:fPr>
                        <m:num>
                          <m:r>
                            <a:rPr lang="en-US" sz="2000" i="1">
                              <a:latin typeface="Cambria Math" panose="02040503050406030204" pitchFamily="18" charset="0"/>
                              <a:ea typeface="Dotum" panose="020B0600000101010101" pitchFamily="34" charset="-127"/>
                              <a:cs typeface="Times New Roman" panose="02020603050405020304" pitchFamily="18" charset="0"/>
                            </a:rPr>
                            <m:t>𝐷𝑀</m:t>
                          </m:r>
                        </m:num>
                        <m:den>
                          <m:r>
                            <a:rPr lang="en-US" sz="2000" i="1">
                              <a:latin typeface="Cambria Math" panose="02040503050406030204" pitchFamily="18" charset="0"/>
                              <a:ea typeface="Dotum" panose="020B0600000101010101" pitchFamily="34" charset="-127"/>
                              <a:cs typeface="Times New Roman" panose="02020603050405020304" pitchFamily="18" charset="0"/>
                            </a:rPr>
                            <m:t>𝑀𝐸</m:t>
                          </m:r>
                        </m:den>
                      </m:f>
                      <m:r>
                        <a:rPr lang="pt-BR" sz="2000" i="1">
                          <a:latin typeface="Cambria Math" panose="02040503050406030204" pitchFamily="18" charset="0"/>
                          <a:ea typeface="Dotum" panose="020B0600000101010101" pitchFamily="34" charset="-127"/>
                          <a:cs typeface="Times New Roman" panose="02020603050405020304" pitchFamily="18" charset="0"/>
                        </a:rPr>
                        <m:t>=</m:t>
                      </m:r>
                      <m:f>
                        <m:fPr>
                          <m:ctrlPr>
                            <a:rPr lang="en-US" sz="2000" i="1">
                              <a:latin typeface="Cambria Math" panose="02040503050406030204" pitchFamily="18" charset="0"/>
                              <a:ea typeface="Dotum" panose="020B0600000101010101" pitchFamily="34" charset="-127"/>
                              <a:cs typeface="Times New Roman" panose="02020603050405020304" pitchFamily="18" charset="0"/>
                            </a:rPr>
                          </m:ctrlPr>
                        </m:fPr>
                        <m:num>
                          <m:r>
                            <a:rPr lang="en-US" sz="2000" i="1">
                              <a:latin typeface="Cambria Math" panose="02040503050406030204" pitchFamily="18" charset="0"/>
                              <a:ea typeface="Dotum" panose="020B0600000101010101" pitchFamily="34" charset="-127"/>
                              <a:cs typeface="Times New Roman" panose="02020603050405020304" pitchFamily="18" charset="0"/>
                            </a:rPr>
                            <m:t>𝐷𝑁</m:t>
                          </m:r>
                        </m:num>
                        <m:den>
                          <m:r>
                            <a:rPr lang="en-US" sz="2000" i="1">
                              <a:latin typeface="Cambria Math" panose="02040503050406030204" pitchFamily="18" charset="0"/>
                              <a:ea typeface="Dotum" panose="020B0600000101010101" pitchFamily="34" charset="-127"/>
                              <a:cs typeface="Times New Roman" panose="02020603050405020304" pitchFamily="18" charset="0"/>
                            </a:rPr>
                            <m:t>𝑁𝐹</m:t>
                          </m:r>
                        </m:den>
                      </m:f>
                      <m:r>
                        <a:rPr lang="pt-BR" sz="2000" i="1">
                          <a:latin typeface="Cambria Math" panose="02040503050406030204" pitchFamily="18" charset="0"/>
                          <a:ea typeface="Dotum" panose="020B0600000101010101" pitchFamily="34" charset="-127"/>
                          <a:cs typeface="Times New Roman" panose="02020603050405020304" pitchFamily="18" charset="0"/>
                        </a:rPr>
                        <m:t>=</m:t>
                      </m:r>
                      <m:f>
                        <m:fPr>
                          <m:ctrlPr>
                            <a:rPr lang="en-US" sz="2000" i="1">
                              <a:latin typeface="Cambria Math" panose="02040503050406030204" pitchFamily="18" charset="0"/>
                              <a:ea typeface="Dotum" panose="020B0600000101010101" pitchFamily="34" charset="-127"/>
                              <a:cs typeface="Times New Roman" panose="02020603050405020304" pitchFamily="18" charset="0"/>
                            </a:rPr>
                          </m:ctrlPr>
                        </m:fPr>
                        <m:num>
                          <m:r>
                            <a:rPr lang="pt-BR" sz="2000" i="1">
                              <a:latin typeface="Cambria Math" panose="02040503050406030204" pitchFamily="18" charset="0"/>
                              <a:ea typeface="Dotum" panose="020B0600000101010101" pitchFamily="34" charset="-127"/>
                              <a:cs typeface="Times New Roman" panose="02020603050405020304" pitchFamily="18" charset="0"/>
                            </a:rPr>
                            <m:t>1</m:t>
                          </m:r>
                        </m:num>
                        <m:den>
                          <m:r>
                            <a:rPr lang="pt-BR" sz="2000" i="1">
                              <a:latin typeface="Cambria Math" panose="02040503050406030204" pitchFamily="18" charset="0"/>
                              <a:ea typeface="Dotum" panose="020B0600000101010101" pitchFamily="34" charset="-127"/>
                              <a:cs typeface="Times New Roman" panose="02020603050405020304" pitchFamily="18" charset="0"/>
                            </a:rPr>
                            <m:t>2</m:t>
                          </m:r>
                        </m:den>
                      </m:f>
                    </m:oMath>
                  </m:oMathPara>
                </a14:m>
                <a:endParaRPr lang="en-US" sz="2000">
                  <a:ea typeface="Arial" panose="020B0604020202020204" pitchFamily="34"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192024" y="3803584"/>
                <a:ext cx="4572000" cy="1059201"/>
              </a:xfrm>
              <a:prstGeom prst="rect">
                <a:avLst/>
              </a:prstGeom>
              <a:blipFill>
                <a:blip r:embed="rId5"/>
                <a:stretch>
                  <a:fillRect/>
                </a:stretch>
              </a:blipFill>
            </p:spPr>
            <p:txBody>
              <a:bodyPr/>
              <a:lstStyle/>
              <a:p>
                <a:r>
                  <a:rPr lang="en-US">
                    <a:noFill/>
                  </a:rPr>
                  <a:t> </a:t>
                </a:r>
              </a:p>
            </p:txBody>
          </p:sp>
        </mc:Fallback>
      </mc:AlternateContent>
      <p:sp>
        <p:nvSpPr>
          <p:cNvPr id="5" name="Rectangle 4"/>
          <p:cNvSpPr/>
          <p:nvPr/>
        </p:nvSpPr>
        <p:spPr>
          <a:xfrm>
            <a:off x="2891405" y="4056185"/>
            <a:ext cx="4028667" cy="553998"/>
          </a:xfrm>
          <a:prstGeom prst="rect">
            <a:avLst/>
          </a:prstGeom>
        </p:spPr>
        <p:txBody>
          <a:bodyPr wrap="none">
            <a:spAutoFit/>
          </a:bodyPr>
          <a:lstStyle/>
          <a:p>
            <a:pPr lvl="0" algn="just">
              <a:lnSpc>
                <a:spcPct val="150000"/>
              </a:lnSpc>
              <a:spcBef>
                <a:spcPts val="600"/>
              </a:spcBef>
              <a:spcAft>
                <a:spcPts val="800"/>
              </a:spcAft>
            </a:pPr>
            <a:r>
              <a:rPr lang="pt-BR" sz="2000">
                <a:ea typeface="Dotum" panose="020B0600000101010101" pitchFamily="34" charset="-127"/>
                <a:cs typeface="Times New Roman" panose="02020603050405020304" pitchFamily="18" charset="0"/>
              </a:rPr>
              <a:t>nên </a:t>
            </a:r>
            <a:r>
              <a:rPr lang="pt-BR" sz="2000">
                <a:ea typeface="Arial" panose="020B0604020202020204" pitchFamily="34" charset="0"/>
                <a:cs typeface="Times New Roman" panose="02020603050405020304" pitchFamily="18" charset="0"/>
              </a:rPr>
              <a:t>MN // EF (định lí Thalès đảo).</a:t>
            </a:r>
            <a:endParaRPr lang="en-US" sz="2000">
              <a:ea typeface="Arial" panose="020B060402020202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6" name="Rectangle 5"/>
              <p:cNvSpPr/>
              <p:nvPr/>
            </p:nvSpPr>
            <p:spPr>
              <a:xfrm>
                <a:off x="3197312" y="3086975"/>
                <a:ext cx="3343736" cy="67678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2000" i="1">
                              <a:latin typeface="Cambria Math" panose="02040503050406030204" pitchFamily="18" charset="0"/>
                              <a:ea typeface="Arial" panose="020B0604020202020204" pitchFamily="34" charset="0"/>
                              <a:cs typeface="Times New Roman" panose="02020603050405020304" pitchFamily="18" charset="0"/>
                            </a:rPr>
                          </m:ctrlPr>
                        </m:fPr>
                        <m:num>
                          <m:r>
                            <a:rPr lang="en-US" sz="2000" i="1">
                              <a:latin typeface="Cambria Math" panose="02040503050406030204" pitchFamily="18" charset="0"/>
                              <a:ea typeface="Arial" panose="020B0604020202020204" pitchFamily="34" charset="0"/>
                              <a:cs typeface="Times New Roman" panose="02020603050405020304" pitchFamily="18" charset="0"/>
                            </a:rPr>
                            <m:t>𝐷𝑀</m:t>
                          </m:r>
                        </m:num>
                        <m:den>
                          <m:r>
                            <a:rPr lang="en-US" sz="2000" i="1">
                              <a:latin typeface="Cambria Math" panose="02040503050406030204" pitchFamily="18" charset="0"/>
                              <a:ea typeface="Arial" panose="020B0604020202020204" pitchFamily="34" charset="0"/>
                              <a:cs typeface="Times New Roman" panose="02020603050405020304" pitchFamily="18" charset="0"/>
                            </a:rPr>
                            <m:t>𝑀𝐸</m:t>
                          </m:r>
                        </m:den>
                      </m:f>
                      <m:r>
                        <a:rPr lang="pt-BR" sz="2000" i="1">
                          <a:latin typeface="Cambria Math" panose="02040503050406030204" pitchFamily="18" charset="0"/>
                          <a:ea typeface="Arial" panose="020B0604020202020204" pitchFamily="34" charset="0"/>
                          <a:cs typeface="Times New Roman" panose="02020603050405020304" pitchFamily="18" charset="0"/>
                        </a:rPr>
                        <m:t>=</m:t>
                      </m:r>
                      <m:f>
                        <m:fPr>
                          <m:ctrlPr>
                            <a:rPr lang="en-US" sz="2000" i="1">
                              <a:latin typeface="Cambria Math" panose="02040503050406030204" pitchFamily="18" charset="0"/>
                              <a:ea typeface="Arial" panose="020B0604020202020204" pitchFamily="34" charset="0"/>
                              <a:cs typeface="Times New Roman" panose="02020603050405020304" pitchFamily="18" charset="0"/>
                            </a:rPr>
                          </m:ctrlPr>
                        </m:fPr>
                        <m:num>
                          <m:r>
                            <a:rPr lang="pt-BR" sz="2000" i="1">
                              <a:latin typeface="Cambria Math" panose="02040503050406030204" pitchFamily="18" charset="0"/>
                              <a:ea typeface="Arial" panose="020B0604020202020204" pitchFamily="34" charset="0"/>
                              <a:cs typeface="Times New Roman" panose="02020603050405020304" pitchFamily="18" charset="0"/>
                            </a:rPr>
                            <m:t>2</m:t>
                          </m:r>
                        </m:num>
                        <m:den>
                          <m:r>
                            <a:rPr lang="pt-BR" sz="2000" i="1">
                              <a:latin typeface="Cambria Math" panose="02040503050406030204" pitchFamily="18" charset="0"/>
                              <a:ea typeface="Arial" panose="020B0604020202020204" pitchFamily="34" charset="0"/>
                              <a:cs typeface="Times New Roman" panose="02020603050405020304" pitchFamily="18" charset="0"/>
                            </a:rPr>
                            <m:t>4</m:t>
                          </m:r>
                        </m:den>
                      </m:f>
                      <m:r>
                        <a:rPr lang="pt-BR" sz="2000" i="1">
                          <a:latin typeface="Cambria Math" panose="02040503050406030204" pitchFamily="18" charset="0"/>
                          <a:ea typeface="Arial" panose="020B0604020202020204" pitchFamily="34" charset="0"/>
                          <a:cs typeface="Times New Roman" panose="02020603050405020304" pitchFamily="18" charset="0"/>
                        </a:rPr>
                        <m:t>=</m:t>
                      </m:r>
                      <m:f>
                        <m:fPr>
                          <m:ctrlPr>
                            <a:rPr lang="en-US" sz="2000" i="1">
                              <a:latin typeface="Cambria Math" panose="02040503050406030204" pitchFamily="18" charset="0"/>
                              <a:ea typeface="Arial" panose="020B0604020202020204" pitchFamily="34" charset="0"/>
                              <a:cs typeface="Times New Roman" panose="02020603050405020304" pitchFamily="18" charset="0"/>
                            </a:rPr>
                          </m:ctrlPr>
                        </m:fPr>
                        <m:num>
                          <m:r>
                            <a:rPr lang="pt-BR" sz="2000" i="1">
                              <a:latin typeface="Cambria Math" panose="02040503050406030204" pitchFamily="18" charset="0"/>
                              <a:ea typeface="Arial" panose="020B0604020202020204" pitchFamily="34" charset="0"/>
                              <a:cs typeface="Times New Roman" panose="02020603050405020304" pitchFamily="18" charset="0"/>
                            </a:rPr>
                            <m:t>1</m:t>
                          </m:r>
                        </m:num>
                        <m:den>
                          <m:r>
                            <a:rPr lang="pt-BR" sz="2000" i="1">
                              <a:latin typeface="Cambria Math" panose="02040503050406030204" pitchFamily="18" charset="0"/>
                              <a:ea typeface="Arial" panose="020B0604020202020204" pitchFamily="34" charset="0"/>
                              <a:cs typeface="Times New Roman" panose="02020603050405020304" pitchFamily="18" charset="0"/>
                            </a:rPr>
                            <m:t>2</m:t>
                          </m:r>
                        </m:den>
                      </m:f>
                      <m:r>
                        <a:rPr lang="en-US" sz="2000">
                          <a:latin typeface="Cambria Math" panose="02040503050406030204" pitchFamily="18" charset="0"/>
                          <a:ea typeface="Arial" panose="020B0604020202020204" pitchFamily="34" charset="0"/>
                          <a:cs typeface="Times New Roman" panose="02020603050405020304" pitchFamily="18" charset="0"/>
                        </a:rPr>
                        <m:t>; </m:t>
                      </m:r>
                      <m:f>
                        <m:fPr>
                          <m:ctrlPr>
                            <a:rPr lang="en-US" sz="2000" i="1">
                              <a:latin typeface="Cambria Math" panose="02040503050406030204" pitchFamily="18" charset="0"/>
                              <a:ea typeface="Dotum" panose="020B0600000101010101" pitchFamily="34" charset="-127"/>
                              <a:cs typeface="Times New Roman" panose="02020603050405020304" pitchFamily="18" charset="0"/>
                            </a:rPr>
                          </m:ctrlPr>
                        </m:fPr>
                        <m:num>
                          <m:r>
                            <a:rPr lang="en-US" sz="2000" i="1">
                              <a:latin typeface="Cambria Math" panose="02040503050406030204" pitchFamily="18" charset="0"/>
                              <a:ea typeface="Dotum" panose="020B0600000101010101" pitchFamily="34" charset="-127"/>
                              <a:cs typeface="Times New Roman" panose="02020603050405020304" pitchFamily="18" charset="0"/>
                            </a:rPr>
                            <m:t>𝐷𝑁</m:t>
                          </m:r>
                        </m:num>
                        <m:den>
                          <m:r>
                            <a:rPr lang="en-US" sz="2000" i="1">
                              <a:latin typeface="Cambria Math" panose="02040503050406030204" pitchFamily="18" charset="0"/>
                              <a:ea typeface="Dotum" panose="020B0600000101010101" pitchFamily="34" charset="-127"/>
                              <a:cs typeface="Times New Roman" panose="02020603050405020304" pitchFamily="18" charset="0"/>
                            </a:rPr>
                            <m:t>𝑁𝐹</m:t>
                          </m:r>
                        </m:den>
                      </m:f>
                      <m:r>
                        <a:rPr lang="pt-BR" sz="2000" i="1">
                          <a:latin typeface="Cambria Math" panose="02040503050406030204" pitchFamily="18" charset="0"/>
                          <a:ea typeface="Dotum" panose="020B0600000101010101" pitchFamily="34" charset="-127"/>
                          <a:cs typeface="Times New Roman" panose="02020603050405020304" pitchFamily="18" charset="0"/>
                        </a:rPr>
                        <m:t>=</m:t>
                      </m:r>
                      <m:f>
                        <m:fPr>
                          <m:ctrlPr>
                            <a:rPr lang="en-US" sz="2000" i="1">
                              <a:latin typeface="Cambria Math" panose="02040503050406030204" pitchFamily="18" charset="0"/>
                              <a:ea typeface="Dotum" panose="020B0600000101010101" pitchFamily="34" charset="-127"/>
                              <a:cs typeface="Times New Roman" panose="02020603050405020304" pitchFamily="18" charset="0"/>
                            </a:rPr>
                          </m:ctrlPr>
                        </m:fPr>
                        <m:num>
                          <m:r>
                            <a:rPr lang="pt-BR" sz="2000" i="1">
                              <a:latin typeface="Cambria Math" panose="02040503050406030204" pitchFamily="18" charset="0"/>
                              <a:ea typeface="Dotum" panose="020B0600000101010101" pitchFamily="34" charset="-127"/>
                              <a:cs typeface="Times New Roman" panose="02020603050405020304" pitchFamily="18" charset="0"/>
                            </a:rPr>
                            <m:t>2,5</m:t>
                          </m:r>
                        </m:num>
                        <m:den>
                          <m:r>
                            <a:rPr lang="pt-BR" sz="2000" i="1">
                              <a:latin typeface="Cambria Math" panose="02040503050406030204" pitchFamily="18" charset="0"/>
                              <a:ea typeface="Dotum" panose="020B0600000101010101" pitchFamily="34" charset="-127"/>
                              <a:cs typeface="Times New Roman" panose="02020603050405020304" pitchFamily="18" charset="0"/>
                            </a:rPr>
                            <m:t>5</m:t>
                          </m:r>
                        </m:den>
                      </m:f>
                      <m:r>
                        <a:rPr lang="pt-BR" sz="2000" i="1">
                          <a:latin typeface="Cambria Math" panose="02040503050406030204" pitchFamily="18" charset="0"/>
                          <a:ea typeface="Dotum" panose="020B0600000101010101" pitchFamily="34" charset="-127"/>
                          <a:cs typeface="Times New Roman" panose="02020603050405020304" pitchFamily="18" charset="0"/>
                        </a:rPr>
                        <m:t>=</m:t>
                      </m:r>
                      <m:f>
                        <m:fPr>
                          <m:ctrlPr>
                            <a:rPr lang="en-US" sz="2000" i="1">
                              <a:latin typeface="Cambria Math" panose="02040503050406030204" pitchFamily="18" charset="0"/>
                              <a:ea typeface="Dotum" panose="020B0600000101010101" pitchFamily="34" charset="-127"/>
                              <a:cs typeface="Times New Roman" panose="02020603050405020304" pitchFamily="18" charset="0"/>
                            </a:rPr>
                          </m:ctrlPr>
                        </m:fPr>
                        <m:num>
                          <m:r>
                            <a:rPr lang="pt-BR" sz="2000" i="1">
                              <a:latin typeface="Cambria Math" panose="02040503050406030204" pitchFamily="18" charset="0"/>
                              <a:ea typeface="Dotum" panose="020B0600000101010101" pitchFamily="34" charset="-127"/>
                              <a:cs typeface="Times New Roman" panose="02020603050405020304" pitchFamily="18" charset="0"/>
                            </a:rPr>
                            <m:t>1</m:t>
                          </m:r>
                        </m:num>
                        <m:den>
                          <m:r>
                            <a:rPr lang="pt-BR" sz="2000" i="1">
                              <a:latin typeface="Cambria Math" panose="02040503050406030204" pitchFamily="18" charset="0"/>
                              <a:ea typeface="Dotum" panose="020B0600000101010101" pitchFamily="34" charset="-127"/>
                              <a:cs typeface="Times New Roman" panose="02020603050405020304" pitchFamily="18" charset="0"/>
                            </a:rPr>
                            <m:t>2</m:t>
                          </m:r>
                        </m:den>
                      </m:f>
                    </m:oMath>
                  </m:oMathPara>
                </a14:m>
                <a:endParaRPr lang="en-US"/>
              </a:p>
            </p:txBody>
          </p:sp>
        </mc:Choice>
        <mc:Fallback xmlns="">
          <p:sp>
            <p:nvSpPr>
              <p:cNvPr id="6" name="Rectangle 5"/>
              <p:cNvSpPr>
                <a:spLocks noRot="1" noChangeAspect="1" noMove="1" noResize="1" noEditPoints="1" noAdjustHandles="1" noChangeArrowheads="1" noChangeShapeType="1" noTextEdit="1"/>
              </p:cNvSpPr>
              <p:nvPr/>
            </p:nvSpPr>
            <p:spPr>
              <a:xfrm>
                <a:off x="3197312" y="3086975"/>
                <a:ext cx="3343736" cy="676788"/>
              </a:xfrm>
              <a:prstGeom prst="rect">
                <a:avLst/>
              </a:prstGeom>
              <a:blipFill>
                <a:blip r:embed="rId6"/>
                <a:stretch>
                  <a:fillRect/>
                </a:stretch>
              </a:blipFill>
            </p:spPr>
            <p:txBody>
              <a:bodyPr/>
              <a:lstStyle/>
              <a:p>
                <a:r>
                  <a:rPr lang="en-US">
                    <a:noFill/>
                  </a:rPr>
                  <a:t> </a:t>
                </a:r>
              </a:p>
            </p:txBody>
          </p:sp>
        </mc:Fallback>
      </mc:AlternateContent>
      <p:sp>
        <p:nvSpPr>
          <p:cNvPr id="7" name="Rectangle 6"/>
          <p:cNvSpPr/>
          <p:nvPr/>
        </p:nvSpPr>
        <p:spPr>
          <a:xfrm>
            <a:off x="823745" y="4056185"/>
            <a:ext cx="426720" cy="553998"/>
          </a:xfrm>
          <a:prstGeom prst="rect">
            <a:avLst/>
          </a:prstGeom>
        </p:spPr>
        <p:txBody>
          <a:bodyPr wrap="none">
            <a:spAutoFit/>
          </a:bodyPr>
          <a:lstStyle/>
          <a:p>
            <a:pPr lvl="0" algn="just">
              <a:lnSpc>
                <a:spcPct val="150000"/>
              </a:lnSpc>
              <a:spcBef>
                <a:spcPts val="600"/>
              </a:spcBef>
              <a:spcAft>
                <a:spcPts val="800"/>
              </a:spcAft>
            </a:pPr>
            <a:r>
              <a:rPr lang="pt-BR" sz="2000">
                <a:ea typeface="Dotum" panose="020B0600000101010101" pitchFamily="34" charset="-127"/>
                <a:cs typeface="Times New Roman" panose="02020603050405020304" pitchFamily="18" charset="0"/>
              </a:rPr>
              <a:t>Vì</a:t>
            </a:r>
            <a:endParaRPr lang="en-US" sz="200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1152615461"/>
      </p:ext>
    </p:extLst>
  </p:cSld>
  <p:clrMapOvr>
    <a:masterClrMapping/>
  </p:clrMapOvr>
  <mc:AlternateContent xmlns:mc="http://schemas.openxmlformats.org/markup-compatibility/2006" xmlns:p14="http://schemas.microsoft.com/office/powerpoint/2010/main">
    <mc:Choice Requires="p14">
      <p:transition spd="med" p14:dur="700">
        <p:wipe dir="r"/>
      </p:transition>
    </mc:Choice>
    <mc:Fallback xmlns="">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fade">
                                      <p:cBhvr>
                                        <p:cTn id="7" dur="500"/>
                                        <p:tgtEl>
                                          <p:spTgt spid="6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9"/>
                                        </p:tgtEl>
                                        <p:attrNameLst>
                                          <p:attrName>style.visibility</p:attrName>
                                        </p:attrNameLst>
                                      </p:cBhvr>
                                      <p:to>
                                        <p:strVal val="visible"/>
                                      </p:to>
                                    </p:set>
                                    <p:animEffect transition="in" filter="fade">
                                      <p:cBhvr>
                                        <p:cTn id="10" dur="500"/>
                                        <p:tgtEl>
                                          <p:spTgt spid="69"/>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68"/>
                                        </p:tgtEl>
                                        <p:attrNameLst>
                                          <p:attrName>style.visibility</p:attrName>
                                        </p:attrNameLst>
                                      </p:cBhvr>
                                      <p:to>
                                        <p:strVal val="visible"/>
                                      </p:to>
                                    </p:set>
                                    <p:animEffect transition="in" filter="randombar(horizontal)">
                                      <p:cBhvr>
                                        <p:cTn id="18" dur="500"/>
                                        <p:tgtEl>
                                          <p:spTgt spid="68"/>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71"/>
                                        </p:tgtEl>
                                        <p:attrNameLst>
                                          <p:attrName>style.visibility</p:attrName>
                                        </p:attrNameLst>
                                      </p:cBhvr>
                                      <p:to>
                                        <p:strVal val="visible"/>
                                      </p:to>
                                    </p:set>
                                    <p:animEffect transition="in" filter="fade">
                                      <p:cBhvr>
                                        <p:cTn id="23" dur="500"/>
                                        <p:tgtEl>
                                          <p:spTgt spid="71"/>
                                        </p:tgtEl>
                                      </p:cBhvr>
                                    </p:animEffect>
                                    <p:anim calcmode="lin" valueType="num">
                                      <p:cBhvr>
                                        <p:cTn id="24" dur="500" fill="hold"/>
                                        <p:tgtEl>
                                          <p:spTgt spid="71"/>
                                        </p:tgtEl>
                                        <p:attrNameLst>
                                          <p:attrName>ppt_x</p:attrName>
                                        </p:attrNameLst>
                                      </p:cBhvr>
                                      <p:tavLst>
                                        <p:tav tm="0">
                                          <p:val>
                                            <p:strVal val="#ppt_x"/>
                                          </p:val>
                                        </p:tav>
                                        <p:tav tm="100000">
                                          <p:val>
                                            <p:strVal val="#ppt_x"/>
                                          </p:val>
                                        </p:tav>
                                      </p:tavLst>
                                    </p:anim>
                                    <p:anim calcmode="lin" valueType="num">
                                      <p:cBhvr>
                                        <p:cTn id="25" dur="500" fill="hold"/>
                                        <p:tgtEl>
                                          <p:spTgt spid="71"/>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anim calcmode="lin" valueType="num">
                                      <p:cBhvr>
                                        <p:cTn id="29" dur="500" fill="hold"/>
                                        <p:tgtEl>
                                          <p:spTgt spid="6"/>
                                        </p:tgtEl>
                                        <p:attrNameLst>
                                          <p:attrName>ppt_x</p:attrName>
                                        </p:attrNameLst>
                                      </p:cBhvr>
                                      <p:tavLst>
                                        <p:tav tm="0">
                                          <p:val>
                                            <p:strVal val="#ppt_x"/>
                                          </p:val>
                                        </p:tav>
                                        <p:tav tm="100000">
                                          <p:val>
                                            <p:strVal val="#ppt_x"/>
                                          </p:val>
                                        </p:tav>
                                      </p:tavLst>
                                    </p:anim>
                                    <p:anim calcmode="lin" valueType="num">
                                      <p:cBhvr>
                                        <p:cTn id="30" dur="500" fill="hold"/>
                                        <p:tgtEl>
                                          <p:spTgt spid="6"/>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500"/>
                                        <p:tgtEl>
                                          <p:spTgt spid="7"/>
                                        </p:tgtEl>
                                      </p:cBhvr>
                                    </p:animEffect>
                                    <p:anim calcmode="lin" valueType="num">
                                      <p:cBhvr>
                                        <p:cTn id="34" dur="500" fill="hold"/>
                                        <p:tgtEl>
                                          <p:spTgt spid="7"/>
                                        </p:tgtEl>
                                        <p:attrNameLst>
                                          <p:attrName>ppt_x</p:attrName>
                                        </p:attrNameLst>
                                      </p:cBhvr>
                                      <p:tavLst>
                                        <p:tav tm="0">
                                          <p:val>
                                            <p:strVal val="#ppt_x"/>
                                          </p:val>
                                        </p:tav>
                                        <p:tav tm="100000">
                                          <p:val>
                                            <p:strVal val="#ppt_x"/>
                                          </p:val>
                                        </p:tav>
                                      </p:tavLst>
                                    </p:anim>
                                    <p:anim calcmode="lin" valueType="num">
                                      <p:cBhvr>
                                        <p:cTn id="35" dur="500" fill="hold"/>
                                        <p:tgtEl>
                                          <p:spTgt spid="7"/>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fade">
                                      <p:cBhvr>
                                        <p:cTn id="38" dur="500"/>
                                        <p:tgtEl>
                                          <p:spTgt spid="4"/>
                                        </p:tgtEl>
                                      </p:cBhvr>
                                    </p:animEffect>
                                    <p:anim calcmode="lin" valueType="num">
                                      <p:cBhvr>
                                        <p:cTn id="39" dur="500" fill="hold"/>
                                        <p:tgtEl>
                                          <p:spTgt spid="4"/>
                                        </p:tgtEl>
                                        <p:attrNameLst>
                                          <p:attrName>ppt_x</p:attrName>
                                        </p:attrNameLst>
                                      </p:cBhvr>
                                      <p:tavLst>
                                        <p:tav tm="0">
                                          <p:val>
                                            <p:strVal val="#ppt_x"/>
                                          </p:val>
                                        </p:tav>
                                        <p:tav tm="100000">
                                          <p:val>
                                            <p:strVal val="#ppt_x"/>
                                          </p:val>
                                        </p:tav>
                                      </p:tavLst>
                                    </p:anim>
                                    <p:anim calcmode="lin" valueType="num">
                                      <p:cBhvr>
                                        <p:cTn id="40" dur="500" fill="hold"/>
                                        <p:tgtEl>
                                          <p:spTgt spid="4"/>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500"/>
                                        <p:tgtEl>
                                          <p:spTgt spid="5"/>
                                        </p:tgtEl>
                                      </p:cBhvr>
                                    </p:animEffect>
                                    <p:anim calcmode="lin" valueType="num">
                                      <p:cBhvr>
                                        <p:cTn id="44" dur="500" fill="hold"/>
                                        <p:tgtEl>
                                          <p:spTgt spid="5"/>
                                        </p:tgtEl>
                                        <p:attrNameLst>
                                          <p:attrName>ppt_x</p:attrName>
                                        </p:attrNameLst>
                                      </p:cBhvr>
                                      <p:tavLst>
                                        <p:tav tm="0">
                                          <p:val>
                                            <p:strVal val="#ppt_x"/>
                                          </p:val>
                                        </p:tav>
                                        <p:tav tm="100000">
                                          <p:val>
                                            <p:strVal val="#ppt_x"/>
                                          </p:val>
                                        </p:tav>
                                      </p:tavLst>
                                    </p:anim>
                                    <p:anim calcmode="lin" valueType="num">
                                      <p:cBhvr>
                                        <p:cTn id="45"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P spid="68" grpId="0"/>
      <p:bldP spid="69" grpId="0"/>
      <p:bldP spid="71" grpId="0"/>
      <p:bldP spid="4" grpId="0"/>
      <p:bldP spid="5" grpId="0"/>
      <p:bldP spid="6" grpId="0"/>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dk2">
            <a:alpha val="53000"/>
          </a:schemeClr>
        </a:solidFill>
        <a:effectLst/>
      </p:bgPr>
    </p:bg>
    <p:spTree>
      <p:nvGrpSpPr>
        <p:cNvPr id="1" name="Shape 336"/>
        <p:cNvGrpSpPr/>
        <p:nvPr/>
      </p:nvGrpSpPr>
      <p:grpSpPr>
        <a:xfrm>
          <a:off x="0" y="0"/>
          <a:ext cx="0" cy="0"/>
          <a:chOff x="0" y="0"/>
          <a:chExt cx="0" cy="0"/>
        </a:xfrm>
      </p:grpSpPr>
      <p:sp>
        <p:nvSpPr>
          <p:cNvPr id="15" name="Google Shape;1676;p27"/>
          <p:cNvSpPr/>
          <p:nvPr/>
        </p:nvSpPr>
        <p:spPr>
          <a:xfrm>
            <a:off x="3353809" y="338732"/>
            <a:ext cx="2566395" cy="606133"/>
          </a:xfrm>
          <a:prstGeom prst="roundRect">
            <a:avLst>
              <a:gd name="adj" fmla="val 50000"/>
            </a:avLst>
          </a:prstGeom>
          <a:ln>
            <a:headEnd type="none" w="sm" len="sm"/>
            <a:tailEnd type="none" w="sm" len="sm"/>
          </a:ln>
        </p:spPr>
        <p:style>
          <a:lnRef idx="3">
            <a:schemeClr val="lt1"/>
          </a:lnRef>
          <a:fillRef idx="1">
            <a:schemeClr val="accent2"/>
          </a:fillRef>
          <a:effectRef idx="1">
            <a:schemeClr val="accent2"/>
          </a:effectRef>
          <a:fontRef idx="minor">
            <a:schemeClr val="lt1"/>
          </a:fontRef>
        </p:style>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500" b="1" i="0" u="none" strike="noStrike" kern="0" cap="none" spc="0" normalizeH="0" baseline="0" noProof="0" smtClean="0">
                <a:ln>
                  <a:noFill/>
                </a:ln>
                <a:solidFill>
                  <a:schemeClr val="bg1">
                    <a:lumMod val="50000"/>
                  </a:schemeClr>
                </a:solidFill>
                <a:effectLst/>
                <a:uLnTx/>
                <a:uFillTx/>
                <a:ea typeface="Bad Script"/>
                <a:cs typeface="Bad Script"/>
                <a:sym typeface="Bad Script"/>
              </a:rPr>
              <a:t>VẬN DỤNG</a:t>
            </a:r>
            <a:endParaRPr kumimoji="0" sz="2500" b="1" i="0" u="none" strike="noStrike" kern="0" cap="none" spc="0" normalizeH="0" baseline="0" noProof="0" smtClean="0">
              <a:ln>
                <a:noFill/>
              </a:ln>
              <a:solidFill>
                <a:schemeClr val="bg1">
                  <a:lumMod val="50000"/>
                </a:schemeClr>
              </a:solidFill>
              <a:effectLst/>
              <a:uLnTx/>
              <a:uFillTx/>
              <a:ea typeface="Bad Script"/>
              <a:cs typeface="Bad Script"/>
              <a:sym typeface="Bad Script"/>
            </a:endParaRPr>
          </a:p>
        </p:txBody>
      </p:sp>
      <p:sp>
        <p:nvSpPr>
          <p:cNvPr id="6" name="Rectangle 5"/>
          <p:cNvSpPr/>
          <p:nvPr/>
        </p:nvSpPr>
        <p:spPr>
          <a:xfrm>
            <a:off x="182880" y="1874121"/>
            <a:ext cx="5065776" cy="2949525"/>
          </a:xfrm>
          <a:prstGeom prst="rect">
            <a:avLst/>
          </a:prstGeom>
        </p:spPr>
        <p:txBody>
          <a:bodyPr wrap="square">
            <a:spAutoFit/>
          </a:bodyPr>
          <a:lstStyle/>
          <a:p>
            <a:pPr algn="just">
              <a:lnSpc>
                <a:spcPct val="150000"/>
              </a:lnSpc>
            </a:pPr>
            <a:r>
              <a:rPr lang="vi-VN" sz="1800" smtClean="0">
                <a:latin typeface="+mn-lt"/>
              </a:rPr>
              <a:t>Cây </a:t>
            </a:r>
            <a:r>
              <a:rPr lang="vi-VN" sz="1800">
                <a:latin typeface="+mn-lt"/>
              </a:rPr>
              <a:t>cầu AB bắc qua một con sông có chiều rộng 300 m. Để đo khoảng cách giữa hai điểm C và D trên hai bờ con sông, người ta chọn một điểm E trên đường thẳng AB sao cho ba điểm E, C, D thẳng hàng. Trên mặt đất, người ta đo được AE = </a:t>
            </a:r>
            <a:r>
              <a:rPr lang="vi-VN" sz="1800" smtClean="0">
                <a:latin typeface="+mn-lt"/>
              </a:rPr>
              <a:t>400m</a:t>
            </a:r>
            <a:r>
              <a:rPr lang="vi-VN" sz="1800">
                <a:latin typeface="+mn-lt"/>
              </a:rPr>
              <a:t>, EC = 500 m. Theo em, người ta tính khoảng cách giữa C và D như thế nào?</a:t>
            </a:r>
          </a:p>
        </p:txBody>
      </p:sp>
      <p:pic>
        <p:nvPicPr>
          <p:cNvPr id="21" name="Picture 20"/>
          <p:cNvPicPr>
            <a:picLocks noChangeAspect="1"/>
          </p:cNvPicPr>
          <p:nvPr/>
        </p:nvPicPr>
        <p:blipFill>
          <a:blip r:embed="rId3"/>
          <a:stretch>
            <a:fillRect/>
          </a:stretch>
        </p:blipFill>
        <p:spPr>
          <a:xfrm>
            <a:off x="5312664" y="2148840"/>
            <a:ext cx="3595283" cy="2848356"/>
          </a:xfrm>
          <a:prstGeom prst="rect">
            <a:avLst/>
          </a:prstGeom>
        </p:spPr>
      </p:pic>
      <p:sp>
        <p:nvSpPr>
          <p:cNvPr id="7" name="Rectangle 6"/>
          <p:cNvSpPr/>
          <p:nvPr/>
        </p:nvSpPr>
        <p:spPr>
          <a:xfrm>
            <a:off x="1851660" y="1201029"/>
            <a:ext cx="6793992" cy="456535"/>
          </a:xfrm>
          <a:prstGeom prst="rect">
            <a:avLst/>
          </a:prstGeom>
        </p:spPr>
        <p:txBody>
          <a:bodyPr wrap="square">
            <a:spAutoFit/>
          </a:bodyPr>
          <a:lstStyle/>
          <a:p>
            <a:pPr lvl="0" algn="just">
              <a:lnSpc>
                <a:spcPct val="150000"/>
              </a:lnSpc>
            </a:pPr>
            <a:r>
              <a:rPr lang="vi-VN" sz="1800" b="1">
                <a:solidFill>
                  <a:srgbClr val="008000"/>
                </a:solidFill>
                <a:latin typeface="Arial" panose="020B0604020202020204" pitchFamily="34" charset="0"/>
              </a:rPr>
              <a:t> </a:t>
            </a:r>
            <a:r>
              <a:rPr lang="vi-VN" sz="1800" b="1">
                <a:latin typeface="Arial" panose="020B0604020202020204" pitchFamily="34" charset="0"/>
              </a:rPr>
              <a:t>Em hãy trả lời câu hỏi trong </a:t>
            </a:r>
            <a:r>
              <a:rPr lang="vi-VN" sz="1800" b="1" i="1">
                <a:latin typeface="Arial" panose="020B0604020202020204" pitchFamily="34" charset="0"/>
              </a:rPr>
              <a:t>tình</a:t>
            </a:r>
            <a:r>
              <a:rPr lang="vi-VN" sz="1800" b="1">
                <a:latin typeface="Arial" panose="020B0604020202020204" pitchFamily="34" charset="0"/>
              </a:rPr>
              <a:t> </a:t>
            </a:r>
            <a:r>
              <a:rPr lang="vi-VN" sz="1800" b="1" i="1">
                <a:latin typeface="Arial" panose="020B0604020202020204" pitchFamily="34" charset="0"/>
              </a:rPr>
              <a:t>huống mở đầu</a:t>
            </a:r>
            <a:r>
              <a:rPr lang="vi-VN" sz="1800" b="1">
                <a:latin typeface="Arial" panose="020B0604020202020204" pitchFamily="34" charset="0"/>
              </a:rPr>
              <a:t>.</a:t>
            </a:r>
          </a:p>
        </p:txBody>
      </p:sp>
      <p:pic>
        <p:nvPicPr>
          <p:cNvPr id="8" name="Picture 7"/>
          <p:cNvPicPr>
            <a:picLocks noChangeAspect="1"/>
          </p:cNvPicPr>
          <p:nvPr/>
        </p:nvPicPr>
        <p:blipFill>
          <a:blip r:embed="rId4"/>
          <a:stretch>
            <a:fillRect/>
          </a:stretch>
        </p:blipFill>
        <p:spPr>
          <a:xfrm rot="20665749">
            <a:off x="8191165" y="1408185"/>
            <a:ext cx="660024" cy="990036"/>
          </a:xfrm>
          <a:prstGeom prst="rect">
            <a:avLst/>
          </a:prstGeom>
        </p:spPr>
      </p:pic>
      <p:pic>
        <p:nvPicPr>
          <p:cNvPr id="22" name="Picture 21"/>
          <p:cNvPicPr>
            <a:picLocks noChangeAspect="1"/>
          </p:cNvPicPr>
          <p:nvPr/>
        </p:nvPicPr>
        <p:blipFill>
          <a:blip r:embed="rId5"/>
          <a:stretch>
            <a:fillRect/>
          </a:stretch>
        </p:blipFill>
        <p:spPr>
          <a:xfrm>
            <a:off x="155448" y="144316"/>
            <a:ext cx="973829" cy="874524"/>
          </a:xfrm>
          <a:prstGeom prst="rect">
            <a:avLst/>
          </a:prstGeom>
        </p:spPr>
      </p:pic>
    </p:spTree>
    <p:extLst>
      <p:ext uri="{BB962C8B-B14F-4D97-AF65-F5344CB8AC3E}">
        <p14:creationId xmlns:p14="http://schemas.microsoft.com/office/powerpoint/2010/main" val="2202541426"/>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anim calcmode="lin" valueType="num">
                                      <p:cBhvr>
                                        <p:cTn id="15" dur="500" fill="hold"/>
                                        <p:tgtEl>
                                          <p:spTgt spid="7"/>
                                        </p:tgtEl>
                                        <p:attrNameLst>
                                          <p:attrName>ppt_x</p:attrName>
                                        </p:attrNameLst>
                                      </p:cBhvr>
                                      <p:tavLst>
                                        <p:tav tm="0">
                                          <p:val>
                                            <p:strVal val="#ppt_x"/>
                                          </p:val>
                                        </p:tav>
                                        <p:tav tm="100000">
                                          <p:val>
                                            <p:strVal val="#ppt_x"/>
                                          </p:val>
                                        </p:tav>
                                      </p:tavLst>
                                    </p:anim>
                                    <p:anim calcmode="lin" valueType="num">
                                      <p:cBhvr>
                                        <p:cTn id="16" dur="500" fill="hold"/>
                                        <p:tgtEl>
                                          <p:spTgt spid="7"/>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anim calcmode="lin" valueType="num">
                                      <p:cBhvr>
                                        <p:cTn id="20" dur="500" fill="hold"/>
                                        <p:tgtEl>
                                          <p:spTgt spid="6"/>
                                        </p:tgtEl>
                                        <p:attrNameLst>
                                          <p:attrName>ppt_x</p:attrName>
                                        </p:attrNameLst>
                                      </p:cBhvr>
                                      <p:tavLst>
                                        <p:tav tm="0">
                                          <p:val>
                                            <p:strVal val="#ppt_x"/>
                                          </p:val>
                                        </p:tav>
                                        <p:tav tm="100000">
                                          <p:val>
                                            <p:strVal val="#ppt_x"/>
                                          </p:val>
                                        </p:tav>
                                      </p:tavLst>
                                    </p:anim>
                                    <p:anim calcmode="lin" valueType="num">
                                      <p:cBhvr>
                                        <p:cTn id="21" dur="500" fill="hold"/>
                                        <p:tgtEl>
                                          <p:spTgt spid="6"/>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anim calcmode="lin" valueType="num">
                                      <p:cBhvr>
                                        <p:cTn id="25" dur="500" fill="hold"/>
                                        <p:tgtEl>
                                          <p:spTgt spid="21"/>
                                        </p:tgtEl>
                                        <p:attrNameLst>
                                          <p:attrName>ppt_x</p:attrName>
                                        </p:attrNameLst>
                                      </p:cBhvr>
                                      <p:tavLst>
                                        <p:tav tm="0">
                                          <p:val>
                                            <p:strVal val="#ppt_x"/>
                                          </p:val>
                                        </p:tav>
                                        <p:tav tm="100000">
                                          <p:val>
                                            <p:strVal val="#ppt_x"/>
                                          </p:val>
                                        </p:tav>
                                      </p:tavLst>
                                    </p:anim>
                                    <p:anim calcmode="lin" valueType="num">
                                      <p:cBhvr>
                                        <p:cTn id="26" dur="500" fill="hold"/>
                                        <p:tgtEl>
                                          <p:spTgt spid="21"/>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anim calcmode="lin" valueType="num">
                                      <p:cBhvr>
                                        <p:cTn id="30" dur="500" fill="hold"/>
                                        <p:tgtEl>
                                          <p:spTgt spid="8"/>
                                        </p:tgtEl>
                                        <p:attrNameLst>
                                          <p:attrName>ppt_x</p:attrName>
                                        </p:attrNameLst>
                                      </p:cBhvr>
                                      <p:tavLst>
                                        <p:tav tm="0">
                                          <p:val>
                                            <p:strVal val="#ppt_x"/>
                                          </p:val>
                                        </p:tav>
                                        <p:tav tm="100000">
                                          <p:val>
                                            <p:strVal val="#ppt_x"/>
                                          </p:val>
                                        </p:tav>
                                      </p:tavLst>
                                    </p:anim>
                                    <p:anim calcmode="lin" valueType="num">
                                      <p:cBhvr>
                                        <p:cTn id="31"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6"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pic>
        <p:nvPicPr>
          <p:cNvPr id="19" name="Picture 18"/>
          <p:cNvPicPr>
            <a:picLocks noChangeAspect="1"/>
          </p:cNvPicPr>
          <p:nvPr/>
        </p:nvPicPr>
        <p:blipFill>
          <a:blip r:embed="rId3"/>
          <a:stretch>
            <a:fillRect/>
          </a:stretch>
        </p:blipFill>
        <p:spPr>
          <a:xfrm>
            <a:off x="2902223" y="3478730"/>
            <a:ext cx="3490623" cy="635033"/>
          </a:xfrm>
          <a:prstGeom prst="rect">
            <a:avLst/>
          </a:prstGeom>
        </p:spPr>
      </p:pic>
      <p:pic>
        <p:nvPicPr>
          <p:cNvPr id="20" name="Picture 19"/>
          <p:cNvPicPr>
            <a:picLocks noChangeAspect="1"/>
          </p:cNvPicPr>
          <p:nvPr/>
        </p:nvPicPr>
        <p:blipFill>
          <a:blip r:embed="rId3"/>
          <a:stretch>
            <a:fillRect/>
          </a:stretch>
        </p:blipFill>
        <p:spPr>
          <a:xfrm>
            <a:off x="226401" y="2476869"/>
            <a:ext cx="692186" cy="635033"/>
          </a:xfrm>
          <a:prstGeom prst="rect">
            <a:avLst/>
          </a:prstGeom>
        </p:spPr>
      </p:pic>
      <p:pic>
        <p:nvPicPr>
          <p:cNvPr id="21" name="Picture 20"/>
          <p:cNvPicPr>
            <a:picLocks noChangeAspect="1"/>
          </p:cNvPicPr>
          <p:nvPr/>
        </p:nvPicPr>
        <p:blipFill>
          <a:blip r:embed="rId3"/>
          <a:stretch>
            <a:fillRect/>
          </a:stretch>
        </p:blipFill>
        <p:spPr>
          <a:xfrm>
            <a:off x="7151988" y="1482957"/>
            <a:ext cx="692186" cy="635033"/>
          </a:xfrm>
          <a:prstGeom prst="rect">
            <a:avLst/>
          </a:prstGeom>
        </p:spPr>
      </p:pic>
      <p:sp>
        <p:nvSpPr>
          <p:cNvPr id="22" name="Google Shape;2675;p42"/>
          <p:cNvSpPr txBox="1">
            <a:spLocks/>
          </p:cNvSpPr>
          <p:nvPr/>
        </p:nvSpPr>
        <p:spPr>
          <a:xfrm>
            <a:off x="509251" y="1028582"/>
            <a:ext cx="8070205" cy="11613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Mukta"/>
              <a:buNone/>
              <a:defRPr sz="5000" b="1" i="0" u="none" strike="noStrike" cap="none">
                <a:solidFill>
                  <a:schemeClr val="dk1"/>
                </a:solidFill>
                <a:latin typeface="Mukta"/>
                <a:ea typeface="Mukta"/>
                <a:cs typeface="Mukta"/>
                <a:sym typeface="Mukta"/>
              </a:defRPr>
            </a:lvl1pPr>
            <a:lvl2pPr marR="0" lvl="1" algn="ctr" rtl="0">
              <a:lnSpc>
                <a:spcPct val="100000"/>
              </a:lnSpc>
              <a:spcBef>
                <a:spcPts val="0"/>
              </a:spcBef>
              <a:spcAft>
                <a:spcPts val="0"/>
              </a:spcAft>
              <a:buClr>
                <a:schemeClr val="dk1"/>
              </a:buClr>
              <a:buSzPts val="5200"/>
              <a:buFont typeface="Mukta"/>
              <a:buNone/>
              <a:defRPr sz="5200" b="1" i="0" u="none" strike="noStrike" cap="none">
                <a:solidFill>
                  <a:schemeClr val="dk1"/>
                </a:solidFill>
                <a:latin typeface="Mukta"/>
                <a:ea typeface="Mukta"/>
                <a:cs typeface="Mukta"/>
                <a:sym typeface="Mukta"/>
              </a:defRPr>
            </a:lvl2pPr>
            <a:lvl3pPr marR="0" lvl="2" algn="ctr" rtl="0">
              <a:lnSpc>
                <a:spcPct val="100000"/>
              </a:lnSpc>
              <a:spcBef>
                <a:spcPts val="0"/>
              </a:spcBef>
              <a:spcAft>
                <a:spcPts val="0"/>
              </a:spcAft>
              <a:buClr>
                <a:schemeClr val="dk1"/>
              </a:buClr>
              <a:buSzPts val="5200"/>
              <a:buFont typeface="Mukta"/>
              <a:buNone/>
              <a:defRPr sz="5200" b="1" i="0" u="none" strike="noStrike" cap="none">
                <a:solidFill>
                  <a:schemeClr val="dk1"/>
                </a:solidFill>
                <a:latin typeface="Mukta"/>
                <a:ea typeface="Mukta"/>
                <a:cs typeface="Mukta"/>
                <a:sym typeface="Mukta"/>
              </a:defRPr>
            </a:lvl3pPr>
            <a:lvl4pPr marR="0" lvl="3" algn="ctr" rtl="0">
              <a:lnSpc>
                <a:spcPct val="100000"/>
              </a:lnSpc>
              <a:spcBef>
                <a:spcPts val="0"/>
              </a:spcBef>
              <a:spcAft>
                <a:spcPts val="0"/>
              </a:spcAft>
              <a:buClr>
                <a:schemeClr val="dk1"/>
              </a:buClr>
              <a:buSzPts val="5200"/>
              <a:buFont typeface="Mukta"/>
              <a:buNone/>
              <a:defRPr sz="5200" b="1" i="0" u="none" strike="noStrike" cap="none">
                <a:solidFill>
                  <a:schemeClr val="dk1"/>
                </a:solidFill>
                <a:latin typeface="Mukta"/>
                <a:ea typeface="Mukta"/>
                <a:cs typeface="Mukta"/>
                <a:sym typeface="Mukta"/>
              </a:defRPr>
            </a:lvl4pPr>
            <a:lvl5pPr marR="0" lvl="4" algn="ctr" rtl="0">
              <a:lnSpc>
                <a:spcPct val="100000"/>
              </a:lnSpc>
              <a:spcBef>
                <a:spcPts val="0"/>
              </a:spcBef>
              <a:spcAft>
                <a:spcPts val="0"/>
              </a:spcAft>
              <a:buClr>
                <a:schemeClr val="dk1"/>
              </a:buClr>
              <a:buSzPts val="5200"/>
              <a:buFont typeface="Mukta"/>
              <a:buNone/>
              <a:defRPr sz="5200" b="1" i="0" u="none" strike="noStrike" cap="none">
                <a:solidFill>
                  <a:schemeClr val="dk1"/>
                </a:solidFill>
                <a:latin typeface="Mukta"/>
                <a:ea typeface="Mukta"/>
                <a:cs typeface="Mukta"/>
                <a:sym typeface="Mukta"/>
              </a:defRPr>
            </a:lvl5pPr>
            <a:lvl6pPr marR="0" lvl="5" algn="ctr" rtl="0">
              <a:lnSpc>
                <a:spcPct val="100000"/>
              </a:lnSpc>
              <a:spcBef>
                <a:spcPts val="0"/>
              </a:spcBef>
              <a:spcAft>
                <a:spcPts val="0"/>
              </a:spcAft>
              <a:buClr>
                <a:schemeClr val="dk1"/>
              </a:buClr>
              <a:buSzPts val="5200"/>
              <a:buFont typeface="Mukta"/>
              <a:buNone/>
              <a:defRPr sz="5200" b="1" i="0" u="none" strike="noStrike" cap="none">
                <a:solidFill>
                  <a:schemeClr val="dk1"/>
                </a:solidFill>
                <a:latin typeface="Mukta"/>
                <a:ea typeface="Mukta"/>
                <a:cs typeface="Mukta"/>
                <a:sym typeface="Mukta"/>
              </a:defRPr>
            </a:lvl6pPr>
            <a:lvl7pPr marR="0" lvl="6" algn="ctr" rtl="0">
              <a:lnSpc>
                <a:spcPct val="100000"/>
              </a:lnSpc>
              <a:spcBef>
                <a:spcPts val="0"/>
              </a:spcBef>
              <a:spcAft>
                <a:spcPts val="0"/>
              </a:spcAft>
              <a:buClr>
                <a:schemeClr val="dk1"/>
              </a:buClr>
              <a:buSzPts val="5200"/>
              <a:buFont typeface="Mukta"/>
              <a:buNone/>
              <a:defRPr sz="5200" b="1" i="0" u="none" strike="noStrike" cap="none">
                <a:solidFill>
                  <a:schemeClr val="dk1"/>
                </a:solidFill>
                <a:latin typeface="Mukta"/>
                <a:ea typeface="Mukta"/>
                <a:cs typeface="Mukta"/>
                <a:sym typeface="Mukta"/>
              </a:defRPr>
            </a:lvl7pPr>
            <a:lvl8pPr marR="0" lvl="7" algn="ctr" rtl="0">
              <a:lnSpc>
                <a:spcPct val="100000"/>
              </a:lnSpc>
              <a:spcBef>
                <a:spcPts val="0"/>
              </a:spcBef>
              <a:spcAft>
                <a:spcPts val="0"/>
              </a:spcAft>
              <a:buClr>
                <a:schemeClr val="dk1"/>
              </a:buClr>
              <a:buSzPts val="5200"/>
              <a:buFont typeface="Mukta"/>
              <a:buNone/>
              <a:defRPr sz="5200" b="1" i="0" u="none" strike="noStrike" cap="none">
                <a:solidFill>
                  <a:schemeClr val="dk1"/>
                </a:solidFill>
                <a:latin typeface="Mukta"/>
                <a:ea typeface="Mukta"/>
                <a:cs typeface="Mukta"/>
                <a:sym typeface="Mukta"/>
              </a:defRPr>
            </a:lvl8pPr>
            <a:lvl9pPr marR="0" lvl="8" algn="ctr" rtl="0">
              <a:lnSpc>
                <a:spcPct val="100000"/>
              </a:lnSpc>
              <a:spcBef>
                <a:spcPts val="0"/>
              </a:spcBef>
              <a:spcAft>
                <a:spcPts val="0"/>
              </a:spcAft>
              <a:buClr>
                <a:schemeClr val="dk1"/>
              </a:buClr>
              <a:buSzPts val="5200"/>
              <a:buFont typeface="Mukta"/>
              <a:buNone/>
              <a:defRPr sz="5200" b="1" i="0" u="none" strike="noStrike" cap="none">
                <a:solidFill>
                  <a:schemeClr val="dk1"/>
                </a:solidFill>
                <a:latin typeface="Mukta"/>
                <a:ea typeface="Mukta"/>
                <a:cs typeface="Mukta"/>
                <a:sym typeface="Mukta"/>
              </a:defRPr>
            </a:lvl9pPr>
          </a:lstStyle>
          <a:p>
            <a:r>
              <a:rPr lang="vi-VN" sz="4100">
                <a:solidFill>
                  <a:schemeClr val="tx1">
                    <a:lumMod val="50000"/>
                  </a:schemeClr>
                </a:solidFill>
                <a:latin typeface="+mn-lt"/>
              </a:rPr>
              <a:t>CHƯƠNG IV: ĐỊNH LÍ THALÈS</a:t>
            </a:r>
          </a:p>
        </p:txBody>
      </p:sp>
      <p:sp>
        <p:nvSpPr>
          <p:cNvPr id="23" name="Rectangle 22"/>
          <p:cNvSpPr/>
          <p:nvPr/>
        </p:nvSpPr>
        <p:spPr>
          <a:xfrm>
            <a:off x="1349960" y="2189882"/>
            <a:ext cx="6595147" cy="1824923"/>
          </a:xfrm>
          <a:prstGeom prst="rect">
            <a:avLst/>
          </a:prstGeom>
        </p:spPr>
        <p:txBody>
          <a:bodyPr wrap="square">
            <a:spAutoFit/>
          </a:bodyPr>
          <a:lstStyle/>
          <a:p>
            <a:pPr lvl="0" algn="ctr" defTabSz="457200">
              <a:lnSpc>
                <a:spcPct val="150000"/>
              </a:lnSpc>
              <a:buClrTx/>
              <a:defRPr/>
            </a:pPr>
            <a:r>
              <a:rPr lang="vi-VN" sz="4000" b="1">
                <a:solidFill>
                  <a:srgbClr val="C00000"/>
                </a:solidFill>
                <a:latin typeface="Arial" panose="020B0604020202020204" pitchFamily="34" charset="0"/>
                <a:ea typeface="Calibri" panose="020F0502020204030204" pitchFamily="34" charset="0"/>
                <a:cs typeface="Arial" panose="020B0604020202020204" pitchFamily="34" charset="0"/>
              </a:rPr>
              <a:t>BÀI 15: ĐỊNH LÍ THALÈS TRONG TAM GIÁC </a:t>
            </a:r>
            <a:endParaRPr lang="en-US" sz="4000" b="1" dirty="0">
              <a:solidFill>
                <a:srgbClr val="C00000"/>
              </a:solidFill>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798632375"/>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dk2">
            <a:alpha val="53000"/>
          </a:schemeClr>
        </a:solidFill>
        <a:effectLst/>
      </p:bgPr>
    </p:bg>
    <p:spTree>
      <p:nvGrpSpPr>
        <p:cNvPr id="1" name="Shape 336"/>
        <p:cNvGrpSpPr/>
        <p:nvPr/>
      </p:nvGrpSpPr>
      <p:grpSpPr>
        <a:xfrm>
          <a:off x="0" y="0"/>
          <a:ext cx="0" cy="0"/>
          <a:chOff x="0" y="0"/>
          <a:chExt cx="0" cy="0"/>
        </a:xfrm>
      </p:grpSpPr>
      <p:pic>
        <p:nvPicPr>
          <p:cNvPr id="21" name="Picture 20"/>
          <p:cNvPicPr>
            <a:picLocks noChangeAspect="1"/>
          </p:cNvPicPr>
          <p:nvPr/>
        </p:nvPicPr>
        <p:blipFill>
          <a:blip r:embed="rId3"/>
          <a:stretch>
            <a:fillRect/>
          </a:stretch>
        </p:blipFill>
        <p:spPr>
          <a:xfrm>
            <a:off x="271141" y="1081576"/>
            <a:ext cx="3595283" cy="2848356"/>
          </a:xfrm>
          <a:prstGeom prst="rect">
            <a:avLst/>
          </a:prstGeom>
        </p:spPr>
      </p:pic>
      <p:pic>
        <p:nvPicPr>
          <p:cNvPr id="22" name="Picture 21"/>
          <p:cNvPicPr>
            <a:picLocks noChangeAspect="1"/>
          </p:cNvPicPr>
          <p:nvPr/>
        </p:nvPicPr>
        <p:blipFill>
          <a:blip r:embed="rId4"/>
          <a:stretch>
            <a:fillRect/>
          </a:stretch>
        </p:blipFill>
        <p:spPr>
          <a:xfrm>
            <a:off x="356617" y="4268642"/>
            <a:ext cx="739210" cy="663830"/>
          </a:xfrm>
          <a:prstGeom prst="rect">
            <a:avLst/>
          </a:prstGeom>
        </p:spPr>
      </p:pic>
      <p:sp>
        <p:nvSpPr>
          <p:cNvPr id="9" name="Oval Callout 8"/>
          <p:cNvSpPr/>
          <p:nvPr/>
        </p:nvSpPr>
        <p:spPr>
          <a:xfrm>
            <a:off x="4114800" y="228975"/>
            <a:ext cx="978408" cy="469469"/>
          </a:xfrm>
          <a:prstGeom prst="wedgeEllipseCallout">
            <a:avLst>
              <a:gd name="adj1" fmla="val -21768"/>
              <a:gd name="adj2" fmla="val 41075"/>
            </a:avLst>
          </a:prstGeom>
          <a:solidFill>
            <a:schemeClr val="accent2">
              <a:lumMod val="40000"/>
              <a:lumOff val="60000"/>
            </a:schemeClr>
          </a:solidFill>
          <a:ln w="12700"/>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vi-VN" sz="2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sym typeface="Arial"/>
              </a:rPr>
              <a:t>Giải</a:t>
            </a:r>
            <a:endParaRPr kumimoji="0" lang="en-US" sz="2000" b="1" i="0" u="none" strike="noStrike" kern="1200" cap="none" spc="0" normalizeH="0" baseline="0" noProof="0" dirty="0">
              <a:ln>
                <a:noFill/>
              </a:ln>
              <a:solidFill>
                <a:prstClr val="black"/>
              </a:solidFill>
              <a:effectLst/>
              <a:uLnTx/>
              <a:uFillTx/>
              <a:latin typeface="Calibri"/>
              <a:ea typeface="+mn-ea"/>
              <a:cs typeface="+mn-cs"/>
              <a:sym typeface="Arial"/>
            </a:endParaRPr>
          </a:p>
        </p:txBody>
      </p:sp>
      <p:sp>
        <p:nvSpPr>
          <p:cNvPr id="2" name="Rectangle 1"/>
          <p:cNvSpPr/>
          <p:nvPr/>
        </p:nvSpPr>
        <p:spPr>
          <a:xfrm>
            <a:off x="4242816" y="887151"/>
            <a:ext cx="4572000" cy="1938992"/>
          </a:xfrm>
          <a:prstGeom prst="rect">
            <a:avLst/>
          </a:prstGeom>
        </p:spPr>
        <p:txBody>
          <a:bodyPr>
            <a:spAutoFit/>
          </a:bodyPr>
          <a:lstStyle/>
          <a:p>
            <a:pPr algn="just">
              <a:lnSpc>
                <a:spcPct val="150000"/>
              </a:lnSpc>
            </a:pPr>
            <a:r>
              <a:rPr lang="pt-BR" sz="2000" dirty="0">
                <a:latin typeface="+mj-lt"/>
                <a:ea typeface="Arial" panose="020B0604020202020204" pitchFamily="34" charset="0"/>
                <a:cs typeface="Times New Roman" panose="02020603050405020304" pitchFamily="18" charset="0"/>
              </a:rPr>
              <a:t>Hai cạnh AC và BD thuộc hai bờ của con sông nên AC // BD</a:t>
            </a:r>
            <a:endParaRPr lang="en-US" sz="2000" dirty="0">
              <a:effectLst/>
              <a:latin typeface="+mj-lt"/>
              <a:ea typeface="Arial" panose="020B0604020202020204" pitchFamily="34" charset="0"/>
              <a:cs typeface="Times New Roman" panose="02020603050405020304" pitchFamily="18" charset="0"/>
            </a:endParaRPr>
          </a:p>
          <a:p>
            <a:pPr algn="just">
              <a:lnSpc>
                <a:spcPct val="150000"/>
              </a:lnSpc>
            </a:pPr>
            <a:r>
              <a:rPr lang="pt-BR" sz="2000" dirty="0">
                <a:effectLst/>
                <a:latin typeface="+mj-lt"/>
                <a:ea typeface="Arial" panose="020B0604020202020204" pitchFamily="34" charset="0"/>
                <a:cs typeface="Times New Roman" panose="02020603050405020304" pitchFamily="18" charset="0"/>
              </a:rPr>
              <a:t>Xét tam </a:t>
            </a:r>
            <a:r>
              <a:rPr lang="pt-BR" sz="2000">
                <a:effectLst/>
                <a:latin typeface="+mj-lt"/>
                <a:ea typeface="Arial" panose="020B0604020202020204" pitchFamily="34" charset="0"/>
                <a:cs typeface="Times New Roman" panose="02020603050405020304" pitchFamily="18" charset="0"/>
              </a:rPr>
              <a:t>giác </a:t>
            </a:r>
            <a:r>
              <a:rPr lang="pt-BR" sz="2000" smtClean="0">
                <a:effectLst/>
                <a:latin typeface="+mj-lt"/>
                <a:ea typeface="Arial" panose="020B0604020202020204" pitchFamily="34" charset="0"/>
                <a:cs typeface="Times New Roman" panose="02020603050405020304" pitchFamily="18" charset="0"/>
              </a:rPr>
              <a:t>BED </a:t>
            </a:r>
            <a:r>
              <a:rPr lang="pt-BR" sz="2000" dirty="0">
                <a:effectLst/>
                <a:latin typeface="+mj-lt"/>
                <a:ea typeface="Arial" panose="020B0604020202020204" pitchFamily="34" charset="0"/>
                <a:cs typeface="Times New Roman" panose="02020603050405020304" pitchFamily="18" charset="0"/>
              </a:rPr>
              <a:t>có AC // BD nên theo định lí Thalès, ta có</a:t>
            </a:r>
            <a:r>
              <a:rPr lang="pt-BR" sz="2000" dirty="0" smtClean="0">
                <a:effectLst/>
                <a:latin typeface="+mj-lt"/>
                <a:ea typeface="Arial" panose="020B0604020202020204" pitchFamily="34" charset="0"/>
                <a:cs typeface="Times New Roman" panose="02020603050405020304" pitchFamily="18" charset="0"/>
              </a:rPr>
              <a:t>:</a:t>
            </a:r>
            <a:endParaRPr lang="en-US" sz="2000" dirty="0">
              <a:effectLst/>
              <a:latin typeface="+mj-lt"/>
              <a:ea typeface="Arial" panose="020B060402020202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3" name="Rectangle 2"/>
              <p:cNvSpPr/>
              <p:nvPr/>
            </p:nvSpPr>
            <p:spPr>
              <a:xfrm>
                <a:off x="4421124" y="2679770"/>
                <a:ext cx="2702052" cy="959686"/>
              </a:xfrm>
              <a:prstGeom prst="rect">
                <a:avLst/>
              </a:prstGeom>
            </p:spPr>
            <p:txBody>
              <a:bodyPr wrap="square">
                <a:spAutoFit/>
              </a:bodyPr>
              <a:lstStyle/>
              <a:p>
                <a:pPr lvl="0" algn="just">
                  <a:lnSpc>
                    <a:spcPct val="150000"/>
                  </a:lnSpc>
                </a:pPr>
                <a14:m>
                  <m:oMathPara xmlns:m="http://schemas.openxmlformats.org/officeDocument/2006/math">
                    <m:oMathParaPr>
                      <m:jc m:val="centerGroup"/>
                    </m:oMathParaPr>
                    <m:oMath xmlns:m="http://schemas.openxmlformats.org/officeDocument/2006/math">
                      <m:f>
                        <m:fPr>
                          <m:ctrlPr>
                            <a:rPr lang="en-US" sz="2000" i="1">
                              <a:latin typeface="Cambria Math" panose="02040503050406030204" pitchFamily="18" charset="0"/>
                              <a:ea typeface="Arial" panose="020B0604020202020204" pitchFamily="34" charset="0"/>
                              <a:cs typeface="Times New Roman" panose="02020603050405020304" pitchFamily="18" charset="0"/>
                            </a:rPr>
                          </m:ctrlPr>
                        </m:fPr>
                        <m:num>
                          <m:r>
                            <a:rPr lang="en-US" sz="2000" i="1">
                              <a:latin typeface="Cambria Math" panose="02040503050406030204" pitchFamily="18" charset="0"/>
                              <a:ea typeface="Arial" panose="020B0604020202020204" pitchFamily="34" charset="0"/>
                              <a:cs typeface="Times New Roman" panose="02020603050405020304" pitchFamily="18" charset="0"/>
                            </a:rPr>
                            <m:t>𝐴𝐸</m:t>
                          </m:r>
                        </m:num>
                        <m:den>
                          <m:r>
                            <a:rPr lang="en-US" sz="2000" i="1">
                              <a:latin typeface="Cambria Math" panose="02040503050406030204" pitchFamily="18" charset="0"/>
                              <a:ea typeface="Arial" panose="020B0604020202020204" pitchFamily="34" charset="0"/>
                              <a:cs typeface="Times New Roman" panose="02020603050405020304" pitchFamily="18" charset="0"/>
                            </a:rPr>
                            <m:t>𝐴𝐵</m:t>
                          </m:r>
                        </m:den>
                      </m:f>
                      <m:r>
                        <a:rPr lang="en-US" sz="2000" i="1">
                          <a:latin typeface="Cambria Math" panose="02040503050406030204" pitchFamily="18" charset="0"/>
                          <a:ea typeface="Arial" panose="020B0604020202020204" pitchFamily="34" charset="0"/>
                          <a:cs typeface="Times New Roman" panose="02020603050405020304" pitchFamily="18" charset="0"/>
                        </a:rPr>
                        <m:t>=</m:t>
                      </m:r>
                      <m:f>
                        <m:fPr>
                          <m:ctrlPr>
                            <a:rPr lang="en-US" sz="2000" i="1">
                              <a:latin typeface="Cambria Math" panose="02040503050406030204" pitchFamily="18" charset="0"/>
                              <a:ea typeface="Arial" panose="020B0604020202020204" pitchFamily="34" charset="0"/>
                              <a:cs typeface="Times New Roman" panose="02020603050405020304" pitchFamily="18" charset="0"/>
                            </a:rPr>
                          </m:ctrlPr>
                        </m:fPr>
                        <m:num>
                          <m:r>
                            <a:rPr lang="en-US" sz="2000" i="1">
                              <a:latin typeface="Cambria Math" panose="02040503050406030204" pitchFamily="18" charset="0"/>
                              <a:ea typeface="Arial" panose="020B0604020202020204" pitchFamily="34" charset="0"/>
                              <a:cs typeface="Times New Roman" panose="02020603050405020304" pitchFamily="18" charset="0"/>
                            </a:rPr>
                            <m:t>𝐶𝐸</m:t>
                          </m:r>
                        </m:num>
                        <m:den>
                          <m:r>
                            <a:rPr lang="en-US" sz="2000" i="1">
                              <a:latin typeface="Cambria Math" panose="02040503050406030204" pitchFamily="18" charset="0"/>
                              <a:ea typeface="Arial" panose="020B0604020202020204" pitchFamily="34" charset="0"/>
                              <a:cs typeface="Times New Roman" panose="02020603050405020304" pitchFamily="18" charset="0"/>
                            </a:rPr>
                            <m:t>𝐶𝐷</m:t>
                          </m:r>
                        </m:den>
                      </m:f>
                    </m:oMath>
                  </m:oMathPara>
                </a14:m>
                <a:endParaRPr lang="en-US" sz="2000"/>
              </a:p>
            </p:txBody>
          </p:sp>
        </mc:Choice>
        <mc:Fallback xmlns="">
          <p:sp>
            <p:nvSpPr>
              <p:cNvPr id="3" name="Rectangle 2"/>
              <p:cNvSpPr>
                <a:spLocks noRot="1" noChangeAspect="1" noMove="1" noResize="1" noEditPoints="1" noAdjustHandles="1" noChangeArrowheads="1" noChangeShapeType="1" noTextEdit="1"/>
              </p:cNvSpPr>
              <p:nvPr/>
            </p:nvSpPr>
            <p:spPr>
              <a:xfrm>
                <a:off x="4421124" y="2679770"/>
                <a:ext cx="2702052" cy="959686"/>
              </a:xfrm>
              <a:prstGeom prst="rect">
                <a:avLst/>
              </a:prstGeom>
              <a:blipFill>
                <a:blip r:embed="rId5"/>
                <a:stretch>
                  <a:fillRect/>
                </a:stretch>
              </a:blipFill>
            </p:spPr>
            <p:txBody>
              <a:bodyPr/>
              <a:lstStyle/>
              <a:p>
                <a:r>
                  <a:rPr lang="en-US">
                    <a:noFill/>
                  </a:rPr>
                  <a:t> </a:t>
                </a:r>
              </a:p>
            </p:txBody>
          </p:sp>
        </mc:Fallback>
      </mc:AlternateContent>
      <p:sp>
        <p:nvSpPr>
          <p:cNvPr id="4" name="Rectangle 3"/>
          <p:cNvSpPr/>
          <p:nvPr/>
        </p:nvSpPr>
        <p:spPr>
          <a:xfrm>
            <a:off x="3922031" y="3961545"/>
            <a:ext cx="5515320" cy="1015663"/>
          </a:xfrm>
          <a:prstGeom prst="rect">
            <a:avLst/>
          </a:prstGeom>
        </p:spPr>
        <p:txBody>
          <a:bodyPr wrap="square">
            <a:spAutoFit/>
          </a:bodyPr>
          <a:lstStyle/>
          <a:p>
            <a:pPr lvl="0" algn="just">
              <a:lnSpc>
                <a:spcPct val="150000"/>
              </a:lnSpc>
            </a:pPr>
            <a:endParaRPr lang="en-US" sz="2000">
              <a:ea typeface="Arial" panose="020B0604020202020204" pitchFamily="34" charset="0"/>
              <a:cs typeface="Times New Roman" panose="02020603050405020304" pitchFamily="18" charset="0"/>
            </a:endParaRPr>
          </a:p>
          <a:p>
            <a:pPr lvl="0">
              <a:lnSpc>
                <a:spcPct val="150000"/>
              </a:lnSpc>
            </a:pPr>
            <a:r>
              <a:rPr lang="en-US" sz="2000" smtClean="0">
                <a:ea typeface="Arial" panose="020B0604020202020204" pitchFamily="34" charset="0"/>
              </a:rPr>
              <a:t>Vậy </a:t>
            </a:r>
            <a:r>
              <a:rPr lang="en-US" sz="2000">
                <a:ea typeface="Arial" panose="020B0604020202020204" pitchFamily="34" charset="0"/>
              </a:rPr>
              <a:t>khoảng cách giữa C và D bằng 375 m.</a:t>
            </a:r>
            <a:endParaRPr lang="en-US" sz="2000"/>
          </a:p>
        </p:txBody>
      </p:sp>
      <p:grpSp>
        <p:nvGrpSpPr>
          <p:cNvPr id="11" name="Group 10"/>
          <p:cNvGrpSpPr/>
          <p:nvPr/>
        </p:nvGrpSpPr>
        <p:grpSpPr>
          <a:xfrm>
            <a:off x="6380571" y="2876767"/>
            <a:ext cx="1917609" cy="676852"/>
            <a:chOff x="5868507" y="3060867"/>
            <a:chExt cx="1917609" cy="676852"/>
          </a:xfrm>
        </p:grpSpPr>
        <mc:AlternateContent xmlns:mc="http://schemas.openxmlformats.org/markup-compatibility/2006" xmlns:a14="http://schemas.microsoft.com/office/drawing/2010/main">
          <mc:Choice Requires="a14">
            <p:sp>
              <p:nvSpPr>
                <p:cNvPr id="5" name="Rectangle 4"/>
                <p:cNvSpPr/>
                <p:nvPr/>
              </p:nvSpPr>
              <p:spPr>
                <a:xfrm>
                  <a:off x="6340079" y="3060867"/>
                  <a:ext cx="1446037" cy="67685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2000" i="1">
                                <a:latin typeface="Cambria Math" panose="02040503050406030204" pitchFamily="18" charset="0"/>
                                <a:ea typeface="Dotum" panose="020B0600000101010101" pitchFamily="34" charset="-127"/>
                                <a:cs typeface="Times New Roman" panose="02020603050405020304" pitchFamily="18" charset="0"/>
                              </a:rPr>
                            </m:ctrlPr>
                          </m:fPr>
                          <m:num>
                            <m:r>
                              <a:rPr lang="en-US" sz="2000" i="1">
                                <a:latin typeface="Cambria Math" panose="02040503050406030204" pitchFamily="18" charset="0"/>
                                <a:ea typeface="Dotum" panose="020B0600000101010101" pitchFamily="34" charset="-127"/>
                                <a:cs typeface="Times New Roman" panose="02020603050405020304" pitchFamily="18" charset="0"/>
                              </a:rPr>
                              <m:t>400</m:t>
                            </m:r>
                          </m:num>
                          <m:den>
                            <m:r>
                              <a:rPr lang="en-US" sz="2000" i="1">
                                <a:latin typeface="Cambria Math" panose="02040503050406030204" pitchFamily="18" charset="0"/>
                                <a:ea typeface="Dotum" panose="020B0600000101010101" pitchFamily="34" charset="-127"/>
                                <a:cs typeface="Times New Roman" panose="02020603050405020304" pitchFamily="18" charset="0"/>
                              </a:rPr>
                              <m:t>300</m:t>
                            </m:r>
                          </m:den>
                        </m:f>
                        <m:r>
                          <a:rPr lang="en-US" sz="2000" i="1">
                            <a:latin typeface="Cambria Math" panose="02040503050406030204" pitchFamily="18" charset="0"/>
                            <a:ea typeface="Dotum" panose="020B0600000101010101" pitchFamily="34" charset="-127"/>
                            <a:cs typeface="Times New Roman" panose="02020603050405020304" pitchFamily="18" charset="0"/>
                          </a:rPr>
                          <m:t>=</m:t>
                        </m:r>
                        <m:f>
                          <m:fPr>
                            <m:ctrlPr>
                              <a:rPr lang="en-US" sz="2000" i="1">
                                <a:latin typeface="Cambria Math" panose="02040503050406030204" pitchFamily="18" charset="0"/>
                                <a:ea typeface="Dotum" panose="020B0600000101010101" pitchFamily="34" charset="-127"/>
                                <a:cs typeface="Times New Roman" panose="02020603050405020304" pitchFamily="18" charset="0"/>
                              </a:rPr>
                            </m:ctrlPr>
                          </m:fPr>
                          <m:num>
                            <m:r>
                              <a:rPr lang="en-US" sz="2000" i="1">
                                <a:latin typeface="Cambria Math" panose="02040503050406030204" pitchFamily="18" charset="0"/>
                                <a:ea typeface="Dotum" panose="020B0600000101010101" pitchFamily="34" charset="-127"/>
                                <a:cs typeface="Times New Roman" panose="02020603050405020304" pitchFamily="18" charset="0"/>
                              </a:rPr>
                              <m:t>500</m:t>
                            </m:r>
                          </m:num>
                          <m:den>
                            <m:r>
                              <a:rPr lang="en-US" sz="2000" i="1">
                                <a:latin typeface="Cambria Math" panose="02040503050406030204" pitchFamily="18" charset="0"/>
                                <a:ea typeface="Dotum" panose="020B0600000101010101" pitchFamily="34" charset="-127"/>
                                <a:cs typeface="Times New Roman" panose="02020603050405020304" pitchFamily="18" charset="0"/>
                              </a:rPr>
                              <m:t>𝐶𝐷</m:t>
                            </m:r>
                          </m:den>
                        </m:f>
                      </m:oMath>
                    </m:oMathPara>
                  </a14:m>
                  <a:endParaRPr lang="en-US"/>
                </a:p>
              </p:txBody>
            </p:sp>
          </mc:Choice>
          <mc:Fallback xmlns="">
            <p:sp>
              <p:nvSpPr>
                <p:cNvPr id="5" name="Rectangle 4"/>
                <p:cNvSpPr>
                  <a:spLocks noRot="1" noChangeAspect="1" noMove="1" noResize="1" noEditPoints="1" noAdjustHandles="1" noChangeArrowheads="1" noChangeShapeType="1" noTextEdit="1"/>
                </p:cNvSpPr>
                <p:nvPr/>
              </p:nvSpPr>
              <p:spPr>
                <a:xfrm>
                  <a:off x="6340079" y="3060867"/>
                  <a:ext cx="1446037" cy="676852"/>
                </a:xfrm>
                <a:prstGeom prst="rect">
                  <a:avLst/>
                </a:prstGeom>
                <a:blipFill>
                  <a:blip r:embed="rId6"/>
                  <a:stretch>
                    <a:fillRect/>
                  </a:stretch>
                </a:blipFill>
              </p:spPr>
              <p:txBody>
                <a:bodyPr/>
                <a:lstStyle/>
                <a:p>
                  <a:r>
                    <a:rPr lang="en-US">
                      <a:noFill/>
                    </a:rPr>
                    <a:t> </a:t>
                  </a:r>
                </a:p>
              </p:txBody>
            </p:sp>
          </mc:Fallback>
        </mc:AlternateContent>
        <p:sp>
          <p:nvSpPr>
            <p:cNvPr id="10" name="Rectangle 9"/>
            <p:cNvSpPr/>
            <p:nvPr/>
          </p:nvSpPr>
          <p:spPr>
            <a:xfrm>
              <a:off x="5868507" y="3217238"/>
              <a:ext cx="598241" cy="400110"/>
            </a:xfrm>
            <a:prstGeom prst="rect">
              <a:avLst/>
            </a:prstGeom>
          </p:spPr>
          <p:txBody>
            <a:bodyPr wrap="none">
              <a:spAutoFit/>
            </a:bodyPr>
            <a:lstStyle/>
            <a:p>
              <a:r>
                <a:rPr lang="en-US" sz="2000">
                  <a:ea typeface="Dotum" panose="020B0600000101010101" pitchFamily="34" charset="-127"/>
                  <a:cs typeface="Times New Roman" panose="02020603050405020304" pitchFamily="18" charset="0"/>
                </a:rPr>
                <a:t>hay</a:t>
              </a:r>
              <a:endParaRPr lang="en-US"/>
            </a:p>
          </p:txBody>
        </p:sp>
      </p:grpSp>
      <p:grpSp>
        <p:nvGrpSpPr>
          <p:cNvPr id="14" name="Group 13"/>
          <p:cNvGrpSpPr/>
          <p:nvPr/>
        </p:nvGrpSpPr>
        <p:grpSpPr>
          <a:xfrm>
            <a:off x="4297438" y="3500266"/>
            <a:ext cx="3709972" cy="969111"/>
            <a:chOff x="4332390" y="3846451"/>
            <a:chExt cx="3709972" cy="969111"/>
          </a:xfrm>
        </p:grpSpPr>
        <p:sp>
          <p:nvSpPr>
            <p:cNvPr id="12" name="Rectangle 11"/>
            <p:cNvSpPr/>
            <p:nvPr/>
          </p:nvSpPr>
          <p:spPr>
            <a:xfrm>
              <a:off x="4332390" y="4117831"/>
              <a:ext cx="925253" cy="496996"/>
            </a:xfrm>
            <a:prstGeom prst="rect">
              <a:avLst/>
            </a:prstGeom>
          </p:spPr>
          <p:txBody>
            <a:bodyPr wrap="none">
              <a:spAutoFit/>
            </a:bodyPr>
            <a:lstStyle/>
            <a:p>
              <a:pPr lvl="0" algn="just">
                <a:lnSpc>
                  <a:spcPct val="150000"/>
                </a:lnSpc>
              </a:pPr>
              <a:r>
                <a:rPr lang="en-US" sz="2000">
                  <a:ea typeface="Dotum" panose="020B0600000101010101" pitchFamily="34" charset="-127"/>
                  <a:cs typeface="Times New Roman" panose="02020603050405020304" pitchFamily="18" charset="0"/>
                </a:rPr>
                <a:t>Suy </a:t>
              </a:r>
              <a:r>
                <a:rPr lang="en-US" sz="2000" smtClean="0">
                  <a:ea typeface="Dotum" panose="020B0600000101010101" pitchFamily="34" charset="-127"/>
                  <a:cs typeface="Times New Roman" panose="02020603050405020304" pitchFamily="18" charset="0"/>
                </a:rPr>
                <a:t>ra</a:t>
              </a:r>
              <a:endParaRPr lang="en-US" sz="2000">
                <a:ea typeface="Arial" panose="020B060402020202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3" name="Rectangle 12"/>
                <p:cNvSpPr/>
                <p:nvPr/>
              </p:nvSpPr>
              <p:spPr>
                <a:xfrm>
                  <a:off x="5111496" y="3846451"/>
                  <a:ext cx="2930866" cy="969111"/>
                </a:xfrm>
                <a:prstGeom prst="rect">
                  <a:avLst/>
                </a:prstGeom>
              </p:spPr>
              <p:txBody>
                <a:bodyPr wrap="none">
                  <a:spAutoFit/>
                </a:bodyPr>
                <a:lstStyle/>
                <a:p>
                  <a:pPr lvl="0" algn="just">
                    <a:lnSpc>
                      <a:spcPct val="150000"/>
                    </a:lnSpc>
                  </a:pPr>
                  <a14:m>
                    <m:oMathPara xmlns:m="http://schemas.openxmlformats.org/officeDocument/2006/math">
                      <m:oMathParaPr>
                        <m:jc m:val="centerGroup"/>
                      </m:oMathParaPr>
                      <m:oMath xmlns:m="http://schemas.openxmlformats.org/officeDocument/2006/math">
                        <m:r>
                          <a:rPr lang="en-US" sz="2000" i="1" smtClean="0">
                            <a:latin typeface="Cambria Math" panose="02040503050406030204" pitchFamily="18" charset="0"/>
                            <a:ea typeface="Dotum" panose="020B0600000101010101" pitchFamily="34" charset="-127"/>
                            <a:cs typeface="Times New Roman" panose="02020603050405020304" pitchFamily="18" charset="0"/>
                          </a:rPr>
                          <m:t>𝐶𝐷</m:t>
                        </m:r>
                        <m:r>
                          <a:rPr lang="en-US" sz="2000" i="1" smtClean="0">
                            <a:latin typeface="Cambria Math" panose="02040503050406030204" pitchFamily="18" charset="0"/>
                            <a:ea typeface="Dotum" panose="020B0600000101010101" pitchFamily="34" charset="-127"/>
                            <a:cs typeface="Times New Roman" panose="02020603050405020304" pitchFamily="18" charset="0"/>
                          </a:rPr>
                          <m:t>=</m:t>
                        </m:r>
                        <m:f>
                          <m:fPr>
                            <m:ctrlPr>
                              <a:rPr lang="en-US" sz="2000" i="1">
                                <a:latin typeface="Cambria Math" panose="02040503050406030204" pitchFamily="18" charset="0"/>
                                <a:ea typeface="Dotum" panose="020B0600000101010101" pitchFamily="34" charset="-127"/>
                                <a:cs typeface="Times New Roman" panose="02020603050405020304" pitchFamily="18" charset="0"/>
                              </a:rPr>
                            </m:ctrlPr>
                          </m:fPr>
                          <m:num>
                            <m:r>
                              <a:rPr lang="en-US" sz="2000" i="1">
                                <a:latin typeface="Cambria Math" panose="02040503050406030204" pitchFamily="18" charset="0"/>
                                <a:ea typeface="Dotum" panose="020B0600000101010101" pitchFamily="34" charset="-127"/>
                                <a:cs typeface="Times New Roman" panose="02020603050405020304" pitchFamily="18" charset="0"/>
                              </a:rPr>
                              <m:t>300.500</m:t>
                            </m:r>
                          </m:num>
                          <m:den>
                            <m:r>
                              <a:rPr lang="en-US" sz="2000" i="1">
                                <a:latin typeface="Cambria Math" panose="02040503050406030204" pitchFamily="18" charset="0"/>
                                <a:ea typeface="Dotum" panose="020B0600000101010101" pitchFamily="34" charset="-127"/>
                                <a:cs typeface="Times New Roman" panose="02020603050405020304" pitchFamily="18" charset="0"/>
                              </a:rPr>
                              <m:t>400</m:t>
                            </m:r>
                          </m:den>
                        </m:f>
                        <m:r>
                          <a:rPr lang="en-US" sz="2000" i="1">
                            <a:latin typeface="Cambria Math" panose="02040503050406030204" pitchFamily="18" charset="0"/>
                            <a:ea typeface="Dotum" panose="020B0600000101010101" pitchFamily="34" charset="-127"/>
                            <a:cs typeface="Times New Roman" panose="02020603050405020304" pitchFamily="18" charset="0"/>
                          </a:rPr>
                          <m:t>=375</m:t>
                        </m:r>
                        <m:r>
                          <a:rPr lang="en-US" sz="2000" b="0" i="1" smtClean="0">
                            <a:latin typeface="Cambria Math" panose="02040503050406030204" pitchFamily="18" charset="0"/>
                            <a:ea typeface="Dotum" panose="020B0600000101010101" pitchFamily="34" charset="-127"/>
                            <a:cs typeface="Times New Roman" panose="02020603050405020304" pitchFamily="18" charset="0"/>
                          </a:rPr>
                          <m:t> </m:t>
                        </m:r>
                        <m:r>
                          <a:rPr lang="en-US" sz="2000" b="0" i="1" smtClean="0">
                            <a:latin typeface="Cambria Math" panose="02040503050406030204" pitchFamily="18" charset="0"/>
                            <a:ea typeface="Dotum" panose="020B0600000101010101" pitchFamily="34" charset="-127"/>
                            <a:cs typeface="Times New Roman" panose="02020603050405020304" pitchFamily="18" charset="0"/>
                          </a:rPr>
                          <m:t>𝑚</m:t>
                        </m:r>
                        <m:r>
                          <a:rPr lang="en-US" sz="2000" b="0" i="1" smtClean="0">
                            <a:latin typeface="Cambria Math" panose="02040503050406030204" pitchFamily="18" charset="0"/>
                            <a:ea typeface="Dotum" panose="020B0600000101010101" pitchFamily="34" charset="-127"/>
                            <a:cs typeface="Times New Roman" panose="02020603050405020304" pitchFamily="18" charset="0"/>
                          </a:rPr>
                          <m:t> </m:t>
                        </m:r>
                      </m:oMath>
                    </m:oMathPara>
                  </a14:m>
                  <a:endParaRPr lang="en-US" sz="2000">
                    <a:ea typeface="Arial" panose="020B0604020202020204" pitchFamily="34" charset="0"/>
                    <a:cs typeface="Times New Roman" panose="02020603050405020304" pitchFamily="18" charset="0"/>
                  </a:endParaRPr>
                </a:p>
              </p:txBody>
            </p:sp>
          </mc:Choice>
          <mc:Fallback xmlns="">
            <p:sp>
              <p:nvSpPr>
                <p:cNvPr id="13" name="Rectangle 12"/>
                <p:cNvSpPr>
                  <a:spLocks noRot="1" noChangeAspect="1" noMove="1" noResize="1" noEditPoints="1" noAdjustHandles="1" noChangeArrowheads="1" noChangeShapeType="1" noTextEdit="1"/>
                </p:cNvSpPr>
                <p:nvPr/>
              </p:nvSpPr>
              <p:spPr>
                <a:xfrm>
                  <a:off x="5111496" y="3846451"/>
                  <a:ext cx="2930866" cy="969111"/>
                </a:xfrm>
                <a:prstGeom prst="rect">
                  <a:avLst/>
                </a:prstGeom>
                <a:blipFill>
                  <a:blip r:embed="rId7"/>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3474683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up)">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fade">
                                      <p:cBhvr>
                                        <p:cTn id="17" dur="500"/>
                                        <p:tgtEl>
                                          <p:spTgt spid="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1" end="1"/>
                                            </p:txEl>
                                          </p:spTgt>
                                        </p:tgtEl>
                                        <p:attrNameLst>
                                          <p:attrName>style.visibility</p:attrName>
                                        </p:attrNameLst>
                                      </p:cBhvr>
                                      <p:to>
                                        <p:strVal val="visible"/>
                                      </p:to>
                                    </p:set>
                                    <p:animEffect transition="in" filter="fade">
                                      <p:cBhvr>
                                        <p:cTn id="22" dur="500"/>
                                        <p:tgtEl>
                                          <p:spTgt spid="2">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par>
                                <p:cTn id="28" presetID="10" presetClass="entr" presetSubtype="0" fill="hold"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wipe(down)">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fade">
                                      <p:cBhvr>
                                        <p:cTn id="4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 grpId="0"/>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5" name="Google Shape;305;p26"/>
          <p:cNvSpPr txBox="1">
            <a:spLocks noGrp="1"/>
          </p:cNvSpPr>
          <p:nvPr>
            <p:ph type="title"/>
          </p:nvPr>
        </p:nvSpPr>
        <p:spPr>
          <a:xfrm>
            <a:off x="206818" y="1070272"/>
            <a:ext cx="5674806" cy="1734900"/>
          </a:xfrm>
          <a:prstGeom prst="rect">
            <a:avLst/>
          </a:prstGeom>
        </p:spPr>
        <p:txBody>
          <a:bodyPr spcFirstLastPara="1" wrap="square" lIns="91425" tIns="91425" rIns="91425" bIns="91425" anchor="t" anchorCtr="0">
            <a:noAutofit/>
          </a:bodyPr>
          <a:lstStyle/>
          <a:p>
            <a:pPr marL="0" lvl="0" indent="0" algn="ctr" rtl="0">
              <a:lnSpc>
                <a:spcPct val="150000"/>
              </a:lnSpc>
              <a:spcBef>
                <a:spcPts val="0"/>
              </a:spcBef>
              <a:spcAft>
                <a:spcPts val="0"/>
              </a:spcAft>
              <a:buNone/>
            </a:pPr>
            <a:r>
              <a:rPr lang="en" smtClean="0">
                <a:latin typeface="+mn-lt"/>
              </a:rPr>
              <a:t>LUYỆN TẬP</a:t>
            </a:r>
            <a:endParaRPr>
              <a:latin typeface="+mn-lt"/>
            </a:endParaRPr>
          </a:p>
        </p:txBody>
      </p:sp>
      <p:grpSp>
        <p:nvGrpSpPr>
          <p:cNvPr id="306" name="Google Shape;306;p26"/>
          <p:cNvGrpSpPr/>
          <p:nvPr/>
        </p:nvGrpSpPr>
        <p:grpSpPr>
          <a:xfrm>
            <a:off x="6027450" y="2982236"/>
            <a:ext cx="2025943" cy="1788473"/>
            <a:chOff x="3700913" y="792925"/>
            <a:chExt cx="717275" cy="633200"/>
          </a:xfrm>
        </p:grpSpPr>
        <p:sp>
          <p:nvSpPr>
            <p:cNvPr id="307" name="Google Shape;307;p26"/>
            <p:cNvSpPr/>
            <p:nvPr/>
          </p:nvSpPr>
          <p:spPr>
            <a:xfrm>
              <a:off x="3772638" y="1190250"/>
              <a:ext cx="645550" cy="235875"/>
            </a:xfrm>
            <a:custGeom>
              <a:avLst/>
              <a:gdLst/>
              <a:ahLst/>
              <a:cxnLst/>
              <a:rect l="l" t="t" r="r" b="b"/>
              <a:pathLst>
                <a:path w="25822" h="9435" extrusionOk="0">
                  <a:moveTo>
                    <a:pt x="25465" y="1"/>
                  </a:moveTo>
                  <a:lnTo>
                    <a:pt x="0" y="7910"/>
                  </a:lnTo>
                  <a:cubicBezTo>
                    <a:pt x="288" y="8839"/>
                    <a:pt x="1144" y="9434"/>
                    <a:pt x="2068" y="9434"/>
                  </a:cubicBezTo>
                  <a:cubicBezTo>
                    <a:pt x="2281" y="9434"/>
                    <a:pt x="2497" y="9403"/>
                    <a:pt x="2710" y="9336"/>
                  </a:cubicBezTo>
                  <a:lnTo>
                    <a:pt x="24039" y="2713"/>
                  </a:lnTo>
                  <a:cubicBezTo>
                    <a:pt x="25183" y="2357"/>
                    <a:pt x="25821" y="1143"/>
                    <a:pt x="2546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8" name="Google Shape;308;p26"/>
            <p:cNvSpPr/>
            <p:nvPr/>
          </p:nvSpPr>
          <p:spPr>
            <a:xfrm>
              <a:off x="3724988" y="806875"/>
              <a:ext cx="677150" cy="536975"/>
            </a:xfrm>
            <a:custGeom>
              <a:avLst/>
              <a:gdLst/>
              <a:ahLst/>
              <a:cxnLst/>
              <a:rect l="l" t="t" r="r" b="b"/>
              <a:pathLst>
                <a:path w="27086" h="21479" extrusionOk="0">
                  <a:moveTo>
                    <a:pt x="22594" y="0"/>
                  </a:moveTo>
                  <a:lnTo>
                    <a:pt x="0" y="7015"/>
                  </a:lnTo>
                  <a:lnTo>
                    <a:pt x="4491" y="21478"/>
                  </a:lnTo>
                  <a:lnTo>
                    <a:pt x="27086" y="14463"/>
                  </a:lnTo>
                  <a:lnTo>
                    <a:pt x="22594"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9" name="Google Shape;309;p26"/>
            <p:cNvSpPr/>
            <p:nvPr/>
          </p:nvSpPr>
          <p:spPr>
            <a:xfrm>
              <a:off x="3700913" y="792925"/>
              <a:ext cx="687100" cy="547000"/>
            </a:xfrm>
            <a:custGeom>
              <a:avLst/>
              <a:gdLst/>
              <a:ahLst/>
              <a:cxnLst/>
              <a:rect l="l" t="t" r="r" b="b"/>
              <a:pathLst>
                <a:path w="27484" h="21880" extrusionOk="0">
                  <a:moveTo>
                    <a:pt x="22688" y="400"/>
                  </a:moveTo>
                  <a:lnTo>
                    <a:pt x="27086" y="14557"/>
                  </a:lnTo>
                  <a:lnTo>
                    <a:pt x="4796" y="21480"/>
                  </a:lnTo>
                  <a:lnTo>
                    <a:pt x="398" y="7322"/>
                  </a:lnTo>
                  <a:lnTo>
                    <a:pt x="22688" y="400"/>
                  </a:lnTo>
                  <a:close/>
                  <a:moveTo>
                    <a:pt x="22897" y="0"/>
                  </a:moveTo>
                  <a:lnTo>
                    <a:pt x="153" y="7065"/>
                  </a:lnTo>
                  <a:lnTo>
                    <a:pt x="1" y="7112"/>
                  </a:lnTo>
                  <a:lnTo>
                    <a:pt x="4587" y="21879"/>
                  </a:lnTo>
                  <a:lnTo>
                    <a:pt x="27333" y="14815"/>
                  </a:lnTo>
                  <a:lnTo>
                    <a:pt x="27484" y="14768"/>
                  </a:lnTo>
                  <a:lnTo>
                    <a:pt x="22897"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0" name="Google Shape;310;p26"/>
            <p:cNvSpPr/>
            <p:nvPr/>
          </p:nvSpPr>
          <p:spPr>
            <a:xfrm>
              <a:off x="3756138" y="849850"/>
              <a:ext cx="578400" cy="438975"/>
            </a:xfrm>
            <a:custGeom>
              <a:avLst/>
              <a:gdLst/>
              <a:ahLst/>
              <a:cxnLst/>
              <a:rect l="l" t="t" r="r" b="b"/>
              <a:pathLst>
                <a:path w="23136" h="17559" extrusionOk="0">
                  <a:moveTo>
                    <a:pt x="19570" y="0"/>
                  </a:moveTo>
                  <a:lnTo>
                    <a:pt x="1" y="6077"/>
                  </a:lnTo>
                  <a:lnTo>
                    <a:pt x="3566" y="17559"/>
                  </a:lnTo>
                  <a:lnTo>
                    <a:pt x="23136" y="11482"/>
                  </a:lnTo>
                  <a:lnTo>
                    <a:pt x="19570"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1" name="Google Shape;311;p26"/>
            <p:cNvSpPr/>
            <p:nvPr/>
          </p:nvSpPr>
          <p:spPr>
            <a:xfrm>
              <a:off x="3746538" y="1178475"/>
              <a:ext cx="655050" cy="244825"/>
            </a:xfrm>
            <a:custGeom>
              <a:avLst/>
              <a:gdLst/>
              <a:ahLst/>
              <a:cxnLst/>
              <a:rect l="l" t="t" r="r" b="b"/>
              <a:pathLst>
                <a:path w="26202" h="9793" extrusionOk="0">
                  <a:moveTo>
                    <a:pt x="25559" y="402"/>
                  </a:moveTo>
                  <a:lnTo>
                    <a:pt x="25559" y="402"/>
                  </a:lnTo>
                  <a:cubicBezTo>
                    <a:pt x="25786" y="1412"/>
                    <a:pt x="25201" y="2447"/>
                    <a:pt x="24195" y="2759"/>
                  </a:cubicBezTo>
                  <a:lnTo>
                    <a:pt x="2866" y="9384"/>
                  </a:lnTo>
                  <a:cubicBezTo>
                    <a:pt x="2670" y="9445"/>
                    <a:pt x="2470" y="9474"/>
                    <a:pt x="2273" y="9474"/>
                  </a:cubicBezTo>
                  <a:cubicBezTo>
                    <a:pt x="1471" y="9474"/>
                    <a:pt x="717" y="8990"/>
                    <a:pt x="407" y="8212"/>
                  </a:cubicBezTo>
                  <a:lnTo>
                    <a:pt x="25559" y="402"/>
                  </a:lnTo>
                  <a:close/>
                  <a:moveTo>
                    <a:pt x="25774" y="1"/>
                  </a:moveTo>
                  <a:lnTo>
                    <a:pt x="155" y="7958"/>
                  </a:lnTo>
                  <a:lnTo>
                    <a:pt x="1" y="8006"/>
                  </a:lnTo>
                  <a:lnTo>
                    <a:pt x="52" y="8158"/>
                  </a:lnTo>
                  <a:cubicBezTo>
                    <a:pt x="52" y="8158"/>
                    <a:pt x="82" y="8251"/>
                    <a:pt x="98" y="8294"/>
                  </a:cubicBezTo>
                  <a:cubicBezTo>
                    <a:pt x="448" y="9217"/>
                    <a:pt x="1331" y="9792"/>
                    <a:pt x="2273" y="9792"/>
                  </a:cubicBezTo>
                  <a:cubicBezTo>
                    <a:pt x="2502" y="9792"/>
                    <a:pt x="2732" y="9758"/>
                    <a:pt x="2961" y="9688"/>
                  </a:cubicBezTo>
                  <a:lnTo>
                    <a:pt x="24289" y="3064"/>
                  </a:lnTo>
                  <a:cubicBezTo>
                    <a:pt x="25514" y="2683"/>
                    <a:pt x="26201" y="1378"/>
                    <a:pt x="25820" y="153"/>
                  </a:cubicBezTo>
                  <a:lnTo>
                    <a:pt x="25774"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20" name="Google Shape;320;p26"/>
          <p:cNvSpPr/>
          <p:nvPr/>
        </p:nvSpPr>
        <p:spPr>
          <a:xfrm>
            <a:off x="690841" y="779022"/>
            <a:ext cx="127500" cy="127500"/>
          </a:xfrm>
          <a:prstGeom prst="donut">
            <a:avLst>
              <a:gd name="adj" fmla="val 20302"/>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6560484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grpSp>
        <p:nvGrpSpPr>
          <p:cNvPr id="12" name="Group 11"/>
          <p:cNvGrpSpPr/>
          <p:nvPr/>
        </p:nvGrpSpPr>
        <p:grpSpPr>
          <a:xfrm>
            <a:off x="6666361" y="535672"/>
            <a:ext cx="589708" cy="532263"/>
            <a:chOff x="8625386" y="109182"/>
            <a:chExt cx="786277" cy="709684"/>
          </a:xfrm>
        </p:grpSpPr>
        <p:sp>
          <p:nvSpPr>
            <p:cNvPr id="8" name="Oval 7"/>
            <p:cNvSpPr/>
            <p:nvPr/>
          </p:nvSpPr>
          <p:spPr>
            <a:xfrm>
              <a:off x="8625386"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89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788" b="1" kern="1200" dirty="0">
                <a:solidFill>
                  <a:prstClr val="white"/>
                </a:solidFill>
                <a:latin typeface="Arial" panose="020B0604020202020204" pitchFamily="34" charset="0"/>
              </a:endParaRPr>
            </a:p>
          </p:txBody>
        </p:sp>
        <p:sp>
          <p:nvSpPr>
            <p:cNvPr id="11" name="TextBox 10"/>
            <p:cNvSpPr txBox="1"/>
            <p:nvPr/>
          </p:nvSpPr>
          <p:spPr>
            <a:xfrm>
              <a:off x="8631107" y="279358"/>
              <a:ext cx="780556" cy="400109"/>
            </a:xfrm>
            <a:prstGeom prst="rect">
              <a:avLst/>
            </a:prstGeom>
            <a:noFill/>
          </p:spPr>
          <p:txBody>
            <a:bodyPr wrap="none" rtlCol="0">
              <a:spAutoFit/>
            </a:bodyPr>
            <a:lstStyle/>
            <a:p>
              <a:pPr defTabSz="685800">
                <a:buClrTx/>
                <a:defRPr/>
              </a:pPr>
              <a:r>
                <a:rPr lang="en-US" sz="1350" b="1" kern="1200" dirty="0">
                  <a:solidFill>
                    <a:prstClr val="white"/>
                  </a:solidFill>
                  <a:latin typeface="Calibri" panose="020F0502020204030204"/>
                  <a:ea typeface="+mn-ea"/>
                  <a:cs typeface="+mn-cs"/>
                </a:rPr>
                <a:t>50:50</a:t>
              </a:r>
              <a:endParaRPr lang="vi-VN" sz="1350" kern="1200" dirty="0">
                <a:solidFill>
                  <a:prstClr val="white"/>
                </a:solidFill>
                <a:latin typeface="Arial" panose="020B0604020202020204" pitchFamily="34" charset="0"/>
                <a:ea typeface="+mn-ea"/>
                <a:cs typeface="+mn-cs"/>
              </a:endParaRPr>
            </a:p>
          </p:txBody>
        </p:sp>
      </p:grpSp>
      <p:grpSp>
        <p:nvGrpSpPr>
          <p:cNvPr id="18" name="Group 17"/>
          <p:cNvGrpSpPr/>
          <p:nvPr/>
        </p:nvGrpSpPr>
        <p:grpSpPr>
          <a:xfrm>
            <a:off x="7626059" y="535672"/>
            <a:ext cx="532263" cy="532263"/>
            <a:chOff x="11169555" y="109182"/>
            <a:chExt cx="709684" cy="709684"/>
          </a:xfrm>
        </p:grpSpPr>
        <p:sp>
          <p:nvSpPr>
            <p:cNvPr id="10" name="Oval 9"/>
            <p:cNvSpPr/>
            <p:nvPr/>
          </p:nvSpPr>
          <p:spPr>
            <a:xfrm>
              <a:off x="11169555"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pic>
          <p:nvPicPr>
            <p:cNvPr id="15" name="Picture 14"/>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285672" y="284644"/>
              <a:ext cx="217581" cy="280448"/>
            </a:xfrm>
            <a:prstGeom prst="rect">
              <a:avLst/>
            </a:prstGeom>
          </p:spPr>
        </p:pic>
        <p:pic>
          <p:nvPicPr>
            <p:cNvPr id="16" name="Picture 15"/>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550843" y="284644"/>
              <a:ext cx="217581" cy="280448"/>
            </a:xfrm>
            <a:prstGeom prst="rect">
              <a:avLst/>
            </a:prstGeom>
          </p:spPr>
        </p:pic>
        <p:pic>
          <p:nvPicPr>
            <p:cNvPr id="17" name="Picture 16"/>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418258" y="355515"/>
              <a:ext cx="217581" cy="280448"/>
            </a:xfrm>
            <a:prstGeom prst="rect">
              <a:avLst/>
            </a:prstGeom>
          </p:spPr>
        </p:pic>
      </p:grpSp>
    </p:spTree>
    <p:extLst>
      <p:ext uri="{BB962C8B-B14F-4D97-AF65-F5344CB8AC3E}">
        <p14:creationId xmlns:p14="http://schemas.microsoft.com/office/powerpoint/2010/main" val="653595686"/>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0" y="9197"/>
            <a:ext cx="9144000" cy="5153354"/>
          </a:xfrm>
          <a:prstGeom prst="rect">
            <a:avLst/>
          </a:prstGeom>
        </p:spPr>
      </p:pic>
      <p:sp>
        <p:nvSpPr>
          <p:cNvPr id="9" name="Flowchart: Terminator 6"/>
          <p:cNvSpPr/>
          <p:nvPr/>
        </p:nvSpPr>
        <p:spPr>
          <a:xfrm>
            <a:off x="924006" y="770382"/>
            <a:ext cx="7304115" cy="1516777"/>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algn="ctr" defTabSz="685800">
              <a:buClrTx/>
              <a:defRPr/>
            </a:pPr>
            <a:r>
              <a:rPr lang="en-US" sz="1350" kern="1200" dirty="0">
                <a:solidFill>
                  <a:prstClr val="white"/>
                </a:solidFill>
                <a:latin typeface="Calibri" panose="020F0502020204030204"/>
              </a:rPr>
              <a:t> </a:t>
            </a:r>
            <a:endParaRPr lang="vi-VN" sz="1350" kern="1200" dirty="0">
              <a:solidFill>
                <a:prstClr val="white"/>
              </a:solidFill>
              <a:latin typeface="Arial" panose="020B0604020202020204" pitchFamily="34" charset="0"/>
            </a:endParaRPr>
          </a:p>
        </p:txBody>
      </p:sp>
      <p:sp>
        <p:nvSpPr>
          <p:cNvPr id="11" name="Flowchart: Terminator 6"/>
          <p:cNvSpPr/>
          <p:nvPr/>
        </p:nvSpPr>
        <p:spPr>
          <a:xfrm>
            <a:off x="924006" y="2567053"/>
            <a:ext cx="3234658" cy="832230"/>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algn="ctr" defTabSz="685800">
              <a:buClrTx/>
              <a:defRPr/>
            </a:pPr>
            <a:endParaRPr lang="vi-VN" sz="1350" kern="1200" dirty="0">
              <a:solidFill>
                <a:prstClr val="white"/>
              </a:solidFill>
              <a:latin typeface="Arial" panose="020B0604020202020204" pitchFamily="34" charset="0"/>
            </a:endParaRPr>
          </a:p>
        </p:txBody>
      </p:sp>
      <p:sp>
        <p:nvSpPr>
          <p:cNvPr id="13" name="Flowchart: Terminator 6"/>
          <p:cNvSpPr/>
          <p:nvPr/>
        </p:nvSpPr>
        <p:spPr>
          <a:xfrm>
            <a:off x="4964929" y="3672811"/>
            <a:ext cx="3234658" cy="823033"/>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algn="ctr" defTabSz="685800">
              <a:buClrTx/>
              <a:defRPr/>
            </a:pPr>
            <a:endParaRPr lang="vi-VN" sz="1350" kern="1200" dirty="0">
              <a:solidFill>
                <a:prstClr val="white"/>
              </a:solidFill>
              <a:latin typeface="Arial" panose="020B0604020202020204" pitchFamily="34" charset="0"/>
            </a:endParaRPr>
          </a:p>
        </p:txBody>
      </p:sp>
      <p:sp>
        <p:nvSpPr>
          <p:cNvPr id="14" name="Flowchart: Terminator 6"/>
          <p:cNvSpPr/>
          <p:nvPr/>
        </p:nvSpPr>
        <p:spPr>
          <a:xfrm>
            <a:off x="4947135" y="2541187"/>
            <a:ext cx="3234658" cy="823033"/>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algn="ctr" defTabSz="685800">
              <a:buClrTx/>
              <a:defRPr/>
            </a:pPr>
            <a:endParaRPr lang="vi-VN" sz="1350" kern="1200" dirty="0">
              <a:solidFill>
                <a:prstClr val="white"/>
              </a:solidFill>
              <a:latin typeface="Arial" panose="020B0604020202020204" pitchFamily="34" charset="0"/>
            </a:endParaRPr>
          </a:p>
        </p:txBody>
      </p:sp>
      <p:sp>
        <p:nvSpPr>
          <p:cNvPr id="15" name="Flowchart: Terminator 6"/>
          <p:cNvSpPr/>
          <p:nvPr/>
        </p:nvSpPr>
        <p:spPr>
          <a:xfrm>
            <a:off x="923270" y="3680179"/>
            <a:ext cx="3234658" cy="832229"/>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algn="ctr" defTabSz="685800">
              <a:buClrTx/>
              <a:defRPr/>
            </a:pPr>
            <a:endParaRPr lang="vi-VN" sz="1350" kern="1200" dirty="0">
              <a:solidFill>
                <a:prstClr val="white"/>
              </a:solidFill>
              <a:latin typeface="Arial" panose="020B0604020202020204" pitchFamily="34" charset="0"/>
            </a:endParaRPr>
          </a:p>
        </p:txBody>
      </p:sp>
      <mc:AlternateContent xmlns:mc="http://schemas.openxmlformats.org/markup-compatibility/2006" xmlns:a14="http://schemas.microsoft.com/office/drawing/2010/main">
        <mc:Choice Requires="a14">
          <p:sp>
            <p:nvSpPr>
              <p:cNvPr id="2" name="Rectangle 1"/>
              <p:cNvSpPr/>
              <p:nvPr/>
            </p:nvSpPr>
            <p:spPr>
              <a:xfrm>
                <a:off x="1655410" y="2559017"/>
                <a:ext cx="1462580" cy="750911"/>
              </a:xfrm>
              <a:prstGeom prst="rect">
                <a:avLst/>
              </a:prstGeom>
            </p:spPr>
            <p:txBody>
              <a:bodyPr wrap="none">
                <a:spAutoFit/>
              </a:bodyPr>
              <a:lstStyle/>
              <a:p>
                <a:pPr indent="179705" algn="just">
                  <a:lnSpc>
                    <a:spcPct val="150000"/>
                  </a:lnSpc>
                  <a:spcAft>
                    <a:spcPts val="800"/>
                  </a:spcAft>
                  <a:tabLst>
                    <a:tab pos="1719580" algn="l"/>
                    <a:tab pos="3262630" algn="l"/>
                    <a:tab pos="4806315" algn="l"/>
                  </a:tabLst>
                </a:pPr>
                <a:r>
                  <a:rPr lang="fr-FR" sz="2000" smtClean="0">
                    <a:solidFill>
                      <a:schemeClr val="bg1"/>
                    </a:solidFill>
                    <a:latin typeface="Arial" panose="020B0604020202020204" pitchFamily="34" charset="0"/>
                    <a:ea typeface="Arial" panose="020B0604020202020204" pitchFamily="34" charset="0"/>
                    <a:cs typeface="Arial" panose="020B0604020202020204" pitchFamily="34" charset="0"/>
                  </a:rPr>
                  <a:t>A.  </a:t>
                </a:r>
                <a14:m>
                  <m:oMath xmlns:m="http://schemas.openxmlformats.org/officeDocument/2006/math">
                    <m:f>
                      <m:fPr>
                        <m:ctrlPr>
                          <a:rPr lang="en-US" sz="2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ctrlPr>
                      </m:fPr>
                      <m:num>
                        <m:r>
                          <a:rPr lang="fr-FR" sz="2000" b="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𝐴𝐵</m:t>
                        </m:r>
                      </m:num>
                      <m:den>
                        <m:r>
                          <a:rPr lang="fr-FR" sz="2000" b="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𝐶𝐷</m:t>
                        </m:r>
                      </m:den>
                    </m:f>
                    <m:r>
                      <a:rPr lang="fr-FR" sz="2000" b="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2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ctrlPr>
                      </m:fPr>
                      <m:num>
                        <m:r>
                          <a:rPr lang="fr-FR" sz="2000" b="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1</m:t>
                        </m:r>
                      </m:num>
                      <m:den>
                        <m:r>
                          <a:rPr lang="fr-FR" sz="2000" b="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4</m:t>
                        </m:r>
                      </m:den>
                    </m:f>
                  </m:oMath>
                </a14:m>
                <a:endParaRPr lang="en-US" sz="2000">
                  <a:solidFill>
                    <a:schemeClr val="bg1"/>
                  </a:solidFill>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1655410" y="2559017"/>
                <a:ext cx="1462580" cy="750911"/>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1655410" y="3693126"/>
                <a:ext cx="1448153" cy="750911"/>
              </a:xfrm>
              <a:prstGeom prst="rect">
                <a:avLst/>
              </a:prstGeom>
            </p:spPr>
            <p:txBody>
              <a:bodyPr wrap="none">
                <a:spAutoFit/>
              </a:bodyPr>
              <a:lstStyle/>
              <a:p>
                <a:pPr indent="179705" algn="just">
                  <a:lnSpc>
                    <a:spcPct val="150000"/>
                  </a:lnSpc>
                  <a:spcAft>
                    <a:spcPts val="800"/>
                  </a:spcAft>
                  <a:tabLst>
                    <a:tab pos="1719580" algn="l"/>
                    <a:tab pos="3262630" algn="l"/>
                    <a:tab pos="4806315" algn="l"/>
                  </a:tabLst>
                </a:pPr>
                <a:r>
                  <a:rPr lang="fr-FR" sz="2000" smtClean="0">
                    <a:solidFill>
                      <a:schemeClr val="bg1"/>
                    </a:solidFill>
                    <a:latin typeface="Arial" panose="020B0604020202020204" pitchFamily="34" charset="0"/>
                    <a:ea typeface="Arial" panose="020B0604020202020204" pitchFamily="34" charset="0"/>
                    <a:cs typeface="Arial" panose="020B0604020202020204" pitchFamily="34" charset="0"/>
                  </a:rPr>
                  <a:t>B.  </a:t>
                </a:r>
                <a14:m>
                  <m:oMath xmlns:m="http://schemas.openxmlformats.org/officeDocument/2006/math">
                    <m:f>
                      <m:fPr>
                        <m:ctrlPr>
                          <a:rPr lang="en-US" sz="2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ctrlPr>
                      </m:fPr>
                      <m:num>
                        <m:r>
                          <a:rPr lang="fr-FR" sz="2000" b="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𝐴𝐵</m:t>
                        </m:r>
                      </m:num>
                      <m:den>
                        <m:r>
                          <a:rPr lang="fr-FR" sz="2000" b="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𝐶𝐷</m:t>
                        </m:r>
                      </m:den>
                    </m:f>
                    <m:r>
                      <a:rPr lang="fr-FR" sz="2000" b="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2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ctrlPr>
                      </m:fPr>
                      <m:num>
                        <m:r>
                          <a:rPr lang="fr-FR" sz="2000" b="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1</m:t>
                        </m:r>
                      </m:num>
                      <m:den>
                        <m:r>
                          <a:rPr lang="fr-FR" sz="2000" b="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5</m:t>
                        </m:r>
                      </m:den>
                    </m:f>
                  </m:oMath>
                </a14:m>
                <a:endParaRPr lang="en-US" sz="2000">
                  <a:solidFill>
                    <a:schemeClr val="bg1"/>
                  </a:solidFill>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1655410" y="3693126"/>
                <a:ext cx="1448153" cy="750911"/>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5696861" y="3663667"/>
                <a:ext cx="1462580" cy="750911"/>
              </a:xfrm>
              <a:prstGeom prst="rect">
                <a:avLst/>
              </a:prstGeom>
            </p:spPr>
            <p:txBody>
              <a:bodyPr wrap="none">
                <a:spAutoFit/>
              </a:bodyPr>
              <a:lstStyle/>
              <a:p>
                <a:pPr indent="179705" algn="just">
                  <a:lnSpc>
                    <a:spcPct val="150000"/>
                  </a:lnSpc>
                  <a:spcAft>
                    <a:spcPts val="800"/>
                  </a:spcAft>
                  <a:tabLst>
                    <a:tab pos="1719580" algn="l"/>
                    <a:tab pos="3262630" algn="l"/>
                    <a:tab pos="4806315" algn="l"/>
                  </a:tabLst>
                </a:pPr>
                <a:r>
                  <a:rPr lang="fr-FR" sz="2000" smtClean="0">
                    <a:solidFill>
                      <a:schemeClr val="bg1"/>
                    </a:solidFill>
                    <a:latin typeface="Arial" panose="020B0604020202020204" pitchFamily="34" charset="0"/>
                    <a:ea typeface="Arial" panose="020B0604020202020204" pitchFamily="34" charset="0"/>
                    <a:cs typeface="Arial" panose="020B0604020202020204" pitchFamily="34" charset="0"/>
                  </a:rPr>
                  <a:t>D.  </a:t>
                </a:r>
                <a14:m>
                  <m:oMath xmlns:m="http://schemas.openxmlformats.org/officeDocument/2006/math">
                    <m:f>
                      <m:fPr>
                        <m:ctrlPr>
                          <a:rPr lang="en-US" sz="2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ctrlPr>
                      </m:fPr>
                      <m:num>
                        <m:r>
                          <a:rPr lang="fr-FR" sz="2000" b="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𝐴𝐵</m:t>
                        </m:r>
                      </m:num>
                      <m:den>
                        <m:r>
                          <a:rPr lang="fr-FR" sz="2000" b="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𝐶𝐷</m:t>
                        </m:r>
                      </m:den>
                    </m:f>
                    <m:r>
                      <a:rPr lang="fr-FR" sz="2000" b="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2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ctrlPr>
                      </m:fPr>
                      <m:num>
                        <m:r>
                          <a:rPr lang="fr-FR" sz="2000" b="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1</m:t>
                        </m:r>
                      </m:num>
                      <m:den>
                        <m:r>
                          <a:rPr lang="fr-FR" sz="2000" b="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7</m:t>
                        </m:r>
                      </m:den>
                    </m:f>
                  </m:oMath>
                </a14:m>
                <a:endParaRPr lang="en-US" sz="2000">
                  <a:solidFill>
                    <a:schemeClr val="bg1"/>
                  </a:solidFill>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5696861" y="3663667"/>
                <a:ext cx="1462580" cy="750911"/>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5852587" y="2515246"/>
                <a:ext cx="1516887" cy="750911"/>
              </a:xfrm>
              <a:prstGeom prst="rect">
                <a:avLst/>
              </a:prstGeom>
            </p:spPr>
            <p:txBody>
              <a:bodyPr wrap="square">
                <a:spAutoFit/>
              </a:bodyPr>
              <a:lstStyle/>
              <a:p>
                <a:pPr algn="just" defTabSz="457200">
                  <a:lnSpc>
                    <a:spcPct val="150000"/>
                  </a:lnSpc>
                  <a:buClrTx/>
                  <a:defRPr/>
                </a:pPr>
                <a:r>
                  <a:rPr lang="fr-FR" sz="2000" smtClean="0">
                    <a:solidFill>
                      <a:schemeClr val="bg1"/>
                    </a:solidFill>
                    <a:latin typeface="Arial" panose="020B0604020202020204" pitchFamily="34" charset="0"/>
                    <a:ea typeface="Arial" panose="020B0604020202020204" pitchFamily="34" charset="0"/>
                    <a:cs typeface="Arial" panose="020B0604020202020204" pitchFamily="34" charset="0"/>
                  </a:rPr>
                  <a:t>C.  </a:t>
                </a:r>
                <a14:m>
                  <m:oMath xmlns:m="http://schemas.openxmlformats.org/officeDocument/2006/math">
                    <m:f>
                      <m:fPr>
                        <m:ctrlPr>
                          <a:rPr lang="en-US" sz="2000" i="1">
                            <a:solidFill>
                              <a:schemeClr val="bg1"/>
                            </a:solidFill>
                            <a:effectLst/>
                            <a:latin typeface="Cambria Math" panose="02040503050406030204" pitchFamily="18" charset="0"/>
                            <a:cs typeface="Times New Roman" panose="02020603050405020304" pitchFamily="18" charset="0"/>
                          </a:rPr>
                        </m:ctrlPr>
                      </m:fPr>
                      <m:num>
                        <m:r>
                          <a:rPr lang="fr-FR" sz="2000" b="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𝐴𝐵</m:t>
                        </m:r>
                      </m:num>
                      <m:den>
                        <m:r>
                          <a:rPr lang="fr-FR" sz="2000" b="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𝐶𝐷</m:t>
                        </m:r>
                      </m:den>
                    </m:f>
                    <m:r>
                      <a:rPr lang="fr-FR" sz="2000" b="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2000" i="1">
                            <a:solidFill>
                              <a:schemeClr val="bg1"/>
                            </a:solidFill>
                            <a:effectLst/>
                            <a:latin typeface="Cambria Math" panose="02040503050406030204" pitchFamily="18" charset="0"/>
                            <a:cs typeface="Times New Roman" panose="02020603050405020304" pitchFamily="18" charset="0"/>
                          </a:rPr>
                        </m:ctrlPr>
                      </m:fPr>
                      <m:num>
                        <m:r>
                          <a:rPr lang="fr-FR" sz="2000" b="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1</m:t>
                        </m:r>
                      </m:num>
                      <m:den>
                        <m:r>
                          <a:rPr lang="fr-FR" sz="2000" b="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6</m:t>
                        </m:r>
                      </m:den>
                    </m:f>
                  </m:oMath>
                </a14:m>
                <a:endParaRPr lang="en-US" sz="2000" kern="1200" dirty="0">
                  <a:solidFill>
                    <a:schemeClr val="bg1"/>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5852587" y="2515246"/>
                <a:ext cx="1516887" cy="750911"/>
              </a:xfrm>
              <a:prstGeom prst="rect">
                <a:avLst/>
              </a:prstGeom>
              <a:blipFill>
                <a:blip r:embed="rId8"/>
                <a:stretch>
                  <a:fillRect l="-4016"/>
                </a:stretch>
              </a:blipFill>
            </p:spPr>
            <p:txBody>
              <a:bodyPr/>
              <a:lstStyle/>
              <a:p>
                <a:r>
                  <a:rPr lang="en-US">
                    <a:noFill/>
                  </a:rPr>
                  <a:t> </a:t>
                </a:r>
              </a:p>
            </p:txBody>
          </p:sp>
        </mc:Fallback>
      </mc:AlternateContent>
      <p:sp>
        <p:nvSpPr>
          <p:cNvPr id="12" name="Rectangle 11"/>
          <p:cNvSpPr/>
          <p:nvPr/>
        </p:nvSpPr>
        <p:spPr>
          <a:xfrm>
            <a:off x="1226360" y="962388"/>
            <a:ext cx="6872563" cy="1066959"/>
          </a:xfrm>
          <a:prstGeom prst="rect">
            <a:avLst/>
          </a:prstGeom>
        </p:spPr>
        <p:txBody>
          <a:bodyPr wrap="square">
            <a:spAutoFit/>
          </a:bodyPr>
          <a:lstStyle/>
          <a:p>
            <a:pPr defTabSz="457200">
              <a:lnSpc>
                <a:spcPct val="150000"/>
              </a:lnSpc>
              <a:buClrTx/>
            </a:pPr>
            <a:r>
              <a:rPr lang="vi-VN" sz="2250" b="1" kern="1200">
                <a:solidFill>
                  <a:prstClr val="white"/>
                </a:solidFill>
                <a:latin typeface="Arial" panose="020B0604020202020204" pitchFamily="34" charset="0"/>
                <a:ea typeface="Arial" panose="020B0604020202020204" pitchFamily="34" charset="0"/>
                <a:cs typeface="Arial" panose="020B0604020202020204" pitchFamily="34" charset="0"/>
              </a:rPr>
              <a:t>Câu 1. </a:t>
            </a:r>
            <a:r>
              <a:rPr lang="vi-VN" sz="2250" kern="1200">
                <a:solidFill>
                  <a:prstClr val="white"/>
                </a:solidFill>
                <a:latin typeface="Arial" panose="020B0604020202020204" pitchFamily="34" charset="0"/>
                <a:ea typeface="Arial" panose="020B0604020202020204" pitchFamily="34" charset="0"/>
                <a:cs typeface="Arial" panose="020B0604020202020204" pitchFamily="34" charset="0"/>
              </a:rPr>
              <a:t>Viết tỉ số cặp đoạn thẳng có độ dài như sau: AB = 4 dm, CD = 20 dm</a:t>
            </a:r>
            <a:endParaRPr lang="en-US" sz="2250" kern="1200">
              <a:solidFill>
                <a:prstClr val="white"/>
              </a:solidFill>
              <a:latin typeface="Arial" panose="020B0604020202020204" pitchFamily="34" charset="0"/>
              <a:ea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3513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11"/>
                                        </p:tgtEl>
                                        <p:attrNameLst>
                                          <p:attrName>fillcolor</p:attrName>
                                        </p:attrNameLst>
                                      </p:cBhvr>
                                      <p:to>
                                        <a:srgbClr val="FF0000"/>
                                      </p:to>
                                    </p:animClr>
                                    <p:set>
                                      <p:cBhvr>
                                        <p:cTn id="7" dur="2000" fill="hold"/>
                                        <p:tgtEl>
                                          <p:spTgt spid="11"/>
                                        </p:tgtEl>
                                        <p:attrNameLst>
                                          <p:attrName>fill.type</p:attrName>
                                        </p:attrNameLst>
                                      </p:cBhvr>
                                      <p:to>
                                        <p:strVal val="solid"/>
                                      </p:to>
                                    </p:set>
                                    <p:set>
                                      <p:cBhvr>
                                        <p:cTn id="8" dur="200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9" restart="whenNotActive" fill="hold" evtFilter="cancelBubble" nodeType="interactiveSeq">
                <p:stCondLst>
                  <p:cond evt="onClick" delay="0">
                    <p:tgtEl>
                      <p:spTgt spid="13"/>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2000" fill="hold"/>
                                        <p:tgtEl>
                                          <p:spTgt spid="13"/>
                                        </p:tgtEl>
                                        <p:attrNameLst>
                                          <p:attrName>fillcolor</p:attrName>
                                        </p:attrNameLst>
                                      </p:cBhvr>
                                      <p:to>
                                        <a:srgbClr val="FF0000"/>
                                      </p:to>
                                    </p:animClr>
                                    <p:set>
                                      <p:cBhvr>
                                        <p:cTn id="14" dur="2000" fill="hold"/>
                                        <p:tgtEl>
                                          <p:spTgt spid="13"/>
                                        </p:tgtEl>
                                        <p:attrNameLst>
                                          <p:attrName>fill.type</p:attrName>
                                        </p:attrNameLst>
                                      </p:cBhvr>
                                      <p:to>
                                        <p:strVal val="solid"/>
                                      </p:to>
                                    </p:set>
                                    <p:set>
                                      <p:cBhvr>
                                        <p:cTn id="15" dur="200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16" restart="whenNotActive" fill="hold" evtFilter="cancelBubble" nodeType="interactiveSeq">
                <p:stCondLst>
                  <p:cond evt="onClick" delay="0">
                    <p:tgtEl>
                      <p:spTgt spid="14"/>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2000" fill="hold"/>
                                        <p:tgtEl>
                                          <p:spTgt spid="14"/>
                                        </p:tgtEl>
                                        <p:attrNameLst>
                                          <p:attrName>fillcolor</p:attrName>
                                        </p:attrNameLst>
                                      </p:cBhvr>
                                      <p:to>
                                        <a:srgbClr val="FF0000"/>
                                      </p:to>
                                    </p:animClr>
                                    <p:set>
                                      <p:cBhvr>
                                        <p:cTn id="21" dur="2000" fill="hold"/>
                                        <p:tgtEl>
                                          <p:spTgt spid="14"/>
                                        </p:tgtEl>
                                        <p:attrNameLst>
                                          <p:attrName>fill.type</p:attrName>
                                        </p:attrNameLst>
                                      </p:cBhvr>
                                      <p:to>
                                        <p:strVal val="solid"/>
                                      </p:to>
                                    </p:set>
                                    <p:set>
                                      <p:cBhvr>
                                        <p:cTn id="22" dur="200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23" restart="whenNotActive" fill="hold" evtFilter="cancelBubble" nodeType="interactiveSeq">
                <p:stCondLst>
                  <p:cond evt="onClick" delay="0">
                    <p:tgtEl>
                      <p:spTgt spid="15"/>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2000" fill="hold"/>
                                        <p:tgtEl>
                                          <p:spTgt spid="15"/>
                                        </p:tgtEl>
                                        <p:attrNameLst>
                                          <p:attrName>fillcolor</p:attrName>
                                        </p:attrNameLst>
                                      </p:cBhvr>
                                      <p:to>
                                        <a:srgbClr val="A8D08D"/>
                                      </p:to>
                                    </p:animClr>
                                    <p:set>
                                      <p:cBhvr>
                                        <p:cTn id="28" dur="2000" fill="hold"/>
                                        <p:tgtEl>
                                          <p:spTgt spid="15"/>
                                        </p:tgtEl>
                                        <p:attrNameLst>
                                          <p:attrName>fill.type</p:attrName>
                                        </p:attrNameLst>
                                      </p:cBhvr>
                                      <p:to>
                                        <p:strVal val="solid"/>
                                      </p:to>
                                    </p:set>
                                    <p:set>
                                      <p:cBhvr>
                                        <p:cTn id="29" dur="200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0" y="9197"/>
            <a:ext cx="9144000" cy="5153354"/>
          </a:xfrm>
          <a:prstGeom prst="rect">
            <a:avLst/>
          </a:prstGeom>
        </p:spPr>
      </p:pic>
      <p:sp>
        <p:nvSpPr>
          <p:cNvPr id="9" name="Flowchart: Terminator 6"/>
          <p:cNvSpPr/>
          <p:nvPr/>
        </p:nvSpPr>
        <p:spPr>
          <a:xfrm>
            <a:off x="940932" y="520683"/>
            <a:ext cx="7304115" cy="2012661"/>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algn="ctr" defTabSz="685800">
              <a:buClrTx/>
              <a:defRPr/>
            </a:pPr>
            <a:r>
              <a:rPr lang="en-US" sz="1350" kern="1200" dirty="0">
                <a:solidFill>
                  <a:prstClr val="white"/>
                </a:solidFill>
                <a:latin typeface="Calibri" panose="020F0502020204030204"/>
              </a:rPr>
              <a:t> </a:t>
            </a:r>
            <a:endParaRPr lang="vi-VN" sz="1350" kern="1200" dirty="0">
              <a:solidFill>
                <a:prstClr val="white"/>
              </a:solidFill>
              <a:latin typeface="Arial" panose="020B0604020202020204" pitchFamily="34" charset="0"/>
            </a:endParaRPr>
          </a:p>
        </p:txBody>
      </p:sp>
      <p:sp>
        <p:nvSpPr>
          <p:cNvPr id="11" name="Flowchart: Terminator 6"/>
          <p:cNvSpPr/>
          <p:nvPr/>
        </p:nvSpPr>
        <p:spPr>
          <a:xfrm>
            <a:off x="960582" y="2795653"/>
            <a:ext cx="3234658" cy="832230"/>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algn="ctr" defTabSz="685800">
              <a:buClrTx/>
              <a:defRPr/>
            </a:pPr>
            <a:endParaRPr lang="vi-VN" sz="1350" kern="1200" dirty="0">
              <a:solidFill>
                <a:prstClr val="white"/>
              </a:solidFill>
              <a:latin typeface="Arial" panose="020B0604020202020204" pitchFamily="34" charset="0"/>
            </a:endParaRPr>
          </a:p>
        </p:txBody>
      </p:sp>
      <p:sp>
        <p:nvSpPr>
          <p:cNvPr id="13" name="Flowchart: Terminator 6"/>
          <p:cNvSpPr/>
          <p:nvPr/>
        </p:nvSpPr>
        <p:spPr>
          <a:xfrm>
            <a:off x="933482" y="3940302"/>
            <a:ext cx="3234658" cy="823033"/>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algn="ctr" defTabSz="685800">
              <a:buClrTx/>
              <a:defRPr/>
            </a:pPr>
            <a:endParaRPr lang="vi-VN" sz="1350" kern="1200" dirty="0">
              <a:solidFill>
                <a:prstClr val="white"/>
              </a:solidFill>
              <a:latin typeface="Arial" panose="020B0604020202020204" pitchFamily="34" charset="0"/>
            </a:endParaRPr>
          </a:p>
        </p:txBody>
      </p:sp>
      <p:sp>
        <p:nvSpPr>
          <p:cNvPr id="14" name="Flowchart: Terminator 6"/>
          <p:cNvSpPr/>
          <p:nvPr/>
        </p:nvSpPr>
        <p:spPr>
          <a:xfrm>
            <a:off x="4983711" y="2769787"/>
            <a:ext cx="3234658" cy="823033"/>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algn="ctr" defTabSz="685800">
              <a:buClrTx/>
              <a:defRPr/>
            </a:pPr>
            <a:endParaRPr lang="vi-VN" sz="1350" kern="1200" dirty="0">
              <a:solidFill>
                <a:prstClr val="white"/>
              </a:solidFill>
              <a:latin typeface="Arial" panose="020B0604020202020204" pitchFamily="34" charset="0"/>
            </a:endParaRPr>
          </a:p>
        </p:txBody>
      </p:sp>
      <p:sp>
        <p:nvSpPr>
          <p:cNvPr id="15" name="Flowchart: Terminator 6"/>
          <p:cNvSpPr/>
          <p:nvPr/>
        </p:nvSpPr>
        <p:spPr>
          <a:xfrm>
            <a:off x="4977695" y="3906707"/>
            <a:ext cx="3234658" cy="832229"/>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algn="ctr" defTabSz="685800">
              <a:buClrTx/>
              <a:defRPr/>
            </a:pPr>
            <a:endParaRPr lang="vi-VN" sz="1350" kern="1200" dirty="0">
              <a:solidFill>
                <a:prstClr val="white"/>
              </a:solidFill>
              <a:latin typeface="Arial" panose="020B0604020202020204" pitchFamily="34" charset="0"/>
            </a:endParaRPr>
          </a:p>
        </p:txBody>
      </p:sp>
      <mc:AlternateContent xmlns:mc="http://schemas.openxmlformats.org/markup-compatibility/2006" xmlns:a14="http://schemas.microsoft.com/office/drawing/2010/main">
        <mc:Choice Requires="a14">
          <p:sp>
            <p:nvSpPr>
              <p:cNvPr id="2" name="Rectangle 1"/>
              <p:cNvSpPr/>
              <p:nvPr/>
            </p:nvSpPr>
            <p:spPr>
              <a:xfrm>
                <a:off x="1188973" y="2807053"/>
                <a:ext cx="2777876" cy="750911"/>
              </a:xfrm>
              <a:prstGeom prst="rect">
                <a:avLst/>
              </a:prstGeom>
            </p:spPr>
            <p:txBody>
              <a:bodyPr wrap="none">
                <a:spAutoFit/>
              </a:bodyPr>
              <a:lstStyle/>
              <a:p>
                <a:pPr algn="just" defTabSz="457200">
                  <a:lnSpc>
                    <a:spcPct val="150000"/>
                  </a:lnSpc>
                  <a:spcAft>
                    <a:spcPts val="300"/>
                  </a:spcAft>
                  <a:buClrTx/>
                  <a:defRPr/>
                </a:pPr>
                <a:r>
                  <a:rPr lang="fr-FR" sz="2000" smtClean="0">
                    <a:solidFill>
                      <a:schemeClr val="bg1"/>
                    </a:solidFill>
                    <a:latin typeface="Arial" panose="020B0604020202020204" pitchFamily="34" charset="0"/>
                    <a:ea typeface="Arial" panose="020B0604020202020204" pitchFamily="34" charset="0"/>
                    <a:cs typeface="Arial" panose="020B0604020202020204" pitchFamily="34" charset="0"/>
                  </a:rPr>
                  <a:t>A. </a:t>
                </a:r>
                <a:r>
                  <a:rPr lang="fr-FR" sz="2000" smtClean="0">
                    <a:solidFill>
                      <a:schemeClr val="bg1"/>
                    </a:solidFill>
                    <a:effectLst/>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f>
                      <m:fPr>
                        <m:ctrlPr>
                          <a:rPr lang="en-US" sz="2000" i="1">
                            <a:solidFill>
                              <a:schemeClr val="bg1"/>
                            </a:solidFill>
                            <a:effectLst/>
                            <a:latin typeface="Cambria Math" panose="02040503050406030204" pitchFamily="18" charset="0"/>
                            <a:cs typeface="Times New Roman" panose="02020603050405020304" pitchFamily="18" charset="0"/>
                          </a:rPr>
                        </m:ctrlPr>
                      </m:fPr>
                      <m:num>
                        <m:r>
                          <a:rPr lang="fr-FR" sz="2000" b="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𝐴𝐷</m:t>
                        </m:r>
                      </m:num>
                      <m:den>
                        <m:r>
                          <a:rPr lang="fr-FR" sz="2000" b="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𝐴𝐵</m:t>
                        </m:r>
                      </m:den>
                    </m:f>
                    <m:r>
                      <a:rPr lang="fr-FR" sz="2000" b="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2000" i="1">
                            <a:solidFill>
                              <a:schemeClr val="bg1"/>
                            </a:solidFill>
                            <a:effectLst/>
                            <a:latin typeface="Cambria Math" panose="02040503050406030204" pitchFamily="18" charset="0"/>
                            <a:cs typeface="Times New Roman" panose="02020603050405020304" pitchFamily="18" charset="0"/>
                          </a:rPr>
                        </m:ctrlPr>
                      </m:fPr>
                      <m:num>
                        <m:r>
                          <a:rPr lang="fr-FR" sz="2000" b="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𝐴𝐸</m:t>
                        </m:r>
                      </m:num>
                      <m:den>
                        <m:r>
                          <a:rPr lang="fr-FR" sz="2000" b="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𝐴𝐶</m:t>
                        </m:r>
                      </m:den>
                    </m:f>
                    <m:r>
                      <a:rPr lang="fr-FR" sz="2000" b="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oMath>
                </a14:m>
                <a:r>
                  <a:rPr lang="fr-FR" sz="2000">
                    <a:solidFill>
                      <a:schemeClr val="bg1"/>
                    </a:solidFill>
                    <a:effectLst/>
                    <a:latin typeface="Arial" panose="020B0604020202020204" pitchFamily="34" charset="0"/>
                    <a:ea typeface="Dotum" panose="020B0600000101010101" pitchFamily="34" charset="-127"/>
                    <a:cs typeface="Arial" panose="020B0604020202020204" pitchFamily="34" charset="0"/>
                  </a:rPr>
                  <a:t> DE // BC</a:t>
                </a:r>
                <a:endParaRPr lang="en-US" sz="2000" kern="1200" dirty="0">
                  <a:solidFill>
                    <a:schemeClr val="bg1"/>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1188973" y="2807053"/>
                <a:ext cx="2777876" cy="750911"/>
              </a:xfrm>
              <a:prstGeom prst="rect">
                <a:avLst/>
              </a:prstGeom>
              <a:blipFill>
                <a:blip r:embed="rId4"/>
                <a:stretch>
                  <a:fillRect l="-2193" r="-153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5012546" y="3917403"/>
                <a:ext cx="2982227" cy="747833"/>
              </a:xfrm>
              <a:prstGeom prst="rect">
                <a:avLst/>
              </a:prstGeom>
            </p:spPr>
            <p:txBody>
              <a:bodyPr wrap="none">
                <a:spAutoFit/>
              </a:bodyPr>
              <a:lstStyle/>
              <a:p>
                <a:pPr indent="179705" algn="just">
                  <a:lnSpc>
                    <a:spcPct val="150000"/>
                  </a:lnSpc>
                  <a:spcAft>
                    <a:spcPts val="800"/>
                  </a:spcAft>
                  <a:tabLst>
                    <a:tab pos="1719580" algn="l"/>
                    <a:tab pos="3262630" algn="l"/>
                    <a:tab pos="4806315" algn="l"/>
                  </a:tabLst>
                </a:pPr>
                <a:r>
                  <a:rPr lang="fr-FR" sz="2000" smtClean="0">
                    <a:solidFill>
                      <a:schemeClr val="bg1"/>
                    </a:solidFill>
                    <a:latin typeface="Arial" panose="020B0604020202020204" pitchFamily="34" charset="0"/>
                    <a:ea typeface="Arial" panose="020B0604020202020204" pitchFamily="34" charset="0"/>
                    <a:cs typeface="Arial" panose="020B0604020202020204" pitchFamily="34" charset="0"/>
                  </a:rPr>
                  <a:t>D.  </a:t>
                </a:r>
                <a14:m>
                  <m:oMath xmlns:m="http://schemas.openxmlformats.org/officeDocument/2006/math">
                    <m:f>
                      <m:fPr>
                        <m:ctrlPr>
                          <a:rPr lang="en-US" sz="2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ctrlPr>
                      </m:fPr>
                      <m:num>
                        <m:r>
                          <a:rPr lang="fr-FR" sz="2000" b="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𝐴𝐷</m:t>
                        </m:r>
                      </m:num>
                      <m:den>
                        <m:r>
                          <a:rPr lang="fr-FR" sz="2000" b="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𝐷𝐸</m:t>
                        </m:r>
                      </m:den>
                    </m:f>
                    <m:r>
                      <a:rPr lang="fr-FR" sz="2000" b="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2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ctrlPr>
                      </m:fPr>
                      <m:num>
                        <m:r>
                          <a:rPr lang="fr-FR" sz="2000" b="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𝐴𝐸</m:t>
                        </m:r>
                      </m:num>
                      <m:den>
                        <m:r>
                          <a:rPr lang="fr-FR" sz="2000" b="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𝐸𝐷</m:t>
                        </m:r>
                      </m:den>
                    </m:f>
                    <m:r>
                      <a:rPr lang="fr-FR" sz="2000" b="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oMath>
                </a14:m>
                <a:r>
                  <a:rPr lang="fr-FR" sz="2000">
                    <a:solidFill>
                      <a:schemeClr val="bg1"/>
                    </a:solidFill>
                    <a:effectLst/>
                    <a:latin typeface="Arial" panose="020B0604020202020204" pitchFamily="34" charset="0"/>
                    <a:ea typeface="Dotum" panose="020B0600000101010101" pitchFamily="34" charset="-127"/>
                    <a:cs typeface="Arial" panose="020B0604020202020204" pitchFamily="34" charset="0"/>
                  </a:rPr>
                  <a:t> DE // BC</a:t>
                </a:r>
                <a:endParaRPr lang="en-US" sz="2000">
                  <a:solidFill>
                    <a:schemeClr val="bg1"/>
                  </a:solidFill>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5012546" y="3917403"/>
                <a:ext cx="2982227" cy="747833"/>
              </a:xfrm>
              <a:prstGeom prst="rect">
                <a:avLst/>
              </a:prstGeom>
              <a:blipFill>
                <a:blip r:embed="rId5"/>
                <a:stretch>
                  <a:fillRect r="-122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1004307" y="3942089"/>
                <a:ext cx="2962542" cy="750911"/>
              </a:xfrm>
              <a:prstGeom prst="rect">
                <a:avLst/>
              </a:prstGeom>
            </p:spPr>
            <p:txBody>
              <a:bodyPr wrap="none">
                <a:spAutoFit/>
              </a:bodyPr>
              <a:lstStyle/>
              <a:p>
                <a:pPr indent="179705" algn="just">
                  <a:lnSpc>
                    <a:spcPct val="150000"/>
                  </a:lnSpc>
                  <a:spcAft>
                    <a:spcPts val="800"/>
                  </a:spcAft>
                  <a:tabLst>
                    <a:tab pos="1719580" algn="l"/>
                    <a:tab pos="3262630" algn="l"/>
                    <a:tab pos="4806315" algn="l"/>
                  </a:tabLst>
                </a:pPr>
                <a:r>
                  <a:rPr lang="fr-FR" sz="2000" smtClean="0">
                    <a:solidFill>
                      <a:schemeClr val="bg1"/>
                    </a:solidFill>
                    <a:latin typeface="Arial" panose="020B0604020202020204" pitchFamily="34" charset="0"/>
                    <a:ea typeface="Arial" panose="020B0604020202020204" pitchFamily="34" charset="0"/>
                    <a:cs typeface="Arial" panose="020B0604020202020204" pitchFamily="34" charset="0"/>
                  </a:rPr>
                  <a:t>B.  </a:t>
                </a:r>
                <a14:m>
                  <m:oMath xmlns:m="http://schemas.openxmlformats.org/officeDocument/2006/math">
                    <m:f>
                      <m:fPr>
                        <m:ctrlPr>
                          <a:rPr lang="en-US" sz="2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ctrlPr>
                      </m:fPr>
                      <m:num>
                        <m:r>
                          <a:rPr lang="fr-FR" sz="2000" b="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𝐴𝐷</m:t>
                        </m:r>
                      </m:num>
                      <m:den>
                        <m:r>
                          <a:rPr lang="fr-FR" sz="2000" b="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𝐵𝐷</m:t>
                        </m:r>
                      </m:den>
                    </m:f>
                    <m:r>
                      <a:rPr lang="fr-FR" sz="2000" b="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2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ctrlPr>
                      </m:fPr>
                      <m:num>
                        <m:r>
                          <a:rPr lang="fr-FR" sz="2000" b="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𝐴𝐸</m:t>
                        </m:r>
                      </m:num>
                      <m:den>
                        <m:r>
                          <a:rPr lang="fr-FR" sz="2000" b="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𝐸𝐶</m:t>
                        </m:r>
                      </m:den>
                    </m:f>
                    <m:r>
                      <a:rPr lang="fr-FR" sz="2000" b="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oMath>
                </a14:m>
                <a:r>
                  <a:rPr lang="fr-FR" sz="2000">
                    <a:solidFill>
                      <a:schemeClr val="bg1"/>
                    </a:solidFill>
                    <a:effectLst/>
                    <a:latin typeface="Arial" panose="020B0604020202020204" pitchFamily="34" charset="0"/>
                    <a:ea typeface="Dotum" panose="020B0600000101010101" pitchFamily="34" charset="-127"/>
                    <a:cs typeface="Arial" panose="020B0604020202020204" pitchFamily="34" charset="0"/>
                  </a:rPr>
                  <a:t> DE // BC</a:t>
                </a:r>
                <a:endParaRPr lang="en-US" sz="2000">
                  <a:solidFill>
                    <a:schemeClr val="bg1"/>
                  </a:solidFill>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1004307" y="3942089"/>
                <a:ext cx="2962542" cy="750911"/>
              </a:xfrm>
              <a:prstGeom prst="rect">
                <a:avLst/>
              </a:prstGeom>
              <a:blipFill>
                <a:blip r:embed="rId6"/>
                <a:stretch>
                  <a:fillRect r="-102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4981825" y="2769787"/>
                <a:ext cx="3226397" cy="751168"/>
              </a:xfrm>
              <a:prstGeom prst="rect">
                <a:avLst/>
              </a:prstGeom>
            </p:spPr>
            <p:txBody>
              <a:bodyPr wrap="square">
                <a:spAutoFit/>
              </a:bodyPr>
              <a:lstStyle/>
              <a:p>
                <a:pPr indent="179705" algn="just">
                  <a:lnSpc>
                    <a:spcPct val="150000"/>
                  </a:lnSpc>
                  <a:spcAft>
                    <a:spcPts val="800"/>
                  </a:spcAft>
                  <a:tabLst>
                    <a:tab pos="1719580" algn="l"/>
                    <a:tab pos="3262630" algn="l"/>
                    <a:tab pos="4806315" algn="l"/>
                  </a:tabLst>
                </a:pPr>
                <a:r>
                  <a:rPr lang="fr-FR" sz="2000" smtClean="0">
                    <a:solidFill>
                      <a:schemeClr val="bg1"/>
                    </a:solidFill>
                    <a:latin typeface="Arial" panose="020B0604020202020204" pitchFamily="34" charset="0"/>
                    <a:ea typeface="Arial" panose="020B0604020202020204" pitchFamily="34" charset="0"/>
                    <a:cs typeface="Arial" panose="020B0604020202020204" pitchFamily="34" charset="0"/>
                  </a:rPr>
                  <a:t>C.  </a:t>
                </a:r>
                <a14:m>
                  <m:oMath xmlns:m="http://schemas.openxmlformats.org/officeDocument/2006/math">
                    <m:f>
                      <m:fPr>
                        <m:ctrlPr>
                          <a:rPr lang="en-US" sz="2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ctrlPr>
                      </m:fPr>
                      <m:num>
                        <m:r>
                          <a:rPr lang="fr-FR" sz="2000" b="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𝐴𝐷</m:t>
                        </m:r>
                      </m:num>
                      <m:den>
                        <m:r>
                          <a:rPr lang="fr-FR" sz="2000" b="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𝐵𝐷</m:t>
                        </m:r>
                      </m:den>
                    </m:f>
                    <m:r>
                      <a:rPr lang="fr-FR" sz="2000" b="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2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ctrlPr>
                      </m:fPr>
                      <m:num>
                        <m:r>
                          <a:rPr lang="fr-FR" sz="2000" b="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𝐴𝐶</m:t>
                        </m:r>
                      </m:num>
                      <m:den>
                        <m:r>
                          <a:rPr lang="fr-FR" sz="2000" b="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𝐸𝐶</m:t>
                        </m:r>
                      </m:den>
                    </m:f>
                    <m:r>
                      <a:rPr lang="fr-FR" sz="2000" b="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oMath>
                </a14:m>
                <a:r>
                  <a:rPr lang="fr-FR" sz="2000">
                    <a:solidFill>
                      <a:schemeClr val="bg1"/>
                    </a:solidFill>
                    <a:effectLst/>
                    <a:latin typeface="Arial" panose="020B0604020202020204" pitchFamily="34" charset="0"/>
                    <a:ea typeface="Dotum" panose="020B0600000101010101" pitchFamily="34" charset="-127"/>
                    <a:cs typeface="Arial" panose="020B0604020202020204" pitchFamily="34" charset="0"/>
                  </a:rPr>
                  <a:t> DE // BC</a:t>
                </a:r>
                <a:endParaRPr lang="en-US" sz="2000">
                  <a:solidFill>
                    <a:schemeClr val="bg1"/>
                  </a:solidFill>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4981825" y="2769787"/>
                <a:ext cx="3226397" cy="751168"/>
              </a:xfrm>
              <a:prstGeom prst="rect">
                <a:avLst/>
              </a:prstGeom>
              <a:blipFill>
                <a:blip r:embed="rId7"/>
                <a:stretch>
                  <a:fillRect/>
                </a:stretch>
              </a:blipFill>
            </p:spPr>
            <p:txBody>
              <a:bodyPr/>
              <a:lstStyle/>
              <a:p>
                <a:r>
                  <a:rPr lang="en-US">
                    <a:noFill/>
                  </a:rPr>
                  <a:t> </a:t>
                </a:r>
              </a:p>
            </p:txBody>
          </p:sp>
        </mc:Fallback>
      </mc:AlternateContent>
      <p:sp>
        <p:nvSpPr>
          <p:cNvPr id="12" name="Rectangle 11"/>
          <p:cNvSpPr/>
          <p:nvPr/>
        </p:nvSpPr>
        <p:spPr>
          <a:xfrm>
            <a:off x="1259451" y="645850"/>
            <a:ext cx="3803248" cy="1131079"/>
          </a:xfrm>
          <a:prstGeom prst="rect">
            <a:avLst/>
          </a:prstGeom>
        </p:spPr>
        <p:txBody>
          <a:bodyPr wrap="square">
            <a:spAutoFit/>
          </a:bodyPr>
          <a:lstStyle/>
          <a:p>
            <a:pPr defTabSz="457200">
              <a:lnSpc>
                <a:spcPct val="150000"/>
              </a:lnSpc>
              <a:buClrTx/>
            </a:pPr>
            <a:r>
              <a:rPr lang="en-US" sz="2250" b="1" kern="1200">
                <a:solidFill>
                  <a:prstClr val="white"/>
                </a:solidFill>
                <a:latin typeface="Arial" panose="020B0604020202020204" pitchFamily="34" charset="0"/>
                <a:ea typeface="Dotum" panose="020B0600000101010101" pitchFamily="34" charset="-127"/>
                <a:cs typeface="Arial" panose="020B0604020202020204" pitchFamily="34" charset="0"/>
              </a:rPr>
              <a:t>Câu 2. </a:t>
            </a:r>
            <a:r>
              <a:rPr lang="en-US" sz="2250" kern="1200" smtClean="0">
                <a:solidFill>
                  <a:prstClr val="white"/>
                </a:solidFill>
                <a:latin typeface="Arial" panose="020B0604020202020204" pitchFamily="34" charset="0"/>
                <a:ea typeface="Dotum" panose="020B0600000101010101" pitchFamily="34" charset="-127"/>
                <a:cs typeface="Arial" panose="020B0604020202020204" pitchFamily="34" charset="0"/>
              </a:rPr>
              <a:t>Hãy </a:t>
            </a:r>
            <a:r>
              <a:rPr lang="en-US" sz="2250" kern="1200">
                <a:solidFill>
                  <a:prstClr val="white"/>
                </a:solidFill>
                <a:latin typeface="Arial" panose="020B0604020202020204" pitchFamily="34" charset="0"/>
                <a:ea typeface="Dotum" panose="020B0600000101010101" pitchFamily="34" charset="-127"/>
                <a:cs typeface="Arial" panose="020B0604020202020204" pitchFamily="34" charset="0"/>
              </a:rPr>
              <a:t>chọn câu </a:t>
            </a:r>
            <a:r>
              <a:rPr lang="en-US" sz="2250" b="1" kern="1200">
                <a:solidFill>
                  <a:prstClr val="white"/>
                </a:solidFill>
                <a:latin typeface="Arial" panose="020B0604020202020204" pitchFamily="34" charset="0"/>
                <a:ea typeface="Dotum" panose="020B0600000101010101" pitchFamily="34" charset="-127"/>
                <a:cs typeface="Arial" panose="020B0604020202020204" pitchFamily="34" charset="0"/>
              </a:rPr>
              <a:t>sai.</a:t>
            </a:r>
            <a:r>
              <a:rPr lang="en-US" sz="2250" kern="1200">
                <a:solidFill>
                  <a:prstClr val="white"/>
                </a:solidFill>
                <a:latin typeface="Arial" panose="020B0604020202020204" pitchFamily="34" charset="0"/>
                <a:ea typeface="Dotum" panose="020B0600000101010101" pitchFamily="34" charset="-127"/>
                <a:cs typeface="Arial" panose="020B0604020202020204" pitchFamily="34" charset="0"/>
              </a:rPr>
              <a:t> Cho hình vẽ với AB &lt; AC:</a:t>
            </a:r>
            <a:endParaRPr lang="en-US" sz="2400" kern="1200">
              <a:solidFill>
                <a:prstClr val="white"/>
              </a:solidFill>
              <a:latin typeface="Arial" panose="020B0604020202020204" pitchFamily="34" charset="0"/>
              <a:ea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8"/>
          <a:stretch>
            <a:fillRect/>
          </a:stretch>
        </p:blipFill>
        <p:spPr>
          <a:xfrm>
            <a:off x="5601745" y="645850"/>
            <a:ext cx="2164268" cy="1737511"/>
          </a:xfrm>
          <a:prstGeom prst="rect">
            <a:avLst/>
          </a:prstGeom>
        </p:spPr>
      </p:pic>
    </p:spTree>
    <p:extLst>
      <p:ext uri="{BB962C8B-B14F-4D97-AF65-F5344CB8AC3E}">
        <p14:creationId xmlns:p14="http://schemas.microsoft.com/office/powerpoint/2010/main" val="33961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11"/>
                                        </p:tgtEl>
                                        <p:attrNameLst>
                                          <p:attrName>fillcolor</p:attrName>
                                        </p:attrNameLst>
                                      </p:cBhvr>
                                      <p:to>
                                        <a:srgbClr val="FF0000"/>
                                      </p:to>
                                    </p:animClr>
                                    <p:set>
                                      <p:cBhvr>
                                        <p:cTn id="7" dur="2000" fill="hold"/>
                                        <p:tgtEl>
                                          <p:spTgt spid="11"/>
                                        </p:tgtEl>
                                        <p:attrNameLst>
                                          <p:attrName>fill.type</p:attrName>
                                        </p:attrNameLst>
                                      </p:cBhvr>
                                      <p:to>
                                        <p:strVal val="solid"/>
                                      </p:to>
                                    </p:set>
                                    <p:set>
                                      <p:cBhvr>
                                        <p:cTn id="8" dur="200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9" restart="whenNotActive" fill="hold" evtFilter="cancelBubble" nodeType="interactiveSeq">
                <p:stCondLst>
                  <p:cond evt="onClick" delay="0">
                    <p:tgtEl>
                      <p:spTgt spid="13"/>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2000" fill="hold"/>
                                        <p:tgtEl>
                                          <p:spTgt spid="13"/>
                                        </p:tgtEl>
                                        <p:attrNameLst>
                                          <p:attrName>fillcolor</p:attrName>
                                        </p:attrNameLst>
                                      </p:cBhvr>
                                      <p:to>
                                        <a:srgbClr val="FF0000"/>
                                      </p:to>
                                    </p:animClr>
                                    <p:set>
                                      <p:cBhvr>
                                        <p:cTn id="14" dur="2000" fill="hold"/>
                                        <p:tgtEl>
                                          <p:spTgt spid="13"/>
                                        </p:tgtEl>
                                        <p:attrNameLst>
                                          <p:attrName>fill.type</p:attrName>
                                        </p:attrNameLst>
                                      </p:cBhvr>
                                      <p:to>
                                        <p:strVal val="solid"/>
                                      </p:to>
                                    </p:set>
                                    <p:set>
                                      <p:cBhvr>
                                        <p:cTn id="15" dur="200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16" restart="whenNotActive" fill="hold" evtFilter="cancelBubble" nodeType="interactiveSeq">
                <p:stCondLst>
                  <p:cond evt="onClick" delay="0">
                    <p:tgtEl>
                      <p:spTgt spid="14"/>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2000" fill="hold"/>
                                        <p:tgtEl>
                                          <p:spTgt spid="14"/>
                                        </p:tgtEl>
                                        <p:attrNameLst>
                                          <p:attrName>fillcolor</p:attrName>
                                        </p:attrNameLst>
                                      </p:cBhvr>
                                      <p:to>
                                        <a:srgbClr val="FF0000"/>
                                      </p:to>
                                    </p:animClr>
                                    <p:set>
                                      <p:cBhvr>
                                        <p:cTn id="21" dur="2000" fill="hold"/>
                                        <p:tgtEl>
                                          <p:spTgt spid="14"/>
                                        </p:tgtEl>
                                        <p:attrNameLst>
                                          <p:attrName>fill.type</p:attrName>
                                        </p:attrNameLst>
                                      </p:cBhvr>
                                      <p:to>
                                        <p:strVal val="solid"/>
                                      </p:to>
                                    </p:set>
                                    <p:set>
                                      <p:cBhvr>
                                        <p:cTn id="22" dur="200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23" restart="whenNotActive" fill="hold" evtFilter="cancelBubble" nodeType="interactiveSeq">
                <p:stCondLst>
                  <p:cond evt="onClick" delay="0">
                    <p:tgtEl>
                      <p:spTgt spid="15"/>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2000" fill="hold"/>
                                        <p:tgtEl>
                                          <p:spTgt spid="15"/>
                                        </p:tgtEl>
                                        <p:attrNameLst>
                                          <p:attrName>fillcolor</p:attrName>
                                        </p:attrNameLst>
                                      </p:cBhvr>
                                      <p:to>
                                        <a:srgbClr val="A8D08D"/>
                                      </p:to>
                                    </p:animClr>
                                    <p:set>
                                      <p:cBhvr>
                                        <p:cTn id="28" dur="2000" fill="hold"/>
                                        <p:tgtEl>
                                          <p:spTgt spid="15"/>
                                        </p:tgtEl>
                                        <p:attrNameLst>
                                          <p:attrName>fill.type</p:attrName>
                                        </p:attrNameLst>
                                      </p:cBhvr>
                                      <p:to>
                                        <p:strVal val="solid"/>
                                      </p:to>
                                    </p:set>
                                    <p:set>
                                      <p:cBhvr>
                                        <p:cTn id="29" dur="200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0" y="9197"/>
            <a:ext cx="9144000" cy="5153354"/>
          </a:xfrm>
          <a:prstGeom prst="rect">
            <a:avLst/>
          </a:prstGeom>
        </p:spPr>
      </p:pic>
      <p:sp>
        <p:nvSpPr>
          <p:cNvPr id="9" name="Flowchart: Terminator 6"/>
          <p:cNvSpPr/>
          <p:nvPr/>
        </p:nvSpPr>
        <p:spPr>
          <a:xfrm>
            <a:off x="640250" y="413227"/>
            <a:ext cx="7785829" cy="2165381"/>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algn="ctr" defTabSz="685800">
              <a:buClrTx/>
              <a:defRPr/>
            </a:pPr>
            <a:r>
              <a:rPr lang="en-US" sz="1350" kern="1200" dirty="0">
                <a:solidFill>
                  <a:prstClr val="white"/>
                </a:solidFill>
                <a:latin typeface="Calibri" panose="020F0502020204030204"/>
              </a:rPr>
              <a:t> </a:t>
            </a:r>
            <a:endParaRPr lang="vi-VN" sz="1350" kern="1200" dirty="0">
              <a:solidFill>
                <a:prstClr val="white"/>
              </a:solidFill>
              <a:latin typeface="Arial" panose="020B0604020202020204" pitchFamily="34" charset="0"/>
            </a:endParaRPr>
          </a:p>
        </p:txBody>
      </p:sp>
      <p:sp>
        <p:nvSpPr>
          <p:cNvPr id="11" name="Flowchart: Terminator 6"/>
          <p:cNvSpPr/>
          <p:nvPr/>
        </p:nvSpPr>
        <p:spPr>
          <a:xfrm>
            <a:off x="665709" y="2921064"/>
            <a:ext cx="3234658" cy="832230"/>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algn="ctr" defTabSz="685800">
              <a:buClrTx/>
              <a:defRPr/>
            </a:pPr>
            <a:endParaRPr lang="vi-VN" sz="1350" kern="1200" dirty="0">
              <a:solidFill>
                <a:prstClr val="white"/>
              </a:solidFill>
              <a:latin typeface="Arial" panose="020B0604020202020204" pitchFamily="34" charset="0"/>
            </a:endParaRPr>
          </a:p>
        </p:txBody>
      </p:sp>
      <p:sp>
        <p:nvSpPr>
          <p:cNvPr id="13" name="Flowchart: Terminator 6"/>
          <p:cNvSpPr/>
          <p:nvPr/>
        </p:nvSpPr>
        <p:spPr>
          <a:xfrm>
            <a:off x="640250" y="4060709"/>
            <a:ext cx="3234658" cy="823033"/>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algn="ctr" defTabSz="685800">
              <a:buClrTx/>
              <a:defRPr/>
            </a:pPr>
            <a:endParaRPr lang="vi-VN" sz="1350" kern="1200" dirty="0">
              <a:solidFill>
                <a:prstClr val="white"/>
              </a:solidFill>
              <a:latin typeface="Arial" panose="020B0604020202020204" pitchFamily="34" charset="0"/>
            </a:endParaRPr>
          </a:p>
        </p:txBody>
      </p:sp>
      <p:sp>
        <p:nvSpPr>
          <p:cNvPr id="14" name="Flowchart: Terminator 6"/>
          <p:cNvSpPr/>
          <p:nvPr/>
        </p:nvSpPr>
        <p:spPr>
          <a:xfrm>
            <a:off x="5191421" y="4060291"/>
            <a:ext cx="3234658" cy="823033"/>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algn="ctr" defTabSz="685800">
              <a:buClrTx/>
              <a:defRPr/>
            </a:pPr>
            <a:endParaRPr lang="vi-VN" sz="1350" kern="1200" dirty="0">
              <a:solidFill>
                <a:prstClr val="white"/>
              </a:solidFill>
              <a:latin typeface="Arial" panose="020B0604020202020204" pitchFamily="34" charset="0"/>
            </a:endParaRPr>
          </a:p>
        </p:txBody>
      </p:sp>
      <p:sp>
        <p:nvSpPr>
          <p:cNvPr id="15" name="Flowchart: Terminator 6"/>
          <p:cNvSpPr/>
          <p:nvPr/>
        </p:nvSpPr>
        <p:spPr>
          <a:xfrm>
            <a:off x="5191421" y="2913031"/>
            <a:ext cx="3234658" cy="832229"/>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algn="ctr" defTabSz="685800">
              <a:buClrTx/>
              <a:defRPr/>
            </a:pPr>
            <a:endParaRPr lang="vi-VN" sz="1350" kern="1200" dirty="0">
              <a:solidFill>
                <a:prstClr val="white"/>
              </a:solidFill>
              <a:latin typeface="Arial" panose="020B0604020202020204" pitchFamily="34" charset="0"/>
            </a:endParaRPr>
          </a:p>
        </p:txBody>
      </p:sp>
      <p:sp>
        <p:nvSpPr>
          <p:cNvPr id="2" name="Rectangle 1"/>
          <p:cNvSpPr/>
          <p:nvPr/>
        </p:nvSpPr>
        <p:spPr>
          <a:xfrm>
            <a:off x="1846483" y="3079868"/>
            <a:ext cx="782587" cy="553998"/>
          </a:xfrm>
          <a:prstGeom prst="rect">
            <a:avLst/>
          </a:prstGeom>
        </p:spPr>
        <p:txBody>
          <a:bodyPr wrap="none">
            <a:spAutoFit/>
          </a:bodyPr>
          <a:lstStyle/>
          <a:p>
            <a:pPr algn="just" defTabSz="457200">
              <a:lnSpc>
                <a:spcPct val="150000"/>
              </a:lnSpc>
              <a:spcAft>
                <a:spcPts val="300"/>
              </a:spcAft>
              <a:buClrTx/>
              <a:defRPr/>
            </a:pPr>
            <a:r>
              <a:rPr lang="en-US" sz="2000" kern="1200">
                <a:solidFill>
                  <a:prstClr val="white"/>
                </a:solidFill>
                <a:latin typeface="Arial" panose="020B0604020202020204" pitchFamily="34" charset="0"/>
                <a:ea typeface="Calibri" panose="020F0502020204030204" pitchFamily="34" charset="0"/>
                <a:cs typeface="Arial" panose="020B0604020202020204" pitchFamily="34" charset="0"/>
              </a:rPr>
              <a:t>A. </a:t>
            </a:r>
            <a:r>
              <a:rPr lang="en-US" sz="2000" kern="1200" smtClean="0">
                <a:solidFill>
                  <a:prstClr val="white"/>
                </a:solidFill>
                <a:latin typeface="Arial" panose="020B0604020202020204" pitchFamily="34" charset="0"/>
                <a:ea typeface="Calibri" panose="020F0502020204030204" pitchFamily="34" charset="0"/>
                <a:cs typeface="Arial" panose="020B0604020202020204" pitchFamily="34" charset="0"/>
              </a:rPr>
              <a:t>20</a:t>
            </a:r>
            <a:endParaRPr lang="en-US" sz="2000" kern="1200" dirty="0">
              <a:solidFill>
                <a:prstClr val="white"/>
              </a:solidFill>
              <a:latin typeface="Arial" panose="020B0604020202020204" pitchFamily="34" charset="0"/>
              <a:ea typeface="Calibri" panose="020F0502020204030204" pitchFamily="34" charset="0"/>
              <a:cs typeface="Times New Roman" panose="02020603050405020304" pitchFamily="18" charset="0"/>
            </a:endParaRPr>
          </a:p>
        </p:txBody>
      </p:sp>
      <p:sp>
        <p:nvSpPr>
          <p:cNvPr id="4" name="Rectangle 3"/>
          <p:cNvSpPr/>
          <p:nvPr/>
        </p:nvSpPr>
        <p:spPr>
          <a:xfrm>
            <a:off x="6368082" y="3062690"/>
            <a:ext cx="797013" cy="553998"/>
          </a:xfrm>
          <a:prstGeom prst="rect">
            <a:avLst/>
          </a:prstGeom>
        </p:spPr>
        <p:txBody>
          <a:bodyPr wrap="none">
            <a:spAutoFit/>
          </a:bodyPr>
          <a:lstStyle/>
          <a:p>
            <a:pPr algn="just" defTabSz="457200">
              <a:lnSpc>
                <a:spcPct val="150000"/>
              </a:lnSpc>
              <a:spcAft>
                <a:spcPts val="300"/>
              </a:spcAft>
              <a:buClrTx/>
              <a:defRPr/>
            </a:pPr>
            <a:r>
              <a:rPr lang="en-US" sz="2000" kern="1200">
                <a:solidFill>
                  <a:prstClr val="white"/>
                </a:solidFill>
                <a:latin typeface="Arial" panose="020B0604020202020204" pitchFamily="34" charset="0"/>
                <a:ea typeface="Calibri" panose="020F0502020204030204" pitchFamily="34" charset="0"/>
                <a:cs typeface="Arial" panose="020B0604020202020204" pitchFamily="34" charset="0"/>
              </a:rPr>
              <a:t>C. </a:t>
            </a:r>
            <a:r>
              <a:rPr lang="en-US" sz="2000" kern="1200" smtClean="0">
                <a:solidFill>
                  <a:prstClr val="white"/>
                </a:solidFill>
                <a:latin typeface="Arial" panose="020B0604020202020204" pitchFamily="34" charset="0"/>
                <a:ea typeface="Calibri" panose="020F0502020204030204" pitchFamily="34" charset="0"/>
                <a:cs typeface="Arial" panose="020B0604020202020204" pitchFamily="34" charset="0"/>
              </a:rPr>
              <a:t>50</a:t>
            </a:r>
            <a:endParaRPr lang="en-US" sz="2000" kern="1200" dirty="0">
              <a:solidFill>
                <a:prstClr val="white"/>
              </a:solidFill>
              <a:latin typeface="Arial" panose="020B060402020202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5" name="Rectangle 4"/>
              <p:cNvSpPr/>
              <p:nvPr/>
            </p:nvSpPr>
            <p:spPr>
              <a:xfrm>
                <a:off x="1864757" y="3769901"/>
                <a:ext cx="746038" cy="1021370"/>
              </a:xfrm>
              <a:prstGeom prst="rect">
                <a:avLst/>
              </a:prstGeom>
            </p:spPr>
            <p:txBody>
              <a:bodyPr wrap="none">
                <a:spAutoFit/>
              </a:bodyPr>
              <a:lstStyle/>
              <a:p>
                <a:pPr marL="15240" marR="15240" algn="just" defTabSz="457200">
                  <a:lnSpc>
                    <a:spcPct val="250000"/>
                  </a:lnSpc>
                  <a:spcAft>
                    <a:spcPts val="600"/>
                  </a:spcAft>
                  <a:buClrTx/>
                  <a:defRPr/>
                </a:pPr>
                <a:r>
                  <a:rPr lang="en-US" sz="2000" kern="1200" smtClean="0">
                    <a:solidFill>
                      <a:schemeClr val="bg1"/>
                    </a:solidFill>
                    <a:latin typeface="Arial" panose="020B0604020202020204" pitchFamily="34" charset="0"/>
                    <a:ea typeface="Times New Roman" panose="02020603050405020304" pitchFamily="18" charset="0"/>
                    <a:cs typeface="Arial" panose="020B0604020202020204" pitchFamily="34" charset="0"/>
                  </a:rPr>
                  <a:t>B. </a:t>
                </a:r>
                <a14:m>
                  <m:oMath xmlns:m="http://schemas.openxmlformats.org/officeDocument/2006/math">
                    <m:f>
                      <m:fPr>
                        <m:ctrlPr>
                          <a:rPr lang="en-US" sz="2000" i="1">
                            <a:solidFill>
                              <a:schemeClr val="bg1"/>
                            </a:solidFill>
                            <a:latin typeface="Cambria Math" panose="02040503050406030204" pitchFamily="18" charset="0"/>
                            <a:cs typeface="Times New Roman" panose="02020603050405020304" pitchFamily="18" charset="0"/>
                          </a:rPr>
                        </m:ctrlPr>
                      </m:fPr>
                      <m:num>
                        <m:r>
                          <a:rPr lang="fr-FR" sz="2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18</m:t>
                        </m:r>
                      </m:num>
                      <m:den>
                        <m:r>
                          <a:rPr lang="fr-FR" sz="2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25</m:t>
                        </m:r>
                      </m:den>
                    </m:f>
                  </m:oMath>
                </a14:m>
                <a:endParaRPr lang="en-US" sz="2000" kern="1200">
                  <a:solidFill>
                    <a:schemeClr val="bg1"/>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1864757" y="3769901"/>
                <a:ext cx="746038" cy="1021370"/>
              </a:xfrm>
              <a:prstGeom prst="rect">
                <a:avLst/>
              </a:prstGeom>
              <a:blipFill>
                <a:blip r:embed="rId4"/>
                <a:stretch>
                  <a:fillRect l="-6557" b="-2976"/>
                </a:stretch>
              </a:blipFill>
            </p:spPr>
            <p:txBody>
              <a:bodyPr/>
              <a:lstStyle/>
              <a:p>
                <a:r>
                  <a:rPr lang="en-US">
                    <a:noFill/>
                  </a:rPr>
                  <a:t> </a:t>
                </a:r>
              </a:p>
            </p:txBody>
          </p:sp>
        </mc:Fallback>
      </mc:AlternateContent>
      <p:sp>
        <p:nvSpPr>
          <p:cNvPr id="7" name="Rectangle 6"/>
          <p:cNvSpPr/>
          <p:nvPr/>
        </p:nvSpPr>
        <p:spPr>
          <a:xfrm>
            <a:off x="6368082" y="4194808"/>
            <a:ext cx="888963" cy="553998"/>
          </a:xfrm>
          <a:prstGeom prst="rect">
            <a:avLst/>
          </a:prstGeom>
        </p:spPr>
        <p:txBody>
          <a:bodyPr wrap="square">
            <a:spAutoFit/>
          </a:bodyPr>
          <a:lstStyle/>
          <a:p>
            <a:pPr algn="just" defTabSz="457200">
              <a:lnSpc>
                <a:spcPct val="150000"/>
              </a:lnSpc>
              <a:buClrTx/>
              <a:defRPr/>
            </a:pPr>
            <a:r>
              <a:rPr lang="en-US" sz="2000" kern="1200">
                <a:solidFill>
                  <a:prstClr val="white"/>
                </a:solidFill>
                <a:latin typeface="Arial" panose="020B0604020202020204" pitchFamily="34" charset="0"/>
                <a:ea typeface="Calibri" panose="020F0502020204030204" pitchFamily="34" charset="0"/>
                <a:cs typeface="Arial" panose="020B0604020202020204" pitchFamily="34" charset="0"/>
              </a:rPr>
              <a:t>D. </a:t>
            </a:r>
            <a:r>
              <a:rPr lang="en-US" sz="2000" kern="1200" smtClean="0">
                <a:solidFill>
                  <a:prstClr val="white"/>
                </a:solidFill>
                <a:latin typeface="Arial" panose="020B0604020202020204" pitchFamily="34" charset="0"/>
                <a:ea typeface="Calibri" panose="020F0502020204030204" pitchFamily="34" charset="0"/>
                <a:cs typeface="Arial" panose="020B0604020202020204" pitchFamily="34" charset="0"/>
              </a:rPr>
              <a:t>45</a:t>
            </a:r>
            <a:endParaRPr lang="en-US" sz="2000" kern="1200" dirty="0">
              <a:solidFill>
                <a:prstClr val="white"/>
              </a:solidFill>
              <a:latin typeface="Arial" panose="020B0604020202020204" pitchFamily="34" charset="0"/>
              <a:ea typeface="Calibri" panose="020F0502020204030204" pitchFamily="34" charset="0"/>
              <a:cs typeface="Arial" panose="020B0604020202020204" pitchFamily="34" charset="0"/>
            </a:endParaRPr>
          </a:p>
        </p:txBody>
      </p:sp>
      <p:sp>
        <p:nvSpPr>
          <p:cNvPr id="12" name="Rectangle 11"/>
          <p:cNvSpPr/>
          <p:nvPr/>
        </p:nvSpPr>
        <p:spPr>
          <a:xfrm>
            <a:off x="1027938" y="647559"/>
            <a:ext cx="3772662" cy="1477328"/>
          </a:xfrm>
          <a:prstGeom prst="rect">
            <a:avLst/>
          </a:prstGeom>
        </p:spPr>
        <p:txBody>
          <a:bodyPr wrap="square">
            <a:spAutoFit/>
          </a:bodyPr>
          <a:lstStyle/>
          <a:p>
            <a:pPr marL="15240" marR="15240" algn="just" defTabSz="457200">
              <a:lnSpc>
                <a:spcPct val="150000"/>
              </a:lnSpc>
              <a:buClrTx/>
            </a:pPr>
            <a:r>
              <a:rPr lang="vi-VN" sz="2000" b="1" kern="1200">
                <a:solidFill>
                  <a:prstClr val="white"/>
                </a:solidFill>
                <a:latin typeface="Arial" panose="020B0604020202020204" pitchFamily="34" charset="0"/>
                <a:ea typeface="Times New Roman" panose="02020603050405020304" pitchFamily="18" charset="0"/>
                <a:cs typeface="+mn-cs"/>
              </a:rPr>
              <a:t>Câu 3. </a:t>
            </a:r>
            <a:r>
              <a:rPr lang="vi-VN" sz="2000" kern="1200">
                <a:solidFill>
                  <a:prstClr val="white"/>
                </a:solidFill>
                <a:latin typeface="Arial" panose="020B0604020202020204" pitchFamily="34" charset="0"/>
                <a:ea typeface="Times New Roman" panose="02020603050405020304" pitchFamily="18" charset="0"/>
                <a:cs typeface="+mn-cs"/>
              </a:rPr>
              <a:t>Cho hình vẽ, trong đó DE // BC, AD = 12, DB = 18, CE = 30. Độ dài AC bằng:</a:t>
            </a:r>
            <a:endParaRPr lang="en-US" sz="2000" kern="1200">
              <a:solidFill>
                <a:prstClr val="white"/>
              </a:solidFill>
              <a:latin typeface="Arial" panose="020B0604020202020204" pitchFamily="34" charset="0"/>
              <a:ea typeface="Times New Roman" panose="02020603050405020304" pitchFamily="18" charset="0"/>
              <a:cs typeface="Arial" panose="020B0604020202020204" pitchFamily="34" charset="0"/>
            </a:endParaRPr>
          </a:p>
        </p:txBody>
      </p:sp>
      <p:pic>
        <p:nvPicPr>
          <p:cNvPr id="3" name="Picture 2"/>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saturation sat="200000"/>
                    </a14:imgEffect>
                  </a14:imgLayer>
                </a14:imgProps>
              </a:ext>
            </a:extLst>
          </a:blip>
          <a:stretch>
            <a:fillRect/>
          </a:stretch>
        </p:blipFill>
        <p:spPr>
          <a:xfrm>
            <a:off x="5619033" y="586406"/>
            <a:ext cx="2298391" cy="1774090"/>
          </a:xfrm>
          <a:prstGeom prst="rect">
            <a:avLst/>
          </a:prstGeom>
        </p:spPr>
      </p:pic>
    </p:spTree>
    <p:extLst>
      <p:ext uri="{BB962C8B-B14F-4D97-AF65-F5344CB8AC3E}">
        <p14:creationId xmlns:p14="http://schemas.microsoft.com/office/powerpoint/2010/main" val="3558994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11"/>
                                        </p:tgtEl>
                                        <p:attrNameLst>
                                          <p:attrName>fillcolor</p:attrName>
                                        </p:attrNameLst>
                                      </p:cBhvr>
                                      <p:to>
                                        <a:srgbClr val="FF0000"/>
                                      </p:to>
                                    </p:animClr>
                                    <p:set>
                                      <p:cBhvr>
                                        <p:cTn id="7" dur="2000" fill="hold"/>
                                        <p:tgtEl>
                                          <p:spTgt spid="11"/>
                                        </p:tgtEl>
                                        <p:attrNameLst>
                                          <p:attrName>fill.type</p:attrName>
                                        </p:attrNameLst>
                                      </p:cBhvr>
                                      <p:to>
                                        <p:strVal val="solid"/>
                                      </p:to>
                                    </p:set>
                                    <p:set>
                                      <p:cBhvr>
                                        <p:cTn id="8" dur="200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9" restart="whenNotActive" fill="hold" evtFilter="cancelBubble" nodeType="interactiveSeq">
                <p:stCondLst>
                  <p:cond evt="onClick" delay="0">
                    <p:tgtEl>
                      <p:spTgt spid="13"/>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2000" fill="hold"/>
                                        <p:tgtEl>
                                          <p:spTgt spid="13"/>
                                        </p:tgtEl>
                                        <p:attrNameLst>
                                          <p:attrName>fillcolor</p:attrName>
                                        </p:attrNameLst>
                                      </p:cBhvr>
                                      <p:to>
                                        <a:srgbClr val="FF0000"/>
                                      </p:to>
                                    </p:animClr>
                                    <p:set>
                                      <p:cBhvr>
                                        <p:cTn id="14" dur="2000" fill="hold"/>
                                        <p:tgtEl>
                                          <p:spTgt spid="13"/>
                                        </p:tgtEl>
                                        <p:attrNameLst>
                                          <p:attrName>fill.type</p:attrName>
                                        </p:attrNameLst>
                                      </p:cBhvr>
                                      <p:to>
                                        <p:strVal val="solid"/>
                                      </p:to>
                                    </p:set>
                                    <p:set>
                                      <p:cBhvr>
                                        <p:cTn id="15" dur="200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16" restart="whenNotActive" fill="hold" evtFilter="cancelBubble" nodeType="interactiveSeq">
                <p:stCondLst>
                  <p:cond evt="onClick" delay="0">
                    <p:tgtEl>
                      <p:spTgt spid="14"/>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2000" fill="hold"/>
                                        <p:tgtEl>
                                          <p:spTgt spid="14"/>
                                        </p:tgtEl>
                                        <p:attrNameLst>
                                          <p:attrName>fillcolor</p:attrName>
                                        </p:attrNameLst>
                                      </p:cBhvr>
                                      <p:to>
                                        <a:srgbClr val="FF0000"/>
                                      </p:to>
                                    </p:animClr>
                                    <p:set>
                                      <p:cBhvr>
                                        <p:cTn id="21" dur="2000" fill="hold"/>
                                        <p:tgtEl>
                                          <p:spTgt spid="14"/>
                                        </p:tgtEl>
                                        <p:attrNameLst>
                                          <p:attrName>fill.type</p:attrName>
                                        </p:attrNameLst>
                                      </p:cBhvr>
                                      <p:to>
                                        <p:strVal val="solid"/>
                                      </p:to>
                                    </p:set>
                                    <p:set>
                                      <p:cBhvr>
                                        <p:cTn id="22" dur="200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23" restart="whenNotActive" fill="hold" evtFilter="cancelBubble" nodeType="interactiveSeq">
                <p:stCondLst>
                  <p:cond evt="onClick" delay="0">
                    <p:tgtEl>
                      <p:spTgt spid="15"/>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2000" fill="hold"/>
                                        <p:tgtEl>
                                          <p:spTgt spid="15"/>
                                        </p:tgtEl>
                                        <p:attrNameLst>
                                          <p:attrName>fillcolor</p:attrName>
                                        </p:attrNameLst>
                                      </p:cBhvr>
                                      <p:to>
                                        <a:srgbClr val="A8D08D"/>
                                      </p:to>
                                    </p:animClr>
                                    <p:set>
                                      <p:cBhvr>
                                        <p:cTn id="28" dur="2000" fill="hold"/>
                                        <p:tgtEl>
                                          <p:spTgt spid="15"/>
                                        </p:tgtEl>
                                        <p:attrNameLst>
                                          <p:attrName>fill.type</p:attrName>
                                        </p:attrNameLst>
                                      </p:cBhvr>
                                      <p:to>
                                        <p:strVal val="solid"/>
                                      </p:to>
                                    </p:set>
                                    <p:set>
                                      <p:cBhvr>
                                        <p:cTn id="29" dur="200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0" y="9197"/>
            <a:ext cx="9144000" cy="5153354"/>
          </a:xfrm>
          <a:prstGeom prst="rect">
            <a:avLst/>
          </a:prstGeom>
        </p:spPr>
      </p:pic>
      <p:sp>
        <p:nvSpPr>
          <p:cNvPr id="9" name="Flowchart: Terminator 6"/>
          <p:cNvSpPr/>
          <p:nvPr/>
        </p:nvSpPr>
        <p:spPr>
          <a:xfrm>
            <a:off x="940932" y="520683"/>
            <a:ext cx="7304115" cy="2012661"/>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sym typeface="Arial"/>
              </a:rPr>
              <a:t> </a:t>
            </a:r>
            <a:endParaRPr kumimoji="0" lang="vi-VN" sz="1350" b="0" i="0" u="none" strike="noStrike" kern="1200" cap="none" spc="0" normalizeH="0" baseline="0" noProof="0" dirty="0">
              <a:ln>
                <a:noFill/>
              </a:ln>
              <a:solidFill>
                <a:prstClr val="white"/>
              </a:solidFill>
              <a:effectLst/>
              <a:uLnTx/>
              <a:uFillTx/>
              <a:latin typeface="Arial" panose="020B0604020202020204" pitchFamily="34" charset="0"/>
              <a:ea typeface="+mn-ea"/>
              <a:cs typeface="+mn-cs"/>
              <a:sym typeface="Arial"/>
            </a:endParaRPr>
          </a:p>
        </p:txBody>
      </p:sp>
      <p:sp>
        <p:nvSpPr>
          <p:cNvPr id="11" name="Flowchart: Terminator 6"/>
          <p:cNvSpPr/>
          <p:nvPr/>
        </p:nvSpPr>
        <p:spPr>
          <a:xfrm>
            <a:off x="960582" y="2795653"/>
            <a:ext cx="3234658" cy="832230"/>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vi-VN" sz="1350" b="0" i="0" u="none" strike="noStrike" kern="1200" cap="none" spc="0" normalizeH="0" baseline="0" noProof="0" dirty="0">
              <a:ln>
                <a:noFill/>
              </a:ln>
              <a:solidFill>
                <a:prstClr val="white"/>
              </a:solidFill>
              <a:effectLst/>
              <a:uLnTx/>
              <a:uFillTx/>
              <a:latin typeface="Arial" panose="020B0604020202020204" pitchFamily="34" charset="0"/>
              <a:ea typeface="+mn-ea"/>
              <a:cs typeface="+mn-cs"/>
              <a:sym typeface="Arial"/>
            </a:endParaRPr>
          </a:p>
        </p:txBody>
      </p:sp>
      <p:sp>
        <p:nvSpPr>
          <p:cNvPr id="13" name="Flowchart: Terminator 6"/>
          <p:cNvSpPr/>
          <p:nvPr/>
        </p:nvSpPr>
        <p:spPr>
          <a:xfrm>
            <a:off x="933482" y="3940302"/>
            <a:ext cx="3234658" cy="823033"/>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vi-VN" sz="1350" b="0" i="0" u="none" strike="noStrike" kern="1200" cap="none" spc="0" normalizeH="0" baseline="0" noProof="0" dirty="0">
              <a:ln>
                <a:noFill/>
              </a:ln>
              <a:solidFill>
                <a:prstClr val="white"/>
              </a:solidFill>
              <a:effectLst/>
              <a:uLnTx/>
              <a:uFillTx/>
              <a:latin typeface="Arial" panose="020B0604020202020204" pitchFamily="34" charset="0"/>
              <a:ea typeface="+mn-ea"/>
              <a:cs typeface="+mn-cs"/>
              <a:sym typeface="Arial"/>
            </a:endParaRPr>
          </a:p>
        </p:txBody>
      </p:sp>
      <p:sp>
        <p:nvSpPr>
          <p:cNvPr id="14" name="Flowchart: Terminator 6"/>
          <p:cNvSpPr/>
          <p:nvPr/>
        </p:nvSpPr>
        <p:spPr>
          <a:xfrm>
            <a:off x="4983711" y="2769787"/>
            <a:ext cx="3234658" cy="823033"/>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vi-VN" sz="1350" b="0" i="0" u="none" strike="noStrike" kern="1200" cap="none" spc="0" normalizeH="0" baseline="0" noProof="0" dirty="0">
              <a:ln>
                <a:noFill/>
              </a:ln>
              <a:solidFill>
                <a:prstClr val="white"/>
              </a:solidFill>
              <a:effectLst/>
              <a:uLnTx/>
              <a:uFillTx/>
              <a:latin typeface="Arial" panose="020B0604020202020204" pitchFamily="34" charset="0"/>
              <a:ea typeface="+mn-ea"/>
              <a:cs typeface="+mn-cs"/>
              <a:sym typeface="Arial"/>
            </a:endParaRPr>
          </a:p>
        </p:txBody>
      </p:sp>
      <p:sp>
        <p:nvSpPr>
          <p:cNvPr id="15" name="Flowchart: Terminator 6"/>
          <p:cNvSpPr/>
          <p:nvPr/>
        </p:nvSpPr>
        <p:spPr>
          <a:xfrm>
            <a:off x="4977695" y="3906707"/>
            <a:ext cx="3234658" cy="832229"/>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vi-VN" sz="1350" b="0" i="0" u="none" strike="noStrike" kern="1200" cap="none" spc="0" normalizeH="0" baseline="0" noProof="0" dirty="0">
              <a:ln>
                <a:noFill/>
              </a:ln>
              <a:solidFill>
                <a:prstClr val="white"/>
              </a:solidFill>
              <a:effectLst/>
              <a:uLnTx/>
              <a:uFillTx/>
              <a:latin typeface="Arial" panose="020B0604020202020204" pitchFamily="34" charset="0"/>
              <a:ea typeface="+mn-ea"/>
              <a:cs typeface="+mn-cs"/>
              <a:sym typeface="Arial"/>
            </a:endParaRPr>
          </a:p>
        </p:txBody>
      </p:sp>
      <mc:AlternateContent xmlns:mc="http://schemas.openxmlformats.org/markup-compatibility/2006" xmlns:a14="http://schemas.microsoft.com/office/drawing/2010/main">
        <mc:Choice Requires="a14">
          <p:sp>
            <p:nvSpPr>
              <p:cNvPr id="2" name="Rectangle 1"/>
              <p:cNvSpPr/>
              <p:nvPr/>
            </p:nvSpPr>
            <p:spPr>
              <a:xfrm>
                <a:off x="1617391" y="2807053"/>
                <a:ext cx="1921039" cy="748090"/>
              </a:xfrm>
              <a:prstGeom prst="rect">
                <a:avLst/>
              </a:prstGeom>
            </p:spPr>
            <p:txBody>
              <a:bodyPr wrap="none">
                <a:spAutoFit/>
              </a:bodyPr>
              <a:lstStyle/>
              <a:p>
                <a:pPr indent="179705" algn="just">
                  <a:lnSpc>
                    <a:spcPct val="150000"/>
                  </a:lnSpc>
                  <a:spcAft>
                    <a:spcPts val="800"/>
                  </a:spcAft>
                  <a:tabLst>
                    <a:tab pos="1719580" algn="l"/>
                    <a:tab pos="3262630" algn="l"/>
                    <a:tab pos="4806315" algn="l"/>
                  </a:tabLst>
                </a:pPr>
                <a:r>
                  <a:rPr lang="fr-FR" sz="2000" smtClean="0">
                    <a:solidFill>
                      <a:schemeClr val="bg1"/>
                    </a:solidFill>
                    <a:latin typeface="Arial" panose="020B0604020202020204" pitchFamily="34" charset="0"/>
                    <a:ea typeface="Arial" panose="020B0604020202020204" pitchFamily="34" charset="0"/>
                    <a:cs typeface="Arial" panose="020B0604020202020204" pitchFamily="34" charset="0"/>
                  </a:rPr>
                  <a:t>A. </a:t>
                </a:r>
                <a:r>
                  <a:rPr lang="fr-FR" sz="2000" smtClean="0">
                    <a:solidFill>
                      <a:schemeClr val="bg1"/>
                    </a:solidFill>
                    <a:effectLst/>
                    <a:latin typeface="Arial" panose="020B0604020202020204" pitchFamily="34" charset="0"/>
                    <a:ea typeface="Arial" panose="020B0604020202020204" pitchFamily="34" charset="0"/>
                    <a:cs typeface="Arial" panose="020B0604020202020204" pitchFamily="34" charset="0"/>
                  </a:rPr>
                  <a:t> </a:t>
                </a:r>
                <a14:m>
                  <m:oMath xmlns:m="http://schemas.openxmlformats.org/officeDocument/2006/math">
                    <m:f>
                      <m:fPr>
                        <m:ctrlPr>
                          <a:rPr lang="en-US" sz="2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ctrlPr>
                      </m:fPr>
                      <m:num>
                        <m:r>
                          <a:rPr lang="fr-FR" sz="2000" b="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𝐷𝐵</m:t>
                        </m:r>
                      </m:num>
                      <m:den>
                        <m:r>
                          <a:rPr lang="fr-FR" sz="2000" b="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𝐷𝐴</m:t>
                        </m:r>
                      </m:den>
                    </m:f>
                    <m:r>
                      <a:rPr lang="fr-FR" sz="2000" b="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2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ctrlPr>
                      </m:fPr>
                      <m:num>
                        <m:r>
                          <a:rPr lang="fr-FR" sz="2000" b="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𝐸𝐶</m:t>
                        </m:r>
                      </m:num>
                      <m:den>
                        <m:r>
                          <a:rPr lang="fr-FR" sz="2000" b="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𝐸𝐴</m:t>
                        </m:r>
                      </m:den>
                    </m:f>
                  </m:oMath>
                </a14:m>
                <a:r>
                  <a:rPr lang="fr-FR" sz="2000">
                    <a:solidFill>
                      <a:schemeClr val="bg1"/>
                    </a:solidFill>
                    <a:effectLst/>
                    <a:latin typeface="Arial" panose="020B0604020202020204" pitchFamily="34" charset="0"/>
                    <a:ea typeface="Arial" panose="020B0604020202020204" pitchFamily="34" charset="0"/>
                    <a:cs typeface="Arial" panose="020B0604020202020204" pitchFamily="34" charset="0"/>
                  </a:rPr>
                  <a:t>	</a:t>
                </a:r>
                <a:endParaRPr lang="en-US" sz="2000">
                  <a:solidFill>
                    <a:schemeClr val="bg1"/>
                  </a:solidFill>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1617391" y="2807053"/>
                <a:ext cx="1921039" cy="748090"/>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5697606" y="3917403"/>
                <a:ext cx="1612108" cy="750911"/>
              </a:xfrm>
              <a:prstGeom prst="rect">
                <a:avLst/>
              </a:prstGeom>
            </p:spPr>
            <p:txBody>
              <a:bodyPr wrap="none">
                <a:spAutoFit/>
              </a:bodyPr>
              <a:lstStyle/>
              <a:p>
                <a:pPr indent="179705" algn="just">
                  <a:lnSpc>
                    <a:spcPct val="150000"/>
                  </a:lnSpc>
                  <a:spcAft>
                    <a:spcPts val="800"/>
                  </a:spcAft>
                  <a:tabLst>
                    <a:tab pos="1719580" algn="l"/>
                    <a:tab pos="3262630" algn="l"/>
                    <a:tab pos="4806315" algn="l"/>
                  </a:tabLst>
                </a:pPr>
                <a:r>
                  <a:rPr lang="fr-FR" sz="2000" smtClean="0">
                    <a:solidFill>
                      <a:schemeClr val="bg1"/>
                    </a:solidFill>
                    <a:latin typeface="Arial" panose="020B0604020202020204" pitchFamily="34" charset="0"/>
                    <a:ea typeface="Arial" panose="020B0604020202020204" pitchFamily="34" charset="0"/>
                    <a:cs typeface="Arial" panose="020B0604020202020204" pitchFamily="34" charset="0"/>
                  </a:rPr>
                  <a:t>D.  </a:t>
                </a:r>
                <a14:m>
                  <m:oMath xmlns:m="http://schemas.openxmlformats.org/officeDocument/2006/math">
                    <m:f>
                      <m:fPr>
                        <m:ctrlPr>
                          <a:rPr lang="en-US" sz="2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ctrlPr>
                      </m:fPr>
                      <m:num>
                        <m:r>
                          <a:rPr lang="fr-FR" sz="2000" b="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𝐴𝐷</m:t>
                        </m:r>
                      </m:num>
                      <m:den>
                        <m:r>
                          <a:rPr lang="fr-FR" sz="2000" b="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𝐷𝐸</m:t>
                        </m:r>
                      </m:den>
                    </m:f>
                    <m:r>
                      <a:rPr lang="fr-FR" sz="2000" b="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2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ctrlPr>
                      </m:fPr>
                      <m:num>
                        <m:r>
                          <a:rPr lang="fr-FR" sz="2000" b="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𝐴𝐸</m:t>
                        </m:r>
                      </m:num>
                      <m:den>
                        <m:r>
                          <a:rPr lang="fr-FR" sz="2000" b="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𝐴𝐶</m:t>
                        </m:r>
                      </m:den>
                    </m:f>
                  </m:oMath>
                </a14:m>
                <a:endParaRPr lang="en-US" sz="2000">
                  <a:solidFill>
                    <a:schemeClr val="bg1"/>
                  </a:solidFill>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5697606" y="3917403"/>
                <a:ext cx="1612108" cy="750911"/>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1686739" y="3942089"/>
                <a:ext cx="1597681" cy="750911"/>
              </a:xfrm>
              <a:prstGeom prst="rect">
                <a:avLst/>
              </a:prstGeom>
            </p:spPr>
            <p:txBody>
              <a:bodyPr wrap="none">
                <a:spAutoFit/>
              </a:bodyPr>
              <a:lstStyle/>
              <a:p>
                <a:pPr lvl="0" indent="179705" algn="just">
                  <a:lnSpc>
                    <a:spcPct val="150000"/>
                  </a:lnSpc>
                  <a:spcAft>
                    <a:spcPts val="800"/>
                  </a:spcAft>
                  <a:tabLst>
                    <a:tab pos="1719580" algn="l"/>
                    <a:tab pos="3262630" algn="l"/>
                    <a:tab pos="4806315" algn="l"/>
                  </a:tabLst>
                </a:pPr>
                <a:r>
                  <a:rPr lang="fr-FR" sz="2000" smtClean="0">
                    <a:solidFill>
                      <a:schemeClr val="bg1"/>
                    </a:solidFill>
                    <a:latin typeface="Arial" panose="020B0604020202020204" pitchFamily="34" charset="0"/>
                    <a:ea typeface="Arial" panose="020B0604020202020204" pitchFamily="34" charset="0"/>
                    <a:cs typeface="Arial" panose="020B0604020202020204" pitchFamily="34" charset="0"/>
                  </a:rPr>
                  <a:t>B. </a:t>
                </a:r>
                <a:r>
                  <a:rPr lang="fr-FR" sz="2000" smtClean="0">
                    <a:solidFill>
                      <a:schemeClr val="bg1"/>
                    </a:solidFill>
                    <a:effectLst/>
                    <a:latin typeface="Arial" panose="020B0604020202020204" pitchFamily="34" charset="0"/>
                    <a:ea typeface="Arial" panose="020B0604020202020204" pitchFamily="34" charset="0"/>
                    <a:cs typeface="Arial" panose="020B0604020202020204" pitchFamily="34" charset="0"/>
                  </a:rPr>
                  <a:t> </a:t>
                </a:r>
                <a14:m>
                  <m:oMath xmlns:m="http://schemas.openxmlformats.org/officeDocument/2006/math">
                    <m:f>
                      <m:fPr>
                        <m:ctrlPr>
                          <a:rPr lang="en-US" sz="2000" i="1">
                            <a:solidFill>
                              <a:schemeClr val="bg1"/>
                            </a:solidFill>
                            <a:effectLst/>
                            <a:latin typeface="Cambria Math" panose="02040503050406030204" pitchFamily="18" charset="0"/>
                            <a:cs typeface="Times New Roman" panose="02020603050405020304" pitchFamily="18" charset="0"/>
                          </a:rPr>
                        </m:ctrlPr>
                      </m:fPr>
                      <m:num>
                        <m:r>
                          <a:rPr lang="fr-FR" sz="2000" b="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𝐴𝐷</m:t>
                        </m:r>
                      </m:num>
                      <m:den>
                        <m:r>
                          <a:rPr lang="fr-FR" sz="2000" b="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𝐴𝐵</m:t>
                        </m:r>
                      </m:den>
                    </m:f>
                    <m:r>
                      <a:rPr lang="fr-FR" sz="2000" b="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2000" i="1">
                            <a:solidFill>
                              <a:schemeClr val="bg1"/>
                            </a:solidFill>
                            <a:effectLst/>
                            <a:latin typeface="Cambria Math" panose="02040503050406030204" pitchFamily="18" charset="0"/>
                            <a:cs typeface="Times New Roman" panose="02020603050405020304" pitchFamily="18" charset="0"/>
                          </a:rPr>
                        </m:ctrlPr>
                      </m:fPr>
                      <m:num>
                        <m:r>
                          <a:rPr lang="fr-FR" sz="2000" b="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𝐴𝐸</m:t>
                        </m:r>
                      </m:num>
                      <m:den>
                        <m:r>
                          <a:rPr lang="fr-FR" sz="2000" b="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𝐴𝐶</m:t>
                        </m:r>
                      </m:den>
                    </m:f>
                  </m:oMath>
                </a14:m>
                <a:endParaRPr kumimoji="0" lang="en-US" sz="2000" i="0" u="none" strike="noStrike" kern="0" cap="none" spc="0" normalizeH="0" baseline="0" noProof="0">
                  <a:ln>
                    <a:noFill/>
                  </a:ln>
                  <a:solidFill>
                    <a:schemeClr val="bg1"/>
                  </a:solidFill>
                  <a:effectLst/>
                  <a:uLnTx/>
                  <a:uFillTx/>
                  <a:latin typeface="Arial" panose="020B0604020202020204" pitchFamily="34" charset="0"/>
                  <a:ea typeface="Arial" panose="020B0604020202020204" pitchFamily="34" charset="0"/>
                  <a:cs typeface="Arial" panose="020B0604020202020204" pitchFamily="34" charset="0"/>
                  <a:sym typeface="Arial"/>
                </a:endParaRPr>
              </a:p>
            </p:txBody>
          </p:sp>
        </mc:Choice>
        <mc:Fallback xmlns="">
          <p:sp>
            <p:nvSpPr>
              <p:cNvPr id="5" name="Rectangle 4"/>
              <p:cNvSpPr>
                <a:spLocks noRot="1" noChangeAspect="1" noMove="1" noResize="1" noEditPoints="1" noAdjustHandles="1" noChangeArrowheads="1" noChangeShapeType="1" noTextEdit="1"/>
              </p:cNvSpPr>
              <p:nvPr/>
            </p:nvSpPr>
            <p:spPr>
              <a:xfrm>
                <a:off x="1686739" y="3942089"/>
                <a:ext cx="1597681" cy="750911"/>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5739284" y="2739356"/>
                <a:ext cx="2049911" cy="696281"/>
              </a:xfrm>
              <a:prstGeom prst="rect">
                <a:avLst/>
              </a:prstGeom>
            </p:spPr>
            <p:txBody>
              <a:bodyPr wrap="square">
                <a:spAutoFit/>
              </a:bodyPr>
              <a:lstStyle/>
              <a:p>
                <a:pPr indent="179705" algn="just">
                  <a:lnSpc>
                    <a:spcPct val="150000"/>
                  </a:lnSpc>
                  <a:spcAft>
                    <a:spcPts val="800"/>
                  </a:spcAft>
                  <a:tabLst>
                    <a:tab pos="1719580" algn="l"/>
                    <a:tab pos="3262630" algn="l"/>
                    <a:tab pos="4806315" algn="l"/>
                  </a:tabLst>
                </a:pPr>
                <a:r>
                  <a:rPr lang="fr-FR" sz="2000" smtClean="0">
                    <a:solidFill>
                      <a:schemeClr val="bg1"/>
                    </a:solidFill>
                    <a:latin typeface="Arial" panose="020B0604020202020204" pitchFamily="34" charset="0"/>
                    <a:ea typeface="Arial" panose="020B0604020202020204" pitchFamily="34" charset="0"/>
                    <a:cs typeface="Arial" panose="020B0604020202020204" pitchFamily="34" charset="0"/>
                  </a:rPr>
                  <a:t>C.  </a:t>
                </a:r>
                <a14:m>
                  <m:oMath xmlns:m="http://schemas.openxmlformats.org/officeDocument/2006/math">
                    <m:f>
                      <m:fPr>
                        <m:ctrlPr>
                          <a:rPr lang="en-US" sz="2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ctrlPr>
                      </m:fPr>
                      <m:num>
                        <m:r>
                          <a:rPr lang="fr-FR" sz="2000" b="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𝐴𝐵</m:t>
                        </m:r>
                      </m:num>
                      <m:den>
                        <m:r>
                          <a:rPr lang="fr-FR" sz="2000" b="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𝐷𝐵</m:t>
                        </m:r>
                      </m:den>
                    </m:f>
                    <m:r>
                      <a:rPr lang="fr-FR" sz="2000" b="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2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ctrlPr>
                      </m:fPr>
                      <m:num>
                        <m:r>
                          <a:rPr lang="fr-FR" sz="2000" b="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𝐴𝐶</m:t>
                        </m:r>
                      </m:num>
                      <m:den>
                        <m:r>
                          <a:rPr lang="fr-FR" sz="2000" b="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𝐸𝐶</m:t>
                        </m:r>
                      </m:den>
                    </m:f>
                  </m:oMath>
                </a14:m>
                <a:endParaRPr lang="en-US" sz="2000">
                  <a:solidFill>
                    <a:schemeClr val="bg1"/>
                  </a:solidFill>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5739284" y="2739356"/>
                <a:ext cx="2049911" cy="696281"/>
              </a:xfrm>
              <a:prstGeom prst="rect">
                <a:avLst/>
              </a:prstGeom>
              <a:blipFill>
                <a:blip r:embed="rId7"/>
                <a:stretch>
                  <a:fillRect b="-4348"/>
                </a:stretch>
              </a:blipFill>
            </p:spPr>
            <p:txBody>
              <a:bodyPr/>
              <a:lstStyle/>
              <a:p>
                <a:r>
                  <a:rPr lang="en-US">
                    <a:noFill/>
                  </a:rPr>
                  <a:t> </a:t>
                </a:r>
              </a:p>
            </p:txBody>
          </p:sp>
        </mc:Fallback>
      </mc:AlternateContent>
      <p:sp>
        <p:nvSpPr>
          <p:cNvPr id="12" name="Rectangle 11"/>
          <p:cNvSpPr/>
          <p:nvPr/>
        </p:nvSpPr>
        <p:spPr>
          <a:xfrm>
            <a:off x="1259450" y="645850"/>
            <a:ext cx="4034925" cy="1650452"/>
          </a:xfrm>
          <a:prstGeom prst="rect">
            <a:avLst/>
          </a:prstGeom>
        </p:spPr>
        <p:txBody>
          <a:bodyPr wrap="square">
            <a:spAutoFit/>
          </a:bodyPr>
          <a:lstStyle/>
          <a:p>
            <a:pPr lvl="0" algn="just" defTabSz="457200">
              <a:lnSpc>
                <a:spcPct val="150000"/>
              </a:lnSpc>
              <a:buClrTx/>
            </a:pPr>
            <a:r>
              <a:rPr lang="vi-VN" sz="2250" b="1" kern="1200">
                <a:solidFill>
                  <a:prstClr val="white"/>
                </a:solidFill>
                <a:latin typeface="Arial" panose="020B0604020202020204" pitchFamily="34" charset="0"/>
                <a:ea typeface="Dotum" panose="020B0600000101010101" pitchFamily="34" charset="-127"/>
                <a:cs typeface="Arial" panose="020B0604020202020204" pitchFamily="34" charset="0"/>
              </a:rPr>
              <a:t>Câu 4. </a:t>
            </a:r>
            <a:r>
              <a:rPr lang="vi-VN" sz="2250" kern="1200">
                <a:solidFill>
                  <a:prstClr val="white"/>
                </a:solidFill>
                <a:latin typeface="Arial" panose="020B0604020202020204" pitchFamily="34" charset="0"/>
                <a:ea typeface="Dotum" panose="020B0600000101010101" pitchFamily="34" charset="-127"/>
                <a:cs typeface="Arial" panose="020B0604020202020204" pitchFamily="34" charset="0"/>
              </a:rPr>
              <a:t>Cho hình vẽ. Điều kiện nào sau đây </a:t>
            </a:r>
            <a:r>
              <a:rPr lang="vi-VN" sz="2250" b="1" kern="1200">
                <a:solidFill>
                  <a:prstClr val="white"/>
                </a:solidFill>
                <a:latin typeface="Arial" panose="020B0604020202020204" pitchFamily="34" charset="0"/>
                <a:ea typeface="Dotum" panose="020B0600000101010101" pitchFamily="34" charset="-127"/>
                <a:cs typeface="Arial" panose="020B0604020202020204" pitchFamily="34" charset="0"/>
              </a:rPr>
              <a:t>không</a:t>
            </a:r>
            <a:r>
              <a:rPr lang="vi-VN" sz="2250" kern="1200">
                <a:solidFill>
                  <a:prstClr val="white"/>
                </a:solidFill>
                <a:latin typeface="Arial" panose="020B0604020202020204" pitchFamily="34" charset="0"/>
                <a:ea typeface="Dotum" panose="020B0600000101010101" pitchFamily="34" charset="-127"/>
                <a:cs typeface="Arial" panose="020B0604020202020204" pitchFamily="34" charset="0"/>
              </a:rPr>
              <a:t> suy ra được DE // BC?</a:t>
            </a:r>
            <a:endParaRPr kumimoji="0" lang="en-US" sz="2400" i="0" u="none" strike="noStrike" kern="1200" cap="none" spc="0" normalizeH="0" baseline="0" noProof="0">
              <a:ln>
                <a:noFill/>
              </a:ln>
              <a:solidFill>
                <a:prstClr val="white"/>
              </a:solidFill>
              <a:effectLst/>
              <a:uLnTx/>
              <a:uFillTx/>
              <a:latin typeface="Arial" panose="020B0604020202020204" pitchFamily="34" charset="0"/>
              <a:ea typeface="Arial" panose="020B0604020202020204" pitchFamily="34" charset="0"/>
              <a:cs typeface="Arial" panose="020B0604020202020204" pitchFamily="34" charset="0"/>
              <a:sym typeface="Arial"/>
            </a:endParaRPr>
          </a:p>
        </p:txBody>
      </p:sp>
      <p:pic>
        <p:nvPicPr>
          <p:cNvPr id="3" name="Picture 2"/>
          <p:cNvPicPr>
            <a:picLocks noChangeAspect="1"/>
          </p:cNvPicPr>
          <p:nvPr/>
        </p:nvPicPr>
        <p:blipFill>
          <a:blip r:embed="rId8"/>
          <a:stretch>
            <a:fillRect/>
          </a:stretch>
        </p:blipFill>
        <p:spPr>
          <a:xfrm>
            <a:off x="5601745" y="645850"/>
            <a:ext cx="2164268" cy="1737511"/>
          </a:xfrm>
          <a:prstGeom prst="rect">
            <a:avLst/>
          </a:prstGeom>
        </p:spPr>
      </p:pic>
    </p:spTree>
    <p:extLst>
      <p:ext uri="{BB962C8B-B14F-4D97-AF65-F5344CB8AC3E}">
        <p14:creationId xmlns:p14="http://schemas.microsoft.com/office/powerpoint/2010/main" val="157329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11"/>
                                        </p:tgtEl>
                                        <p:attrNameLst>
                                          <p:attrName>fillcolor</p:attrName>
                                        </p:attrNameLst>
                                      </p:cBhvr>
                                      <p:to>
                                        <a:srgbClr val="FF0000"/>
                                      </p:to>
                                    </p:animClr>
                                    <p:set>
                                      <p:cBhvr>
                                        <p:cTn id="7" dur="2000" fill="hold"/>
                                        <p:tgtEl>
                                          <p:spTgt spid="11"/>
                                        </p:tgtEl>
                                        <p:attrNameLst>
                                          <p:attrName>fill.type</p:attrName>
                                        </p:attrNameLst>
                                      </p:cBhvr>
                                      <p:to>
                                        <p:strVal val="solid"/>
                                      </p:to>
                                    </p:set>
                                    <p:set>
                                      <p:cBhvr>
                                        <p:cTn id="8" dur="200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9" restart="whenNotActive" fill="hold" evtFilter="cancelBubble" nodeType="interactiveSeq">
                <p:stCondLst>
                  <p:cond evt="onClick" delay="0">
                    <p:tgtEl>
                      <p:spTgt spid="13"/>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2000" fill="hold"/>
                                        <p:tgtEl>
                                          <p:spTgt spid="13"/>
                                        </p:tgtEl>
                                        <p:attrNameLst>
                                          <p:attrName>fillcolor</p:attrName>
                                        </p:attrNameLst>
                                      </p:cBhvr>
                                      <p:to>
                                        <a:srgbClr val="FF0000"/>
                                      </p:to>
                                    </p:animClr>
                                    <p:set>
                                      <p:cBhvr>
                                        <p:cTn id="14" dur="2000" fill="hold"/>
                                        <p:tgtEl>
                                          <p:spTgt spid="13"/>
                                        </p:tgtEl>
                                        <p:attrNameLst>
                                          <p:attrName>fill.type</p:attrName>
                                        </p:attrNameLst>
                                      </p:cBhvr>
                                      <p:to>
                                        <p:strVal val="solid"/>
                                      </p:to>
                                    </p:set>
                                    <p:set>
                                      <p:cBhvr>
                                        <p:cTn id="15" dur="200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16" restart="whenNotActive" fill="hold" evtFilter="cancelBubble" nodeType="interactiveSeq">
                <p:stCondLst>
                  <p:cond evt="onClick" delay="0">
                    <p:tgtEl>
                      <p:spTgt spid="14"/>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2000" fill="hold"/>
                                        <p:tgtEl>
                                          <p:spTgt spid="14"/>
                                        </p:tgtEl>
                                        <p:attrNameLst>
                                          <p:attrName>fillcolor</p:attrName>
                                        </p:attrNameLst>
                                      </p:cBhvr>
                                      <p:to>
                                        <a:srgbClr val="FF0000"/>
                                      </p:to>
                                    </p:animClr>
                                    <p:set>
                                      <p:cBhvr>
                                        <p:cTn id="21" dur="2000" fill="hold"/>
                                        <p:tgtEl>
                                          <p:spTgt spid="14"/>
                                        </p:tgtEl>
                                        <p:attrNameLst>
                                          <p:attrName>fill.type</p:attrName>
                                        </p:attrNameLst>
                                      </p:cBhvr>
                                      <p:to>
                                        <p:strVal val="solid"/>
                                      </p:to>
                                    </p:set>
                                    <p:set>
                                      <p:cBhvr>
                                        <p:cTn id="22" dur="200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23" restart="whenNotActive" fill="hold" evtFilter="cancelBubble" nodeType="interactiveSeq">
                <p:stCondLst>
                  <p:cond evt="onClick" delay="0">
                    <p:tgtEl>
                      <p:spTgt spid="15"/>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2000" fill="hold"/>
                                        <p:tgtEl>
                                          <p:spTgt spid="15"/>
                                        </p:tgtEl>
                                        <p:attrNameLst>
                                          <p:attrName>fillcolor</p:attrName>
                                        </p:attrNameLst>
                                      </p:cBhvr>
                                      <p:to>
                                        <a:srgbClr val="A8D08D"/>
                                      </p:to>
                                    </p:animClr>
                                    <p:set>
                                      <p:cBhvr>
                                        <p:cTn id="28" dur="2000" fill="hold"/>
                                        <p:tgtEl>
                                          <p:spTgt spid="15"/>
                                        </p:tgtEl>
                                        <p:attrNameLst>
                                          <p:attrName>fill.type</p:attrName>
                                        </p:attrNameLst>
                                      </p:cBhvr>
                                      <p:to>
                                        <p:strVal val="solid"/>
                                      </p:to>
                                    </p:set>
                                    <p:set>
                                      <p:cBhvr>
                                        <p:cTn id="29" dur="200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0" y="0"/>
            <a:ext cx="9144000" cy="5153354"/>
          </a:xfrm>
          <a:prstGeom prst="rect">
            <a:avLst/>
          </a:prstGeom>
        </p:spPr>
      </p:pic>
      <p:sp>
        <p:nvSpPr>
          <p:cNvPr id="9" name="Flowchart: Terminator 6"/>
          <p:cNvSpPr/>
          <p:nvPr/>
        </p:nvSpPr>
        <p:spPr>
          <a:xfrm>
            <a:off x="868680" y="445175"/>
            <a:ext cx="7388050" cy="1677087"/>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algn="ctr" defTabSz="685800">
              <a:buClrTx/>
              <a:defRPr/>
            </a:pPr>
            <a:r>
              <a:rPr lang="en-US" sz="1350" kern="1200" dirty="0">
                <a:solidFill>
                  <a:prstClr val="white"/>
                </a:solidFill>
                <a:latin typeface="Calibri" panose="020F0502020204030204"/>
              </a:rPr>
              <a:t> </a:t>
            </a:r>
            <a:endParaRPr lang="vi-VN" sz="1350" kern="1200" dirty="0">
              <a:solidFill>
                <a:prstClr val="white"/>
              </a:solidFill>
              <a:latin typeface="Arial" panose="020B0604020202020204" pitchFamily="34" charset="0"/>
            </a:endParaRPr>
          </a:p>
        </p:txBody>
      </p:sp>
      <p:sp>
        <p:nvSpPr>
          <p:cNvPr id="11" name="Flowchart: Terminator 6"/>
          <p:cNvSpPr/>
          <p:nvPr/>
        </p:nvSpPr>
        <p:spPr>
          <a:xfrm>
            <a:off x="5021580" y="2509266"/>
            <a:ext cx="3235150" cy="1000024"/>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algn="ctr" defTabSz="685800">
              <a:buClrTx/>
              <a:defRPr/>
            </a:pPr>
            <a:endParaRPr lang="vi-VN" sz="1350" kern="1200" dirty="0">
              <a:solidFill>
                <a:prstClr val="white"/>
              </a:solidFill>
              <a:latin typeface="Arial" panose="020B0604020202020204" pitchFamily="34" charset="0"/>
            </a:endParaRPr>
          </a:p>
        </p:txBody>
      </p:sp>
      <p:sp>
        <p:nvSpPr>
          <p:cNvPr id="13" name="Flowchart: Terminator 6"/>
          <p:cNvSpPr/>
          <p:nvPr/>
        </p:nvSpPr>
        <p:spPr>
          <a:xfrm>
            <a:off x="5022072" y="3699123"/>
            <a:ext cx="3234658" cy="940971"/>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algn="ctr" defTabSz="685800">
              <a:buClrTx/>
              <a:defRPr/>
            </a:pPr>
            <a:endParaRPr lang="vi-VN" sz="1350" kern="1200" dirty="0">
              <a:solidFill>
                <a:prstClr val="white"/>
              </a:solidFill>
              <a:latin typeface="Arial" panose="020B0604020202020204" pitchFamily="34" charset="0"/>
            </a:endParaRPr>
          </a:p>
        </p:txBody>
      </p:sp>
      <p:sp>
        <p:nvSpPr>
          <p:cNvPr id="14" name="Flowchart: Terminator 6"/>
          <p:cNvSpPr/>
          <p:nvPr/>
        </p:nvSpPr>
        <p:spPr>
          <a:xfrm>
            <a:off x="868680" y="3699122"/>
            <a:ext cx="3236257" cy="940972"/>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algn="ctr" defTabSz="685800">
              <a:buClrTx/>
              <a:defRPr/>
            </a:pPr>
            <a:endParaRPr lang="vi-VN" sz="1350" kern="1200" dirty="0">
              <a:solidFill>
                <a:prstClr val="white"/>
              </a:solidFill>
              <a:latin typeface="Arial" panose="020B0604020202020204" pitchFamily="34" charset="0"/>
            </a:endParaRPr>
          </a:p>
        </p:txBody>
      </p:sp>
      <p:sp>
        <p:nvSpPr>
          <p:cNvPr id="15" name="Flowchart: Terminator 6"/>
          <p:cNvSpPr/>
          <p:nvPr/>
        </p:nvSpPr>
        <p:spPr>
          <a:xfrm>
            <a:off x="893461" y="2509266"/>
            <a:ext cx="3234658" cy="942394"/>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algn="ctr" defTabSz="685800">
              <a:buClrTx/>
              <a:defRPr/>
            </a:pPr>
            <a:endParaRPr lang="vi-VN" sz="1350" kern="1200" dirty="0">
              <a:solidFill>
                <a:prstClr val="white"/>
              </a:solidFill>
              <a:latin typeface="Arial" panose="020B0604020202020204" pitchFamily="34" charset="0"/>
            </a:endParaRPr>
          </a:p>
        </p:txBody>
      </p:sp>
      <mc:AlternateContent xmlns:mc="http://schemas.openxmlformats.org/markup-compatibility/2006" xmlns:a14="http://schemas.microsoft.com/office/drawing/2010/main">
        <mc:Choice Requires="a14">
          <p:sp>
            <p:nvSpPr>
              <p:cNvPr id="3" name="Rectangle 2"/>
              <p:cNvSpPr/>
              <p:nvPr/>
            </p:nvSpPr>
            <p:spPr>
              <a:xfrm>
                <a:off x="1222834" y="576248"/>
                <a:ext cx="6823886" cy="1380571"/>
              </a:xfrm>
              <a:prstGeom prst="rect">
                <a:avLst/>
              </a:prstGeom>
            </p:spPr>
            <p:txBody>
              <a:bodyPr wrap="square">
                <a:spAutoFit/>
              </a:bodyPr>
              <a:lstStyle/>
              <a:p>
                <a:pPr algn="just">
                  <a:lnSpc>
                    <a:spcPct val="150000"/>
                  </a:lnSpc>
                  <a:spcBef>
                    <a:spcPts val="300"/>
                  </a:spcBef>
                  <a:spcAft>
                    <a:spcPts val="800"/>
                  </a:spcAft>
                </a:pPr>
                <a:r>
                  <a:rPr lang="fr-FR" sz="2300" b="1" smtClean="0">
                    <a:solidFill>
                      <a:schemeClr val="bg1"/>
                    </a:solidFill>
                    <a:latin typeface="Arial" panose="020B0604020202020204" pitchFamily="34" charset="0"/>
                    <a:ea typeface="Times New Roman" panose="02020603050405020304" pitchFamily="18" charset="0"/>
                    <a:cs typeface="Arial" panose="020B0604020202020204" pitchFamily="34" charset="0"/>
                  </a:rPr>
                  <a:t>Câu 5</a:t>
                </a:r>
                <a:r>
                  <a:rPr lang="fr-FR" sz="230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fr-FR" sz="2300">
                    <a:solidFill>
                      <a:schemeClr val="bg1"/>
                    </a:solidFill>
                    <a:effectLst/>
                    <a:latin typeface="Arial" panose="020B0604020202020204" pitchFamily="34" charset="0"/>
                    <a:ea typeface="Arial" panose="020B0604020202020204" pitchFamily="34" charset="0"/>
                    <a:cs typeface="Arial" panose="020B0604020202020204" pitchFamily="34" charset="0"/>
                  </a:rPr>
                  <a:t>Cho biết M thuộc đoạn thẳng AB thỏa mãn </a:t>
                </a:r>
                <a14:m>
                  <m:oMath xmlns:m="http://schemas.openxmlformats.org/officeDocument/2006/math">
                    <m:f>
                      <m:fPr>
                        <m:ctrlPr>
                          <a:rPr lang="en-US" sz="23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ctrlPr>
                      </m:fPr>
                      <m:num>
                        <m:r>
                          <a:rPr lang="fr-FR" sz="23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𝐴𝑀</m:t>
                        </m:r>
                      </m:num>
                      <m:den>
                        <m:r>
                          <a:rPr lang="fr-FR" sz="23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𝑀𝐵</m:t>
                        </m:r>
                      </m:den>
                    </m:f>
                    <m:r>
                      <a:rPr lang="fr-FR" sz="23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23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ctrlPr>
                      </m:fPr>
                      <m:num>
                        <m:r>
                          <a:rPr lang="fr-FR" sz="23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3</m:t>
                        </m:r>
                      </m:num>
                      <m:den>
                        <m:r>
                          <a:rPr lang="fr-FR" sz="23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8</m:t>
                        </m:r>
                      </m:den>
                    </m:f>
                  </m:oMath>
                </a14:m>
                <a:r>
                  <a:rPr lang="fr-FR" sz="2300">
                    <a:solidFill>
                      <a:schemeClr val="bg1"/>
                    </a:solidFill>
                    <a:effectLst/>
                    <a:latin typeface="Arial" panose="020B0604020202020204" pitchFamily="34" charset="0"/>
                    <a:ea typeface="Dotum" panose="020B0600000101010101" pitchFamily="34" charset="-127"/>
                    <a:cs typeface="Arial" panose="020B0604020202020204" pitchFamily="34" charset="0"/>
                  </a:rPr>
                  <a:t>. Tính tỉ số </a:t>
                </a:r>
                <a14:m>
                  <m:oMath xmlns:m="http://schemas.openxmlformats.org/officeDocument/2006/math">
                    <m:f>
                      <m:fPr>
                        <m:ctrlPr>
                          <a:rPr lang="en-US" sz="230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ctrlPr>
                      </m:fPr>
                      <m:num>
                        <m:r>
                          <a:rPr lang="fr-FR" sz="230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𝐴𝑀</m:t>
                        </m:r>
                      </m:num>
                      <m:den>
                        <m:r>
                          <a:rPr lang="fr-FR" sz="230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𝐴𝐵</m:t>
                        </m:r>
                      </m:den>
                    </m:f>
                  </m:oMath>
                </a14:m>
                <a:r>
                  <a:rPr lang="fr-FR" sz="2300">
                    <a:solidFill>
                      <a:schemeClr val="bg1"/>
                    </a:solidFill>
                    <a:effectLst/>
                    <a:latin typeface="Arial" panose="020B0604020202020204" pitchFamily="34" charset="0"/>
                    <a:ea typeface="Arial" panose="020B0604020202020204" pitchFamily="34" charset="0"/>
                    <a:cs typeface="Arial" panose="020B0604020202020204" pitchFamily="34" charset="0"/>
                  </a:rPr>
                  <a:t>?</a:t>
                </a:r>
                <a:endParaRPr lang="en-US" sz="2300">
                  <a:solidFill>
                    <a:schemeClr val="bg1"/>
                  </a:solidFill>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222834" y="576248"/>
                <a:ext cx="6823886" cy="1380571"/>
              </a:xfrm>
              <a:prstGeom prst="rect">
                <a:avLst/>
              </a:prstGeom>
              <a:blipFill>
                <a:blip r:embed="rId4"/>
                <a:stretch>
                  <a:fillRect l="-1340" r="-125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Rectangle 1"/>
              <p:cNvSpPr/>
              <p:nvPr/>
            </p:nvSpPr>
            <p:spPr>
              <a:xfrm>
                <a:off x="1756873" y="2557927"/>
                <a:ext cx="1343188" cy="693203"/>
              </a:xfrm>
              <a:prstGeom prst="rect">
                <a:avLst/>
              </a:prstGeom>
            </p:spPr>
            <p:txBody>
              <a:bodyPr wrap="none">
                <a:spAutoFit/>
              </a:bodyPr>
              <a:lstStyle/>
              <a:p>
                <a:pPr algn="just" defTabSz="457200">
                  <a:lnSpc>
                    <a:spcPct val="150000"/>
                  </a:lnSpc>
                  <a:spcAft>
                    <a:spcPts val="400"/>
                  </a:spcAft>
                  <a:buClrTx/>
                  <a:defRPr/>
                </a:pPr>
                <a:r>
                  <a:rPr lang="fr-FR" sz="2000" smtClean="0">
                    <a:solidFill>
                      <a:schemeClr val="bg1"/>
                    </a:solidFill>
                    <a:latin typeface="Arial" panose="020B0604020202020204" pitchFamily="34" charset="0"/>
                    <a:ea typeface="Arial" panose="020B0604020202020204" pitchFamily="34" charset="0"/>
                    <a:cs typeface="Arial" panose="020B0604020202020204" pitchFamily="34" charset="0"/>
                  </a:rPr>
                  <a:t>A. </a:t>
                </a:r>
                <a14:m>
                  <m:oMath xmlns:m="http://schemas.openxmlformats.org/officeDocument/2006/math">
                    <m:f>
                      <m:fPr>
                        <m:ctrlPr>
                          <a:rPr lang="en-US" sz="200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ctrlPr>
                      </m:fPr>
                      <m:num>
                        <m:r>
                          <a:rPr lang="fr-FR" sz="2000" b="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𝐴𝑀</m:t>
                        </m:r>
                      </m:num>
                      <m:den>
                        <m:r>
                          <a:rPr lang="fr-FR" sz="2000" b="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𝐴𝐵</m:t>
                        </m:r>
                      </m:den>
                    </m:f>
                    <m:r>
                      <a:rPr lang="fr-FR" sz="2000" b="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200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ctrlPr>
                      </m:fPr>
                      <m:num>
                        <m:r>
                          <a:rPr lang="fr-FR" sz="2000" b="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3</m:t>
                        </m:r>
                      </m:num>
                      <m:den>
                        <m:r>
                          <a:rPr lang="fr-FR" sz="2000" b="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11</m:t>
                        </m:r>
                      </m:den>
                    </m:f>
                  </m:oMath>
                </a14:m>
                <a:endParaRPr lang="en-US" sz="2000" kern="1200" dirty="0">
                  <a:solidFill>
                    <a:schemeClr val="bg1"/>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1756873" y="2557927"/>
                <a:ext cx="1343188" cy="693203"/>
              </a:xfrm>
              <a:prstGeom prst="rect">
                <a:avLst/>
              </a:prstGeom>
              <a:blipFill>
                <a:blip r:embed="rId5"/>
                <a:stretch>
                  <a:fillRect l="-4525" b="-61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5834680" y="2530957"/>
                <a:ext cx="1357616" cy="747833"/>
              </a:xfrm>
              <a:prstGeom prst="rect">
                <a:avLst/>
              </a:prstGeom>
            </p:spPr>
            <p:txBody>
              <a:bodyPr wrap="none">
                <a:spAutoFit/>
              </a:bodyPr>
              <a:lstStyle/>
              <a:p>
                <a:pPr algn="just" defTabSz="457200">
                  <a:lnSpc>
                    <a:spcPct val="150000"/>
                  </a:lnSpc>
                  <a:spcAft>
                    <a:spcPts val="400"/>
                  </a:spcAft>
                  <a:buClrTx/>
                  <a:defRPr/>
                </a:pPr>
                <a:r>
                  <a:rPr lang="fr-FR" sz="2000" smtClean="0">
                    <a:solidFill>
                      <a:schemeClr val="bg1"/>
                    </a:solidFill>
                    <a:latin typeface="Arial" panose="020B0604020202020204" pitchFamily="34" charset="0"/>
                    <a:ea typeface="Arial" panose="020B0604020202020204" pitchFamily="34" charset="0"/>
                    <a:cs typeface="Arial" panose="020B0604020202020204" pitchFamily="34" charset="0"/>
                  </a:rPr>
                  <a:t>C. </a:t>
                </a:r>
                <a14:m>
                  <m:oMath xmlns:m="http://schemas.openxmlformats.org/officeDocument/2006/math">
                    <m:f>
                      <m:fPr>
                        <m:ctrlPr>
                          <a:rPr lang="en-US" sz="200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ctrlPr>
                      </m:fPr>
                      <m:num>
                        <m:r>
                          <a:rPr lang="fr-FR" sz="2000" b="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𝐴𝑀</m:t>
                        </m:r>
                      </m:num>
                      <m:den>
                        <m:r>
                          <a:rPr lang="fr-FR" sz="2000" b="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𝐴𝐵</m:t>
                        </m:r>
                      </m:den>
                    </m:f>
                    <m:r>
                      <a:rPr lang="fr-FR" sz="2000" b="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200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ctrlPr>
                      </m:fPr>
                      <m:num>
                        <m:r>
                          <a:rPr lang="fr-FR" sz="2000" b="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13</m:t>
                        </m:r>
                      </m:num>
                      <m:den>
                        <m:r>
                          <a:rPr lang="fr-FR" sz="2000" b="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11</m:t>
                        </m:r>
                      </m:den>
                    </m:f>
                  </m:oMath>
                </a14:m>
                <a:endParaRPr lang="en-US" sz="2000" kern="1200" dirty="0">
                  <a:solidFill>
                    <a:schemeClr val="bg1"/>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5834680" y="2530957"/>
                <a:ext cx="1357616" cy="747833"/>
              </a:xfrm>
              <a:prstGeom prst="rect">
                <a:avLst/>
              </a:prstGeom>
              <a:blipFill>
                <a:blip r:embed="rId6"/>
                <a:stretch>
                  <a:fillRect l="-448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1560985" y="3708266"/>
                <a:ext cx="1539076" cy="696922"/>
              </a:xfrm>
              <a:prstGeom prst="rect">
                <a:avLst/>
              </a:prstGeom>
            </p:spPr>
            <p:txBody>
              <a:bodyPr wrap="none">
                <a:spAutoFit/>
              </a:bodyPr>
              <a:lstStyle/>
              <a:p>
                <a:pPr indent="179705" algn="just">
                  <a:lnSpc>
                    <a:spcPct val="150000"/>
                  </a:lnSpc>
                  <a:spcAft>
                    <a:spcPts val="800"/>
                  </a:spcAft>
                  <a:tabLst>
                    <a:tab pos="1719580" algn="l"/>
                    <a:tab pos="3262630" algn="l"/>
                    <a:tab pos="4806315" algn="l"/>
                  </a:tabLst>
                </a:pPr>
                <a:r>
                  <a:rPr lang="fr-FR" sz="2000" smtClean="0">
                    <a:solidFill>
                      <a:schemeClr val="bg1"/>
                    </a:solidFill>
                    <a:latin typeface="Arial" panose="020B0604020202020204" pitchFamily="34" charset="0"/>
                    <a:ea typeface="Arial" panose="020B0604020202020204" pitchFamily="34" charset="0"/>
                    <a:cs typeface="Arial" panose="020B0604020202020204" pitchFamily="34" charset="0"/>
                  </a:rPr>
                  <a:t>B. </a:t>
                </a:r>
                <a14:m>
                  <m:oMath xmlns:m="http://schemas.openxmlformats.org/officeDocument/2006/math">
                    <m:f>
                      <m:fPr>
                        <m:ctrlPr>
                          <a:rPr lang="en-US" sz="200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ctrlPr>
                      </m:fPr>
                      <m:num>
                        <m:r>
                          <a:rPr lang="fr-FR" sz="2000" b="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𝐴𝑀</m:t>
                        </m:r>
                      </m:num>
                      <m:den>
                        <m:r>
                          <a:rPr lang="fr-FR" sz="2000" b="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𝐴𝐵</m:t>
                        </m:r>
                      </m:den>
                    </m:f>
                    <m:r>
                      <a:rPr lang="fr-FR" sz="2000" b="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200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ctrlPr>
                      </m:fPr>
                      <m:num>
                        <m:r>
                          <a:rPr lang="fr-FR" sz="2000" b="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5</m:t>
                        </m:r>
                      </m:num>
                      <m:den>
                        <m:r>
                          <a:rPr lang="fr-FR" sz="2000" b="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11</m:t>
                        </m:r>
                      </m:den>
                    </m:f>
                  </m:oMath>
                </a14:m>
                <a:endParaRPr lang="en-US" sz="2000">
                  <a:solidFill>
                    <a:schemeClr val="bg1"/>
                  </a:solidFill>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1560985" y="3708266"/>
                <a:ext cx="1539076" cy="696922"/>
              </a:xfrm>
              <a:prstGeom prst="rect">
                <a:avLst/>
              </a:prstGeom>
              <a:blipFill>
                <a:blip r:embed="rId7"/>
                <a:stretch>
                  <a:fillRect b="-434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5743950" y="3721129"/>
                <a:ext cx="1539076" cy="693203"/>
              </a:xfrm>
              <a:prstGeom prst="rect">
                <a:avLst/>
              </a:prstGeom>
            </p:spPr>
            <p:txBody>
              <a:bodyPr wrap="none">
                <a:spAutoFit/>
              </a:bodyPr>
              <a:lstStyle/>
              <a:p>
                <a:pPr indent="179705" algn="just">
                  <a:lnSpc>
                    <a:spcPct val="150000"/>
                  </a:lnSpc>
                  <a:spcAft>
                    <a:spcPts val="800"/>
                  </a:spcAft>
                  <a:tabLst>
                    <a:tab pos="1719580" algn="l"/>
                    <a:tab pos="3262630" algn="l"/>
                    <a:tab pos="4806315" algn="l"/>
                  </a:tabLst>
                </a:pPr>
                <a:r>
                  <a:rPr lang="fr-FR" sz="2000" smtClean="0">
                    <a:solidFill>
                      <a:schemeClr val="bg1"/>
                    </a:solidFill>
                    <a:latin typeface="Arial" panose="020B0604020202020204" pitchFamily="34" charset="0"/>
                    <a:ea typeface="Arial" panose="020B0604020202020204" pitchFamily="34" charset="0"/>
                    <a:cs typeface="Arial" panose="020B0604020202020204" pitchFamily="34" charset="0"/>
                  </a:rPr>
                  <a:t>D. </a:t>
                </a:r>
                <a14:m>
                  <m:oMath xmlns:m="http://schemas.openxmlformats.org/officeDocument/2006/math">
                    <m:f>
                      <m:fPr>
                        <m:ctrlPr>
                          <a:rPr lang="en-US" sz="200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ctrlPr>
                      </m:fPr>
                      <m:num>
                        <m:r>
                          <a:rPr lang="fr-FR" sz="2000" b="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𝐴𝑀</m:t>
                        </m:r>
                      </m:num>
                      <m:den>
                        <m:r>
                          <a:rPr lang="fr-FR" sz="2000" b="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𝐴𝐵</m:t>
                        </m:r>
                      </m:den>
                    </m:f>
                    <m:r>
                      <a:rPr lang="fr-FR" sz="2000" b="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200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ctrlPr>
                      </m:fPr>
                      <m:num>
                        <m:r>
                          <a:rPr lang="fr-FR" sz="2000" b="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8</m:t>
                        </m:r>
                      </m:num>
                      <m:den>
                        <m:r>
                          <a:rPr lang="fr-FR" sz="2000" b="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11</m:t>
                        </m:r>
                      </m:den>
                    </m:f>
                  </m:oMath>
                </a14:m>
                <a:endParaRPr lang="en-US" sz="2000">
                  <a:solidFill>
                    <a:schemeClr val="bg1"/>
                  </a:solidFill>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5743950" y="3721129"/>
                <a:ext cx="1539076" cy="693203"/>
              </a:xfrm>
              <a:prstGeom prst="rect">
                <a:avLst/>
              </a:prstGeom>
              <a:blipFill>
                <a:blip r:embed="rId8"/>
                <a:stretch>
                  <a:fillRect b="-5263"/>
                </a:stretch>
              </a:blipFill>
            </p:spPr>
            <p:txBody>
              <a:bodyPr/>
              <a:lstStyle/>
              <a:p>
                <a:r>
                  <a:rPr lang="en-US">
                    <a:noFill/>
                  </a:rPr>
                  <a:t> </a:t>
                </a:r>
              </a:p>
            </p:txBody>
          </p:sp>
        </mc:Fallback>
      </mc:AlternateContent>
    </p:spTree>
    <p:extLst>
      <p:ext uri="{BB962C8B-B14F-4D97-AF65-F5344CB8AC3E}">
        <p14:creationId xmlns:p14="http://schemas.microsoft.com/office/powerpoint/2010/main" val="865013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11"/>
                                        </p:tgtEl>
                                        <p:attrNameLst>
                                          <p:attrName>fillcolor</p:attrName>
                                        </p:attrNameLst>
                                      </p:cBhvr>
                                      <p:to>
                                        <a:srgbClr val="FF0000"/>
                                      </p:to>
                                    </p:animClr>
                                    <p:set>
                                      <p:cBhvr>
                                        <p:cTn id="7" dur="2000" fill="hold"/>
                                        <p:tgtEl>
                                          <p:spTgt spid="11"/>
                                        </p:tgtEl>
                                        <p:attrNameLst>
                                          <p:attrName>fill.type</p:attrName>
                                        </p:attrNameLst>
                                      </p:cBhvr>
                                      <p:to>
                                        <p:strVal val="solid"/>
                                      </p:to>
                                    </p:set>
                                    <p:set>
                                      <p:cBhvr>
                                        <p:cTn id="8" dur="200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9" restart="whenNotActive" fill="hold" evtFilter="cancelBubble" nodeType="interactiveSeq">
                <p:stCondLst>
                  <p:cond evt="onClick" delay="0">
                    <p:tgtEl>
                      <p:spTgt spid="13"/>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2000" fill="hold"/>
                                        <p:tgtEl>
                                          <p:spTgt spid="13"/>
                                        </p:tgtEl>
                                        <p:attrNameLst>
                                          <p:attrName>fillcolor</p:attrName>
                                        </p:attrNameLst>
                                      </p:cBhvr>
                                      <p:to>
                                        <a:srgbClr val="FF0000"/>
                                      </p:to>
                                    </p:animClr>
                                    <p:set>
                                      <p:cBhvr>
                                        <p:cTn id="14" dur="2000" fill="hold"/>
                                        <p:tgtEl>
                                          <p:spTgt spid="13"/>
                                        </p:tgtEl>
                                        <p:attrNameLst>
                                          <p:attrName>fill.type</p:attrName>
                                        </p:attrNameLst>
                                      </p:cBhvr>
                                      <p:to>
                                        <p:strVal val="solid"/>
                                      </p:to>
                                    </p:set>
                                    <p:set>
                                      <p:cBhvr>
                                        <p:cTn id="15" dur="200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16" restart="whenNotActive" fill="hold" evtFilter="cancelBubble" nodeType="interactiveSeq">
                <p:stCondLst>
                  <p:cond evt="onClick" delay="0">
                    <p:tgtEl>
                      <p:spTgt spid="14"/>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2000" fill="hold"/>
                                        <p:tgtEl>
                                          <p:spTgt spid="14"/>
                                        </p:tgtEl>
                                        <p:attrNameLst>
                                          <p:attrName>fillcolor</p:attrName>
                                        </p:attrNameLst>
                                      </p:cBhvr>
                                      <p:to>
                                        <a:srgbClr val="FF0000"/>
                                      </p:to>
                                    </p:animClr>
                                    <p:set>
                                      <p:cBhvr>
                                        <p:cTn id="21" dur="2000" fill="hold"/>
                                        <p:tgtEl>
                                          <p:spTgt spid="14"/>
                                        </p:tgtEl>
                                        <p:attrNameLst>
                                          <p:attrName>fill.type</p:attrName>
                                        </p:attrNameLst>
                                      </p:cBhvr>
                                      <p:to>
                                        <p:strVal val="solid"/>
                                      </p:to>
                                    </p:set>
                                    <p:set>
                                      <p:cBhvr>
                                        <p:cTn id="22" dur="200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23" restart="whenNotActive" fill="hold" evtFilter="cancelBubble" nodeType="interactiveSeq">
                <p:stCondLst>
                  <p:cond evt="onClick" delay="0">
                    <p:tgtEl>
                      <p:spTgt spid="15"/>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2000" fill="hold"/>
                                        <p:tgtEl>
                                          <p:spTgt spid="15"/>
                                        </p:tgtEl>
                                        <p:attrNameLst>
                                          <p:attrName>fillcolor</p:attrName>
                                        </p:attrNameLst>
                                      </p:cBhvr>
                                      <p:to>
                                        <a:srgbClr val="A8D08D"/>
                                      </p:to>
                                    </p:animClr>
                                    <p:set>
                                      <p:cBhvr>
                                        <p:cTn id="28" dur="2000" fill="hold"/>
                                        <p:tgtEl>
                                          <p:spTgt spid="15"/>
                                        </p:tgtEl>
                                        <p:attrNameLst>
                                          <p:attrName>fill.type</p:attrName>
                                        </p:attrNameLst>
                                      </p:cBhvr>
                                      <p:to>
                                        <p:strVal val="solid"/>
                                      </p:to>
                                    </p:set>
                                    <p:set>
                                      <p:cBhvr>
                                        <p:cTn id="29" dur="200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11" name="Rectangle 10"/>
          <p:cNvSpPr/>
          <p:nvPr/>
        </p:nvSpPr>
        <p:spPr>
          <a:xfrm>
            <a:off x="3089965" y="251553"/>
            <a:ext cx="3021981" cy="588623"/>
          </a:xfrm>
          <a:prstGeom prst="rect">
            <a:avLst/>
          </a:prstGeom>
        </p:spPr>
        <p:txBody>
          <a:bodyPr wrap="none">
            <a:spAutoFit/>
          </a:bodyPr>
          <a:lstStyle/>
          <a:p>
            <a:pPr algn="just" defTabSz="457200">
              <a:lnSpc>
                <a:spcPct val="150000"/>
              </a:lnSpc>
              <a:buClrTx/>
              <a:tabLst>
                <a:tab pos="180023" algn="l"/>
                <a:tab pos="360045" algn="l"/>
              </a:tabLst>
              <a:defRPr/>
            </a:pPr>
            <a:r>
              <a:rPr lang="nl-NL" sz="2150" b="1" kern="1200">
                <a:solidFill>
                  <a:srgbClr val="1F497D"/>
                </a:solidFill>
                <a:latin typeface="Arial" panose="020B0604020202020204" pitchFamily="34" charset="0"/>
                <a:ea typeface="Calibri" panose="020F0502020204030204" pitchFamily="34" charset="0"/>
                <a:cs typeface="Arial" panose="020B0604020202020204" pitchFamily="34" charset="0"/>
              </a:rPr>
              <a:t>Bài tập </a:t>
            </a:r>
            <a:r>
              <a:rPr lang="nl-NL" sz="2150" b="1" kern="1200" smtClean="0">
                <a:solidFill>
                  <a:srgbClr val="1F497D"/>
                </a:solidFill>
                <a:latin typeface="Arial" panose="020B0604020202020204" pitchFamily="34" charset="0"/>
                <a:ea typeface="Calibri" panose="020F0502020204030204" pitchFamily="34" charset="0"/>
                <a:cs typeface="Arial" panose="020B0604020202020204" pitchFamily="34" charset="0"/>
              </a:rPr>
              <a:t>4.1 </a:t>
            </a:r>
            <a:r>
              <a:rPr lang="nl-NL" sz="2150" b="1" kern="1200">
                <a:solidFill>
                  <a:srgbClr val="1F497D"/>
                </a:solidFill>
                <a:latin typeface="Arial" panose="020B0604020202020204" pitchFamily="34" charset="0"/>
                <a:ea typeface="Calibri" panose="020F0502020204030204" pitchFamily="34" charset="0"/>
                <a:cs typeface="Arial" panose="020B0604020202020204" pitchFamily="34" charset="0"/>
              </a:rPr>
              <a:t>(</a:t>
            </a:r>
            <a:r>
              <a:rPr lang="nl-NL" sz="2150" b="1" kern="1200" smtClean="0">
                <a:solidFill>
                  <a:srgbClr val="1F497D"/>
                </a:solidFill>
                <a:latin typeface="Arial" panose="020B0604020202020204" pitchFamily="34" charset="0"/>
                <a:ea typeface="Calibri" panose="020F0502020204030204" pitchFamily="34" charset="0"/>
                <a:cs typeface="Arial" panose="020B0604020202020204" pitchFamily="34" charset="0"/>
              </a:rPr>
              <a:t>SGK-tr80)</a:t>
            </a:r>
            <a:endParaRPr lang="en-US" sz="2150" kern="1200" dirty="0">
              <a:solidFill>
                <a:srgbClr val="1F497D"/>
              </a:solidFill>
              <a:latin typeface="Arial" panose="020B0604020202020204" pitchFamily="34" charset="0"/>
              <a:ea typeface="Calibri" panose="020F0502020204030204" pitchFamily="34" charset="0"/>
              <a:cs typeface="Arial" panose="020B0604020202020204" pitchFamily="34" charset="0"/>
            </a:endParaRPr>
          </a:p>
        </p:txBody>
      </p:sp>
      <p:pic>
        <p:nvPicPr>
          <p:cNvPr id="12" name="Picture 11"/>
          <p:cNvPicPr>
            <a:picLocks noChangeAspect="1"/>
          </p:cNvPicPr>
          <p:nvPr/>
        </p:nvPicPr>
        <p:blipFill>
          <a:blip r:embed="rId3"/>
          <a:stretch>
            <a:fillRect/>
          </a:stretch>
        </p:blipFill>
        <p:spPr>
          <a:xfrm>
            <a:off x="8267700" y="4476750"/>
            <a:ext cx="745954" cy="616417"/>
          </a:xfrm>
          <a:prstGeom prst="rect">
            <a:avLst/>
          </a:prstGeom>
        </p:spPr>
      </p:pic>
      <p:pic>
        <p:nvPicPr>
          <p:cNvPr id="13" name="Picture 12"/>
          <p:cNvPicPr>
            <a:picLocks noChangeAspect="1"/>
          </p:cNvPicPr>
          <p:nvPr/>
        </p:nvPicPr>
        <p:blipFill>
          <a:blip r:embed="rId4"/>
          <a:stretch>
            <a:fillRect/>
          </a:stretch>
        </p:blipFill>
        <p:spPr>
          <a:xfrm>
            <a:off x="294045" y="3311781"/>
            <a:ext cx="1005927" cy="1639966"/>
          </a:xfrm>
          <a:prstGeom prst="rect">
            <a:avLst/>
          </a:prstGeom>
        </p:spPr>
      </p:pic>
      <p:sp>
        <p:nvSpPr>
          <p:cNvPr id="14" name="Rectangle 13"/>
          <p:cNvSpPr/>
          <p:nvPr/>
        </p:nvSpPr>
        <p:spPr>
          <a:xfrm>
            <a:off x="1025651" y="994476"/>
            <a:ext cx="7150608" cy="1015663"/>
          </a:xfrm>
          <a:prstGeom prst="rect">
            <a:avLst/>
          </a:prstGeom>
        </p:spPr>
        <p:txBody>
          <a:bodyPr wrap="square">
            <a:spAutoFit/>
          </a:bodyPr>
          <a:lstStyle/>
          <a:p>
            <a:pPr algn="just">
              <a:lnSpc>
                <a:spcPct val="150000"/>
              </a:lnSpc>
            </a:pPr>
            <a:r>
              <a:rPr lang="en-US" sz="2000">
                <a:latin typeface="+mj-lt"/>
              </a:rPr>
              <a:t>Tìm độ dài x, y trong Hình 4.9 (làm tròn kết quả đến chữ số thập phân thứ nhất).</a:t>
            </a:r>
          </a:p>
        </p:txBody>
      </p:sp>
      <p:pic>
        <p:nvPicPr>
          <p:cNvPr id="15" name="Picture 14"/>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saturation sat="20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922166" y="2164440"/>
            <a:ext cx="5723339" cy="262051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anim calcmode="lin" valueType="num">
                                      <p:cBhvr>
                                        <p:cTn id="13" dur="500" fill="hold"/>
                                        <p:tgtEl>
                                          <p:spTgt spid="14"/>
                                        </p:tgtEl>
                                        <p:attrNameLst>
                                          <p:attrName>ppt_x</p:attrName>
                                        </p:attrNameLst>
                                      </p:cBhvr>
                                      <p:tavLst>
                                        <p:tav tm="0">
                                          <p:val>
                                            <p:strVal val="#ppt_x"/>
                                          </p:val>
                                        </p:tav>
                                        <p:tav tm="100000">
                                          <p:val>
                                            <p:strVal val="#ppt_x"/>
                                          </p:val>
                                        </p:tav>
                                      </p:tavLst>
                                    </p:anim>
                                    <p:anim calcmode="lin" valueType="num">
                                      <p:cBhvr>
                                        <p:cTn id="14" dur="5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anim calcmode="lin" valueType="num">
                                      <p:cBhvr>
                                        <p:cTn id="18" dur="500" fill="hold"/>
                                        <p:tgtEl>
                                          <p:spTgt spid="15"/>
                                        </p:tgtEl>
                                        <p:attrNameLst>
                                          <p:attrName>ppt_x</p:attrName>
                                        </p:attrNameLst>
                                      </p:cBhvr>
                                      <p:tavLst>
                                        <p:tav tm="0">
                                          <p:val>
                                            <p:strVal val="#ppt_x"/>
                                          </p:val>
                                        </p:tav>
                                        <p:tav tm="100000">
                                          <p:val>
                                            <p:strVal val="#ppt_x"/>
                                          </p:val>
                                        </p:tav>
                                      </p:tavLst>
                                    </p:anim>
                                    <p:anim calcmode="lin" valueType="num">
                                      <p:cBhvr>
                                        <p:cTn id="19"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8267700" y="4476750"/>
            <a:ext cx="745954" cy="616417"/>
          </a:xfrm>
          <a:prstGeom prst="rect">
            <a:avLst/>
          </a:prstGeom>
        </p:spPr>
      </p:pic>
      <p:pic>
        <p:nvPicPr>
          <p:cNvPr id="2" name="Picture 1"/>
          <p:cNvPicPr>
            <a:picLocks noChangeAspect="1"/>
          </p:cNvPicPr>
          <p:nvPr/>
        </p:nvPicPr>
        <p:blipFill>
          <a:blip r:embed="rId4"/>
          <a:stretch>
            <a:fillRect/>
          </a:stretch>
        </p:blipFill>
        <p:spPr>
          <a:xfrm>
            <a:off x="198450" y="1420475"/>
            <a:ext cx="3472023" cy="2775372"/>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4224125" y="1420475"/>
                <a:ext cx="4572000" cy="2756588"/>
              </a:xfrm>
              <a:prstGeom prst="rect">
                <a:avLst/>
              </a:prstGeom>
            </p:spPr>
            <p:txBody>
              <a:bodyPr>
                <a:spAutoFit/>
              </a:bodyPr>
              <a:lstStyle/>
              <a:p>
                <a:pPr algn="just">
                  <a:lnSpc>
                    <a:spcPct val="150000"/>
                  </a:lnSpc>
                  <a:spcBef>
                    <a:spcPts val="600"/>
                  </a:spcBef>
                  <a:spcAft>
                    <a:spcPts val="800"/>
                  </a:spcAft>
                </a:pPr>
                <a:r>
                  <a:rPr lang="fr-FR" sz="2000" smtClean="0">
                    <a:latin typeface="+mn-lt"/>
                    <a:ea typeface="Calibri" panose="020F0502020204030204" pitchFamily="34" charset="0"/>
                    <a:cs typeface="Times New Roman" panose="02020603050405020304" pitchFamily="18" charset="0"/>
                  </a:rPr>
                  <a:t>a) Xét tam giác PQE có HK // QE nên theo định lí Thalès, ta có :</a:t>
                </a:r>
                <a:endParaRPr lang="en-US" sz="2000">
                  <a:effectLst/>
                  <a:latin typeface="+mn-lt"/>
                  <a:ea typeface="Arial" panose="020B0604020202020204" pitchFamily="34" charset="0"/>
                  <a:cs typeface="Times New Roman" panose="02020603050405020304" pitchFamily="18" charset="0"/>
                </a:endParaRPr>
              </a:p>
              <a:p>
                <a:pPr algn="ctr">
                  <a:lnSpc>
                    <a:spcPct val="150000"/>
                  </a:lnSpc>
                  <a:spcBef>
                    <a:spcPts val="600"/>
                  </a:spcBef>
                  <a:spcAft>
                    <a:spcPts val="800"/>
                  </a:spcAft>
                </a:pPr>
                <a14:m>
                  <m:oMath xmlns:m="http://schemas.openxmlformats.org/officeDocument/2006/math">
                    <m:f>
                      <m:fPr>
                        <m:ctrlPr>
                          <a:rPr lang="en-US" sz="2000" i="1">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fr-FR" sz="2000" i="1" smtClean="0">
                            <a:latin typeface="Cambria Math" panose="02040503050406030204" pitchFamily="18" charset="0"/>
                            <a:ea typeface="Calibri" panose="020F0502020204030204" pitchFamily="34" charset="0"/>
                            <a:cs typeface="Times New Roman" panose="02020603050405020304" pitchFamily="18" charset="0"/>
                          </a:rPr>
                          <m:t>PH</m:t>
                        </m:r>
                      </m:num>
                      <m:den>
                        <m:r>
                          <m:rPr>
                            <m:sty m:val="p"/>
                          </m:rPr>
                          <a:rPr lang="fr-FR" sz="2000" i="1" smtClean="0">
                            <a:latin typeface="Cambria Math" panose="02040503050406030204" pitchFamily="18" charset="0"/>
                            <a:ea typeface="Calibri" panose="020F0502020204030204" pitchFamily="34" charset="0"/>
                            <a:cs typeface="Times New Roman" panose="02020603050405020304" pitchFamily="18" charset="0"/>
                          </a:rPr>
                          <m:t>HQ</m:t>
                        </m:r>
                      </m:den>
                    </m:f>
                    <m:r>
                      <a:rPr lang="fr-FR" sz="2000" smtClean="0">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fr-FR" sz="2000" i="1" smtClean="0">
                            <a:latin typeface="Cambria Math" panose="02040503050406030204" pitchFamily="18" charset="0"/>
                            <a:ea typeface="Calibri" panose="020F0502020204030204" pitchFamily="34" charset="0"/>
                            <a:cs typeface="Times New Roman" panose="02020603050405020304" pitchFamily="18" charset="0"/>
                          </a:rPr>
                          <m:t>PK</m:t>
                        </m:r>
                      </m:num>
                      <m:den>
                        <m:r>
                          <m:rPr>
                            <m:sty m:val="p"/>
                          </m:rPr>
                          <a:rPr lang="fr-FR" sz="2000" i="1" smtClean="0">
                            <a:latin typeface="Cambria Math" panose="02040503050406030204" pitchFamily="18" charset="0"/>
                            <a:ea typeface="Calibri" panose="020F0502020204030204" pitchFamily="34" charset="0"/>
                            <a:cs typeface="Times New Roman" panose="02020603050405020304" pitchFamily="18" charset="0"/>
                          </a:rPr>
                          <m:t>KE</m:t>
                        </m:r>
                      </m:den>
                    </m:f>
                  </m:oMath>
                </a14:m>
                <a:r>
                  <a:rPr lang="fr-FR" sz="2000">
                    <a:latin typeface="+mn-lt"/>
                    <a:ea typeface="Calibri" panose="020F0502020204030204" pitchFamily="34" charset="0"/>
                    <a:cs typeface="Times New Roman" panose="02020603050405020304" pitchFamily="18" charset="0"/>
                  </a:rPr>
                  <a:t>  hay </a:t>
                </a:r>
                <a:r>
                  <a:rPr lang="fr-FR" sz="2000" smtClean="0">
                    <a:latin typeface="+mn-lt"/>
                    <a:ea typeface="Calibri" panose="020F0502020204030204" pitchFamily="34" charset="0"/>
                    <a:cs typeface="Times New Roman" panose="02020603050405020304" pitchFamily="18" charset="0"/>
                  </a:rPr>
                  <a:t> </a:t>
                </a:r>
                <a14:m>
                  <m:oMath xmlns:m="http://schemas.openxmlformats.org/officeDocument/2006/math">
                    <m:f>
                      <m:fPr>
                        <m:ctrlPr>
                          <a:rPr lang="en-US" sz="2000" i="1">
                            <a:latin typeface="Cambria Math" panose="02040503050406030204" pitchFamily="18" charset="0"/>
                            <a:ea typeface="Calibri" panose="020F0502020204030204" pitchFamily="34" charset="0"/>
                            <a:cs typeface="Times New Roman" panose="02020603050405020304" pitchFamily="18" charset="0"/>
                          </a:rPr>
                        </m:ctrlPr>
                      </m:fPr>
                      <m:num>
                        <m:r>
                          <a:rPr lang="fr-FR" sz="2000" smtClean="0">
                            <a:latin typeface="Cambria Math" panose="02040503050406030204" pitchFamily="18" charset="0"/>
                            <a:ea typeface="Calibri" panose="020F0502020204030204" pitchFamily="34" charset="0"/>
                            <a:cs typeface="Times New Roman" panose="02020603050405020304" pitchFamily="18" charset="0"/>
                          </a:rPr>
                          <m:t>6</m:t>
                        </m:r>
                      </m:num>
                      <m:den>
                        <m:r>
                          <a:rPr lang="fr-FR" sz="2000" smtClean="0">
                            <a:latin typeface="Cambria Math" panose="02040503050406030204" pitchFamily="18" charset="0"/>
                            <a:ea typeface="Calibri" panose="020F0502020204030204" pitchFamily="34" charset="0"/>
                            <a:cs typeface="Times New Roman" panose="02020603050405020304" pitchFamily="18" charset="0"/>
                          </a:rPr>
                          <m:t>4</m:t>
                        </m:r>
                      </m:den>
                    </m:f>
                    <m:r>
                      <a:rPr lang="fr-FR" sz="2000" smtClean="0">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a:latin typeface="Cambria Math" panose="02040503050406030204" pitchFamily="18" charset="0"/>
                            <a:ea typeface="Calibri" panose="020F0502020204030204" pitchFamily="34" charset="0"/>
                            <a:cs typeface="Times New Roman" panose="02020603050405020304" pitchFamily="18" charset="0"/>
                          </a:rPr>
                        </m:ctrlPr>
                      </m:fPr>
                      <m:num>
                        <m:r>
                          <a:rPr lang="fr-FR" sz="2000" smtClean="0">
                            <a:latin typeface="Cambria Math" panose="02040503050406030204" pitchFamily="18" charset="0"/>
                            <a:ea typeface="Calibri" panose="020F0502020204030204" pitchFamily="34" charset="0"/>
                            <a:cs typeface="Times New Roman" panose="02020603050405020304" pitchFamily="18" charset="0"/>
                          </a:rPr>
                          <m:t>8</m:t>
                        </m:r>
                      </m:num>
                      <m:den>
                        <m:r>
                          <m:rPr>
                            <m:sty m:val="p"/>
                          </m:rPr>
                          <a:rPr lang="fr-FR" sz="2000" i="1" smtClean="0">
                            <a:latin typeface="Cambria Math" panose="02040503050406030204" pitchFamily="18" charset="0"/>
                            <a:ea typeface="Calibri" panose="020F0502020204030204" pitchFamily="34" charset="0"/>
                            <a:cs typeface="Times New Roman" panose="02020603050405020304" pitchFamily="18" charset="0"/>
                          </a:rPr>
                          <m:t>x</m:t>
                        </m:r>
                      </m:den>
                    </m:f>
                  </m:oMath>
                </a14:m>
                <a:endParaRPr lang="en-US" sz="2000" smtClean="0">
                  <a:latin typeface="+mn-lt"/>
                  <a:ea typeface="Calibri" panose="020F0502020204030204" pitchFamily="34" charset="0"/>
                  <a:cs typeface="Times New Roman" panose="02020603050405020304" pitchFamily="18" charset="0"/>
                </a:endParaRPr>
              </a:p>
              <a:p>
                <a:pPr algn="just">
                  <a:lnSpc>
                    <a:spcPct val="150000"/>
                  </a:lnSpc>
                  <a:spcBef>
                    <a:spcPts val="600"/>
                  </a:spcBef>
                  <a:spcAft>
                    <a:spcPts val="800"/>
                  </a:spcAft>
                </a:pPr>
                <a:r>
                  <a:rPr lang="fr-FR" sz="2000" smtClean="0">
                    <a:latin typeface="+mn-lt"/>
                    <a:ea typeface="Calibri" panose="020F0502020204030204" pitchFamily="34" charset="0"/>
                    <a:cs typeface="Times New Roman" panose="02020603050405020304" pitchFamily="18" charset="0"/>
                  </a:rPr>
                  <a:t>suy </a:t>
                </a:r>
                <a:r>
                  <a:rPr lang="fr-FR" sz="2000">
                    <a:latin typeface="+mn-lt"/>
                    <a:ea typeface="Calibri" panose="020F0502020204030204" pitchFamily="34" charset="0"/>
                    <a:cs typeface="Times New Roman" panose="02020603050405020304" pitchFamily="18" charset="0"/>
                  </a:rPr>
                  <a:t>ra </a:t>
                </a:r>
                <a14:m>
                  <m:oMath xmlns:m="http://schemas.openxmlformats.org/officeDocument/2006/math">
                    <m:r>
                      <m:rPr>
                        <m:sty m:val="p"/>
                      </m:rPr>
                      <a:rPr lang="fr-FR" sz="2000" i="1" smtClean="0">
                        <a:latin typeface="Cambria Math" panose="02040503050406030204" pitchFamily="18" charset="0"/>
                        <a:ea typeface="Calibri" panose="020F0502020204030204" pitchFamily="34" charset="0"/>
                        <a:cs typeface="Times New Roman" panose="02020603050405020304" pitchFamily="18" charset="0"/>
                      </a:rPr>
                      <m:t>x</m:t>
                    </m:r>
                    <m:r>
                      <a:rPr lang="fr-FR" sz="2000" i="1" smtClean="0">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a:latin typeface="Cambria Math" panose="02040503050406030204" pitchFamily="18" charset="0"/>
                            <a:ea typeface="Calibri" panose="020F0502020204030204" pitchFamily="34" charset="0"/>
                            <a:cs typeface="Times New Roman" panose="02020603050405020304" pitchFamily="18" charset="0"/>
                          </a:rPr>
                        </m:ctrlPr>
                      </m:fPr>
                      <m:num>
                        <m:r>
                          <a:rPr lang="fr-FR" sz="2000" smtClean="0">
                            <a:latin typeface="Cambria Math" panose="02040503050406030204" pitchFamily="18" charset="0"/>
                            <a:ea typeface="Calibri" panose="020F0502020204030204" pitchFamily="34" charset="0"/>
                            <a:cs typeface="Times New Roman" panose="02020603050405020304" pitchFamily="18" charset="0"/>
                          </a:rPr>
                          <m:t>4.8</m:t>
                        </m:r>
                      </m:num>
                      <m:den>
                        <m:r>
                          <a:rPr lang="fr-FR" sz="2000" smtClean="0">
                            <a:latin typeface="Cambria Math" panose="02040503050406030204" pitchFamily="18" charset="0"/>
                            <a:ea typeface="Calibri" panose="020F0502020204030204" pitchFamily="34" charset="0"/>
                            <a:cs typeface="Times New Roman" panose="02020603050405020304" pitchFamily="18" charset="0"/>
                          </a:rPr>
                          <m:t>6</m:t>
                        </m:r>
                      </m:den>
                    </m:f>
                    <m:r>
                      <a:rPr lang="fr-FR" sz="2000" smtClean="0">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a:latin typeface="Cambria Math" panose="02040503050406030204" pitchFamily="18" charset="0"/>
                            <a:ea typeface="Calibri" panose="020F0502020204030204" pitchFamily="34" charset="0"/>
                            <a:cs typeface="Times New Roman" panose="02020603050405020304" pitchFamily="18" charset="0"/>
                          </a:rPr>
                        </m:ctrlPr>
                      </m:fPr>
                      <m:num>
                        <m:r>
                          <a:rPr lang="fr-FR" sz="2000" smtClean="0">
                            <a:latin typeface="Cambria Math" panose="02040503050406030204" pitchFamily="18" charset="0"/>
                            <a:ea typeface="Calibri" panose="020F0502020204030204" pitchFamily="34" charset="0"/>
                            <a:cs typeface="Times New Roman" panose="02020603050405020304" pitchFamily="18" charset="0"/>
                          </a:rPr>
                          <m:t>16</m:t>
                        </m:r>
                      </m:num>
                      <m:den>
                        <m:r>
                          <a:rPr lang="fr-FR" sz="2000" smtClean="0">
                            <a:latin typeface="Cambria Math" panose="02040503050406030204" pitchFamily="18" charset="0"/>
                            <a:ea typeface="Calibri" panose="020F0502020204030204" pitchFamily="34" charset="0"/>
                            <a:cs typeface="Times New Roman" panose="02020603050405020304" pitchFamily="18" charset="0"/>
                          </a:rPr>
                          <m:t>3</m:t>
                        </m:r>
                      </m:den>
                    </m:f>
                    <m:r>
                      <a:rPr lang="fr-FR" sz="2000" smtClean="0">
                        <a:latin typeface="Cambria Math" panose="02040503050406030204" pitchFamily="18" charset="0"/>
                        <a:ea typeface="Calibri" panose="020F0502020204030204" pitchFamily="34" charset="0"/>
                        <a:cs typeface="Times New Roman" panose="02020603050405020304" pitchFamily="18" charset="0"/>
                      </a:rPr>
                      <m:t>≈5,3</m:t>
                    </m:r>
                  </m:oMath>
                </a14:m>
                <a:r>
                  <a:rPr lang="fr-FR" sz="2000">
                    <a:latin typeface="+mn-lt"/>
                    <a:ea typeface="Calibri" panose="020F0502020204030204" pitchFamily="34" charset="0"/>
                    <a:cs typeface="Times New Roman" panose="02020603050405020304" pitchFamily="18" charset="0"/>
                  </a:rPr>
                  <a:t> (đvđd)</a:t>
                </a:r>
                <a:endParaRPr lang="en-US" sz="2000">
                  <a:effectLst/>
                  <a:latin typeface="+mn-lt"/>
                  <a:ea typeface="Arial" panose="020B060402020202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4224125" y="1420475"/>
                <a:ext cx="4572000" cy="2756588"/>
              </a:xfrm>
              <a:prstGeom prst="rect">
                <a:avLst/>
              </a:prstGeom>
              <a:blipFill>
                <a:blip r:embed="rId5"/>
                <a:stretch>
                  <a:fillRect l="-1467" r="-1333"/>
                </a:stretch>
              </a:blipFill>
            </p:spPr>
            <p:txBody>
              <a:bodyPr/>
              <a:lstStyle/>
              <a:p>
                <a:r>
                  <a:rPr lang="en-US">
                    <a:noFill/>
                  </a:rPr>
                  <a:t> </a:t>
                </a:r>
              </a:p>
            </p:txBody>
          </p:sp>
        </mc:Fallback>
      </mc:AlternateContent>
      <p:sp>
        <p:nvSpPr>
          <p:cNvPr id="10" name="Oval Callout 9"/>
          <p:cNvSpPr/>
          <p:nvPr/>
        </p:nvSpPr>
        <p:spPr>
          <a:xfrm>
            <a:off x="4096512" y="400076"/>
            <a:ext cx="978408" cy="469469"/>
          </a:xfrm>
          <a:prstGeom prst="wedgeEllipseCallout">
            <a:avLst>
              <a:gd name="adj1" fmla="val -21768"/>
              <a:gd name="adj2" fmla="val 41075"/>
            </a:avLst>
          </a:prstGeom>
          <a:solidFill>
            <a:schemeClr val="accent2">
              <a:lumMod val="40000"/>
              <a:lumOff val="60000"/>
            </a:schemeClr>
          </a:solidFill>
          <a:ln w="12700"/>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vi-VN" sz="2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sym typeface="Arial"/>
              </a:rPr>
              <a:t>Giải</a:t>
            </a:r>
            <a:endParaRPr kumimoji="0" lang="en-US" sz="2000" b="1" i="0" u="none" strike="noStrike" kern="1200" cap="none" spc="0" normalizeH="0" baseline="0" noProof="0" dirty="0">
              <a:ln>
                <a:noFill/>
              </a:ln>
              <a:solidFill>
                <a:prstClr val="black"/>
              </a:solidFill>
              <a:effectLst/>
              <a:uLnTx/>
              <a:uFillTx/>
              <a:latin typeface="Calibri"/>
              <a:ea typeface="+mn-ea"/>
              <a:cs typeface="+mn-cs"/>
              <a:sym typeface="Arial"/>
            </a:endParaRPr>
          </a:p>
        </p:txBody>
      </p:sp>
    </p:spTree>
    <p:extLst>
      <p:ext uri="{BB962C8B-B14F-4D97-AF65-F5344CB8AC3E}">
        <p14:creationId xmlns:p14="http://schemas.microsoft.com/office/powerpoint/2010/main" val="761587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fade">
                                      <p:cBhvr>
                                        <p:cTn id="22" dur="500"/>
                                        <p:tgtEl>
                                          <p:spTgt spid="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fade">
                                      <p:cBhvr>
                                        <p:cTn id="2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grpSp>
        <p:nvGrpSpPr>
          <p:cNvPr id="237" name="Google Shape;237;p24"/>
          <p:cNvGrpSpPr/>
          <p:nvPr/>
        </p:nvGrpSpPr>
        <p:grpSpPr>
          <a:xfrm>
            <a:off x="1114875" y="1496623"/>
            <a:ext cx="801247" cy="753007"/>
            <a:chOff x="1966500" y="1018650"/>
            <a:chExt cx="1422050" cy="1422000"/>
          </a:xfrm>
        </p:grpSpPr>
        <p:sp>
          <p:nvSpPr>
            <p:cNvPr id="238" name="Google Shape;238;p24"/>
            <p:cNvSpPr/>
            <p:nvPr/>
          </p:nvSpPr>
          <p:spPr>
            <a:xfrm>
              <a:off x="1966500" y="1094850"/>
              <a:ext cx="1345800" cy="13458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00">
                <a:latin typeface="+mn-lt"/>
              </a:endParaRPr>
            </a:p>
          </p:txBody>
        </p:sp>
        <p:sp>
          <p:nvSpPr>
            <p:cNvPr id="239" name="Google Shape;239;p24"/>
            <p:cNvSpPr/>
            <p:nvPr/>
          </p:nvSpPr>
          <p:spPr>
            <a:xfrm>
              <a:off x="2042750" y="1018650"/>
              <a:ext cx="1345800" cy="1345800"/>
            </a:xfrm>
            <a:prstGeom prst="ellipse">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200">
                <a:latin typeface="+mn-lt"/>
              </a:endParaRPr>
            </a:p>
          </p:txBody>
        </p:sp>
      </p:grpSp>
      <p:sp>
        <p:nvSpPr>
          <p:cNvPr id="241" name="Google Shape;241;p24"/>
          <p:cNvSpPr txBox="1">
            <a:spLocks noGrp="1"/>
          </p:cNvSpPr>
          <p:nvPr>
            <p:ph type="title"/>
          </p:nvPr>
        </p:nvSpPr>
        <p:spPr>
          <a:xfrm>
            <a:off x="1257230" y="1603951"/>
            <a:ext cx="559500" cy="498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500">
                <a:latin typeface="+mn-lt"/>
              </a:rPr>
              <a:t>01</a:t>
            </a:r>
            <a:endParaRPr sz="2500">
              <a:latin typeface="+mn-lt"/>
            </a:endParaRPr>
          </a:p>
        </p:txBody>
      </p:sp>
      <p:sp>
        <p:nvSpPr>
          <p:cNvPr id="242" name="Google Shape;242;p24"/>
          <p:cNvSpPr txBox="1">
            <a:spLocks noGrp="1"/>
          </p:cNvSpPr>
          <p:nvPr>
            <p:ph type="subTitle" idx="1"/>
          </p:nvPr>
        </p:nvSpPr>
        <p:spPr>
          <a:xfrm>
            <a:off x="2068527" y="1608804"/>
            <a:ext cx="4618500" cy="498000"/>
          </a:xfrm>
          <a:prstGeom prst="rect">
            <a:avLst/>
          </a:prstGeom>
        </p:spPr>
        <p:txBody>
          <a:bodyPr spcFirstLastPara="1" wrap="square" lIns="91425" tIns="91425" rIns="91425" bIns="91425" anchor="ctr" anchorCtr="0">
            <a:noAutofit/>
          </a:bodyPr>
          <a:lstStyle/>
          <a:p>
            <a:pPr marL="0" lvl="0" indent="0"/>
            <a:r>
              <a:rPr lang="en-US" sz="2500">
                <a:latin typeface="+mn-lt"/>
              </a:rPr>
              <a:t>Đoạn thẳng tỉ lệ</a:t>
            </a:r>
            <a:endParaRPr sz="2500">
              <a:latin typeface="+mn-lt"/>
            </a:endParaRPr>
          </a:p>
        </p:txBody>
      </p:sp>
      <p:sp>
        <p:nvSpPr>
          <p:cNvPr id="244" name="Google Shape;244;p24"/>
          <p:cNvSpPr txBox="1">
            <a:spLocks noGrp="1"/>
          </p:cNvSpPr>
          <p:nvPr>
            <p:ph type="subTitle" idx="4"/>
          </p:nvPr>
        </p:nvSpPr>
        <p:spPr>
          <a:xfrm>
            <a:off x="2068527" y="2959765"/>
            <a:ext cx="4618500" cy="498000"/>
          </a:xfrm>
          <a:prstGeom prst="rect">
            <a:avLst/>
          </a:prstGeom>
        </p:spPr>
        <p:txBody>
          <a:bodyPr spcFirstLastPara="1" wrap="square" lIns="91425" tIns="91425" rIns="91425" bIns="91425" anchor="ctr" anchorCtr="0">
            <a:noAutofit/>
          </a:bodyPr>
          <a:lstStyle/>
          <a:p>
            <a:pPr marL="0" lvl="0" indent="0"/>
            <a:r>
              <a:rPr lang="en-US" sz="2500">
                <a:latin typeface="+mn-lt"/>
              </a:rPr>
              <a:t>Định lí Thalès trong tam giác</a:t>
            </a:r>
            <a:endParaRPr sz="2500">
              <a:latin typeface="+mn-lt"/>
            </a:endParaRPr>
          </a:p>
        </p:txBody>
      </p:sp>
      <p:grpSp>
        <p:nvGrpSpPr>
          <p:cNvPr id="247" name="Google Shape;247;p24"/>
          <p:cNvGrpSpPr/>
          <p:nvPr/>
        </p:nvGrpSpPr>
        <p:grpSpPr>
          <a:xfrm rot="8854967">
            <a:off x="161241" y="4003359"/>
            <a:ext cx="582671" cy="930596"/>
            <a:chOff x="824413" y="1506275"/>
            <a:chExt cx="218800" cy="349450"/>
          </a:xfrm>
        </p:grpSpPr>
        <p:sp>
          <p:nvSpPr>
            <p:cNvPr id="248" name="Google Shape;248;p24"/>
            <p:cNvSpPr/>
            <p:nvPr/>
          </p:nvSpPr>
          <p:spPr>
            <a:xfrm>
              <a:off x="824963" y="1538675"/>
              <a:ext cx="189850" cy="264175"/>
            </a:xfrm>
            <a:custGeom>
              <a:avLst/>
              <a:gdLst/>
              <a:ahLst/>
              <a:cxnLst/>
              <a:rect l="l" t="t" r="r" b="b"/>
              <a:pathLst>
                <a:path w="7594" h="10567" extrusionOk="0">
                  <a:moveTo>
                    <a:pt x="5665" y="1"/>
                  </a:moveTo>
                  <a:lnTo>
                    <a:pt x="1" y="9707"/>
                  </a:lnTo>
                  <a:lnTo>
                    <a:pt x="410" y="9933"/>
                  </a:lnTo>
                  <a:lnTo>
                    <a:pt x="1017" y="9915"/>
                  </a:lnTo>
                  <a:lnTo>
                    <a:pt x="1322" y="10566"/>
                  </a:lnTo>
                  <a:lnTo>
                    <a:pt x="2093" y="10551"/>
                  </a:lnTo>
                  <a:lnTo>
                    <a:pt x="7593" y="1126"/>
                  </a:lnTo>
                  <a:lnTo>
                    <a:pt x="566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24"/>
            <p:cNvSpPr/>
            <p:nvPr/>
          </p:nvSpPr>
          <p:spPr>
            <a:xfrm>
              <a:off x="824413" y="1832650"/>
              <a:ext cx="19525" cy="23075"/>
            </a:xfrm>
            <a:custGeom>
              <a:avLst/>
              <a:gdLst/>
              <a:ahLst/>
              <a:cxnLst/>
              <a:rect l="l" t="t" r="r" b="b"/>
              <a:pathLst>
                <a:path w="781" h="923" extrusionOk="0">
                  <a:moveTo>
                    <a:pt x="48" y="0"/>
                  </a:moveTo>
                  <a:lnTo>
                    <a:pt x="0" y="923"/>
                  </a:lnTo>
                  <a:lnTo>
                    <a:pt x="781" y="428"/>
                  </a:lnTo>
                  <a:lnTo>
                    <a:pt x="4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24"/>
            <p:cNvSpPr/>
            <p:nvPr/>
          </p:nvSpPr>
          <p:spPr>
            <a:xfrm>
              <a:off x="824488" y="1537400"/>
              <a:ext cx="204450" cy="310300"/>
            </a:xfrm>
            <a:custGeom>
              <a:avLst/>
              <a:gdLst/>
              <a:ahLst/>
              <a:cxnLst/>
              <a:rect l="l" t="t" r="r" b="b"/>
              <a:pathLst>
                <a:path w="8178" h="12412" extrusionOk="0">
                  <a:moveTo>
                    <a:pt x="6026" y="436"/>
                  </a:moveTo>
                  <a:lnTo>
                    <a:pt x="7741" y="1437"/>
                  </a:lnTo>
                  <a:lnTo>
                    <a:pt x="2217" y="10903"/>
                  </a:lnTo>
                  <a:lnTo>
                    <a:pt x="553" y="12036"/>
                  </a:lnTo>
                  <a:lnTo>
                    <a:pt x="335" y="11907"/>
                  </a:lnTo>
                  <a:lnTo>
                    <a:pt x="502" y="9901"/>
                  </a:lnTo>
                  <a:lnTo>
                    <a:pt x="6026" y="436"/>
                  </a:lnTo>
                  <a:close/>
                  <a:moveTo>
                    <a:pt x="5912" y="1"/>
                  </a:moveTo>
                  <a:lnTo>
                    <a:pt x="192" y="9804"/>
                  </a:lnTo>
                  <a:lnTo>
                    <a:pt x="0" y="12081"/>
                  </a:lnTo>
                  <a:lnTo>
                    <a:pt x="567" y="12411"/>
                  </a:lnTo>
                  <a:lnTo>
                    <a:pt x="2456" y="11126"/>
                  </a:lnTo>
                  <a:lnTo>
                    <a:pt x="8177" y="1322"/>
                  </a:lnTo>
                  <a:lnTo>
                    <a:pt x="591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24"/>
            <p:cNvSpPr/>
            <p:nvPr/>
          </p:nvSpPr>
          <p:spPr>
            <a:xfrm>
              <a:off x="976663" y="1506275"/>
              <a:ext cx="66550" cy="56675"/>
            </a:xfrm>
            <a:custGeom>
              <a:avLst/>
              <a:gdLst/>
              <a:ahLst/>
              <a:cxnLst/>
              <a:rect l="l" t="t" r="r" b="b"/>
              <a:pathLst>
                <a:path w="2662" h="2267" extrusionOk="0">
                  <a:moveTo>
                    <a:pt x="1307" y="319"/>
                  </a:moveTo>
                  <a:cubicBezTo>
                    <a:pt x="1477" y="319"/>
                    <a:pt x="1649" y="362"/>
                    <a:pt x="1806" y="454"/>
                  </a:cubicBezTo>
                  <a:cubicBezTo>
                    <a:pt x="2035" y="588"/>
                    <a:pt x="2198" y="802"/>
                    <a:pt x="2265" y="1059"/>
                  </a:cubicBezTo>
                  <a:cubicBezTo>
                    <a:pt x="2332" y="1315"/>
                    <a:pt x="2296" y="1582"/>
                    <a:pt x="2162" y="1811"/>
                  </a:cubicBezTo>
                  <a:lnTo>
                    <a:pt x="2151" y="1832"/>
                  </a:lnTo>
                  <a:lnTo>
                    <a:pt x="435" y="830"/>
                  </a:lnTo>
                  <a:lnTo>
                    <a:pt x="437" y="830"/>
                  </a:lnTo>
                  <a:lnTo>
                    <a:pt x="447" y="811"/>
                  </a:lnTo>
                  <a:cubicBezTo>
                    <a:pt x="632" y="495"/>
                    <a:pt x="965" y="319"/>
                    <a:pt x="1307" y="319"/>
                  </a:cubicBezTo>
                  <a:close/>
                  <a:moveTo>
                    <a:pt x="1308" y="1"/>
                  </a:moveTo>
                  <a:cubicBezTo>
                    <a:pt x="856" y="1"/>
                    <a:pt x="416" y="233"/>
                    <a:pt x="172" y="651"/>
                  </a:cubicBezTo>
                  <a:lnTo>
                    <a:pt x="0" y="945"/>
                  </a:lnTo>
                  <a:lnTo>
                    <a:pt x="2265" y="2267"/>
                  </a:lnTo>
                  <a:lnTo>
                    <a:pt x="2437" y="1972"/>
                  </a:lnTo>
                  <a:cubicBezTo>
                    <a:pt x="2613" y="1669"/>
                    <a:pt x="2661" y="1316"/>
                    <a:pt x="2573" y="978"/>
                  </a:cubicBezTo>
                  <a:cubicBezTo>
                    <a:pt x="2483" y="639"/>
                    <a:pt x="2268" y="355"/>
                    <a:pt x="1966" y="179"/>
                  </a:cubicBezTo>
                  <a:cubicBezTo>
                    <a:pt x="1759" y="58"/>
                    <a:pt x="1532" y="1"/>
                    <a:pt x="13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24"/>
            <p:cNvSpPr/>
            <p:nvPr/>
          </p:nvSpPr>
          <p:spPr>
            <a:xfrm>
              <a:off x="832563" y="1781400"/>
              <a:ext cx="49525" cy="35950"/>
            </a:xfrm>
            <a:custGeom>
              <a:avLst/>
              <a:gdLst/>
              <a:ahLst/>
              <a:cxnLst/>
              <a:rect l="l" t="t" r="r" b="b"/>
              <a:pathLst>
                <a:path w="1981" h="1438" extrusionOk="0">
                  <a:moveTo>
                    <a:pt x="837" y="1"/>
                  </a:moveTo>
                  <a:lnTo>
                    <a:pt x="0" y="191"/>
                  </a:lnTo>
                  <a:lnTo>
                    <a:pt x="70" y="500"/>
                  </a:lnTo>
                  <a:lnTo>
                    <a:pt x="619" y="376"/>
                  </a:lnTo>
                  <a:lnTo>
                    <a:pt x="822" y="1058"/>
                  </a:lnTo>
                  <a:lnTo>
                    <a:pt x="1514" y="899"/>
                  </a:lnTo>
                  <a:lnTo>
                    <a:pt x="1676" y="1437"/>
                  </a:lnTo>
                  <a:lnTo>
                    <a:pt x="1981" y="1346"/>
                  </a:lnTo>
                  <a:lnTo>
                    <a:pt x="1734" y="523"/>
                  </a:lnTo>
                  <a:lnTo>
                    <a:pt x="1042" y="681"/>
                  </a:lnTo>
                  <a:lnTo>
                    <a:pt x="83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24"/>
            <p:cNvSpPr/>
            <p:nvPr/>
          </p:nvSpPr>
          <p:spPr>
            <a:xfrm>
              <a:off x="874563" y="1569025"/>
              <a:ext cx="131875" cy="218325"/>
            </a:xfrm>
            <a:custGeom>
              <a:avLst/>
              <a:gdLst/>
              <a:ahLst/>
              <a:cxnLst/>
              <a:rect l="l" t="t" r="r" b="b"/>
              <a:pathLst>
                <a:path w="5275" h="8733" extrusionOk="0">
                  <a:moveTo>
                    <a:pt x="5001" y="1"/>
                  </a:moveTo>
                  <a:lnTo>
                    <a:pt x="0" y="8572"/>
                  </a:lnTo>
                  <a:lnTo>
                    <a:pt x="275" y="8732"/>
                  </a:lnTo>
                  <a:lnTo>
                    <a:pt x="5274" y="162"/>
                  </a:lnTo>
                  <a:lnTo>
                    <a:pt x="500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24"/>
            <p:cNvSpPr/>
            <p:nvPr/>
          </p:nvSpPr>
          <p:spPr>
            <a:xfrm>
              <a:off x="856063" y="1558275"/>
              <a:ext cx="131900" cy="218275"/>
            </a:xfrm>
            <a:custGeom>
              <a:avLst/>
              <a:gdLst/>
              <a:ahLst/>
              <a:cxnLst/>
              <a:rect l="l" t="t" r="r" b="b"/>
              <a:pathLst>
                <a:path w="5276" h="8731" extrusionOk="0">
                  <a:moveTo>
                    <a:pt x="5001" y="0"/>
                  </a:moveTo>
                  <a:lnTo>
                    <a:pt x="0" y="8570"/>
                  </a:lnTo>
                  <a:lnTo>
                    <a:pt x="275" y="8730"/>
                  </a:lnTo>
                  <a:lnTo>
                    <a:pt x="5276" y="160"/>
                  </a:lnTo>
                  <a:lnTo>
                    <a:pt x="500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5" name="Google Shape;255;p24"/>
          <p:cNvGrpSpPr/>
          <p:nvPr/>
        </p:nvGrpSpPr>
        <p:grpSpPr>
          <a:xfrm rot="-899976">
            <a:off x="8102887" y="3215568"/>
            <a:ext cx="1256238" cy="1345180"/>
            <a:chOff x="863425" y="2507500"/>
            <a:chExt cx="471750" cy="505150"/>
          </a:xfrm>
        </p:grpSpPr>
        <p:sp>
          <p:nvSpPr>
            <p:cNvPr id="256" name="Google Shape;256;p24"/>
            <p:cNvSpPr/>
            <p:nvPr/>
          </p:nvSpPr>
          <p:spPr>
            <a:xfrm>
              <a:off x="885950" y="2524875"/>
              <a:ext cx="449225" cy="487775"/>
            </a:xfrm>
            <a:custGeom>
              <a:avLst/>
              <a:gdLst/>
              <a:ahLst/>
              <a:cxnLst/>
              <a:rect l="l" t="t" r="r" b="b"/>
              <a:pathLst>
                <a:path w="17969" h="19511" extrusionOk="0">
                  <a:moveTo>
                    <a:pt x="14409" y="0"/>
                  </a:moveTo>
                  <a:cubicBezTo>
                    <a:pt x="14406" y="0"/>
                    <a:pt x="14403" y="0"/>
                    <a:pt x="14401" y="1"/>
                  </a:cubicBezTo>
                  <a:lnTo>
                    <a:pt x="41" y="3088"/>
                  </a:lnTo>
                  <a:cubicBezTo>
                    <a:pt x="17" y="3092"/>
                    <a:pt x="1" y="3116"/>
                    <a:pt x="7" y="3142"/>
                  </a:cubicBezTo>
                  <a:lnTo>
                    <a:pt x="3516" y="19475"/>
                  </a:lnTo>
                  <a:cubicBezTo>
                    <a:pt x="3522" y="19495"/>
                    <a:pt x="3540" y="19510"/>
                    <a:pt x="3560" y="19510"/>
                  </a:cubicBezTo>
                  <a:cubicBezTo>
                    <a:pt x="3564" y="19510"/>
                    <a:pt x="3567" y="19510"/>
                    <a:pt x="3570" y="19509"/>
                  </a:cubicBezTo>
                  <a:lnTo>
                    <a:pt x="17930" y="16422"/>
                  </a:lnTo>
                  <a:cubicBezTo>
                    <a:pt x="17954" y="16418"/>
                    <a:pt x="17969" y="16394"/>
                    <a:pt x="17964" y="16370"/>
                  </a:cubicBezTo>
                  <a:lnTo>
                    <a:pt x="14453" y="35"/>
                  </a:lnTo>
                  <a:cubicBezTo>
                    <a:pt x="14449" y="14"/>
                    <a:pt x="14430" y="0"/>
                    <a:pt x="144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24"/>
            <p:cNvSpPr/>
            <p:nvPr/>
          </p:nvSpPr>
          <p:spPr>
            <a:xfrm>
              <a:off x="863425" y="2507500"/>
              <a:ext cx="457100" cy="497675"/>
            </a:xfrm>
            <a:custGeom>
              <a:avLst/>
              <a:gdLst/>
              <a:ahLst/>
              <a:cxnLst/>
              <a:rect l="l" t="t" r="r" b="b"/>
              <a:pathLst>
                <a:path w="18284" h="19907" extrusionOk="0">
                  <a:moveTo>
                    <a:pt x="14442" y="379"/>
                  </a:moveTo>
                  <a:lnTo>
                    <a:pt x="17906" y="16489"/>
                  </a:lnTo>
                  <a:lnTo>
                    <a:pt x="3770" y="19528"/>
                  </a:lnTo>
                  <a:lnTo>
                    <a:pt x="338" y="3563"/>
                  </a:lnTo>
                  <a:cubicBezTo>
                    <a:pt x="329" y="3526"/>
                    <a:pt x="336" y="3485"/>
                    <a:pt x="359" y="3453"/>
                  </a:cubicBezTo>
                  <a:cubicBezTo>
                    <a:pt x="380" y="3420"/>
                    <a:pt x="413" y="3396"/>
                    <a:pt x="452" y="3388"/>
                  </a:cubicBezTo>
                  <a:lnTo>
                    <a:pt x="14442" y="379"/>
                  </a:lnTo>
                  <a:close/>
                  <a:moveTo>
                    <a:pt x="14687" y="1"/>
                  </a:moveTo>
                  <a:lnTo>
                    <a:pt x="384" y="3076"/>
                  </a:lnTo>
                  <a:cubicBezTo>
                    <a:pt x="263" y="3103"/>
                    <a:pt x="159" y="3174"/>
                    <a:pt x="91" y="3279"/>
                  </a:cubicBezTo>
                  <a:cubicBezTo>
                    <a:pt x="24" y="3384"/>
                    <a:pt x="0" y="3509"/>
                    <a:pt x="27" y="3630"/>
                  </a:cubicBezTo>
                  <a:lnTo>
                    <a:pt x="3527" y="19906"/>
                  </a:lnTo>
                  <a:lnTo>
                    <a:pt x="18284" y="16734"/>
                  </a:lnTo>
                  <a:lnTo>
                    <a:pt x="1468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24"/>
            <p:cNvSpPr/>
            <p:nvPr/>
          </p:nvSpPr>
          <p:spPr>
            <a:xfrm>
              <a:off x="927125" y="2578225"/>
              <a:ext cx="320650" cy="188325"/>
            </a:xfrm>
            <a:custGeom>
              <a:avLst/>
              <a:gdLst/>
              <a:ahLst/>
              <a:cxnLst/>
              <a:rect l="l" t="t" r="r" b="b"/>
              <a:pathLst>
                <a:path w="12826" h="7533" extrusionOk="0">
                  <a:moveTo>
                    <a:pt x="11749" y="0"/>
                  </a:moveTo>
                  <a:lnTo>
                    <a:pt x="1" y="2525"/>
                  </a:lnTo>
                  <a:lnTo>
                    <a:pt x="1077" y="7533"/>
                  </a:lnTo>
                  <a:lnTo>
                    <a:pt x="12825" y="5008"/>
                  </a:lnTo>
                  <a:lnTo>
                    <a:pt x="1174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24"/>
            <p:cNvSpPr/>
            <p:nvPr/>
          </p:nvSpPr>
          <p:spPr>
            <a:xfrm>
              <a:off x="905975" y="2564125"/>
              <a:ext cx="330100" cy="197800"/>
            </a:xfrm>
            <a:custGeom>
              <a:avLst/>
              <a:gdLst/>
              <a:ahLst/>
              <a:cxnLst/>
              <a:rect l="l" t="t" r="r" b="b"/>
              <a:pathLst>
                <a:path w="13204" h="7912" extrusionOk="0">
                  <a:moveTo>
                    <a:pt x="11815" y="377"/>
                  </a:moveTo>
                  <a:lnTo>
                    <a:pt x="12825" y="5074"/>
                  </a:lnTo>
                  <a:lnTo>
                    <a:pt x="1388" y="7533"/>
                  </a:lnTo>
                  <a:lnTo>
                    <a:pt x="379" y="2836"/>
                  </a:lnTo>
                  <a:lnTo>
                    <a:pt x="11815" y="377"/>
                  </a:lnTo>
                  <a:close/>
                  <a:moveTo>
                    <a:pt x="12060" y="1"/>
                  </a:moveTo>
                  <a:lnTo>
                    <a:pt x="1" y="2593"/>
                  </a:lnTo>
                  <a:lnTo>
                    <a:pt x="1144" y="7911"/>
                  </a:lnTo>
                  <a:lnTo>
                    <a:pt x="13203" y="5318"/>
                  </a:lnTo>
                  <a:lnTo>
                    <a:pt x="1206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24"/>
            <p:cNvSpPr/>
            <p:nvPr/>
          </p:nvSpPr>
          <p:spPr>
            <a:xfrm>
              <a:off x="944225" y="2792625"/>
              <a:ext cx="79650" cy="79700"/>
            </a:xfrm>
            <a:custGeom>
              <a:avLst/>
              <a:gdLst/>
              <a:ahLst/>
              <a:cxnLst/>
              <a:rect l="l" t="t" r="r" b="b"/>
              <a:pathLst>
                <a:path w="3186" h="3188" extrusionOk="0">
                  <a:moveTo>
                    <a:pt x="2378" y="378"/>
                  </a:moveTo>
                  <a:lnTo>
                    <a:pt x="2807" y="2378"/>
                  </a:lnTo>
                  <a:lnTo>
                    <a:pt x="807" y="2809"/>
                  </a:lnTo>
                  <a:lnTo>
                    <a:pt x="378" y="809"/>
                  </a:lnTo>
                  <a:lnTo>
                    <a:pt x="2378" y="378"/>
                  </a:lnTo>
                  <a:close/>
                  <a:moveTo>
                    <a:pt x="2622" y="0"/>
                  </a:moveTo>
                  <a:lnTo>
                    <a:pt x="0" y="564"/>
                  </a:lnTo>
                  <a:lnTo>
                    <a:pt x="564" y="3187"/>
                  </a:lnTo>
                  <a:lnTo>
                    <a:pt x="3186" y="2624"/>
                  </a:lnTo>
                  <a:lnTo>
                    <a:pt x="262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4"/>
            <p:cNvSpPr/>
            <p:nvPr/>
          </p:nvSpPr>
          <p:spPr>
            <a:xfrm>
              <a:off x="1022025" y="2775900"/>
              <a:ext cx="79650" cy="79675"/>
            </a:xfrm>
            <a:custGeom>
              <a:avLst/>
              <a:gdLst/>
              <a:ahLst/>
              <a:cxnLst/>
              <a:rect l="l" t="t" r="r" b="b"/>
              <a:pathLst>
                <a:path w="3186" h="3187" extrusionOk="0">
                  <a:moveTo>
                    <a:pt x="2379" y="378"/>
                  </a:moveTo>
                  <a:lnTo>
                    <a:pt x="2809" y="2379"/>
                  </a:lnTo>
                  <a:lnTo>
                    <a:pt x="808" y="2808"/>
                  </a:lnTo>
                  <a:lnTo>
                    <a:pt x="379" y="808"/>
                  </a:lnTo>
                  <a:lnTo>
                    <a:pt x="2379" y="378"/>
                  </a:lnTo>
                  <a:close/>
                  <a:moveTo>
                    <a:pt x="2622" y="1"/>
                  </a:moveTo>
                  <a:lnTo>
                    <a:pt x="0" y="565"/>
                  </a:lnTo>
                  <a:lnTo>
                    <a:pt x="564" y="3187"/>
                  </a:lnTo>
                  <a:lnTo>
                    <a:pt x="3186" y="2623"/>
                  </a:lnTo>
                  <a:lnTo>
                    <a:pt x="262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24"/>
            <p:cNvSpPr/>
            <p:nvPr/>
          </p:nvSpPr>
          <p:spPr>
            <a:xfrm>
              <a:off x="1099825" y="2759175"/>
              <a:ext cx="79700" cy="79700"/>
            </a:xfrm>
            <a:custGeom>
              <a:avLst/>
              <a:gdLst/>
              <a:ahLst/>
              <a:cxnLst/>
              <a:rect l="l" t="t" r="r" b="b"/>
              <a:pathLst>
                <a:path w="3188" h="3188" extrusionOk="0">
                  <a:moveTo>
                    <a:pt x="2379" y="378"/>
                  </a:moveTo>
                  <a:lnTo>
                    <a:pt x="2810" y="2379"/>
                  </a:lnTo>
                  <a:lnTo>
                    <a:pt x="809" y="2809"/>
                  </a:lnTo>
                  <a:lnTo>
                    <a:pt x="379" y="807"/>
                  </a:lnTo>
                  <a:lnTo>
                    <a:pt x="2379" y="378"/>
                  </a:lnTo>
                  <a:close/>
                  <a:moveTo>
                    <a:pt x="2623" y="0"/>
                  </a:moveTo>
                  <a:lnTo>
                    <a:pt x="1" y="564"/>
                  </a:lnTo>
                  <a:lnTo>
                    <a:pt x="564" y="3187"/>
                  </a:lnTo>
                  <a:lnTo>
                    <a:pt x="3188" y="2622"/>
                  </a:lnTo>
                  <a:lnTo>
                    <a:pt x="262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24"/>
            <p:cNvSpPr/>
            <p:nvPr/>
          </p:nvSpPr>
          <p:spPr>
            <a:xfrm>
              <a:off x="960625" y="2868925"/>
              <a:ext cx="79650" cy="79675"/>
            </a:xfrm>
            <a:custGeom>
              <a:avLst/>
              <a:gdLst/>
              <a:ahLst/>
              <a:cxnLst/>
              <a:rect l="l" t="t" r="r" b="b"/>
              <a:pathLst>
                <a:path w="3186" h="3187" extrusionOk="0">
                  <a:moveTo>
                    <a:pt x="2379" y="379"/>
                  </a:moveTo>
                  <a:lnTo>
                    <a:pt x="2808" y="2379"/>
                  </a:lnTo>
                  <a:lnTo>
                    <a:pt x="808" y="2808"/>
                  </a:lnTo>
                  <a:lnTo>
                    <a:pt x="378" y="808"/>
                  </a:lnTo>
                  <a:lnTo>
                    <a:pt x="2379" y="379"/>
                  </a:lnTo>
                  <a:close/>
                  <a:moveTo>
                    <a:pt x="2622" y="1"/>
                  </a:moveTo>
                  <a:lnTo>
                    <a:pt x="0" y="564"/>
                  </a:lnTo>
                  <a:lnTo>
                    <a:pt x="564" y="3186"/>
                  </a:lnTo>
                  <a:lnTo>
                    <a:pt x="3186" y="2623"/>
                  </a:lnTo>
                  <a:lnTo>
                    <a:pt x="262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24"/>
            <p:cNvSpPr/>
            <p:nvPr/>
          </p:nvSpPr>
          <p:spPr>
            <a:xfrm>
              <a:off x="1038425" y="2852175"/>
              <a:ext cx="79675" cy="79725"/>
            </a:xfrm>
            <a:custGeom>
              <a:avLst/>
              <a:gdLst/>
              <a:ahLst/>
              <a:cxnLst/>
              <a:rect l="l" t="t" r="r" b="b"/>
              <a:pathLst>
                <a:path w="3187" h="3189" extrusionOk="0">
                  <a:moveTo>
                    <a:pt x="2379" y="379"/>
                  </a:moveTo>
                  <a:lnTo>
                    <a:pt x="2808" y="2379"/>
                  </a:lnTo>
                  <a:lnTo>
                    <a:pt x="808" y="2810"/>
                  </a:lnTo>
                  <a:lnTo>
                    <a:pt x="379" y="808"/>
                  </a:lnTo>
                  <a:lnTo>
                    <a:pt x="2379" y="379"/>
                  </a:lnTo>
                  <a:close/>
                  <a:moveTo>
                    <a:pt x="2623" y="1"/>
                  </a:moveTo>
                  <a:lnTo>
                    <a:pt x="1" y="565"/>
                  </a:lnTo>
                  <a:lnTo>
                    <a:pt x="564" y="3188"/>
                  </a:lnTo>
                  <a:lnTo>
                    <a:pt x="3186" y="2623"/>
                  </a:lnTo>
                  <a:lnTo>
                    <a:pt x="262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24"/>
            <p:cNvSpPr/>
            <p:nvPr/>
          </p:nvSpPr>
          <p:spPr>
            <a:xfrm>
              <a:off x="1116225" y="2835450"/>
              <a:ext cx="79675" cy="79700"/>
            </a:xfrm>
            <a:custGeom>
              <a:avLst/>
              <a:gdLst/>
              <a:ahLst/>
              <a:cxnLst/>
              <a:rect l="l" t="t" r="r" b="b"/>
              <a:pathLst>
                <a:path w="3187" h="3188" extrusionOk="0">
                  <a:moveTo>
                    <a:pt x="2379" y="378"/>
                  </a:moveTo>
                  <a:lnTo>
                    <a:pt x="2810" y="2379"/>
                  </a:lnTo>
                  <a:lnTo>
                    <a:pt x="810" y="2809"/>
                  </a:lnTo>
                  <a:lnTo>
                    <a:pt x="379" y="809"/>
                  </a:lnTo>
                  <a:lnTo>
                    <a:pt x="2379" y="378"/>
                  </a:lnTo>
                  <a:close/>
                  <a:moveTo>
                    <a:pt x="2623" y="0"/>
                  </a:moveTo>
                  <a:lnTo>
                    <a:pt x="1" y="565"/>
                  </a:lnTo>
                  <a:lnTo>
                    <a:pt x="564" y="3187"/>
                  </a:lnTo>
                  <a:lnTo>
                    <a:pt x="3186" y="2624"/>
                  </a:lnTo>
                  <a:lnTo>
                    <a:pt x="262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24"/>
            <p:cNvSpPr/>
            <p:nvPr/>
          </p:nvSpPr>
          <p:spPr>
            <a:xfrm>
              <a:off x="1177625" y="2741900"/>
              <a:ext cx="98575" cy="156500"/>
            </a:xfrm>
            <a:custGeom>
              <a:avLst/>
              <a:gdLst/>
              <a:ahLst/>
              <a:cxnLst/>
              <a:rect l="l" t="t" r="r" b="b"/>
              <a:pathLst>
                <a:path w="3943" h="6260" extrusionOk="0">
                  <a:moveTo>
                    <a:pt x="2478" y="379"/>
                  </a:moveTo>
                  <a:lnTo>
                    <a:pt x="3565" y="5431"/>
                  </a:lnTo>
                  <a:lnTo>
                    <a:pt x="1466" y="5881"/>
                  </a:lnTo>
                  <a:lnTo>
                    <a:pt x="379" y="830"/>
                  </a:lnTo>
                  <a:lnTo>
                    <a:pt x="2478" y="379"/>
                  </a:lnTo>
                  <a:close/>
                  <a:moveTo>
                    <a:pt x="2723" y="1"/>
                  </a:moveTo>
                  <a:lnTo>
                    <a:pt x="1" y="587"/>
                  </a:lnTo>
                  <a:lnTo>
                    <a:pt x="1221" y="6260"/>
                  </a:lnTo>
                  <a:lnTo>
                    <a:pt x="3943" y="5675"/>
                  </a:lnTo>
                  <a:lnTo>
                    <a:pt x="272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7" name="Google Shape;267;p24"/>
          <p:cNvGrpSpPr/>
          <p:nvPr/>
        </p:nvGrpSpPr>
        <p:grpSpPr>
          <a:xfrm>
            <a:off x="6094199" y="4028276"/>
            <a:ext cx="1185323" cy="1342235"/>
            <a:chOff x="443025" y="893050"/>
            <a:chExt cx="445125" cy="504050"/>
          </a:xfrm>
        </p:grpSpPr>
        <p:sp>
          <p:nvSpPr>
            <p:cNvPr id="268" name="Google Shape;268;p24"/>
            <p:cNvSpPr/>
            <p:nvPr/>
          </p:nvSpPr>
          <p:spPr>
            <a:xfrm>
              <a:off x="476775" y="957400"/>
              <a:ext cx="409350" cy="439700"/>
            </a:xfrm>
            <a:custGeom>
              <a:avLst/>
              <a:gdLst/>
              <a:ahLst/>
              <a:cxnLst/>
              <a:rect l="l" t="t" r="r" b="b"/>
              <a:pathLst>
                <a:path w="16374" h="17588" extrusionOk="0">
                  <a:moveTo>
                    <a:pt x="3378" y="0"/>
                  </a:moveTo>
                  <a:lnTo>
                    <a:pt x="0" y="15639"/>
                  </a:lnTo>
                  <a:lnTo>
                    <a:pt x="8536" y="17484"/>
                  </a:lnTo>
                  <a:cubicBezTo>
                    <a:pt x="8860" y="17554"/>
                    <a:pt x="9184" y="17588"/>
                    <a:pt x="9504" y="17588"/>
                  </a:cubicBezTo>
                  <a:cubicBezTo>
                    <a:pt x="11605" y="17588"/>
                    <a:pt x="13496" y="16127"/>
                    <a:pt x="13958" y="13989"/>
                  </a:cubicBezTo>
                  <a:lnTo>
                    <a:pt x="16373" y="2808"/>
                  </a:lnTo>
                  <a:lnTo>
                    <a:pt x="337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24"/>
            <p:cNvSpPr/>
            <p:nvPr/>
          </p:nvSpPr>
          <p:spPr>
            <a:xfrm>
              <a:off x="671800" y="1266075"/>
              <a:ext cx="146375" cy="105150"/>
            </a:xfrm>
            <a:custGeom>
              <a:avLst/>
              <a:gdLst/>
              <a:ahLst/>
              <a:cxnLst/>
              <a:rect l="l" t="t" r="r" b="b"/>
              <a:pathLst>
                <a:path w="5855" h="4206" extrusionOk="0">
                  <a:moveTo>
                    <a:pt x="1505" y="1"/>
                  </a:moveTo>
                  <a:lnTo>
                    <a:pt x="1497" y="134"/>
                  </a:lnTo>
                  <a:cubicBezTo>
                    <a:pt x="1425" y="1395"/>
                    <a:pt x="1010" y="2614"/>
                    <a:pt x="298" y="3659"/>
                  </a:cubicBezTo>
                  <a:lnTo>
                    <a:pt x="1" y="4094"/>
                  </a:lnTo>
                  <a:cubicBezTo>
                    <a:pt x="351" y="4169"/>
                    <a:pt x="701" y="4206"/>
                    <a:pt x="1045" y="4206"/>
                  </a:cubicBezTo>
                  <a:cubicBezTo>
                    <a:pt x="3314" y="4206"/>
                    <a:pt x="5356" y="2628"/>
                    <a:pt x="5855" y="319"/>
                  </a:cubicBezTo>
                  <a:lnTo>
                    <a:pt x="5855" y="319"/>
                  </a:lnTo>
                  <a:lnTo>
                    <a:pt x="5248" y="419"/>
                  </a:lnTo>
                  <a:cubicBezTo>
                    <a:pt x="4874" y="481"/>
                    <a:pt x="4498" y="511"/>
                    <a:pt x="4123" y="511"/>
                  </a:cubicBezTo>
                  <a:cubicBezTo>
                    <a:pt x="3628" y="511"/>
                    <a:pt x="3135" y="458"/>
                    <a:pt x="2651" y="354"/>
                  </a:cubicBezTo>
                  <a:cubicBezTo>
                    <a:pt x="2263" y="270"/>
                    <a:pt x="1878" y="152"/>
                    <a:pt x="150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24"/>
            <p:cNvSpPr/>
            <p:nvPr/>
          </p:nvSpPr>
          <p:spPr>
            <a:xfrm>
              <a:off x="665650" y="1260700"/>
              <a:ext cx="157325" cy="114275"/>
            </a:xfrm>
            <a:custGeom>
              <a:avLst/>
              <a:gdLst/>
              <a:ahLst/>
              <a:cxnLst/>
              <a:rect l="l" t="t" r="r" b="b"/>
              <a:pathLst>
                <a:path w="6293" h="4571" extrusionOk="0">
                  <a:moveTo>
                    <a:pt x="1887" y="427"/>
                  </a:moveTo>
                  <a:cubicBezTo>
                    <a:pt x="2205" y="545"/>
                    <a:pt x="2534" y="642"/>
                    <a:pt x="2866" y="714"/>
                  </a:cubicBezTo>
                  <a:cubicBezTo>
                    <a:pt x="3364" y="821"/>
                    <a:pt x="3868" y="875"/>
                    <a:pt x="4371" y="875"/>
                  </a:cubicBezTo>
                  <a:cubicBezTo>
                    <a:pt x="4754" y="875"/>
                    <a:pt x="5136" y="843"/>
                    <a:pt x="5518" y="781"/>
                  </a:cubicBezTo>
                  <a:lnTo>
                    <a:pt x="5905" y="717"/>
                  </a:lnTo>
                  <a:lnTo>
                    <a:pt x="5905" y="717"/>
                  </a:lnTo>
                  <a:cubicBezTo>
                    <a:pt x="5346" y="2836"/>
                    <a:pt x="3418" y="4272"/>
                    <a:pt x="1287" y="4272"/>
                  </a:cubicBezTo>
                  <a:cubicBezTo>
                    <a:pt x="1026" y="4272"/>
                    <a:pt x="762" y="4250"/>
                    <a:pt x="496" y="4206"/>
                  </a:cubicBezTo>
                  <a:lnTo>
                    <a:pt x="667" y="3957"/>
                  </a:lnTo>
                  <a:cubicBezTo>
                    <a:pt x="1380" y="2910"/>
                    <a:pt x="1801" y="1691"/>
                    <a:pt x="1887" y="427"/>
                  </a:cubicBezTo>
                  <a:close/>
                  <a:moveTo>
                    <a:pt x="1615" y="0"/>
                  </a:moveTo>
                  <a:lnTo>
                    <a:pt x="1595" y="340"/>
                  </a:lnTo>
                  <a:cubicBezTo>
                    <a:pt x="1525" y="1575"/>
                    <a:pt x="1118" y="2767"/>
                    <a:pt x="422" y="3790"/>
                  </a:cubicBezTo>
                  <a:lnTo>
                    <a:pt x="0" y="4407"/>
                  </a:lnTo>
                  <a:lnTo>
                    <a:pt x="215" y="4454"/>
                  </a:lnTo>
                  <a:cubicBezTo>
                    <a:pt x="576" y="4531"/>
                    <a:pt x="937" y="4570"/>
                    <a:pt x="1296" y="4570"/>
                  </a:cubicBezTo>
                  <a:lnTo>
                    <a:pt x="1296" y="4569"/>
                  </a:lnTo>
                  <a:cubicBezTo>
                    <a:pt x="2260" y="4569"/>
                    <a:pt x="3205" y="4294"/>
                    <a:pt x="4035" y="3759"/>
                  </a:cubicBezTo>
                  <a:cubicBezTo>
                    <a:pt x="5174" y="3025"/>
                    <a:pt x="5960" y="1890"/>
                    <a:pt x="6246" y="566"/>
                  </a:cubicBezTo>
                  <a:lnTo>
                    <a:pt x="6292" y="353"/>
                  </a:lnTo>
                  <a:lnTo>
                    <a:pt x="5468" y="488"/>
                  </a:lnTo>
                  <a:cubicBezTo>
                    <a:pt x="5103" y="548"/>
                    <a:pt x="4736" y="578"/>
                    <a:pt x="4369" y="578"/>
                  </a:cubicBezTo>
                  <a:cubicBezTo>
                    <a:pt x="3887" y="578"/>
                    <a:pt x="3406" y="526"/>
                    <a:pt x="2929" y="424"/>
                  </a:cubicBezTo>
                  <a:cubicBezTo>
                    <a:pt x="2546" y="340"/>
                    <a:pt x="2168" y="225"/>
                    <a:pt x="1806" y="78"/>
                  </a:cubicBezTo>
                  <a:lnTo>
                    <a:pt x="161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24"/>
            <p:cNvSpPr/>
            <p:nvPr/>
          </p:nvSpPr>
          <p:spPr>
            <a:xfrm>
              <a:off x="443025" y="893050"/>
              <a:ext cx="445125" cy="482150"/>
            </a:xfrm>
            <a:custGeom>
              <a:avLst/>
              <a:gdLst/>
              <a:ahLst/>
              <a:cxnLst/>
              <a:rect l="l" t="t" r="r" b="b"/>
              <a:pathLst>
                <a:path w="17805" h="19286" extrusionOk="0">
                  <a:moveTo>
                    <a:pt x="3960" y="377"/>
                  </a:moveTo>
                  <a:lnTo>
                    <a:pt x="4380" y="468"/>
                  </a:lnTo>
                  <a:cubicBezTo>
                    <a:pt x="4367" y="688"/>
                    <a:pt x="4424" y="906"/>
                    <a:pt x="4546" y="1096"/>
                  </a:cubicBezTo>
                  <a:cubicBezTo>
                    <a:pt x="4697" y="1329"/>
                    <a:pt x="4930" y="1490"/>
                    <a:pt x="5202" y="1550"/>
                  </a:cubicBezTo>
                  <a:cubicBezTo>
                    <a:pt x="5276" y="1566"/>
                    <a:pt x="5350" y="1574"/>
                    <a:pt x="5424" y="1574"/>
                  </a:cubicBezTo>
                  <a:cubicBezTo>
                    <a:pt x="5623" y="1574"/>
                    <a:pt x="5817" y="1517"/>
                    <a:pt x="5989" y="1407"/>
                  </a:cubicBezTo>
                  <a:cubicBezTo>
                    <a:pt x="6177" y="1286"/>
                    <a:pt x="6319" y="1109"/>
                    <a:pt x="6398" y="903"/>
                  </a:cubicBezTo>
                  <a:lnTo>
                    <a:pt x="7044" y="1043"/>
                  </a:lnTo>
                  <a:cubicBezTo>
                    <a:pt x="7013" y="1549"/>
                    <a:pt x="7355" y="2015"/>
                    <a:pt x="7865" y="2126"/>
                  </a:cubicBezTo>
                  <a:cubicBezTo>
                    <a:pt x="7939" y="2141"/>
                    <a:pt x="8013" y="2149"/>
                    <a:pt x="8086" y="2149"/>
                  </a:cubicBezTo>
                  <a:cubicBezTo>
                    <a:pt x="8285" y="2149"/>
                    <a:pt x="8480" y="2092"/>
                    <a:pt x="8651" y="1982"/>
                  </a:cubicBezTo>
                  <a:cubicBezTo>
                    <a:pt x="8839" y="1861"/>
                    <a:pt x="8981" y="1685"/>
                    <a:pt x="9061" y="1478"/>
                  </a:cubicBezTo>
                  <a:lnTo>
                    <a:pt x="9705" y="1617"/>
                  </a:lnTo>
                  <a:cubicBezTo>
                    <a:pt x="9691" y="1839"/>
                    <a:pt x="9748" y="2057"/>
                    <a:pt x="9871" y="2247"/>
                  </a:cubicBezTo>
                  <a:cubicBezTo>
                    <a:pt x="10022" y="2480"/>
                    <a:pt x="10255" y="2641"/>
                    <a:pt x="10527" y="2701"/>
                  </a:cubicBezTo>
                  <a:cubicBezTo>
                    <a:pt x="10601" y="2717"/>
                    <a:pt x="10675" y="2725"/>
                    <a:pt x="10749" y="2725"/>
                  </a:cubicBezTo>
                  <a:cubicBezTo>
                    <a:pt x="10948" y="2725"/>
                    <a:pt x="11142" y="2668"/>
                    <a:pt x="11313" y="2558"/>
                  </a:cubicBezTo>
                  <a:cubicBezTo>
                    <a:pt x="11502" y="2437"/>
                    <a:pt x="11644" y="2260"/>
                    <a:pt x="11723" y="2054"/>
                  </a:cubicBezTo>
                  <a:lnTo>
                    <a:pt x="12367" y="2193"/>
                  </a:lnTo>
                  <a:cubicBezTo>
                    <a:pt x="12354" y="2414"/>
                    <a:pt x="12411" y="2633"/>
                    <a:pt x="12533" y="2821"/>
                  </a:cubicBezTo>
                  <a:cubicBezTo>
                    <a:pt x="12684" y="3056"/>
                    <a:pt x="12917" y="3217"/>
                    <a:pt x="13189" y="3277"/>
                  </a:cubicBezTo>
                  <a:cubicBezTo>
                    <a:pt x="13263" y="3293"/>
                    <a:pt x="13337" y="3300"/>
                    <a:pt x="13411" y="3300"/>
                  </a:cubicBezTo>
                  <a:cubicBezTo>
                    <a:pt x="13609" y="3300"/>
                    <a:pt x="13804" y="3243"/>
                    <a:pt x="13976" y="3133"/>
                  </a:cubicBezTo>
                  <a:cubicBezTo>
                    <a:pt x="14164" y="3011"/>
                    <a:pt x="14306" y="2836"/>
                    <a:pt x="14385" y="2630"/>
                  </a:cubicBezTo>
                  <a:lnTo>
                    <a:pt x="15031" y="2769"/>
                  </a:lnTo>
                  <a:cubicBezTo>
                    <a:pt x="15000" y="3274"/>
                    <a:pt x="15342" y="3742"/>
                    <a:pt x="15852" y="3851"/>
                  </a:cubicBezTo>
                  <a:cubicBezTo>
                    <a:pt x="15926" y="3867"/>
                    <a:pt x="16000" y="3875"/>
                    <a:pt x="16073" y="3875"/>
                  </a:cubicBezTo>
                  <a:cubicBezTo>
                    <a:pt x="16502" y="3875"/>
                    <a:pt x="16893" y="3609"/>
                    <a:pt x="17048" y="3205"/>
                  </a:cubicBezTo>
                  <a:lnTo>
                    <a:pt x="17426" y="3287"/>
                  </a:lnTo>
                  <a:lnTo>
                    <a:pt x="14850" y="15207"/>
                  </a:lnTo>
                  <a:cubicBezTo>
                    <a:pt x="14369" y="17438"/>
                    <a:pt x="12388" y="18967"/>
                    <a:pt x="10192" y="18967"/>
                  </a:cubicBezTo>
                  <a:cubicBezTo>
                    <a:pt x="9860" y="18967"/>
                    <a:pt x="9522" y="18932"/>
                    <a:pt x="9185" y="18859"/>
                  </a:cubicBezTo>
                  <a:lnTo>
                    <a:pt x="378" y="16956"/>
                  </a:lnTo>
                  <a:lnTo>
                    <a:pt x="3960" y="377"/>
                  </a:lnTo>
                  <a:close/>
                  <a:moveTo>
                    <a:pt x="3716" y="0"/>
                  </a:moveTo>
                  <a:lnTo>
                    <a:pt x="0" y="17200"/>
                  </a:lnTo>
                  <a:lnTo>
                    <a:pt x="9117" y="19170"/>
                  </a:lnTo>
                  <a:cubicBezTo>
                    <a:pt x="9479" y="19248"/>
                    <a:pt x="9838" y="19285"/>
                    <a:pt x="10192" y="19285"/>
                  </a:cubicBezTo>
                  <a:lnTo>
                    <a:pt x="10194" y="19285"/>
                  </a:lnTo>
                  <a:cubicBezTo>
                    <a:pt x="12535" y="19285"/>
                    <a:pt x="14648" y="17654"/>
                    <a:pt x="15163" y="15275"/>
                  </a:cubicBezTo>
                  <a:lnTo>
                    <a:pt x="17804" y="3042"/>
                  </a:lnTo>
                  <a:lnTo>
                    <a:pt x="16816" y="2828"/>
                  </a:lnTo>
                  <a:lnTo>
                    <a:pt x="16782" y="2984"/>
                  </a:lnTo>
                  <a:cubicBezTo>
                    <a:pt x="16709" y="3324"/>
                    <a:pt x="16407" y="3556"/>
                    <a:pt x="16073" y="3556"/>
                  </a:cubicBezTo>
                  <a:cubicBezTo>
                    <a:pt x="16023" y="3556"/>
                    <a:pt x="15972" y="3551"/>
                    <a:pt x="15921" y="3540"/>
                  </a:cubicBezTo>
                  <a:cubicBezTo>
                    <a:pt x="15529" y="3456"/>
                    <a:pt x="15279" y="3069"/>
                    <a:pt x="15364" y="2677"/>
                  </a:cubicBezTo>
                  <a:lnTo>
                    <a:pt x="15397" y="2522"/>
                  </a:lnTo>
                  <a:lnTo>
                    <a:pt x="14154" y="2253"/>
                  </a:lnTo>
                  <a:lnTo>
                    <a:pt x="14119" y="2410"/>
                  </a:lnTo>
                  <a:cubicBezTo>
                    <a:pt x="14079" y="2598"/>
                    <a:pt x="13967" y="2761"/>
                    <a:pt x="13804" y="2866"/>
                  </a:cubicBezTo>
                  <a:cubicBezTo>
                    <a:pt x="13685" y="2942"/>
                    <a:pt x="13551" y="2981"/>
                    <a:pt x="13413" y="2981"/>
                  </a:cubicBezTo>
                  <a:cubicBezTo>
                    <a:pt x="13361" y="2981"/>
                    <a:pt x="13309" y="2976"/>
                    <a:pt x="13257" y="2964"/>
                  </a:cubicBezTo>
                  <a:cubicBezTo>
                    <a:pt x="13068" y="2924"/>
                    <a:pt x="12905" y="2812"/>
                    <a:pt x="12801" y="2649"/>
                  </a:cubicBezTo>
                  <a:cubicBezTo>
                    <a:pt x="12696" y="2486"/>
                    <a:pt x="12660" y="2292"/>
                    <a:pt x="12702" y="2103"/>
                  </a:cubicBezTo>
                  <a:lnTo>
                    <a:pt x="12735" y="1948"/>
                  </a:lnTo>
                  <a:lnTo>
                    <a:pt x="11491" y="1679"/>
                  </a:lnTo>
                  <a:lnTo>
                    <a:pt x="11457" y="1834"/>
                  </a:lnTo>
                  <a:cubicBezTo>
                    <a:pt x="11417" y="2024"/>
                    <a:pt x="11304" y="2186"/>
                    <a:pt x="11141" y="2290"/>
                  </a:cubicBezTo>
                  <a:cubicBezTo>
                    <a:pt x="11022" y="2367"/>
                    <a:pt x="10886" y="2407"/>
                    <a:pt x="10747" y="2407"/>
                  </a:cubicBezTo>
                  <a:cubicBezTo>
                    <a:pt x="10697" y="2407"/>
                    <a:pt x="10645" y="2401"/>
                    <a:pt x="10594" y="2390"/>
                  </a:cubicBezTo>
                  <a:cubicBezTo>
                    <a:pt x="10204" y="2305"/>
                    <a:pt x="9955" y="1918"/>
                    <a:pt x="10040" y="1528"/>
                  </a:cubicBezTo>
                  <a:lnTo>
                    <a:pt x="10073" y="1372"/>
                  </a:lnTo>
                  <a:lnTo>
                    <a:pt x="8829" y="1103"/>
                  </a:lnTo>
                  <a:lnTo>
                    <a:pt x="8795" y="1259"/>
                  </a:lnTo>
                  <a:cubicBezTo>
                    <a:pt x="8754" y="1449"/>
                    <a:pt x="8642" y="1610"/>
                    <a:pt x="8479" y="1715"/>
                  </a:cubicBezTo>
                  <a:cubicBezTo>
                    <a:pt x="8360" y="1792"/>
                    <a:pt x="8225" y="1831"/>
                    <a:pt x="8087" y="1831"/>
                  </a:cubicBezTo>
                  <a:cubicBezTo>
                    <a:pt x="8035" y="1831"/>
                    <a:pt x="7984" y="1826"/>
                    <a:pt x="7932" y="1815"/>
                  </a:cubicBezTo>
                  <a:cubicBezTo>
                    <a:pt x="7542" y="1731"/>
                    <a:pt x="7292" y="1344"/>
                    <a:pt x="7376" y="952"/>
                  </a:cubicBezTo>
                  <a:lnTo>
                    <a:pt x="7410" y="797"/>
                  </a:lnTo>
                  <a:lnTo>
                    <a:pt x="6165" y="529"/>
                  </a:lnTo>
                  <a:lnTo>
                    <a:pt x="6132" y="685"/>
                  </a:lnTo>
                  <a:cubicBezTo>
                    <a:pt x="6092" y="873"/>
                    <a:pt x="5978" y="1036"/>
                    <a:pt x="5817" y="1141"/>
                  </a:cubicBezTo>
                  <a:cubicBezTo>
                    <a:pt x="5698" y="1217"/>
                    <a:pt x="5563" y="1256"/>
                    <a:pt x="5426" y="1256"/>
                  </a:cubicBezTo>
                  <a:cubicBezTo>
                    <a:pt x="5374" y="1256"/>
                    <a:pt x="5322" y="1251"/>
                    <a:pt x="5270" y="1239"/>
                  </a:cubicBezTo>
                  <a:cubicBezTo>
                    <a:pt x="5080" y="1199"/>
                    <a:pt x="4918" y="1087"/>
                    <a:pt x="4814" y="924"/>
                  </a:cubicBezTo>
                  <a:cubicBezTo>
                    <a:pt x="4709" y="761"/>
                    <a:pt x="4673" y="567"/>
                    <a:pt x="4714" y="378"/>
                  </a:cubicBezTo>
                  <a:lnTo>
                    <a:pt x="4748" y="223"/>
                  </a:lnTo>
                  <a:lnTo>
                    <a:pt x="371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24"/>
            <p:cNvSpPr/>
            <p:nvPr/>
          </p:nvSpPr>
          <p:spPr>
            <a:xfrm>
              <a:off x="592800" y="1047200"/>
              <a:ext cx="184450" cy="47300"/>
            </a:xfrm>
            <a:custGeom>
              <a:avLst/>
              <a:gdLst/>
              <a:ahLst/>
              <a:cxnLst/>
              <a:rect l="l" t="t" r="r" b="b"/>
              <a:pathLst>
                <a:path w="7378" h="1892" extrusionOk="0">
                  <a:moveTo>
                    <a:pt x="66" y="0"/>
                  </a:moveTo>
                  <a:lnTo>
                    <a:pt x="1" y="311"/>
                  </a:lnTo>
                  <a:lnTo>
                    <a:pt x="7311" y="1891"/>
                  </a:lnTo>
                  <a:lnTo>
                    <a:pt x="7378" y="1580"/>
                  </a:lnTo>
                  <a:lnTo>
                    <a:pt x="6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24"/>
            <p:cNvSpPr/>
            <p:nvPr/>
          </p:nvSpPr>
          <p:spPr>
            <a:xfrm>
              <a:off x="583300" y="1091175"/>
              <a:ext cx="184500" cy="47275"/>
            </a:xfrm>
            <a:custGeom>
              <a:avLst/>
              <a:gdLst/>
              <a:ahLst/>
              <a:cxnLst/>
              <a:rect l="l" t="t" r="r" b="b"/>
              <a:pathLst>
                <a:path w="7380" h="1891" extrusionOk="0">
                  <a:moveTo>
                    <a:pt x="68" y="1"/>
                  </a:moveTo>
                  <a:lnTo>
                    <a:pt x="1" y="312"/>
                  </a:lnTo>
                  <a:lnTo>
                    <a:pt x="7312" y="1890"/>
                  </a:lnTo>
                  <a:lnTo>
                    <a:pt x="7380" y="1579"/>
                  </a:lnTo>
                  <a:lnTo>
                    <a:pt x="6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24"/>
            <p:cNvSpPr/>
            <p:nvPr/>
          </p:nvSpPr>
          <p:spPr>
            <a:xfrm>
              <a:off x="573825" y="1135125"/>
              <a:ext cx="184475" cy="47275"/>
            </a:xfrm>
            <a:custGeom>
              <a:avLst/>
              <a:gdLst/>
              <a:ahLst/>
              <a:cxnLst/>
              <a:rect l="l" t="t" r="r" b="b"/>
              <a:pathLst>
                <a:path w="7379" h="1891" extrusionOk="0">
                  <a:moveTo>
                    <a:pt x="68" y="1"/>
                  </a:moveTo>
                  <a:lnTo>
                    <a:pt x="0" y="312"/>
                  </a:lnTo>
                  <a:lnTo>
                    <a:pt x="7312" y="1890"/>
                  </a:lnTo>
                  <a:lnTo>
                    <a:pt x="7379" y="1579"/>
                  </a:lnTo>
                  <a:lnTo>
                    <a:pt x="6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24"/>
            <p:cNvSpPr/>
            <p:nvPr/>
          </p:nvSpPr>
          <p:spPr>
            <a:xfrm>
              <a:off x="564325" y="1179075"/>
              <a:ext cx="125225" cy="34475"/>
            </a:xfrm>
            <a:custGeom>
              <a:avLst/>
              <a:gdLst/>
              <a:ahLst/>
              <a:cxnLst/>
              <a:rect l="l" t="t" r="r" b="b"/>
              <a:pathLst>
                <a:path w="5009" h="1379" extrusionOk="0">
                  <a:moveTo>
                    <a:pt x="68" y="1"/>
                  </a:moveTo>
                  <a:lnTo>
                    <a:pt x="1" y="312"/>
                  </a:lnTo>
                  <a:lnTo>
                    <a:pt x="4941" y="1379"/>
                  </a:lnTo>
                  <a:lnTo>
                    <a:pt x="5008" y="1068"/>
                  </a:lnTo>
                  <a:lnTo>
                    <a:pt x="6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6" name="Google Shape;276;p24"/>
          <p:cNvSpPr/>
          <p:nvPr/>
        </p:nvSpPr>
        <p:spPr>
          <a:xfrm>
            <a:off x="8046163" y="2562141"/>
            <a:ext cx="183269" cy="183375"/>
          </a:xfrm>
          <a:custGeom>
            <a:avLst/>
            <a:gdLst/>
            <a:ahLst/>
            <a:cxnLst/>
            <a:rect l="l" t="t" r="r" b="b"/>
            <a:pathLst>
              <a:path w="3227" h="3229" extrusionOk="0">
                <a:moveTo>
                  <a:pt x="1613" y="319"/>
                </a:moveTo>
                <a:cubicBezTo>
                  <a:pt x="1721" y="319"/>
                  <a:pt x="1808" y="407"/>
                  <a:pt x="1808" y="513"/>
                </a:cubicBezTo>
                <a:lnTo>
                  <a:pt x="1808" y="1419"/>
                </a:lnTo>
                <a:lnTo>
                  <a:pt x="2713" y="1419"/>
                </a:lnTo>
                <a:cubicBezTo>
                  <a:pt x="2821" y="1419"/>
                  <a:pt x="2909" y="1508"/>
                  <a:pt x="2909" y="1615"/>
                </a:cubicBezTo>
                <a:cubicBezTo>
                  <a:pt x="2909" y="1721"/>
                  <a:pt x="2821" y="1810"/>
                  <a:pt x="2713" y="1810"/>
                </a:cubicBezTo>
                <a:lnTo>
                  <a:pt x="1808" y="1810"/>
                </a:lnTo>
                <a:lnTo>
                  <a:pt x="1808" y="2715"/>
                </a:lnTo>
                <a:cubicBezTo>
                  <a:pt x="1808" y="2822"/>
                  <a:pt x="1721" y="2910"/>
                  <a:pt x="1613" y="2910"/>
                </a:cubicBezTo>
                <a:cubicBezTo>
                  <a:pt x="1507" y="2910"/>
                  <a:pt x="1419" y="2822"/>
                  <a:pt x="1419" y="2715"/>
                </a:cubicBezTo>
                <a:lnTo>
                  <a:pt x="1419" y="1810"/>
                </a:lnTo>
                <a:lnTo>
                  <a:pt x="513" y="1810"/>
                </a:lnTo>
                <a:cubicBezTo>
                  <a:pt x="405" y="1810"/>
                  <a:pt x="319" y="1721"/>
                  <a:pt x="319" y="1615"/>
                </a:cubicBezTo>
                <a:cubicBezTo>
                  <a:pt x="319" y="1508"/>
                  <a:pt x="405" y="1421"/>
                  <a:pt x="513" y="1421"/>
                </a:cubicBezTo>
                <a:lnTo>
                  <a:pt x="1419" y="1419"/>
                </a:lnTo>
                <a:lnTo>
                  <a:pt x="1419" y="513"/>
                </a:lnTo>
                <a:cubicBezTo>
                  <a:pt x="1419" y="407"/>
                  <a:pt x="1507" y="319"/>
                  <a:pt x="1613" y="319"/>
                </a:cubicBezTo>
                <a:close/>
                <a:moveTo>
                  <a:pt x="1613" y="1"/>
                </a:moveTo>
                <a:cubicBezTo>
                  <a:pt x="1331" y="1"/>
                  <a:pt x="1101" y="231"/>
                  <a:pt x="1101" y="513"/>
                </a:cubicBezTo>
                <a:lnTo>
                  <a:pt x="1101" y="1101"/>
                </a:lnTo>
                <a:lnTo>
                  <a:pt x="513" y="1101"/>
                </a:lnTo>
                <a:cubicBezTo>
                  <a:pt x="231" y="1101"/>
                  <a:pt x="0" y="1331"/>
                  <a:pt x="0" y="1615"/>
                </a:cubicBezTo>
                <a:cubicBezTo>
                  <a:pt x="0" y="1898"/>
                  <a:pt x="231" y="2128"/>
                  <a:pt x="513" y="2128"/>
                </a:cubicBezTo>
                <a:lnTo>
                  <a:pt x="1101" y="2128"/>
                </a:lnTo>
                <a:lnTo>
                  <a:pt x="1101" y="2715"/>
                </a:lnTo>
                <a:cubicBezTo>
                  <a:pt x="1101" y="2998"/>
                  <a:pt x="1331" y="3228"/>
                  <a:pt x="1613" y="3228"/>
                </a:cubicBezTo>
                <a:cubicBezTo>
                  <a:pt x="1896" y="3228"/>
                  <a:pt x="2126" y="2998"/>
                  <a:pt x="2126" y="2715"/>
                </a:cubicBezTo>
                <a:lnTo>
                  <a:pt x="2126" y="2128"/>
                </a:lnTo>
                <a:lnTo>
                  <a:pt x="2713" y="2128"/>
                </a:lnTo>
                <a:cubicBezTo>
                  <a:pt x="2998" y="2128"/>
                  <a:pt x="3226" y="1898"/>
                  <a:pt x="3226" y="1615"/>
                </a:cubicBezTo>
                <a:cubicBezTo>
                  <a:pt x="3226" y="1331"/>
                  <a:pt x="2998" y="1101"/>
                  <a:pt x="2713" y="1101"/>
                </a:cubicBezTo>
                <a:lnTo>
                  <a:pt x="2126" y="1101"/>
                </a:lnTo>
                <a:lnTo>
                  <a:pt x="2126" y="513"/>
                </a:lnTo>
                <a:cubicBezTo>
                  <a:pt x="2126" y="231"/>
                  <a:pt x="1896" y="1"/>
                  <a:pt x="16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Title 2"/>
          <p:cNvSpPr>
            <a:spLocks noGrp="1"/>
          </p:cNvSpPr>
          <p:nvPr>
            <p:ph type="title"/>
          </p:nvPr>
        </p:nvSpPr>
        <p:spPr>
          <a:xfrm>
            <a:off x="452576" y="504481"/>
            <a:ext cx="4412032" cy="375900"/>
          </a:xfrm>
        </p:spPr>
        <p:txBody>
          <a:bodyPr/>
          <a:lstStyle/>
          <a:p>
            <a:r>
              <a:rPr lang="en-US" sz="3200">
                <a:solidFill>
                  <a:schemeClr val="bg1">
                    <a:lumMod val="50000"/>
                  </a:schemeClr>
                </a:solidFill>
                <a:latin typeface="+mn-lt"/>
              </a:rPr>
              <a:t>NỘI DUNG BÀI HỌC</a:t>
            </a:r>
            <a:endParaRPr lang="en-US" sz="3200" b="1">
              <a:solidFill>
                <a:schemeClr val="bg1">
                  <a:lumMod val="50000"/>
                </a:schemeClr>
              </a:solidFill>
              <a:latin typeface="+mn-lt"/>
            </a:endParaRPr>
          </a:p>
        </p:txBody>
      </p:sp>
      <p:grpSp>
        <p:nvGrpSpPr>
          <p:cNvPr id="54" name="Google Shape;237;p24"/>
          <p:cNvGrpSpPr/>
          <p:nvPr/>
        </p:nvGrpSpPr>
        <p:grpSpPr>
          <a:xfrm>
            <a:off x="1115603" y="2852437"/>
            <a:ext cx="801247" cy="753007"/>
            <a:chOff x="1966500" y="1018650"/>
            <a:chExt cx="1422050" cy="1422000"/>
          </a:xfrm>
        </p:grpSpPr>
        <p:sp>
          <p:nvSpPr>
            <p:cNvPr id="55" name="Google Shape;238;p24"/>
            <p:cNvSpPr/>
            <p:nvPr/>
          </p:nvSpPr>
          <p:spPr>
            <a:xfrm>
              <a:off x="1966500" y="1094850"/>
              <a:ext cx="1345800" cy="13458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00">
                <a:latin typeface="+mn-lt"/>
              </a:endParaRPr>
            </a:p>
          </p:txBody>
        </p:sp>
        <p:sp>
          <p:nvSpPr>
            <p:cNvPr id="56" name="Google Shape;239;p24"/>
            <p:cNvSpPr/>
            <p:nvPr/>
          </p:nvSpPr>
          <p:spPr>
            <a:xfrm>
              <a:off x="2042750" y="1018650"/>
              <a:ext cx="1345800" cy="1345800"/>
            </a:xfrm>
            <a:prstGeom prst="ellipse">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200">
                <a:latin typeface="+mn-lt"/>
              </a:endParaRPr>
            </a:p>
          </p:txBody>
        </p:sp>
      </p:grpSp>
      <p:sp>
        <p:nvSpPr>
          <p:cNvPr id="57" name="Google Shape;241;p24"/>
          <p:cNvSpPr txBox="1">
            <a:spLocks noGrp="1"/>
          </p:cNvSpPr>
          <p:nvPr>
            <p:ph type="title"/>
          </p:nvPr>
        </p:nvSpPr>
        <p:spPr>
          <a:xfrm>
            <a:off x="1257958" y="2959765"/>
            <a:ext cx="559500" cy="498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500" smtClean="0">
                <a:latin typeface="+mn-lt"/>
              </a:rPr>
              <a:t>02</a:t>
            </a:r>
            <a:endParaRPr sz="2500">
              <a:latin typeface="+mn-lt"/>
            </a:endParaRPr>
          </a:p>
        </p:txBody>
      </p:sp>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barn(inVertical)">
                                      <p:cBhvr>
                                        <p:cTn id="7" dur="500"/>
                                        <p:tgtEl>
                                          <p:spTgt spid="50"/>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241"/>
                                        </p:tgtEl>
                                        <p:attrNameLst>
                                          <p:attrName>style.visibility</p:attrName>
                                        </p:attrNameLst>
                                      </p:cBhvr>
                                      <p:to>
                                        <p:strVal val="visible"/>
                                      </p:to>
                                    </p:set>
                                    <p:animEffect transition="in" filter="wipe(down)">
                                      <p:cBhvr>
                                        <p:cTn id="11" dur="500"/>
                                        <p:tgtEl>
                                          <p:spTgt spid="241"/>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242">
                                            <p:txEl>
                                              <p:pRg st="0" end="0"/>
                                            </p:txEl>
                                          </p:spTgt>
                                        </p:tgtEl>
                                        <p:attrNameLst>
                                          <p:attrName>style.visibility</p:attrName>
                                        </p:attrNameLst>
                                      </p:cBhvr>
                                      <p:to>
                                        <p:strVal val="visible"/>
                                      </p:to>
                                    </p:set>
                                    <p:animEffect transition="in" filter="wipe(down)">
                                      <p:cBhvr>
                                        <p:cTn id="14" dur="500"/>
                                        <p:tgtEl>
                                          <p:spTgt spid="242">
                                            <p:txEl>
                                              <p:pRg st="0" end="0"/>
                                            </p:txEl>
                                          </p:spTgt>
                                        </p:tgtEl>
                                      </p:cBhvr>
                                    </p:animEffect>
                                  </p:childTnLst>
                                </p:cTn>
                              </p:par>
                              <p:par>
                                <p:cTn id="15" presetID="22" presetClass="entr" presetSubtype="4" fill="hold" nodeType="withEffect">
                                  <p:stCondLst>
                                    <p:cond delay="0"/>
                                  </p:stCondLst>
                                  <p:childTnLst>
                                    <p:set>
                                      <p:cBhvr>
                                        <p:cTn id="16" dur="1" fill="hold">
                                          <p:stCondLst>
                                            <p:cond delay="0"/>
                                          </p:stCondLst>
                                        </p:cTn>
                                        <p:tgtEl>
                                          <p:spTgt spid="237"/>
                                        </p:tgtEl>
                                        <p:attrNameLst>
                                          <p:attrName>style.visibility</p:attrName>
                                        </p:attrNameLst>
                                      </p:cBhvr>
                                      <p:to>
                                        <p:strVal val="visible"/>
                                      </p:to>
                                    </p:set>
                                    <p:animEffect transition="in" filter="wipe(down)">
                                      <p:cBhvr>
                                        <p:cTn id="17" dur="500"/>
                                        <p:tgtEl>
                                          <p:spTgt spid="237"/>
                                        </p:tgtEl>
                                      </p:cBhvr>
                                    </p:animEffect>
                                  </p:childTnLst>
                                </p:cTn>
                              </p:par>
                            </p:childTnLst>
                          </p:cTn>
                        </p:par>
                        <p:par>
                          <p:cTn id="18" fill="hold">
                            <p:stCondLst>
                              <p:cond delay="1000"/>
                            </p:stCondLst>
                            <p:childTnLst>
                              <p:par>
                                <p:cTn id="19" presetID="22" presetClass="entr" presetSubtype="4" fill="hold" grpId="0" nodeType="afterEffect">
                                  <p:stCondLst>
                                    <p:cond delay="0"/>
                                  </p:stCondLst>
                                  <p:childTnLst>
                                    <p:set>
                                      <p:cBhvr>
                                        <p:cTn id="20" dur="1" fill="hold">
                                          <p:stCondLst>
                                            <p:cond delay="0"/>
                                          </p:stCondLst>
                                        </p:cTn>
                                        <p:tgtEl>
                                          <p:spTgt spid="57"/>
                                        </p:tgtEl>
                                        <p:attrNameLst>
                                          <p:attrName>style.visibility</p:attrName>
                                        </p:attrNameLst>
                                      </p:cBhvr>
                                      <p:to>
                                        <p:strVal val="visible"/>
                                      </p:to>
                                    </p:set>
                                    <p:animEffect transition="in" filter="wipe(down)">
                                      <p:cBhvr>
                                        <p:cTn id="21" dur="500"/>
                                        <p:tgtEl>
                                          <p:spTgt spid="57"/>
                                        </p:tgtEl>
                                      </p:cBhvr>
                                    </p:animEffect>
                                  </p:childTnLst>
                                </p:cTn>
                              </p:par>
                              <p:par>
                                <p:cTn id="22" presetID="22" presetClass="entr" presetSubtype="4" fill="hold" nodeType="withEffect">
                                  <p:stCondLst>
                                    <p:cond delay="0"/>
                                  </p:stCondLst>
                                  <p:childTnLst>
                                    <p:set>
                                      <p:cBhvr>
                                        <p:cTn id="23" dur="1" fill="hold">
                                          <p:stCondLst>
                                            <p:cond delay="0"/>
                                          </p:stCondLst>
                                        </p:cTn>
                                        <p:tgtEl>
                                          <p:spTgt spid="54"/>
                                        </p:tgtEl>
                                        <p:attrNameLst>
                                          <p:attrName>style.visibility</p:attrName>
                                        </p:attrNameLst>
                                      </p:cBhvr>
                                      <p:to>
                                        <p:strVal val="visible"/>
                                      </p:to>
                                    </p:set>
                                    <p:animEffect transition="in" filter="wipe(down)">
                                      <p:cBhvr>
                                        <p:cTn id="24" dur="500"/>
                                        <p:tgtEl>
                                          <p:spTgt spid="54"/>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244">
                                            <p:txEl>
                                              <p:pRg st="0" end="0"/>
                                            </p:txEl>
                                          </p:spTgt>
                                        </p:tgtEl>
                                        <p:attrNameLst>
                                          <p:attrName>style.visibility</p:attrName>
                                        </p:attrNameLst>
                                      </p:cBhvr>
                                      <p:to>
                                        <p:strVal val="visible"/>
                                      </p:to>
                                    </p:set>
                                    <p:animEffect transition="in" filter="wipe(down)">
                                      <p:cBhvr>
                                        <p:cTn id="27" dur="500"/>
                                        <p:tgtEl>
                                          <p:spTgt spid="24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1" grpId="0"/>
      <p:bldP spid="242" grpId="0" build="p"/>
      <p:bldP spid="244" grpId="0" build="p"/>
      <p:bldP spid="50" grpId="0"/>
      <p:bldP spid="5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159182" y="4358762"/>
            <a:ext cx="745954" cy="616417"/>
          </a:xfrm>
          <a:prstGeom prst="rect">
            <a:avLst/>
          </a:prstGeom>
        </p:spPr>
      </p:pic>
      <p:sp>
        <p:nvSpPr>
          <p:cNvPr id="8" name="Oval Callout 7"/>
          <p:cNvSpPr/>
          <p:nvPr/>
        </p:nvSpPr>
        <p:spPr>
          <a:xfrm>
            <a:off x="4096512" y="400076"/>
            <a:ext cx="978408" cy="469469"/>
          </a:xfrm>
          <a:prstGeom prst="wedgeEllipseCallout">
            <a:avLst>
              <a:gd name="adj1" fmla="val -21768"/>
              <a:gd name="adj2" fmla="val 41075"/>
            </a:avLst>
          </a:prstGeom>
          <a:solidFill>
            <a:schemeClr val="accent2">
              <a:lumMod val="40000"/>
              <a:lumOff val="60000"/>
            </a:schemeClr>
          </a:solidFill>
          <a:ln w="12700"/>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vi-VN" sz="2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sym typeface="Arial"/>
              </a:rPr>
              <a:t>Giải</a:t>
            </a:r>
            <a:endParaRPr kumimoji="0" lang="en-US" sz="2000" b="1" i="0" u="none" strike="noStrike" kern="1200" cap="none" spc="0" normalizeH="0" baseline="0" noProof="0" dirty="0">
              <a:ln>
                <a:noFill/>
              </a:ln>
              <a:solidFill>
                <a:prstClr val="black"/>
              </a:solidFill>
              <a:effectLst/>
              <a:uLnTx/>
              <a:uFillTx/>
              <a:latin typeface="Calibri"/>
              <a:ea typeface="+mn-ea"/>
              <a:cs typeface="+mn-cs"/>
              <a:sym typeface="Arial"/>
            </a:endParaRPr>
          </a:p>
        </p:txBody>
      </p:sp>
      <mc:AlternateContent xmlns:mc="http://schemas.openxmlformats.org/markup-compatibility/2006" xmlns:a14="http://schemas.microsoft.com/office/drawing/2010/main">
        <mc:Choice Requires="a14">
          <p:sp>
            <p:nvSpPr>
              <p:cNvPr id="3" name="Rectangle 2"/>
              <p:cNvSpPr/>
              <p:nvPr/>
            </p:nvSpPr>
            <p:spPr>
              <a:xfrm>
                <a:off x="4022957" y="1118723"/>
                <a:ext cx="4764024" cy="3792448"/>
              </a:xfrm>
              <a:prstGeom prst="rect">
                <a:avLst/>
              </a:prstGeom>
            </p:spPr>
            <p:txBody>
              <a:bodyPr wrap="square">
                <a:spAutoFit/>
              </a:bodyPr>
              <a:lstStyle/>
              <a:p>
                <a:pPr algn="just">
                  <a:lnSpc>
                    <a:spcPct val="150000"/>
                  </a:lnSpc>
                </a:pPr>
                <a:r>
                  <a:rPr lang="fr-FR" sz="2000">
                    <a:latin typeface="+mn-lt"/>
                    <a:ea typeface="Calibri" panose="020F0502020204030204" pitchFamily="34" charset="0"/>
                    <a:cs typeface="Times New Roman" panose="02020603050405020304" pitchFamily="18" charset="0"/>
                  </a:rPr>
                  <a:t>b) Vì </a:t>
                </a:r>
                <a14:m>
                  <m:oMath xmlns:m="http://schemas.openxmlformats.org/officeDocument/2006/math">
                    <m:acc>
                      <m:accPr>
                        <m:chr m:val="̂"/>
                        <m:ctrlPr>
                          <a:rPr lang="en-US" sz="2000" i="1">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2000" i="0">
                            <a:latin typeface="Cambria Math" panose="02040503050406030204" pitchFamily="18" charset="0"/>
                            <a:ea typeface="Calibri" panose="020F0502020204030204" pitchFamily="34" charset="0"/>
                            <a:cs typeface="Times New Roman" panose="02020603050405020304" pitchFamily="18" charset="0"/>
                          </a:rPr>
                          <m:t>AMN</m:t>
                        </m:r>
                      </m:e>
                    </m:acc>
                    <m:r>
                      <a:rPr lang="fr-FR" sz="2000" i="0">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2000" i="1">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2000" i="0">
                            <a:latin typeface="Cambria Math" panose="02040503050406030204" pitchFamily="18" charset="0"/>
                            <a:ea typeface="Calibri" panose="020F0502020204030204" pitchFamily="34" charset="0"/>
                            <a:cs typeface="Times New Roman" panose="02020603050405020304" pitchFamily="18" charset="0"/>
                          </a:rPr>
                          <m:t>ABC</m:t>
                        </m:r>
                      </m:e>
                    </m:acc>
                  </m:oMath>
                </a14:m>
                <a:r>
                  <a:rPr lang="fr-FR" sz="2000">
                    <a:latin typeface="+mn-lt"/>
                    <a:ea typeface="Calibri" panose="020F0502020204030204" pitchFamily="34" charset="0"/>
                    <a:cs typeface="Times New Roman" panose="02020603050405020304" pitchFamily="18" charset="0"/>
                  </a:rPr>
                  <a:t> (hai góc đồng vị)</a:t>
                </a:r>
                <a:endParaRPr lang="en-US" sz="2000">
                  <a:effectLst/>
                  <a:latin typeface="+mn-lt"/>
                  <a:ea typeface="Arial" panose="020B0604020202020204" pitchFamily="34" charset="0"/>
                  <a:cs typeface="Times New Roman" panose="02020603050405020304" pitchFamily="18" charset="0"/>
                </a:endParaRPr>
              </a:p>
              <a:p>
                <a:pPr algn="just">
                  <a:lnSpc>
                    <a:spcPct val="150000"/>
                  </a:lnSpc>
                </a:pPr>
                <a14:m>
                  <m:oMath xmlns:m="http://schemas.openxmlformats.org/officeDocument/2006/math">
                    <m:r>
                      <a:rPr lang="fr-FR" sz="2000" i="0">
                        <a:latin typeface="Cambria Math" panose="02040503050406030204" pitchFamily="18" charset="0"/>
                        <a:ea typeface="Calibri" panose="020F0502020204030204" pitchFamily="34" charset="0"/>
                        <a:cs typeface="Times New Roman" panose="02020603050405020304" pitchFamily="18" charset="0"/>
                      </a:rPr>
                      <m:t>→</m:t>
                    </m:r>
                  </m:oMath>
                </a14:m>
                <a:r>
                  <a:rPr lang="fr-FR" sz="2000">
                    <a:latin typeface="+mn-lt"/>
                    <a:ea typeface="Calibri" panose="020F0502020204030204" pitchFamily="34" charset="0"/>
                    <a:cs typeface="Times New Roman" panose="02020603050405020304" pitchFamily="18" charset="0"/>
                  </a:rPr>
                  <a:t> MN // BC</a:t>
                </a:r>
                <a:endParaRPr lang="en-US" sz="2000">
                  <a:effectLst/>
                  <a:latin typeface="+mn-lt"/>
                  <a:ea typeface="Arial" panose="020B0604020202020204" pitchFamily="34" charset="0"/>
                  <a:cs typeface="Times New Roman" panose="02020603050405020304" pitchFamily="18" charset="0"/>
                </a:endParaRPr>
              </a:p>
              <a:p>
                <a:pPr algn="just">
                  <a:lnSpc>
                    <a:spcPct val="150000"/>
                  </a:lnSpc>
                </a:pPr>
                <a:r>
                  <a:rPr lang="fr-FR" sz="2000">
                    <a:latin typeface="+mn-lt"/>
                    <a:ea typeface="Calibri" panose="020F0502020204030204" pitchFamily="34" charset="0"/>
                    <a:cs typeface="Times New Roman" panose="02020603050405020304" pitchFamily="18" charset="0"/>
                  </a:rPr>
                  <a:t>Ta có NC = AC – AN = 11 – 8 = 3</a:t>
                </a:r>
                <a:endParaRPr lang="en-US" sz="2000">
                  <a:effectLst/>
                  <a:latin typeface="+mn-lt"/>
                  <a:ea typeface="Arial" panose="020B0604020202020204" pitchFamily="34" charset="0"/>
                  <a:cs typeface="Times New Roman" panose="02020603050405020304" pitchFamily="18" charset="0"/>
                </a:endParaRPr>
              </a:p>
              <a:p>
                <a:pPr algn="just">
                  <a:lnSpc>
                    <a:spcPct val="150000"/>
                  </a:lnSpc>
                </a:pPr>
                <a:r>
                  <a:rPr lang="fr-FR" sz="2000">
                    <a:latin typeface="+mn-lt"/>
                    <a:ea typeface="Calibri" panose="020F0502020204030204" pitchFamily="34" charset="0"/>
                    <a:cs typeface="Times New Roman" panose="02020603050405020304" pitchFamily="18" charset="0"/>
                  </a:rPr>
                  <a:t>Xét tam giác ABC có MN // BC nên theo định lí Thalès, ta có :</a:t>
                </a:r>
                <a:endParaRPr lang="en-US" sz="2000">
                  <a:effectLst/>
                  <a:latin typeface="+mn-lt"/>
                  <a:ea typeface="Arial" panose="020B0604020202020204" pitchFamily="34" charset="0"/>
                  <a:cs typeface="Times New Roman" panose="02020603050405020304" pitchFamily="18" charset="0"/>
                </a:endParaRPr>
              </a:p>
              <a:p>
                <a:pPr algn="ctr">
                  <a:lnSpc>
                    <a:spcPct val="150000"/>
                  </a:lnSpc>
                </a:pPr>
                <a14:m>
                  <m:oMath xmlns:m="http://schemas.openxmlformats.org/officeDocument/2006/math">
                    <m:f>
                      <m:fPr>
                        <m:ctrlPr>
                          <a:rPr lang="en-US" sz="2000" i="1">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fr-FR" sz="2000" i="0">
                            <a:latin typeface="Cambria Math" panose="02040503050406030204" pitchFamily="18" charset="0"/>
                            <a:ea typeface="Calibri" panose="020F0502020204030204" pitchFamily="34" charset="0"/>
                            <a:cs typeface="Times New Roman" panose="02020603050405020304" pitchFamily="18" charset="0"/>
                          </a:rPr>
                          <m:t>AM</m:t>
                        </m:r>
                      </m:num>
                      <m:den>
                        <m:r>
                          <m:rPr>
                            <m:sty m:val="p"/>
                          </m:rPr>
                          <a:rPr lang="fr-FR" sz="2000" i="0">
                            <a:latin typeface="Cambria Math" panose="02040503050406030204" pitchFamily="18" charset="0"/>
                            <a:ea typeface="Calibri" panose="020F0502020204030204" pitchFamily="34" charset="0"/>
                            <a:cs typeface="Times New Roman" panose="02020603050405020304" pitchFamily="18" charset="0"/>
                          </a:rPr>
                          <m:t>MB</m:t>
                        </m:r>
                      </m:den>
                    </m:f>
                    <m:r>
                      <a:rPr lang="fr-FR" sz="2000" i="0">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fr-FR" sz="2000" i="0">
                            <a:latin typeface="Cambria Math" panose="02040503050406030204" pitchFamily="18" charset="0"/>
                            <a:ea typeface="Calibri" panose="020F0502020204030204" pitchFamily="34" charset="0"/>
                            <a:cs typeface="Times New Roman" panose="02020603050405020304" pitchFamily="18" charset="0"/>
                          </a:rPr>
                          <m:t>AN</m:t>
                        </m:r>
                      </m:num>
                      <m:den>
                        <m:r>
                          <m:rPr>
                            <m:sty m:val="p"/>
                          </m:rPr>
                          <a:rPr lang="fr-FR" sz="2000" i="0">
                            <a:latin typeface="Cambria Math" panose="02040503050406030204" pitchFamily="18" charset="0"/>
                            <a:ea typeface="Calibri" panose="020F0502020204030204" pitchFamily="34" charset="0"/>
                            <a:cs typeface="Times New Roman" panose="02020603050405020304" pitchFamily="18" charset="0"/>
                          </a:rPr>
                          <m:t>NC</m:t>
                        </m:r>
                      </m:den>
                    </m:f>
                  </m:oMath>
                </a14:m>
                <a:r>
                  <a:rPr lang="fr-FR" sz="2000">
                    <a:latin typeface="+mn-lt"/>
                    <a:ea typeface="Calibri" panose="020F0502020204030204" pitchFamily="34" charset="0"/>
                    <a:cs typeface="Times New Roman" panose="02020603050405020304" pitchFamily="18" charset="0"/>
                  </a:rPr>
                  <a:t> </a:t>
                </a:r>
                <a:r>
                  <a:rPr lang="fr-FR" sz="2000" smtClean="0">
                    <a:latin typeface="+mn-lt"/>
                    <a:ea typeface="Calibri" panose="020F0502020204030204" pitchFamily="34" charset="0"/>
                    <a:cs typeface="Times New Roman" panose="02020603050405020304" pitchFamily="18" charset="0"/>
                  </a:rPr>
                  <a:t> hay  </a:t>
                </a:r>
                <a14:m>
                  <m:oMath xmlns:m="http://schemas.openxmlformats.org/officeDocument/2006/math">
                    <m:f>
                      <m:fPr>
                        <m:ctrlPr>
                          <a:rPr lang="en-US" sz="2000" i="1">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fr-FR" sz="2000" i="0">
                            <a:latin typeface="Cambria Math" panose="02040503050406030204" pitchFamily="18" charset="0"/>
                            <a:ea typeface="Calibri" panose="020F0502020204030204" pitchFamily="34" charset="0"/>
                            <a:cs typeface="Times New Roman" panose="02020603050405020304" pitchFamily="18" charset="0"/>
                          </a:rPr>
                          <m:t>y</m:t>
                        </m:r>
                      </m:num>
                      <m:den>
                        <m:r>
                          <a:rPr lang="fr-FR" sz="2000" i="0">
                            <a:latin typeface="Cambria Math" panose="02040503050406030204" pitchFamily="18" charset="0"/>
                            <a:ea typeface="Calibri" panose="020F0502020204030204" pitchFamily="34" charset="0"/>
                            <a:cs typeface="Times New Roman" panose="02020603050405020304" pitchFamily="18" charset="0"/>
                          </a:rPr>
                          <m:t>6,5</m:t>
                        </m:r>
                      </m:den>
                    </m:f>
                    <m:r>
                      <a:rPr lang="fr-FR" sz="2000" i="0">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a:latin typeface="Cambria Math" panose="02040503050406030204" pitchFamily="18" charset="0"/>
                            <a:ea typeface="Calibri" panose="020F0502020204030204" pitchFamily="34" charset="0"/>
                            <a:cs typeface="Times New Roman" panose="02020603050405020304" pitchFamily="18" charset="0"/>
                          </a:rPr>
                        </m:ctrlPr>
                      </m:fPr>
                      <m:num>
                        <m:r>
                          <a:rPr lang="fr-FR" sz="2000" i="0">
                            <a:latin typeface="Cambria Math" panose="02040503050406030204" pitchFamily="18" charset="0"/>
                            <a:ea typeface="Calibri" panose="020F0502020204030204" pitchFamily="34" charset="0"/>
                            <a:cs typeface="Times New Roman" panose="02020603050405020304" pitchFamily="18" charset="0"/>
                          </a:rPr>
                          <m:t>8</m:t>
                        </m:r>
                      </m:num>
                      <m:den>
                        <m:r>
                          <a:rPr lang="fr-FR" sz="2000" i="0">
                            <a:latin typeface="Cambria Math" panose="02040503050406030204" pitchFamily="18" charset="0"/>
                            <a:ea typeface="Calibri" panose="020F0502020204030204" pitchFamily="34" charset="0"/>
                            <a:cs typeface="Times New Roman" panose="02020603050405020304" pitchFamily="18" charset="0"/>
                          </a:rPr>
                          <m:t>3</m:t>
                        </m:r>
                      </m:den>
                    </m:f>
                  </m:oMath>
                </a14:m>
                <a:endParaRPr lang="fr-FR" sz="2000" smtClean="0">
                  <a:latin typeface="+mn-lt"/>
                  <a:ea typeface="Calibri" panose="020F0502020204030204" pitchFamily="34" charset="0"/>
                  <a:cs typeface="Times New Roman" panose="02020603050405020304" pitchFamily="18" charset="0"/>
                </a:endParaRPr>
              </a:p>
              <a:p>
                <a:pPr algn="just">
                  <a:lnSpc>
                    <a:spcPct val="150000"/>
                  </a:lnSpc>
                </a:pPr>
                <a:r>
                  <a:rPr lang="fr-FR" sz="2000" smtClean="0">
                    <a:latin typeface="+mn-lt"/>
                    <a:ea typeface="Calibri" panose="020F0502020204030204" pitchFamily="34" charset="0"/>
                    <a:cs typeface="Times New Roman" panose="02020603050405020304" pitchFamily="18" charset="0"/>
                  </a:rPr>
                  <a:t>suy </a:t>
                </a:r>
                <a:r>
                  <a:rPr lang="fr-FR" sz="2000">
                    <a:latin typeface="+mn-lt"/>
                    <a:ea typeface="Calibri" panose="020F0502020204030204" pitchFamily="34" charset="0"/>
                    <a:cs typeface="Times New Roman" panose="02020603050405020304" pitchFamily="18" charset="0"/>
                  </a:rPr>
                  <a:t>ra </a:t>
                </a:r>
                <a14:m>
                  <m:oMath xmlns:m="http://schemas.openxmlformats.org/officeDocument/2006/math">
                    <m:r>
                      <m:rPr>
                        <m:sty m:val="p"/>
                      </m:rPr>
                      <a:rPr lang="fr-FR" sz="2000" i="0">
                        <a:latin typeface="Cambria Math" panose="02040503050406030204" pitchFamily="18" charset="0"/>
                        <a:ea typeface="Calibri" panose="020F0502020204030204" pitchFamily="34" charset="0"/>
                        <a:cs typeface="Times New Roman" panose="02020603050405020304" pitchFamily="18" charset="0"/>
                      </a:rPr>
                      <m:t>y</m:t>
                    </m:r>
                    <m:r>
                      <a:rPr lang="fr-FR" sz="2000" i="0">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a:latin typeface="Cambria Math" panose="02040503050406030204" pitchFamily="18" charset="0"/>
                            <a:ea typeface="Calibri" panose="020F0502020204030204" pitchFamily="34" charset="0"/>
                            <a:cs typeface="Times New Roman" panose="02020603050405020304" pitchFamily="18" charset="0"/>
                          </a:rPr>
                        </m:ctrlPr>
                      </m:fPr>
                      <m:num>
                        <m:r>
                          <a:rPr lang="fr-FR" sz="2000" i="0">
                            <a:latin typeface="Cambria Math" panose="02040503050406030204" pitchFamily="18" charset="0"/>
                            <a:ea typeface="Calibri" panose="020F0502020204030204" pitchFamily="34" charset="0"/>
                            <a:cs typeface="Times New Roman" panose="02020603050405020304" pitchFamily="18" charset="0"/>
                          </a:rPr>
                          <m:t>8.6,5</m:t>
                        </m:r>
                      </m:num>
                      <m:den>
                        <m:r>
                          <a:rPr lang="fr-FR" sz="2000" i="0">
                            <a:latin typeface="Cambria Math" panose="02040503050406030204" pitchFamily="18" charset="0"/>
                            <a:ea typeface="Calibri" panose="020F0502020204030204" pitchFamily="34" charset="0"/>
                            <a:cs typeface="Times New Roman" panose="02020603050405020304" pitchFamily="18" charset="0"/>
                          </a:rPr>
                          <m:t>3</m:t>
                        </m:r>
                      </m:den>
                    </m:f>
                    <m:r>
                      <a:rPr lang="fr-FR" sz="2000" i="0">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a:latin typeface="Cambria Math" panose="02040503050406030204" pitchFamily="18" charset="0"/>
                            <a:ea typeface="Calibri" panose="020F0502020204030204" pitchFamily="34" charset="0"/>
                            <a:cs typeface="Times New Roman" panose="02020603050405020304" pitchFamily="18" charset="0"/>
                          </a:rPr>
                        </m:ctrlPr>
                      </m:fPr>
                      <m:num>
                        <m:r>
                          <a:rPr lang="fr-FR" sz="2000" i="0">
                            <a:latin typeface="Cambria Math" panose="02040503050406030204" pitchFamily="18" charset="0"/>
                            <a:ea typeface="Calibri" panose="020F0502020204030204" pitchFamily="34" charset="0"/>
                            <a:cs typeface="Times New Roman" panose="02020603050405020304" pitchFamily="18" charset="0"/>
                          </a:rPr>
                          <m:t>52</m:t>
                        </m:r>
                      </m:num>
                      <m:den>
                        <m:r>
                          <a:rPr lang="fr-FR" sz="2000" i="0">
                            <a:latin typeface="Cambria Math" panose="02040503050406030204" pitchFamily="18" charset="0"/>
                            <a:ea typeface="Calibri" panose="020F0502020204030204" pitchFamily="34" charset="0"/>
                            <a:cs typeface="Times New Roman" panose="02020603050405020304" pitchFamily="18" charset="0"/>
                          </a:rPr>
                          <m:t>3</m:t>
                        </m:r>
                      </m:den>
                    </m:f>
                    <m:r>
                      <a:rPr lang="fr-FR" sz="2000" i="0">
                        <a:latin typeface="Cambria Math" panose="02040503050406030204" pitchFamily="18" charset="0"/>
                        <a:ea typeface="Calibri" panose="020F0502020204030204" pitchFamily="34" charset="0"/>
                        <a:cs typeface="Times New Roman" panose="02020603050405020304" pitchFamily="18" charset="0"/>
                      </a:rPr>
                      <m:t>≈17,3</m:t>
                    </m:r>
                  </m:oMath>
                </a14:m>
                <a:endParaRPr lang="en-US" sz="2000">
                  <a:effectLst/>
                  <a:latin typeface="+mn-lt"/>
                  <a:ea typeface="Arial" panose="020B060402020202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4022957" y="1118723"/>
                <a:ext cx="4764024" cy="3792448"/>
              </a:xfrm>
              <a:prstGeom prst="rect">
                <a:avLst/>
              </a:prstGeom>
              <a:blipFill>
                <a:blip r:embed="rId4"/>
                <a:stretch>
                  <a:fillRect l="-1408" r="-1280"/>
                </a:stretch>
              </a:blipFill>
            </p:spPr>
            <p:txBody>
              <a:bodyPr/>
              <a:lstStyle/>
              <a:p>
                <a:r>
                  <a:rPr lang="en-US">
                    <a:noFill/>
                  </a:rPr>
                  <a:t> </a:t>
                </a:r>
              </a:p>
            </p:txBody>
          </p:sp>
        </mc:Fallback>
      </mc:AlternateContent>
      <p:pic>
        <p:nvPicPr>
          <p:cNvPr id="4" name="Picture 3"/>
          <p:cNvPicPr>
            <a:picLocks noChangeAspect="1"/>
          </p:cNvPicPr>
          <p:nvPr/>
        </p:nvPicPr>
        <p:blipFill>
          <a:blip r:embed="rId5"/>
          <a:stretch>
            <a:fillRect/>
          </a:stretch>
        </p:blipFill>
        <p:spPr>
          <a:xfrm>
            <a:off x="305486" y="899612"/>
            <a:ext cx="3123739" cy="2818051"/>
          </a:xfrm>
          <a:prstGeom prst="rect">
            <a:avLst/>
          </a:prstGeom>
        </p:spPr>
      </p:pic>
    </p:spTree>
    <p:extLst>
      <p:ext uri="{BB962C8B-B14F-4D97-AF65-F5344CB8AC3E}">
        <p14:creationId xmlns:p14="http://schemas.microsoft.com/office/powerpoint/2010/main" val="3788884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randombar(horizontal)">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randombar(horizontal)">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randombar(horizontal)">
                                      <p:cBhvr>
                                        <p:cTn id="3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210312" y="4773168"/>
            <a:ext cx="9509760" cy="598802"/>
          </a:xfrm>
          <a:prstGeom prst="rect">
            <a:avLst/>
          </a:prstGeom>
          <a:solidFill>
            <a:srgbClr val="C7EBF0"/>
          </a:solidFill>
          <a:ln>
            <a:solidFill>
              <a:srgbClr val="C7EB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89AE2"/>
              </a:solidFill>
              <a:effectLst/>
              <a:uLnTx/>
              <a:uFillTx/>
              <a:latin typeface="Arial"/>
              <a:ea typeface="+mn-ea"/>
              <a:cs typeface="+mn-cs"/>
              <a:sym typeface="Arial"/>
            </a:endParaRPr>
          </a:p>
        </p:txBody>
      </p:sp>
      <p:sp>
        <p:nvSpPr>
          <p:cNvPr id="30" name="Rectangle 29"/>
          <p:cNvSpPr/>
          <p:nvPr/>
        </p:nvSpPr>
        <p:spPr>
          <a:xfrm>
            <a:off x="3105780" y="154385"/>
            <a:ext cx="3021981" cy="588623"/>
          </a:xfrm>
          <a:prstGeom prst="rect">
            <a:avLst/>
          </a:prstGeom>
        </p:spPr>
        <p:txBody>
          <a:bodyPr wrap="none">
            <a:spAutoFit/>
          </a:bodyPr>
          <a:lstStyle/>
          <a:p>
            <a:pPr algn="just" defTabSz="457200">
              <a:lnSpc>
                <a:spcPct val="150000"/>
              </a:lnSpc>
              <a:buClrTx/>
              <a:tabLst>
                <a:tab pos="180023" algn="l"/>
                <a:tab pos="360045" algn="l"/>
              </a:tabLst>
              <a:defRPr/>
            </a:pPr>
            <a:r>
              <a:rPr lang="nl-NL" sz="2150" b="1" kern="1200">
                <a:solidFill>
                  <a:srgbClr val="1F497D"/>
                </a:solidFill>
                <a:latin typeface="Arial" panose="020B0604020202020204" pitchFamily="34" charset="0"/>
                <a:ea typeface="Calibri" panose="020F0502020204030204" pitchFamily="34" charset="0"/>
                <a:cs typeface="Arial" panose="020B0604020202020204" pitchFamily="34" charset="0"/>
              </a:rPr>
              <a:t>Bài tập </a:t>
            </a:r>
            <a:r>
              <a:rPr lang="nl-NL" sz="2150" b="1" kern="1200" smtClean="0">
                <a:solidFill>
                  <a:srgbClr val="1F497D"/>
                </a:solidFill>
                <a:latin typeface="Arial" panose="020B0604020202020204" pitchFamily="34" charset="0"/>
                <a:ea typeface="Calibri" panose="020F0502020204030204" pitchFamily="34" charset="0"/>
                <a:cs typeface="Arial" panose="020B0604020202020204" pitchFamily="34" charset="0"/>
              </a:rPr>
              <a:t>4.2 </a:t>
            </a:r>
            <a:r>
              <a:rPr lang="nl-NL" sz="2150" b="1" kern="1200">
                <a:solidFill>
                  <a:srgbClr val="1F497D"/>
                </a:solidFill>
                <a:latin typeface="Arial" panose="020B0604020202020204" pitchFamily="34" charset="0"/>
                <a:ea typeface="Calibri" panose="020F0502020204030204" pitchFamily="34" charset="0"/>
                <a:cs typeface="Arial" panose="020B0604020202020204" pitchFamily="34" charset="0"/>
              </a:rPr>
              <a:t>(</a:t>
            </a:r>
            <a:r>
              <a:rPr lang="nl-NL" sz="2150" b="1" kern="1200" smtClean="0">
                <a:solidFill>
                  <a:srgbClr val="1F497D"/>
                </a:solidFill>
                <a:latin typeface="Arial" panose="020B0604020202020204" pitchFamily="34" charset="0"/>
                <a:ea typeface="Calibri" panose="020F0502020204030204" pitchFamily="34" charset="0"/>
                <a:cs typeface="Arial" panose="020B0604020202020204" pitchFamily="34" charset="0"/>
              </a:rPr>
              <a:t>SGK-tr80)</a:t>
            </a:r>
            <a:endParaRPr lang="en-US" sz="2150" kern="1200" dirty="0">
              <a:solidFill>
                <a:srgbClr val="1F497D"/>
              </a:solidFill>
              <a:latin typeface="Arial" panose="020B0604020202020204" pitchFamily="34" charset="0"/>
              <a:ea typeface="Calibri" panose="020F0502020204030204" pitchFamily="34" charset="0"/>
              <a:cs typeface="Arial" panose="020B0604020202020204" pitchFamily="34" charset="0"/>
            </a:endParaRPr>
          </a:p>
        </p:txBody>
      </p:sp>
      <p:sp>
        <p:nvSpPr>
          <p:cNvPr id="31" name="Rectangle 30"/>
          <p:cNvSpPr/>
          <p:nvPr/>
        </p:nvSpPr>
        <p:spPr>
          <a:xfrm>
            <a:off x="1090186" y="796390"/>
            <a:ext cx="6908763" cy="1015663"/>
          </a:xfrm>
          <a:prstGeom prst="rect">
            <a:avLst/>
          </a:prstGeom>
        </p:spPr>
        <p:txBody>
          <a:bodyPr wrap="square">
            <a:spAutoFit/>
          </a:bodyPr>
          <a:lstStyle/>
          <a:p>
            <a:pPr algn="just">
              <a:lnSpc>
                <a:spcPct val="150000"/>
              </a:lnSpc>
            </a:pPr>
            <a:r>
              <a:rPr lang="vi-VN" sz="2000">
                <a:latin typeface="+mn-lt"/>
              </a:rPr>
              <a:t>Tìm các cặp đường thẳng song song trong Hình 4.10 và giải thích tại sao chúng song song với nhau.</a:t>
            </a:r>
            <a:endParaRPr lang="en-US" sz="2000">
              <a:latin typeface="+mn-lt"/>
            </a:endParaRPr>
          </a:p>
        </p:txBody>
      </p:sp>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130405" y="2008368"/>
            <a:ext cx="7214616" cy="2442002"/>
          </a:xfrm>
          <a:prstGeom prst="rect">
            <a:avLst/>
          </a:prstGeom>
        </p:spPr>
      </p:pic>
      <p:pic>
        <p:nvPicPr>
          <p:cNvPr id="43" name="Picture 42"/>
          <p:cNvPicPr>
            <a:picLocks noChangeAspect="1"/>
          </p:cNvPicPr>
          <p:nvPr/>
        </p:nvPicPr>
        <p:blipFill>
          <a:blip r:embed="rId4"/>
          <a:stretch>
            <a:fillRect/>
          </a:stretch>
        </p:blipFill>
        <p:spPr>
          <a:xfrm>
            <a:off x="218396" y="3992581"/>
            <a:ext cx="1008950" cy="780587"/>
          </a:xfrm>
          <a:prstGeom prst="rect">
            <a:avLst/>
          </a:prstGeom>
        </p:spPr>
      </p:pic>
      <p:pic>
        <p:nvPicPr>
          <p:cNvPr id="45" name="Picture 44"/>
          <p:cNvPicPr>
            <a:picLocks noChangeAspect="1"/>
          </p:cNvPicPr>
          <p:nvPr/>
        </p:nvPicPr>
        <p:blipFill>
          <a:blip r:embed="rId5"/>
          <a:stretch>
            <a:fillRect/>
          </a:stretch>
        </p:blipFill>
        <p:spPr>
          <a:xfrm>
            <a:off x="8220457" y="152663"/>
            <a:ext cx="786384" cy="843013"/>
          </a:xfrm>
          <a:prstGeom prst="rect">
            <a:avLst/>
          </a:prstGeom>
        </p:spPr>
      </p:pic>
    </p:spTree>
    <p:extLst>
      <p:ext uri="{BB962C8B-B14F-4D97-AF65-F5344CB8AC3E}">
        <p14:creationId xmlns:p14="http://schemas.microsoft.com/office/powerpoint/2010/main" val="4106596663"/>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strips(downLeft)">
                                      <p:cBhvr>
                                        <p:cTn id="12" dur="500"/>
                                        <p:tgtEl>
                                          <p:spTgt spid="31"/>
                                        </p:tgtEl>
                                      </p:cBhvr>
                                    </p:animEffect>
                                  </p:childTnLst>
                                </p:cTn>
                              </p:par>
                              <p:par>
                                <p:cTn id="13" presetID="18" presetClass="entr" presetSubtype="12"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strips(downLeft)">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210312" y="4773168"/>
            <a:ext cx="9509760" cy="598802"/>
          </a:xfrm>
          <a:prstGeom prst="rect">
            <a:avLst/>
          </a:prstGeom>
          <a:solidFill>
            <a:srgbClr val="C7EBF0"/>
          </a:solidFill>
          <a:ln>
            <a:solidFill>
              <a:srgbClr val="C7EB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89AE2"/>
              </a:solidFill>
              <a:effectLst/>
              <a:uLnTx/>
              <a:uFillTx/>
              <a:latin typeface="Arial"/>
              <a:ea typeface="+mn-ea"/>
              <a:cs typeface="+mn-cs"/>
              <a:sym typeface="Arial"/>
            </a:endParaRPr>
          </a:p>
        </p:txBody>
      </p:sp>
      <p:pic>
        <p:nvPicPr>
          <p:cNvPr id="2" name="Picture 1"/>
          <p:cNvPicPr>
            <a:picLocks noChangeAspect="1"/>
          </p:cNvPicPr>
          <p:nvPr/>
        </p:nvPicPr>
        <p:blipFill>
          <a:blip r:embed="rId2"/>
          <a:stretch>
            <a:fillRect/>
          </a:stretch>
        </p:blipFill>
        <p:spPr>
          <a:xfrm>
            <a:off x="381636" y="995676"/>
            <a:ext cx="3467760" cy="2807281"/>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4481567" y="1471767"/>
                <a:ext cx="4095165" cy="2102948"/>
              </a:xfrm>
              <a:prstGeom prst="rect">
                <a:avLst/>
              </a:prstGeom>
            </p:spPr>
            <p:txBody>
              <a:bodyPr wrap="square">
                <a:spAutoFit/>
              </a:bodyPr>
              <a:lstStyle/>
              <a:p>
                <a:pPr algn="just">
                  <a:lnSpc>
                    <a:spcPct val="150000"/>
                  </a:lnSpc>
                  <a:spcBef>
                    <a:spcPts val="600"/>
                  </a:spcBef>
                  <a:spcAft>
                    <a:spcPts val="800"/>
                  </a:spcAft>
                </a:pPr>
                <a:r>
                  <a:rPr lang="fr-FR" sz="2000" smtClean="0">
                    <a:latin typeface="+mn-lt"/>
                    <a:ea typeface="Calibri" panose="020F0502020204030204" pitchFamily="34" charset="0"/>
                    <a:cs typeface="Times New Roman" panose="02020603050405020304" pitchFamily="18" charset="0"/>
                  </a:rPr>
                  <a:t>a) Ta </a:t>
                </a:r>
                <a:r>
                  <a:rPr lang="fr-FR" sz="2000">
                    <a:latin typeface="+mn-lt"/>
                    <a:ea typeface="Calibri" panose="020F0502020204030204" pitchFamily="34" charset="0"/>
                    <a:cs typeface="Times New Roman" panose="02020603050405020304" pitchFamily="18" charset="0"/>
                  </a:rPr>
                  <a:t>có </a:t>
                </a:r>
                <a14:m>
                  <m:oMath xmlns:m="http://schemas.openxmlformats.org/officeDocument/2006/math">
                    <m:f>
                      <m:fPr>
                        <m:ctrlPr>
                          <a:rPr lang="en-US" sz="2000" i="1">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fr-FR" sz="2000" i="0">
                            <a:latin typeface="Cambria Math" panose="02040503050406030204" pitchFamily="18" charset="0"/>
                            <a:ea typeface="Calibri" panose="020F0502020204030204" pitchFamily="34" charset="0"/>
                            <a:cs typeface="Times New Roman" panose="02020603050405020304" pitchFamily="18" charset="0"/>
                          </a:rPr>
                          <m:t>EM</m:t>
                        </m:r>
                      </m:num>
                      <m:den>
                        <m:r>
                          <m:rPr>
                            <m:sty m:val="p"/>
                          </m:rPr>
                          <a:rPr lang="fr-FR" sz="2000" i="0">
                            <a:latin typeface="Cambria Math" panose="02040503050406030204" pitchFamily="18" charset="0"/>
                            <a:ea typeface="Calibri" panose="020F0502020204030204" pitchFamily="34" charset="0"/>
                            <a:cs typeface="Times New Roman" panose="02020603050405020304" pitchFamily="18" charset="0"/>
                          </a:rPr>
                          <m:t>EN</m:t>
                        </m:r>
                      </m:den>
                    </m:f>
                    <m:r>
                      <a:rPr lang="fr-FR" sz="2000" i="0">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a:latin typeface="Cambria Math" panose="02040503050406030204" pitchFamily="18" charset="0"/>
                            <a:ea typeface="Calibri" panose="020F0502020204030204" pitchFamily="34" charset="0"/>
                            <a:cs typeface="Times New Roman" panose="02020603050405020304" pitchFamily="18" charset="0"/>
                          </a:rPr>
                        </m:ctrlPr>
                      </m:fPr>
                      <m:num>
                        <m:r>
                          <a:rPr lang="fr-FR" sz="2000" i="0">
                            <a:latin typeface="Cambria Math" panose="02040503050406030204" pitchFamily="18" charset="0"/>
                            <a:ea typeface="Calibri" panose="020F0502020204030204" pitchFamily="34" charset="0"/>
                            <a:cs typeface="Times New Roman" panose="02020603050405020304" pitchFamily="18" charset="0"/>
                          </a:rPr>
                          <m:t>2</m:t>
                        </m:r>
                      </m:num>
                      <m:den>
                        <m:r>
                          <a:rPr lang="fr-FR" sz="2000" i="0">
                            <a:latin typeface="Cambria Math" panose="02040503050406030204" pitchFamily="18" charset="0"/>
                            <a:ea typeface="Calibri" panose="020F0502020204030204" pitchFamily="34" charset="0"/>
                            <a:cs typeface="Times New Roman" panose="02020603050405020304" pitchFamily="18" charset="0"/>
                          </a:rPr>
                          <m:t>3</m:t>
                        </m:r>
                      </m:den>
                    </m:f>
                    <m:r>
                      <a:rPr lang="fr-FR" sz="2000" i="0">
                        <a:latin typeface="Cambria Math" panose="02040503050406030204" pitchFamily="18" charset="0"/>
                        <a:ea typeface="Calibri" panose="020F0502020204030204" pitchFamily="34" charset="0"/>
                        <a:cs typeface="Times New Roman" panose="02020603050405020304" pitchFamily="18" charset="0"/>
                      </a:rPr>
                      <m:t> </m:t>
                    </m:r>
                    <m:r>
                      <a:rPr lang="en-US" sz="2000" b="0" i="0" smtClean="0">
                        <a:latin typeface="Cambria Math" panose="02040503050406030204" pitchFamily="18" charset="0"/>
                        <a:ea typeface="Calibri" panose="020F0502020204030204" pitchFamily="34" charset="0"/>
                        <a:cs typeface="Times New Roman" panose="02020603050405020304" pitchFamily="18" charset="0"/>
                      </a:rPr>
                      <m:t>; </m:t>
                    </m:r>
                    <m:f>
                      <m:fPr>
                        <m:ctrlPr>
                          <a:rPr lang="en-US" sz="2000" i="1">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fr-FR" sz="2000" i="0">
                            <a:latin typeface="Cambria Math" panose="02040503050406030204" pitchFamily="18" charset="0"/>
                            <a:ea typeface="Calibri" panose="020F0502020204030204" pitchFamily="34" charset="0"/>
                            <a:cs typeface="Times New Roman" panose="02020603050405020304" pitchFamily="18" charset="0"/>
                          </a:rPr>
                          <m:t>MF</m:t>
                        </m:r>
                      </m:num>
                      <m:den>
                        <m:r>
                          <m:rPr>
                            <m:sty m:val="p"/>
                          </m:rPr>
                          <a:rPr lang="fr-FR" sz="2000" i="0">
                            <a:latin typeface="Cambria Math" panose="02040503050406030204" pitchFamily="18" charset="0"/>
                            <a:ea typeface="Calibri" panose="020F0502020204030204" pitchFamily="34" charset="0"/>
                            <a:cs typeface="Times New Roman" panose="02020603050405020304" pitchFamily="18" charset="0"/>
                          </a:rPr>
                          <m:t>PF</m:t>
                        </m:r>
                      </m:den>
                    </m:f>
                    <m:r>
                      <a:rPr lang="fr-FR" sz="2000" i="0">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a:latin typeface="Cambria Math" panose="02040503050406030204" pitchFamily="18" charset="0"/>
                            <a:ea typeface="Calibri" panose="020F0502020204030204" pitchFamily="34" charset="0"/>
                            <a:cs typeface="Times New Roman" panose="02020603050405020304" pitchFamily="18" charset="0"/>
                          </a:rPr>
                        </m:ctrlPr>
                      </m:fPr>
                      <m:num>
                        <m:r>
                          <a:rPr lang="fr-FR" sz="2000" i="0">
                            <a:latin typeface="Cambria Math" panose="02040503050406030204" pitchFamily="18" charset="0"/>
                            <a:ea typeface="Calibri" panose="020F0502020204030204" pitchFamily="34" charset="0"/>
                            <a:cs typeface="Times New Roman" panose="02020603050405020304" pitchFamily="18" charset="0"/>
                          </a:rPr>
                          <m:t>3</m:t>
                        </m:r>
                      </m:num>
                      <m:den>
                        <m:r>
                          <a:rPr lang="fr-FR" sz="2000" i="0">
                            <a:latin typeface="Cambria Math" panose="02040503050406030204" pitchFamily="18" charset="0"/>
                            <a:ea typeface="Calibri" panose="020F0502020204030204" pitchFamily="34" charset="0"/>
                            <a:cs typeface="Times New Roman" panose="02020603050405020304" pitchFamily="18" charset="0"/>
                          </a:rPr>
                          <m:t>4,5</m:t>
                        </m:r>
                      </m:den>
                    </m:f>
                    <m:r>
                      <a:rPr lang="fr-FR" sz="2000" i="0">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a:latin typeface="Cambria Math" panose="02040503050406030204" pitchFamily="18" charset="0"/>
                            <a:ea typeface="Calibri" panose="020F0502020204030204" pitchFamily="34" charset="0"/>
                            <a:cs typeface="Times New Roman" panose="02020603050405020304" pitchFamily="18" charset="0"/>
                          </a:rPr>
                        </m:ctrlPr>
                      </m:fPr>
                      <m:num>
                        <m:r>
                          <a:rPr lang="fr-FR" sz="2000" i="0">
                            <a:latin typeface="Cambria Math" panose="02040503050406030204" pitchFamily="18" charset="0"/>
                            <a:ea typeface="Calibri" panose="020F0502020204030204" pitchFamily="34" charset="0"/>
                            <a:cs typeface="Times New Roman" panose="02020603050405020304" pitchFamily="18" charset="0"/>
                          </a:rPr>
                          <m:t>2</m:t>
                        </m:r>
                      </m:num>
                      <m:den>
                        <m:r>
                          <a:rPr lang="fr-FR" sz="2000" i="0">
                            <a:latin typeface="Cambria Math" panose="02040503050406030204" pitchFamily="18" charset="0"/>
                            <a:ea typeface="Calibri" panose="020F0502020204030204" pitchFamily="34" charset="0"/>
                            <a:cs typeface="Times New Roman" panose="02020603050405020304" pitchFamily="18" charset="0"/>
                          </a:rPr>
                          <m:t>3</m:t>
                        </m:r>
                      </m:den>
                    </m:f>
                  </m:oMath>
                </a14:m>
                <a:endParaRPr lang="en-US" sz="2000">
                  <a:effectLst/>
                  <a:latin typeface="+mn-lt"/>
                  <a:ea typeface="Arial" panose="020B0604020202020204" pitchFamily="34" charset="0"/>
                  <a:cs typeface="Times New Roman" panose="02020603050405020304" pitchFamily="18" charset="0"/>
                </a:endParaRPr>
              </a:p>
              <a:p>
                <a:pPr algn="just">
                  <a:lnSpc>
                    <a:spcPct val="150000"/>
                  </a:lnSpc>
                  <a:spcBef>
                    <a:spcPts val="600"/>
                  </a:spcBef>
                  <a:spcAft>
                    <a:spcPts val="800"/>
                  </a:spcAft>
                </a:pPr>
                <a:r>
                  <a:rPr lang="fr-FR" sz="2000">
                    <a:latin typeface="+mn-lt"/>
                    <a:ea typeface="Calibri" panose="020F0502020204030204" pitchFamily="34" charset="0"/>
                    <a:cs typeface="Times New Roman" panose="02020603050405020304" pitchFamily="18" charset="0"/>
                  </a:rPr>
                  <a:t>Vì </a:t>
                </a:r>
                <a14:m>
                  <m:oMath xmlns:m="http://schemas.openxmlformats.org/officeDocument/2006/math">
                    <m:f>
                      <m:fPr>
                        <m:ctrlPr>
                          <a:rPr lang="en-US" sz="2000" i="1">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fr-FR" sz="2000" i="0">
                            <a:latin typeface="Cambria Math" panose="02040503050406030204" pitchFamily="18" charset="0"/>
                            <a:ea typeface="Calibri" panose="020F0502020204030204" pitchFamily="34" charset="0"/>
                            <a:cs typeface="Times New Roman" panose="02020603050405020304" pitchFamily="18" charset="0"/>
                          </a:rPr>
                          <m:t>EM</m:t>
                        </m:r>
                      </m:num>
                      <m:den>
                        <m:r>
                          <m:rPr>
                            <m:sty m:val="p"/>
                          </m:rPr>
                          <a:rPr lang="fr-FR" sz="2000" i="0">
                            <a:latin typeface="Cambria Math" panose="02040503050406030204" pitchFamily="18" charset="0"/>
                            <a:ea typeface="Calibri" panose="020F0502020204030204" pitchFamily="34" charset="0"/>
                            <a:cs typeface="Times New Roman" panose="02020603050405020304" pitchFamily="18" charset="0"/>
                          </a:rPr>
                          <m:t>EN</m:t>
                        </m:r>
                      </m:den>
                    </m:f>
                    <m:r>
                      <a:rPr lang="fr-FR" sz="2000" i="0">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fr-FR" sz="2000" i="0">
                            <a:latin typeface="Cambria Math" panose="02040503050406030204" pitchFamily="18" charset="0"/>
                            <a:ea typeface="Calibri" panose="020F0502020204030204" pitchFamily="34" charset="0"/>
                            <a:cs typeface="Times New Roman" panose="02020603050405020304" pitchFamily="18" charset="0"/>
                          </a:rPr>
                          <m:t>MF</m:t>
                        </m:r>
                      </m:num>
                      <m:den>
                        <m:r>
                          <m:rPr>
                            <m:sty m:val="p"/>
                          </m:rPr>
                          <a:rPr lang="fr-FR" sz="2000" i="0">
                            <a:latin typeface="Cambria Math" panose="02040503050406030204" pitchFamily="18" charset="0"/>
                            <a:ea typeface="Calibri" panose="020F0502020204030204" pitchFamily="34" charset="0"/>
                            <a:cs typeface="Times New Roman" panose="02020603050405020304" pitchFamily="18" charset="0"/>
                          </a:rPr>
                          <m:t>PF</m:t>
                        </m:r>
                      </m:den>
                    </m:f>
                    <m:r>
                      <a:rPr lang="fr-FR" sz="2000" i="0">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a:latin typeface="Cambria Math" panose="02040503050406030204" pitchFamily="18" charset="0"/>
                            <a:ea typeface="Calibri" panose="020F0502020204030204" pitchFamily="34" charset="0"/>
                            <a:cs typeface="Times New Roman" panose="02020603050405020304" pitchFamily="18" charset="0"/>
                          </a:rPr>
                        </m:ctrlPr>
                      </m:fPr>
                      <m:num>
                        <m:r>
                          <a:rPr lang="fr-FR" sz="2000" i="0">
                            <a:latin typeface="Cambria Math" panose="02040503050406030204" pitchFamily="18" charset="0"/>
                            <a:ea typeface="Calibri" panose="020F0502020204030204" pitchFamily="34" charset="0"/>
                            <a:cs typeface="Times New Roman" panose="02020603050405020304" pitchFamily="18" charset="0"/>
                          </a:rPr>
                          <m:t>2</m:t>
                        </m:r>
                      </m:num>
                      <m:den>
                        <m:r>
                          <a:rPr lang="fr-FR" sz="2000" i="0">
                            <a:latin typeface="Cambria Math" panose="02040503050406030204" pitchFamily="18" charset="0"/>
                            <a:ea typeface="Calibri" panose="020F0502020204030204" pitchFamily="34" charset="0"/>
                            <a:cs typeface="Times New Roman" panose="02020603050405020304" pitchFamily="18" charset="0"/>
                          </a:rPr>
                          <m:t>3</m:t>
                        </m:r>
                      </m:den>
                    </m:f>
                  </m:oMath>
                </a14:m>
                <a:r>
                  <a:rPr lang="fr-FR" sz="2000">
                    <a:latin typeface="+mn-lt"/>
                    <a:ea typeface="Calibri" panose="020F0502020204030204" pitchFamily="34" charset="0"/>
                    <a:cs typeface="Times New Roman" panose="02020603050405020304" pitchFamily="18" charset="0"/>
                  </a:rPr>
                  <a:t>, E </a:t>
                </a:r>
                <a14:m>
                  <m:oMath xmlns:m="http://schemas.openxmlformats.org/officeDocument/2006/math">
                    <m:r>
                      <a:rPr lang="fr-FR" sz="2000" i="0">
                        <a:latin typeface="Cambria Math" panose="02040503050406030204" pitchFamily="18" charset="0"/>
                        <a:ea typeface="Calibri" panose="020F0502020204030204" pitchFamily="34" charset="0"/>
                        <a:cs typeface="Times New Roman" panose="02020603050405020304" pitchFamily="18" charset="0"/>
                      </a:rPr>
                      <m:t>∈</m:t>
                    </m:r>
                  </m:oMath>
                </a14:m>
                <a:r>
                  <a:rPr lang="fr-FR" sz="2000">
                    <a:latin typeface="+mn-lt"/>
                    <a:ea typeface="Calibri" panose="020F0502020204030204" pitchFamily="34" charset="0"/>
                    <a:cs typeface="Times New Roman" panose="02020603050405020304" pitchFamily="18" charset="0"/>
                  </a:rPr>
                  <a:t> MN, F </a:t>
                </a:r>
                <a14:m>
                  <m:oMath xmlns:m="http://schemas.openxmlformats.org/officeDocument/2006/math">
                    <m:r>
                      <a:rPr lang="fr-FR" sz="2000" i="0">
                        <a:latin typeface="Cambria Math" panose="02040503050406030204" pitchFamily="18" charset="0"/>
                        <a:ea typeface="Calibri" panose="020F0502020204030204" pitchFamily="34" charset="0"/>
                        <a:cs typeface="Times New Roman" panose="02020603050405020304" pitchFamily="18" charset="0"/>
                      </a:rPr>
                      <m:t>∈</m:t>
                    </m:r>
                  </m:oMath>
                </a14:m>
                <a:r>
                  <a:rPr lang="fr-FR" sz="2000">
                    <a:latin typeface="+mn-lt"/>
                    <a:ea typeface="Calibri" panose="020F0502020204030204" pitchFamily="34" charset="0"/>
                    <a:cs typeface="Times New Roman" panose="02020603050405020304" pitchFamily="18" charset="0"/>
                  </a:rPr>
                  <a:t> MP nên EF // MN (định lí Thalès đảo)</a:t>
                </a:r>
                <a:endParaRPr lang="en-US" sz="2000">
                  <a:effectLst/>
                  <a:latin typeface="+mn-lt"/>
                  <a:ea typeface="Arial" panose="020B060402020202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4481567" y="1471767"/>
                <a:ext cx="4095165" cy="2102948"/>
              </a:xfrm>
              <a:prstGeom prst="rect">
                <a:avLst/>
              </a:prstGeom>
              <a:blipFill>
                <a:blip r:embed="rId3"/>
                <a:stretch>
                  <a:fillRect l="-1488" r="-1637" b="-1739"/>
                </a:stretch>
              </a:blipFill>
            </p:spPr>
            <p:txBody>
              <a:bodyPr/>
              <a:lstStyle/>
              <a:p>
                <a:r>
                  <a:rPr lang="en-US">
                    <a:noFill/>
                  </a:rPr>
                  <a:t> </a:t>
                </a:r>
              </a:p>
            </p:txBody>
          </p:sp>
        </mc:Fallback>
      </mc:AlternateContent>
      <p:pic>
        <p:nvPicPr>
          <p:cNvPr id="5" name="Picture 4"/>
          <p:cNvPicPr>
            <a:picLocks noChangeAspect="1"/>
          </p:cNvPicPr>
          <p:nvPr/>
        </p:nvPicPr>
        <p:blipFill>
          <a:blip r:embed="rId4"/>
          <a:stretch>
            <a:fillRect/>
          </a:stretch>
        </p:blipFill>
        <p:spPr>
          <a:xfrm>
            <a:off x="8220457" y="152663"/>
            <a:ext cx="786384" cy="843013"/>
          </a:xfrm>
          <a:prstGeom prst="rect">
            <a:avLst/>
          </a:prstGeom>
        </p:spPr>
      </p:pic>
      <p:sp>
        <p:nvSpPr>
          <p:cNvPr id="22" name="Oval Callout 21"/>
          <p:cNvSpPr/>
          <p:nvPr/>
        </p:nvSpPr>
        <p:spPr>
          <a:xfrm>
            <a:off x="4055364" y="302989"/>
            <a:ext cx="978408" cy="469469"/>
          </a:xfrm>
          <a:prstGeom prst="wedgeEllipseCallout">
            <a:avLst>
              <a:gd name="adj1" fmla="val -21768"/>
              <a:gd name="adj2" fmla="val 41075"/>
            </a:avLst>
          </a:prstGeom>
          <a:solidFill>
            <a:schemeClr val="accent2">
              <a:lumMod val="40000"/>
              <a:lumOff val="60000"/>
            </a:schemeClr>
          </a:solidFill>
          <a:ln w="12700"/>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vi-VN" sz="2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sym typeface="Arial"/>
              </a:rPr>
              <a:t>Giải</a:t>
            </a:r>
            <a:endParaRPr kumimoji="0" lang="en-US" sz="2000" b="1" i="0" u="none" strike="noStrike" kern="1200" cap="none" spc="0" normalizeH="0" baseline="0" noProof="0" dirty="0">
              <a:ln>
                <a:noFill/>
              </a:ln>
              <a:solidFill>
                <a:prstClr val="black"/>
              </a:solidFill>
              <a:effectLst/>
              <a:uLnTx/>
              <a:uFillTx/>
              <a:latin typeface="Calibri"/>
              <a:ea typeface="+mn-ea"/>
              <a:cs typeface="+mn-cs"/>
              <a:sym typeface="Arial"/>
            </a:endParaRPr>
          </a:p>
        </p:txBody>
      </p:sp>
    </p:spTree>
    <p:extLst>
      <p:ext uri="{BB962C8B-B14F-4D97-AF65-F5344CB8AC3E}">
        <p14:creationId xmlns:p14="http://schemas.microsoft.com/office/powerpoint/2010/main" val="1503484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fade">
                                      <p:cBhvr>
                                        <p:cTn id="2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210312" y="4773168"/>
            <a:ext cx="9509760" cy="598802"/>
          </a:xfrm>
          <a:prstGeom prst="rect">
            <a:avLst/>
          </a:prstGeom>
          <a:solidFill>
            <a:srgbClr val="C7EBF0"/>
          </a:solidFill>
          <a:ln>
            <a:solidFill>
              <a:srgbClr val="C7EB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89AE2"/>
              </a:solidFill>
              <a:effectLst/>
              <a:uLnTx/>
              <a:uFillTx/>
              <a:latin typeface="Arial"/>
              <a:ea typeface="+mn-ea"/>
              <a:cs typeface="+mn-cs"/>
              <a:sym typeface="Arial"/>
            </a:endParaRPr>
          </a:p>
        </p:txBody>
      </p:sp>
      <p:sp>
        <p:nvSpPr>
          <p:cNvPr id="18" name="Oval Callout 17"/>
          <p:cNvSpPr/>
          <p:nvPr/>
        </p:nvSpPr>
        <p:spPr>
          <a:xfrm>
            <a:off x="4055364" y="302989"/>
            <a:ext cx="978408" cy="469469"/>
          </a:xfrm>
          <a:prstGeom prst="wedgeEllipseCallout">
            <a:avLst>
              <a:gd name="adj1" fmla="val -21768"/>
              <a:gd name="adj2" fmla="val 41075"/>
            </a:avLst>
          </a:prstGeom>
          <a:solidFill>
            <a:schemeClr val="accent2">
              <a:lumMod val="40000"/>
              <a:lumOff val="60000"/>
            </a:schemeClr>
          </a:solidFill>
          <a:ln w="12700"/>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vi-VN" sz="2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sym typeface="Arial"/>
              </a:rPr>
              <a:t>Giải</a:t>
            </a:r>
            <a:endParaRPr kumimoji="0" lang="en-US" sz="2000" b="1" i="0" u="none" strike="noStrike" kern="1200" cap="none" spc="0" normalizeH="0" baseline="0" noProof="0" dirty="0">
              <a:ln>
                <a:noFill/>
              </a:ln>
              <a:solidFill>
                <a:prstClr val="black"/>
              </a:solidFill>
              <a:effectLst/>
              <a:uLnTx/>
              <a:uFillTx/>
              <a:latin typeface="Calibri"/>
              <a:ea typeface="+mn-ea"/>
              <a:cs typeface="+mn-cs"/>
              <a:sym typeface="Arial"/>
            </a:endParaRPr>
          </a:p>
        </p:txBody>
      </p:sp>
      <mc:AlternateContent xmlns:mc="http://schemas.openxmlformats.org/markup-compatibility/2006" xmlns:a14="http://schemas.microsoft.com/office/drawing/2010/main">
        <mc:Choice Requires="a14">
          <p:sp>
            <p:nvSpPr>
              <p:cNvPr id="3" name="Rectangle 2"/>
              <p:cNvSpPr/>
              <p:nvPr/>
            </p:nvSpPr>
            <p:spPr>
              <a:xfrm>
                <a:off x="4197096" y="869545"/>
                <a:ext cx="4241809" cy="3746025"/>
              </a:xfrm>
              <a:prstGeom prst="rect">
                <a:avLst/>
              </a:prstGeom>
            </p:spPr>
            <p:txBody>
              <a:bodyPr wrap="square">
                <a:spAutoFit/>
              </a:bodyPr>
              <a:lstStyle/>
              <a:p>
                <a:pPr algn="just">
                  <a:lnSpc>
                    <a:spcPct val="150000"/>
                  </a:lnSpc>
                </a:pPr>
                <a:r>
                  <a:rPr lang="fr-FR" sz="2000">
                    <a:latin typeface="+mn-lt"/>
                    <a:ea typeface="Calibri" panose="020F0502020204030204" pitchFamily="34" charset="0"/>
                    <a:cs typeface="Times New Roman" panose="02020603050405020304" pitchFamily="18" charset="0"/>
                  </a:rPr>
                  <a:t>b) Ta có : </a:t>
                </a:r>
                <a14:m>
                  <m:oMath xmlns:m="http://schemas.openxmlformats.org/officeDocument/2006/math">
                    <m:f>
                      <m:fPr>
                        <m:ctrlPr>
                          <a:rPr lang="en-US" sz="2000" i="1">
                            <a:latin typeface="Cambria Math" panose="02040503050406030204" pitchFamily="18" charset="0"/>
                            <a:ea typeface="Calibri" panose="020F0502020204030204" pitchFamily="34" charset="0"/>
                            <a:cs typeface="Times New Roman" panose="02020603050405020304" pitchFamily="18" charset="0"/>
                          </a:rPr>
                        </m:ctrlPr>
                      </m:fPr>
                      <m:num>
                        <m:r>
                          <a:rPr lang="fr-FR" sz="2000" i="1">
                            <a:latin typeface="Cambria Math" panose="02040503050406030204" pitchFamily="18" charset="0"/>
                            <a:ea typeface="Calibri" panose="020F0502020204030204" pitchFamily="34" charset="0"/>
                            <a:cs typeface="Times New Roman" panose="02020603050405020304" pitchFamily="18" charset="0"/>
                          </a:rPr>
                          <m:t>𝐻𝐹</m:t>
                        </m:r>
                      </m:num>
                      <m:den>
                        <m:r>
                          <a:rPr lang="fr-FR" sz="2000" i="1">
                            <a:latin typeface="Cambria Math" panose="02040503050406030204" pitchFamily="18" charset="0"/>
                            <a:ea typeface="Calibri" panose="020F0502020204030204" pitchFamily="34" charset="0"/>
                            <a:cs typeface="Times New Roman" panose="02020603050405020304" pitchFamily="18" charset="0"/>
                          </a:rPr>
                          <m:t>𝐾𝐹</m:t>
                        </m:r>
                      </m:den>
                    </m:f>
                    <m:r>
                      <a:rPr lang="fr-FR" sz="2000" i="1">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a:latin typeface="Cambria Math" panose="02040503050406030204" pitchFamily="18" charset="0"/>
                            <a:ea typeface="Calibri" panose="020F0502020204030204" pitchFamily="34" charset="0"/>
                            <a:cs typeface="Times New Roman" panose="02020603050405020304" pitchFamily="18" charset="0"/>
                          </a:rPr>
                        </m:ctrlPr>
                      </m:fPr>
                      <m:num>
                        <m:r>
                          <a:rPr lang="fr-FR" sz="2000" i="1">
                            <a:latin typeface="Cambria Math" panose="02040503050406030204" pitchFamily="18" charset="0"/>
                            <a:ea typeface="Calibri" panose="020F0502020204030204" pitchFamily="34" charset="0"/>
                            <a:cs typeface="Times New Roman" panose="02020603050405020304" pitchFamily="18" charset="0"/>
                          </a:rPr>
                          <m:t>14</m:t>
                        </m:r>
                      </m:num>
                      <m:den>
                        <m:r>
                          <a:rPr lang="fr-FR" sz="2000" i="1">
                            <a:latin typeface="Cambria Math" panose="02040503050406030204" pitchFamily="18" charset="0"/>
                            <a:ea typeface="Calibri" panose="020F0502020204030204" pitchFamily="34" charset="0"/>
                            <a:cs typeface="Times New Roman" panose="02020603050405020304" pitchFamily="18" charset="0"/>
                          </a:rPr>
                          <m:t>12</m:t>
                        </m:r>
                      </m:den>
                    </m:f>
                    <m:r>
                      <a:rPr lang="fr-FR" sz="2000" i="1">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a:latin typeface="Cambria Math" panose="02040503050406030204" pitchFamily="18" charset="0"/>
                            <a:ea typeface="Calibri" panose="020F0502020204030204" pitchFamily="34" charset="0"/>
                            <a:cs typeface="Times New Roman" panose="02020603050405020304" pitchFamily="18" charset="0"/>
                          </a:rPr>
                        </m:ctrlPr>
                      </m:fPr>
                      <m:num>
                        <m:r>
                          <a:rPr lang="fr-FR" sz="2000" i="1">
                            <a:latin typeface="Cambria Math" panose="02040503050406030204" pitchFamily="18" charset="0"/>
                            <a:ea typeface="Calibri" panose="020F0502020204030204" pitchFamily="34" charset="0"/>
                            <a:cs typeface="Times New Roman" panose="02020603050405020304" pitchFamily="18" charset="0"/>
                          </a:rPr>
                          <m:t>7</m:t>
                        </m:r>
                      </m:num>
                      <m:den>
                        <m:r>
                          <a:rPr lang="fr-FR" sz="2000" i="1">
                            <a:latin typeface="Cambria Math" panose="02040503050406030204" pitchFamily="18" charset="0"/>
                            <a:ea typeface="Calibri" panose="020F0502020204030204" pitchFamily="34" charset="0"/>
                            <a:cs typeface="Times New Roman" panose="02020603050405020304" pitchFamily="18" charset="0"/>
                          </a:rPr>
                          <m:t>6</m:t>
                        </m:r>
                      </m:den>
                    </m:f>
                    <m:r>
                      <a:rPr lang="fr-FR" sz="2000" i="1">
                        <a:latin typeface="Cambria Math" panose="02040503050406030204" pitchFamily="18" charset="0"/>
                        <a:ea typeface="Calibri" panose="020F0502020204030204" pitchFamily="34" charset="0"/>
                        <a:cs typeface="Times New Roman" panose="02020603050405020304" pitchFamily="18" charset="0"/>
                      </a:rPr>
                      <m:t> </m:t>
                    </m:r>
                  </m:oMath>
                </a14:m>
                <a:r>
                  <a:rPr lang="fr-FR" sz="2000">
                    <a:latin typeface="+mn-lt"/>
                    <a:ea typeface="Calibri" panose="020F0502020204030204" pitchFamily="34" charset="0"/>
                    <a:cs typeface="Times New Roman" panose="02020603050405020304" pitchFamily="18" charset="0"/>
                  </a:rPr>
                  <a:t>; </a:t>
                </a:r>
                <a14:m>
                  <m:oMath xmlns:m="http://schemas.openxmlformats.org/officeDocument/2006/math">
                    <m:f>
                      <m:fPr>
                        <m:ctrlPr>
                          <a:rPr lang="en-US" sz="2000" i="1">
                            <a:latin typeface="Cambria Math" panose="02040503050406030204" pitchFamily="18" charset="0"/>
                            <a:ea typeface="Calibri" panose="020F0502020204030204" pitchFamily="34" charset="0"/>
                            <a:cs typeface="Times New Roman" panose="02020603050405020304" pitchFamily="18" charset="0"/>
                          </a:rPr>
                        </m:ctrlPr>
                      </m:fPr>
                      <m:num>
                        <m:r>
                          <a:rPr lang="fr-FR" sz="2000" i="1">
                            <a:latin typeface="Cambria Math" panose="02040503050406030204" pitchFamily="18" charset="0"/>
                            <a:ea typeface="Calibri" panose="020F0502020204030204" pitchFamily="34" charset="0"/>
                            <a:cs typeface="Times New Roman" panose="02020603050405020304" pitchFamily="18" charset="0"/>
                          </a:rPr>
                          <m:t>𝐻𝑀</m:t>
                        </m:r>
                      </m:num>
                      <m:den>
                        <m:r>
                          <a:rPr lang="fr-FR" sz="2000" i="1">
                            <a:latin typeface="Cambria Math" panose="02040503050406030204" pitchFamily="18" charset="0"/>
                            <a:ea typeface="Calibri" panose="020F0502020204030204" pitchFamily="34" charset="0"/>
                            <a:cs typeface="Times New Roman" panose="02020603050405020304" pitchFamily="18" charset="0"/>
                          </a:rPr>
                          <m:t>𝑀𝑄</m:t>
                        </m:r>
                      </m:den>
                    </m:f>
                    <m:r>
                      <a:rPr lang="fr-FR" sz="2000" i="1">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a:latin typeface="Cambria Math" panose="02040503050406030204" pitchFamily="18" charset="0"/>
                            <a:ea typeface="Calibri" panose="020F0502020204030204" pitchFamily="34" charset="0"/>
                            <a:cs typeface="Times New Roman" panose="02020603050405020304" pitchFamily="18" charset="0"/>
                          </a:rPr>
                        </m:ctrlPr>
                      </m:fPr>
                      <m:num>
                        <m:r>
                          <a:rPr lang="fr-FR" sz="2000" i="1">
                            <a:latin typeface="Cambria Math" panose="02040503050406030204" pitchFamily="18" charset="0"/>
                            <a:ea typeface="Calibri" panose="020F0502020204030204" pitchFamily="34" charset="0"/>
                            <a:cs typeface="Times New Roman" panose="02020603050405020304" pitchFamily="18" charset="0"/>
                          </a:rPr>
                          <m:t>15</m:t>
                        </m:r>
                      </m:num>
                      <m:den>
                        <m:r>
                          <a:rPr lang="fr-FR" sz="2000" i="1">
                            <a:latin typeface="Cambria Math" panose="02040503050406030204" pitchFamily="18" charset="0"/>
                            <a:ea typeface="Calibri" panose="020F0502020204030204" pitchFamily="34" charset="0"/>
                            <a:cs typeface="Times New Roman" panose="02020603050405020304" pitchFamily="18" charset="0"/>
                          </a:rPr>
                          <m:t>10</m:t>
                        </m:r>
                      </m:den>
                    </m:f>
                    <m:r>
                      <a:rPr lang="fr-FR" sz="2000" i="1">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a:latin typeface="Cambria Math" panose="02040503050406030204" pitchFamily="18" charset="0"/>
                            <a:ea typeface="Calibri" panose="020F0502020204030204" pitchFamily="34" charset="0"/>
                            <a:cs typeface="Times New Roman" panose="02020603050405020304" pitchFamily="18" charset="0"/>
                          </a:rPr>
                        </m:ctrlPr>
                      </m:fPr>
                      <m:num>
                        <m:r>
                          <a:rPr lang="fr-FR" sz="2000" i="1">
                            <a:latin typeface="Cambria Math" panose="02040503050406030204" pitchFamily="18" charset="0"/>
                            <a:ea typeface="Calibri" panose="020F0502020204030204" pitchFamily="34" charset="0"/>
                            <a:cs typeface="Times New Roman" panose="02020603050405020304" pitchFamily="18" charset="0"/>
                          </a:rPr>
                          <m:t>3</m:t>
                        </m:r>
                      </m:num>
                      <m:den>
                        <m:r>
                          <a:rPr lang="fr-FR" sz="2000" i="1">
                            <a:latin typeface="Cambria Math" panose="02040503050406030204" pitchFamily="18" charset="0"/>
                            <a:ea typeface="Calibri" panose="020F0502020204030204" pitchFamily="34" charset="0"/>
                            <a:cs typeface="Times New Roman" panose="02020603050405020304" pitchFamily="18" charset="0"/>
                          </a:rPr>
                          <m:t>2</m:t>
                        </m:r>
                      </m:den>
                    </m:f>
                  </m:oMath>
                </a14:m>
                <a:endParaRPr lang="en-US" sz="2000">
                  <a:effectLst/>
                  <a:latin typeface="+mn-lt"/>
                  <a:ea typeface="Arial" panose="020B0604020202020204" pitchFamily="34" charset="0"/>
                  <a:cs typeface="Times New Roman" panose="02020603050405020304" pitchFamily="18" charset="0"/>
                </a:endParaRPr>
              </a:p>
              <a:p>
                <a:pPr algn="just">
                  <a:lnSpc>
                    <a:spcPct val="150000"/>
                  </a:lnSpc>
                </a:pPr>
                <a:r>
                  <a:rPr lang="fr-FR" sz="2000">
                    <a:latin typeface="+mn-lt"/>
                    <a:ea typeface="Calibri" panose="020F0502020204030204" pitchFamily="34" charset="0"/>
                    <a:cs typeface="Times New Roman" panose="02020603050405020304" pitchFamily="18" charset="0"/>
                  </a:rPr>
                  <a:t>Vì </a:t>
                </a:r>
                <a14:m>
                  <m:oMath xmlns:m="http://schemas.openxmlformats.org/officeDocument/2006/math">
                    <m:f>
                      <m:fPr>
                        <m:ctrlPr>
                          <a:rPr lang="en-US" sz="2000" i="1">
                            <a:latin typeface="Cambria Math" panose="02040503050406030204" pitchFamily="18" charset="0"/>
                            <a:ea typeface="Calibri" panose="020F0502020204030204" pitchFamily="34" charset="0"/>
                            <a:cs typeface="Times New Roman" panose="02020603050405020304" pitchFamily="18" charset="0"/>
                          </a:rPr>
                        </m:ctrlPr>
                      </m:fPr>
                      <m:num>
                        <m:r>
                          <a:rPr lang="fr-FR" sz="2000" i="1">
                            <a:latin typeface="Cambria Math" panose="02040503050406030204" pitchFamily="18" charset="0"/>
                            <a:ea typeface="Calibri" panose="020F0502020204030204" pitchFamily="34" charset="0"/>
                            <a:cs typeface="Times New Roman" panose="02020603050405020304" pitchFamily="18" charset="0"/>
                          </a:rPr>
                          <m:t>7</m:t>
                        </m:r>
                      </m:num>
                      <m:den>
                        <m:r>
                          <a:rPr lang="fr-FR" sz="2000" i="1">
                            <a:latin typeface="Cambria Math" panose="02040503050406030204" pitchFamily="18" charset="0"/>
                            <a:ea typeface="Calibri" panose="020F0502020204030204" pitchFamily="34" charset="0"/>
                            <a:cs typeface="Times New Roman" panose="02020603050405020304" pitchFamily="18" charset="0"/>
                          </a:rPr>
                          <m:t>6</m:t>
                        </m:r>
                      </m:den>
                    </m:f>
                    <m:r>
                      <a:rPr lang="fr-FR" sz="2000" i="1">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a:latin typeface="Cambria Math" panose="02040503050406030204" pitchFamily="18" charset="0"/>
                            <a:ea typeface="Calibri" panose="020F0502020204030204" pitchFamily="34" charset="0"/>
                            <a:cs typeface="Times New Roman" panose="02020603050405020304" pitchFamily="18" charset="0"/>
                          </a:rPr>
                        </m:ctrlPr>
                      </m:fPr>
                      <m:num>
                        <m:r>
                          <a:rPr lang="fr-FR" sz="2000" i="1">
                            <a:latin typeface="Cambria Math" panose="02040503050406030204" pitchFamily="18" charset="0"/>
                            <a:ea typeface="Calibri" panose="020F0502020204030204" pitchFamily="34" charset="0"/>
                            <a:cs typeface="Times New Roman" panose="02020603050405020304" pitchFamily="18" charset="0"/>
                          </a:rPr>
                          <m:t>3</m:t>
                        </m:r>
                      </m:num>
                      <m:den>
                        <m:r>
                          <a:rPr lang="fr-FR" sz="2000" i="1">
                            <a:latin typeface="Cambria Math" panose="02040503050406030204" pitchFamily="18" charset="0"/>
                            <a:ea typeface="Calibri" panose="020F0502020204030204" pitchFamily="34" charset="0"/>
                            <a:cs typeface="Times New Roman" panose="02020603050405020304" pitchFamily="18" charset="0"/>
                          </a:rPr>
                          <m:t>2</m:t>
                        </m:r>
                      </m:den>
                    </m:f>
                    <m:r>
                      <a:rPr lang="fr-FR" sz="2000" i="1">
                        <a:latin typeface="Cambria Math" panose="02040503050406030204" pitchFamily="18" charset="0"/>
                        <a:ea typeface="Calibri" panose="020F0502020204030204" pitchFamily="34" charset="0"/>
                        <a:cs typeface="Times New Roman" panose="02020603050405020304" pitchFamily="18" charset="0"/>
                      </a:rPr>
                      <m:t>→</m:t>
                    </m:r>
                  </m:oMath>
                </a14:m>
                <a:r>
                  <a:rPr lang="fr-FR" sz="2000">
                    <a:latin typeface="+mn-lt"/>
                    <a:ea typeface="Calibri" panose="020F0502020204030204" pitchFamily="34" charset="0"/>
                    <a:cs typeface="Times New Roman" panose="02020603050405020304" pitchFamily="18" charset="0"/>
                  </a:rPr>
                  <a:t> </a:t>
                </a:r>
                <a14:m>
                  <m:oMath xmlns:m="http://schemas.openxmlformats.org/officeDocument/2006/math">
                    <m:f>
                      <m:fPr>
                        <m:ctrlPr>
                          <a:rPr lang="en-US" sz="2000" i="1">
                            <a:latin typeface="Cambria Math" panose="02040503050406030204" pitchFamily="18" charset="0"/>
                            <a:ea typeface="Calibri" panose="020F0502020204030204" pitchFamily="34" charset="0"/>
                            <a:cs typeface="Times New Roman" panose="02020603050405020304" pitchFamily="18" charset="0"/>
                          </a:rPr>
                        </m:ctrlPr>
                      </m:fPr>
                      <m:num>
                        <m:r>
                          <a:rPr lang="fr-FR" sz="2000" i="1">
                            <a:latin typeface="Cambria Math" panose="02040503050406030204" pitchFamily="18" charset="0"/>
                            <a:ea typeface="Calibri" panose="020F0502020204030204" pitchFamily="34" charset="0"/>
                            <a:cs typeface="Times New Roman" panose="02020603050405020304" pitchFamily="18" charset="0"/>
                          </a:rPr>
                          <m:t>𝐻𝐹</m:t>
                        </m:r>
                      </m:num>
                      <m:den>
                        <m:r>
                          <a:rPr lang="fr-FR" sz="2000" i="1">
                            <a:latin typeface="Cambria Math" panose="02040503050406030204" pitchFamily="18" charset="0"/>
                            <a:ea typeface="Calibri" panose="020F0502020204030204" pitchFamily="34" charset="0"/>
                            <a:cs typeface="Times New Roman" panose="02020603050405020304" pitchFamily="18" charset="0"/>
                          </a:rPr>
                          <m:t>𝐾𝐹</m:t>
                        </m:r>
                      </m:den>
                    </m:f>
                    <m:r>
                      <a:rPr lang="fr-FR" sz="2000" i="1">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a:latin typeface="Cambria Math" panose="02040503050406030204" pitchFamily="18" charset="0"/>
                            <a:ea typeface="Calibri" panose="020F0502020204030204" pitchFamily="34" charset="0"/>
                            <a:cs typeface="Times New Roman" panose="02020603050405020304" pitchFamily="18" charset="0"/>
                          </a:rPr>
                        </m:ctrlPr>
                      </m:fPr>
                      <m:num>
                        <m:r>
                          <a:rPr lang="fr-FR" sz="2000" i="1">
                            <a:latin typeface="Cambria Math" panose="02040503050406030204" pitchFamily="18" charset="0"/>
                            <a:ea typeface="Calibri" panose="020F0502020204030204" pitchFamily="34" charset="0"/>
                            <a:cs typeface="Times New Roman" panose="02020603050405020304" pitchFamily="18" charset="0"/>
                          </a:rPr>
                          <m:t>𝐻𝑀</m:t>
                        </m:r>
                      </m:num>
                      <m:den>
                        <m:r>
                          <a:rPr lang="fr-FR" sz="2000" i="1">
                            <a:latin typeface="Cambria Math" panose="02040503050406030204" pitchFamily="18" charset="0"/>
                            <a:ea typeface="Calibri" panose="020F0502020204030204" pitchFamily="34" charset="0"/>
                            <a:cs typeface="Times New Roman" panose="02020603050405020304" pitchFamily="18" charset="0"/>
                          </a:rPr>
                          <m:t>𝑀𝑄</m:t>
                        </m:r>
                      </m:den>
                    </m:f>
                  </m:oMath>
                </a14:m>
                <a:r>
                  <a:rPr lang="fr-FR" sz="2000">
                    <a:latin typeface="+mn-lt"/>
                    <a:ea typeface="Calibri" panose="020F0502020204030204" pitchFamily="34" charset="0"/>
                    <a:cs typeface="Times New Roman" panose="02020603050405020304" pitchFamily="18" charset="0"/>
                  </a:rPr>
                  <a:t> nên MF không song song với KQ</a:t>
                </a:r>
                <a:endParaRPr lang="en-US" sz="2000">
                  <a:effectLst/>
                  <a:latin typeface="+mn-lt"/>
                  <a:ea typeface="Arial" panose="020B0604020202020204" pitchFamily="34" charset="0"/>
                  <a:cs typeface="Times New Roman" panose="02020603050405020304" pitchFamily="18" charset="0"/>
                </a:endParaRPr>
              </a:p>
              <a:p>
                <a:pPr algn="just">
                  <a:lnSpc>
                    <a:spcPct val="150000"/>
                  </a:lnSpc>
                </a:pPr>
                <a:r>
                  <a:rPr lang="fr-FR" sz="2000">
                    <a:latin typeface="+mn-lt"/>
                    <a:ea typeface="Calibri" panose="020F0502020204030204" pitchFamily="34" charset="0"/>
                    <a:cs typeface="Times New Roman" panose="02020603050405020304" pitchFamily="18" charset="0"/>
                  </a:rPr>
                  <a:t>Ta có </a:t>
                </a:r>
                <a14:m>
                  <m:oMath xmlns:m="http://schemas.openxmlformats.org/officeDocument/2006/math">
                    <m:f>
                      <m:fPr>
                        <m:ctrlPr>
                          <a:rPr lang="en-US" sz="2000" i="1">
                            <a:latin typeface="Cambria Math" panose="02040503050406030204" pitchFamily="18" charset="0"/>
                            <a:ea typeface="Calibri" panose="020F0502020204030204" pitchFamily="34" charset="0"/>
                            <a:cs typeface="Times New Roman" panose="02020603050405020304" pitchFamily="18" charset="0"/>
                          </a:rPr>
                        </m:ctrlPr>
                      </m:fPr>
                      <m:num>
                        <m:r>
                          <a:rPr lang="fr-FR" sz="2000" i="1">
                            <a:latin typeface="Cambria Math" panose="02040503050406030204" pitchFamily="18" charset="0"/>
                            <a:ea typeface="Calibri" panose="020F0502020204030204" pitchFamily="34" charset="0"/>
                            <a:cs typeface="Times New Roman" panose="02020603050405020304" pitchFamily="18" charset="0"/>
                          </a:rPr>
                          <m:t>𝑀𝑄</m:t>
                        </m:r>
                      </m:num>
                      <m:den>
                        <m:r>
                          <a:rPr lang="fr-FR" sz="2000" i="1">
                            <a:latin typeface="Cambria Math" panose="02040503050406030204" pitchFamily="18" charset="0"/>
                            <a:ea typeface="Calibri" panose="020F0502020204030204" pitchFamily="34" charset="0"/>
                            <a:cs typeface="Times New Roman" panose="02020603050405020304" pitchFamily="18" charset="0"/>
                          </a:rPr>
                          <m:t>𝑀𝐻</m:t>
                        </m:r>
                      </m:den>
                    </m:f>
                    <m:r>
                      <a:rPr lang="fr-FR" sz="2000" i="1">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a:latin typeface="Cambria Math" panose="02040503050406030204" pitchFamily="18" charset="0"/>
                            <a:ea typeface="Calibri" panose="020F0502020204030204" pitchFamily="34" charset="0"/>
                            <a:cs typeface="Times New Roman" panose="02020603050405020304" pitchFamily="18" charset="0"/>
                          </a:rPr>
                        </m:ctrlPr>
                      </m:fPr>
                      <m:num>
                        <m:r>
                          <a:rPr lang="fr-FR" sz="2000" i="1">
                            <a:latin typeface="Cambria Math" panose="02040503050406030204" pitchFamily="18" charset="0"/>
                            <a:ea typeface="Calibri" panose="020F0502020204030204" pitchFamily="34" charset="0"/>
                            <a:cs typeface="Times New Roman" panose="02020603050405020304" pitchFamily="18" charset="0"/>
                          </a:rPr>
                          <m:t>10</m:t>
                        </m:r>
                      </m:num>
                      <m:den>
                        <m:r>
                          <a:rPr lang="fr-FR" sz="2000" i="1">
                            <a:latin typeface="Cambria Math" panose="02040503050406030204" pitchFamily="18" charset="0"/>
                            <a:ea typeface="Calibri" panose="020F0502020204030204" pitchFamily="34" charset="0"/>
                            <a:cs typeface="Times New Roman" panose="02020603050405020304" pitchFamily="18" charset="0"/>
                          </a:rPr>
                          <m:t>15</m:t>
                        </m:r>
                      </m:den>
                    </m:f>
                    <m:r>
                      <a:rPr lang="fr-FR" sz="2000" i="1">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a:latin typeface="Cambria Math" panose="02040503050406030204" pitchFamily="18" charset="0"/>
                            <a:ea typeface="Calibri" panose="020F0502020204030204" pitchFamily="34" charset="0"/>
                            <a:cs typeface="Times New Roman" panose="02020603050405020304" pitchFamily="18" charset="0"/>
                          </a:rPr>
                        </m:ctrlPr>
                      </m:fPr>
                      <m:num>
                        <m:r>
                          <a:rPr lang="fr-FR" sz="2000" i="1">
                            <a:latin typeface="Cambria Math" panose="02040503050406030204" pitchFamily="18" charset="0"/>
                            <a:ea typeface="Calibri" panose="020F0502020204030204" pitchFamily="34" charset="0"/>
                            <a:cs typeface="Times New Roman" panose="02020603050405020304" pitchFamily="18" charset="0"/>
                          </a:rPr>
                          <m:t>2</m:t>
                        </m:r>
                      </m:num>
                      <m:den>
                        <m:r>
                          <a:rPr lang="fr-FR" sz="2000" i="1">
                            <a:latin typeface="Cambria Math" panose="02040503050406030204" pitchFamily="18" charset="0"/>
                            <a:ea typeface="Calibri" panose="020F0502020204030204" pitchFamily="34" charset="0"/>
                            <a:cs typeface="Times New Roman" panose="02020603050405020304" pitchFamily="18" charset="0"/>
                          </a:rPr>
                          <m:t>3</m:t>
                        </m:r>
                      </m:den>
                    </m:f>
                    <m:r>
                      <a:rPr lang="fr-FR" sz="2000" i="1">
                        <a:latin typeface="Cambria Math" panose="02040503050406030204" pitchFamily="18" charset="0"/>
                        <a:ea typeface="Calibri" panose="020F0502020204030204" pitchFamily="34" charset="0"/>
                        <a:cs typeface="Times New Roman" panose="02020603050405020304" pitchFamily="18" charset="0"/>
                      </a:rPr>
                      <m:t> </m:t>
                    </m:r>
                  </m:oMath>
                </a14:m>
                <a:r>
                  <a:rPr lang="fr-FR" sz="2000">
                    <a:latin typeface="+mn-lt"/>
                    <a:ea typeface="Calibri" panose="020F0502020204030204" pitchFamily="34" charset="0"/>
                    <a:cs typeface="Times New Roman" panose="02020603050405020304" pitchFamily="18" charset="0"/>
                  </a:rPr>
                  <a:t>; </a:t>
                </a:r>
                <a14:m>
                  <m:oMath xmlns:m="http://schemas.openxmlformats.org/officeDocument/2006/math">
                    <m:f>
                      <m:fPr>
                        <m:ctrlPr>
                          <a:rPr lang="en-US" sz="2000" i="1">
                            <a:latin typeface="Cambria Math" panose="02040503050406030204" pitchFamily="18" charset="0"/>
                            <a:ea typeface="Calibri" panose="020F0502020204030204" pitchFamily="34" charset="0"/>
                            <a:cs typeface="Times New Roman" panose="02020603050405020304" pitchFamily="18" charset="0"/>
                          </a:rPr>
                        </m:ctrlPr>
                      </m:fPr>
                      <m:num>
                        <m:r>
                          <a:rPr lang="fr-FR" sz="2000" i="1">
                            <a:latin typeface="Cambria Math" panose="02040503050406030204" pitchFamily="18" charset="0"/>
                            <a:ea typeface="Calibri" panose="020F0502020204030204" pitchFamily="34" charset="0"/>
                            <a:cs typeface="Times New Roman" panose="02020603050405020304" pitchFamily="18" charset="0"/>
                          </a:rPr>
                          <m:t>𝐸𝑄</m:t>
                        </m:r>
                      </m:num>
                      <m:den>
                        <m:r>
                          <a:rPr lang="fr-FR" sz="2000" i="1">
                            <a:latin typeface="Cambria Math" panose="02040503050406030204" pitchFamily="18" charset="0"/>
                            <a:ea typeface="Calibri" panose="020F0502020204030204" pitchFamily="34" charset="0"/>
                            <a:cs typeface="Times New Roman" panose="02020603050405020304" pitchFamily="18" charset="0"/>
                          </a:rPr>
                          <m:t>𝐸𝐾</m:t>
                        </m:r>
                      </m:den>
                    </m:f>
                    <m:r>
                      <a:rPr lang="fr-FR" sz="2000" i="1">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a:latin typeface="Cambria Math" panose="02040503050406030204" pitchFamily="18" charset="0"/>
                            <a:ea typeface="Calibri" panose="020F0502020204030204" pitchFamily="34" charset="0"/>
                            <a:cs typeface="Times New Roman" panose="02020603050405020304" pitchFamily="18" charset="0"/>
                          </a:rPr>
                        </m:ctrlPr>
                      </m:fPr>
                      <m:num>
                        <m:r>
                          <a:rPr lang="fr-FR" sz="2000" i="1">
                            <a:latin typeface="Cambria Math" panose="02040503050406030204" pitchFamily="18" charset="0"/>
                            <a:ea typeface="Calibri" panose="020F0502020204030204" pitchFamily="34" charset="0"/>
                            <a:cs typeface="Times New Roman" panose="02020603050405020304" pitchFamily="18" charset="0"/>
                          </a:rPr>
                          <m:t>12</m:t>
                        </m:r>
                      </m:num>
                      <m:den>
                        <m:r>
                          <a:rPr lang="fr-FR" sz="2000" i="1">
                            <a:latin typeface="Cambria Math" panose="02040503050406030204" pitchFamily="18" charset="0"/>
                            <a:ea typeface="Calibri" panose="020F0502020204030204" pitchFamily="34" charset="0"/>
                            <a:cs typeface="Times New Roman" panose="02020603050405020304" pitchFamily="18" charset="0"/>
                          </a:rPr>
                          <m:t>18</m:t>
                        </m:r>
                      </m:den>
                    </m:f>
                    <m:r>
                      <a:rPr lang="fr-FR" sz="2000" i="1">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a:latin typeface="Cambria Math" panose="02040503050406030204" pitchFamily="18" charset="0"/>
                            <a:ea typeface="Calibri" panose="020F0502020204030204" pitchFamily="34" charset="0"/>
                            <a:cs typeface="Times New Roman" panose="02020603050405020304" pitchFamily="18" charset="0"/>
                          </a:rPr>
                        </m:ctrlPr>
                      </m:fPr>
                      <m:num>
                        <m:r>
                          <a:rPr lang="fr-FR" sz="2000" i="1">
                            <a:latin typeface="Cambria Math" panose="02040503050406030204" pitchFamily="18" charset="0"/>
                            <a:ea typeface="Calibri" panose="020F0502020204030204" pitchFamily="34" charset="0"/>
                            <a:cs typeface="Times New Roman" panose="02020603050405020304" pitchFamily="18" charset="0"/>
                          </a:rPr>
                          <m:t>2</m:t>
                        </m:r>
                      </m:num>
                      <m:den>
                        <m:r>
                          <a:rPr lang="fr-FR" sz="2000" i="1">
                            <a:latin typeface="Cambria Math" panose="02040503050406030204" pitchFamily="18" charset="0"/>
                            <a:ea typeface="Calibri" panose="020F0502020204030204" pitchFamily="34" charset="0"/>
                            <a:cs typeface="Times New Roman" panose="02020603050405020304" pitchFamily="18" charset="0"/>
                          </a:rPr>
                          <m:t>3</m:t>
                        </m:r>
                      </m:den>
                    </m:f>
                  </m:oMath>
                </a14:m>
                <a:endParaRPr lang="en-US" sz="2000">
                  <a:effectLst/>
                  <a:latin typeface="+mn-lt"/>
                  <a:ea typeface="Arial" panose="020B0604020202020204" pitchFamily="34" charset="0"/>
                  <a:cs typeface="Times New Roman" panose="02020603050405020304" pitchFamily="18" charset="0"/>
                </a:endParaRPr>
              </a:p>
              <a:p>
                <a:pPr algn="just">
                  <a:lnSpc>
                    <a:spcPct val="150000"/>
                  </a:lnSpc>
                </a:pPr>
                <a:r>
                  <a:rPr lang="fr-FR" sz="2000">
                    <a:latin typeface="+mn-lt"/>
                    <a:ea typeface="Calibri" panose="020F0502020204030204" pitchFamily="34" charset="0"/>
                    <a:cs typeface="Times New Roman" panose="02020603050405020304" pitchFamily="18" charset="0"/>
                  </a:rPr>
                  <a:t>Vì </a:t>
                </a:r>
                <a14:m>
                  <m:oMath xmlns:m="http://schemas.openxmlformats.org/officeDocument/2006/math">
                    <m:f>
                      <m:fPr>
                        <m:ctrlPr>
                          <a:rPr lang="en-US" sz="2000" i="1">
                            <a:latin typeface="Cambria Math" panose="02040503050406030204" pitchFamily="18" charset="0"/>
                            <a:ea typeface="Calibri" panose="020F0502020204030204" pitchFamily="34" charset="0"/>
                            <a:cs typeface="Times New Roman" panose="02020603050405020304" pitchFamily="18" charset="0"/>
                          </a:rPr>
                        </m:ctrlPr>
                      </m:fPr>
                      <m:num>
                        <m:r>
                          <a:rPr lang="fr-FR" sz="2000" i="1">
                            <a:latin typeface="Cambria Math" panose="02040503050406030204" pitchFamily="18" charset="0"/>
                            <a:ea typeface="Calibri" panose="020F0502020204030204" pitchFamily="34" charset="0"/>
                            <a:cs typeface="Times New Roman" panose="02020603050405020304" pitchFamily="18" charset="0"/>
                          </a:rPr>
                          <m:t>𝑀𝑄</m:t>
                        </m:r>
                      </m:num>
                      <m:den>
                        <m:r>
                          <a:rPr lang="fr-FR" sz="2000" i="1">
                            <a:latin typeface="Cambria Math" panose="02040503050406030204" pitchFamily="18" charset="0"/>
                            <a:ea typeface="Calibri" panose="020F0502020204030204" pitchFamily="34" charset="0"/>
                            <a:cs typeface="Times New Roman" panose="02020603050405020304" pitchFamily="18" charset="0"/>
                          </a:rPr>
                          <m:t>𝑀𝐻</m:t>
                        </m:r>
                      </m:den>
                    </m:f>
                    <m:r>
                      <a:rPr lang="fr-FR" sz="2000" i="1">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a:latin typeface="Cambria Math" panose="02040503050406030204" pitchFamily="18" charset="0"/>
                            <a:ea typeface="Calibri" panose="020F0502020204030204" pitchFamily="34" charset="0"/>
                            <a:cs typeface="Times New Roman" panose="02020603050405020304" pitchFamily="18" charset="0"/>
                          </a:rPr>
                        </m:ctrlPr>
                      </m:fPr>
                      <m:num>
                        <m:r>
                          <a:rPr lang="fr-FR" sz="2000" i="1">
                            <a:latin typeface="Cambria Math" panose="02040503050406030204" pitchFamily="18" charset="0"/>
                            <a:ea typeface="Calibri" panose="020F0502020204030204" pitchFamily="34" charset="0"/>
                            <a:cs typeface="Times New Roman" panose="02020603050405020304" pitchFamily="18" charset="0"/>
                          </a:rPr>
                          <m:t>𝐸𝑄</m:t>
                        </m:r>
                      </m:num>
                      <m:den>
                        <m:r>
                          <a:rPr lang="fr-FR" sz="2000" i="1">
                            <a:latin typeface="Cambria Math" panose="02040503050406030204" pitchFamily="18" charset="0"/>
                            <a:ea typeface="Calibri" panose="020F0502020204030204" pitchFamily="34" charset="0"/>
                            <a:cs typeface="Times New Roman" panose="02020603050405020304" pitchFamily="18" charset="0"/>
                          </a:rPr>
                          <m:t>𝐸𝑘</m:t>
                        </m:r>
                      </m:den>
                    </m:f>
                  </m:oMath>
                </a14:m>
                <a:r>
                  <a:rPr lang="fr-FR" sz="2000">
                    <a:latin typeface="+mn-lt"/>
                    <a:ea typeface="Calibri" panose="020F0502020204030204" pitchFamily="34" charset="0"/>
                    <a:cs typeface="Times New Roman" panose="02020603050405020304" pitchFamily="18" charset="0"/>
                  </a:rPr>
                  <a:t>, F </a:t>
                </a:r>
                <a14:m>
                  <m:oMath xmlns:m="http://schemas.openxmlformats.org/officeDocument/2006/math">
                    <m:r>
                      <a:rPr lang="fr-FR" sz="2000" i="1">
                        <a:latin typeface="Cambria Math" panose="02040503050406030204" pitchFamily="18" charset="0"/>
                        <a:ea typeface="Calibri" panose="020F0502020204030204" pitchFamily="34" charset="0"/>
                        <a:cs typeface="Times New Roman" panose="02020603050405020304" pitchFamily="18" charset="0"/>
                      </a:rPr>
                      <m:t>∈</m:t>
                    </m:r>
                  </m:oMath>
                </a14:m>
                <a:r>
                  <a:rPr lang="fr-FR" sz="2000">
                    <a:latin typeface="+mn-lt"/>
                    <a:ea typeface="Calibri" panose="020F0502020204030204" pitchFamily="34" charset="0"/>
                    <a:cs typeface="Times New Roman" panose="02020603050405020304" pitchFamily="18" charset="0"/>
                  </a:rPr>
                  <a:t> HK, M </a:t>
                </a:r>
                <a14:m>
                  <m:oMath xmlns:m="http://schemas.openxmlformats.org/officeDocument/2006/math">
                    <m:r>
                      <a:rPr lang="fr-FR" sz="2000" i="1">
                        <a:latin typeface="Cambria Math" panose="02040503050406030204" pitchFamily="18" charset="0"/>
                        <a:ea typeface="Calibri" panose="020F0502020204030204" pitchFamily="34" charset="0"/>
                        <a:cs typeface="Times New Roman" panose="02020603050405020304" pitchFamily="18" charset="0"/>
                      </a:rPr>
                      <m:t>∈</m:t>
                    </m:r>
                  </m:oMath>
                </a14:m>
                <a:r>
                  <a:rPr lang="fr-FR" sz="2000">
                    <a:latin typeface="+mn-lt"/>
                    <a:ea typeface="Calibri" panose="020F0502020204030204" pitchFamily="34" charset="0"/>
                    <a:cs typeface="Times New Roman" panose="02020603050405020304" pitchFamily="18" charset="0"/>
                  </a:rPr>
                  <a:t> HQ nên ME // HK (định lí Thalès đảo)</a:t>
                </a:r>
                <a:endParaRPr lang="en-US" sz="2000">
                  <a:effectLst/>
                  <a:latin typeface="+mn-lt"/>
                  <a:ea typeface="Arial" panose="020B060402020202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4197096" y="869545"/>
                <a:ext cx="4241809" cy="3746025"/>
              </a:xfrm>
              <a:prstGeom prst="rect">
                <a:avLst/>
              </a:prstGeom>
              <a:blipFill>
                <a:blip r:embed="rId2"/>
                <a:stretch>
                  <a:fillRect l="-1583" r="-1583" b="-651"/>
                </a:stretch>
              </a:blipFill>
            </p:spPr>
            <p:txBody>
              <a:bodyPr/>
              <a:lstStyle/>
              <a:p>
                <a:r>
                  <a:rPr lang="en-US">
                    <a:noFill/>
                  </a:rPr>
                  <a:t> </a:t>
                </a:r>
              </a:p>
            </p:txBody>
          </p:sp>
        </mc:Fallback>
      </mc:AlternateContent>
      <p:pic>
        <p:nvPicPr>
          <p:cNvPr id="5" name="Picture 4"/>
          <p:cNvPicPr>
            <a:picLocks noChangeAspect="1"/>
          </p:cNvPicPr>
          <p:nvPr/>
        </p:nvPicPr>
        <p:blipFill>
          <a:blip r:embed="rId3"/>
          <a:stretch>
            <a:fillRect/>
          </a:stretch>
        </p:blipFill>
        <p:spPr>
          <a:xfrm flipH="1">
            <a:off x="281580" y="4235434"/>
            <a:ext cx="632820" cy="678391"/>
          </a:xfrm>
          <a:prstGeom prst="rect">
            <a:avLst/>
          </a:prstGeom>
        </p:spPr>
      </p:pic>
      <p:pic>
        <p:nvPicPr>
          <p:cNvPr id="4" name="Picture 3"/>
          <p:cNvPicPr>
            <a:picLocks noChangeAspect="1"/>
          </p:cNvPicPr>
          <p:nvPr/>
        </p:nvPicPr>
        <p:blipFill>
          <a:blip r:embed="rId4"/>
          <a:stretch>
            <a:fillRect/>
          </a:stretch>
        </p:blipFill>
        <p:spPr>
          <a:xfrm>
            <a:off x="382164" y="916877"/>
            <a:ext cx="3327153" cy="2354748"/>
          </a:xfrm>
          <a:prstGeom prst="rect">
            <a:avLst/>
          </a:prstGeom>
        </p:spPr>
      </p:pic>
    </p:spTree>
    <p:extLst>
      <p:ext uri="{BB962C8B-B14F-4D97-AF65-F5344CB8AC3E}">
        <p14:creationId xmlns:p14="http://schemas.microsoft.com/office/powerpoint/2010/main" val="1345276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anim calcmode="lin" valueType="num">
                                      <p:cBhvr>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500"/>
                                        <p:tgtEl>
                                          <p:spTgt spid="3">
                                            <p:txEl>
                                              <p:pRg st="1" end="1"/>
                                            </p:txEl>
                                          </p:spTgt>
                                        </p:tgtEl>
                                      </p:cBhvr>
                                    </p:animEffect>
                                    <p:anim calcmode="lin" valueType="num">
                                      <p:cBhvr>
                                        <p:cTn id="20"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1" dur="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Effect transition="in" filter="fade">
                                      <p:cBhvr>
                                        <p:cTn id="26" dur="500"/>
                                        <p:tgtEl>
                                          <p:spTgt spid="3">
                                            <p:txEl>
                                              <p:pRg st="2" end="2"/>
                                            </p:txEl>
                                          </p:spTgt>
                                        </p:tgtEl>
                                      </p:cBhvr>
                                    </p:animEffect>
                                    <p:anim calcmode="lin" valueType="num">
                                      <p:cBhvr>
                                        <p:cTn id="2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8" dur="5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animEffect transition="in" filter="fade">
                                      <p:cBhvr>
                                        <p:cTn id="33" dur="500"/>
                                        <p:tgtEl>
                                          <p:spTgt spid="3">
                                            <p:txEl>
                                              <p:pRg st="3" end="3"/>
                                            </p:txEl>
                                          </p:spTgt>
                                        </p:tgtEl>
                                      </p:cBhvr>
                                    </p:animEffect>
                                    <p:anim calcmode="lin" valueType="num">
                                      <p:cBhvr>
                                        <p:cTn id="34"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5" dur="5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5" name="Google Shape;305;p26"/>
          <p:cNvSpPr txBox="1">
            <a:spLocks noGrp="1"/>
          </p:cNvSpPr>
          <p:nvPr>
            <p:ph type="title"/>
          </p:nvPr>
        </p:nvSpPr>
        <p:spPr>
          <a:xfrm>
            <a:off x="206818" y="1070272"/>
            <a:ext cx="5674806" cy="1734900"/>
          </a:xfrm>
          <a:prstGeom prst="rect">
            <a:avLst/>
          </a:prstGeom>
        </p:spPr>
        <p:txBody>
          <a:bodyPr spcFirstLastPara="1" wrap="square" lIns="91425" tIns="91425" rIns="91425" bIns="91425" anchor="t" anchorCtr="0">
            <a:noAutofit/>
          </a:bodyPr>
          <a:lstStyle/>
          <a:p>
            <a:pPr marL="0" lvl="0" indent="0" algn="ctr" rtl="0">
              <a:lnSpc>
                <a:spcPct val="150000"/>
              </a:lnSpc>
              <a:spcBef>
                <a:spcPts val="0"/>
              </a:spcBef>
              <a:spcAft>
                <a:spcPts val="0"/>
              </a:spcAft>
              <a:buNone/>
            </a:pPr>
            <a:r>
              <a:rPr lang="en" smtClean="0">
                <a:latin typeface="+mn-lt"/>
              </a:rPr>
              <a:t>VẬN DỤNG</a:t>
            </a:r>
            <a:endParaRPr>
              <a:latin typeface="+mn-lt"/>
            </a:endParaRPr>
          </a:p>
        </p:txBody>
      </p:sp>
      <p:grpSp>
        <p:nvGrpSpPr>
          <p:cNvPr id="306" name="Google Shape;306;p26"/>
          <p:cNvGrpSpPr/>
          <p:nvPr/>
        </p:nvGrpSpPr>
        <p:grpSpPr>
          <a:xfrm>
            <a:off x="6027450" y="2982236"/>
            <a:ext cx="2025943" cy="1788473"/>
            <a:chOff x="3700913" y="792925"/>
            <a:chExt cx="717275" cy="633200"/>
          </a:xfrm>
        </p:grpSpPr>
        <p:sp>
          <p:nvSpPr>
            <p:cNvPr id="307" name="Google Shape;307;p26"/>
            <p:cNvSpPr/>
            <p:nvPr/>
          </p:nvSpPr>
          <p:spPr>
            <a:xfrm>
              <a:off x="3772638" y="1190250"/>
              <a:ext cx="645550" cy="235875"/>
            </a:xfrm>
            <a:custGeom>
              <a:avLst/>
              <a:gdLst/>
              <a:ahLst/>
              <a:cxnLst/>
              <a:rect l="l" t="t" r="r" b="b"/>
              <a:pathLst>
                <a:path w="25822" h="9435" extrusionOk="0">
                  <a:moveTo>
                    <a:pt x="25465" y="1"/>
                  </a:moveTo>
                  <a:lnTo>
                    <a:pt x="0" y="7910"/>
                  </a:lnTo>
                  <a:cubicBezTo>
                    <a:pt x="288" y="8839"/>
                    <a:pt x="1144" y="9434"/>
                    <a:pt x="2068" y="9434"/>
                  </a:cubicBezTo>
                  <a:cubicBezTo>
                    <a:pt x="2281" y="9434"/>
                    <a:pt x="2497" y="9403"/>
                    <a:pt x="2710" y="9336"/>
                  </a:cubicBezTo>
                  <a:lnTo>
                    <a:pt x="24039" y="2713"/>
                  </a:lnTo>
                  <a:cubicBezTo>
                    <a:pt x="25183" y="2357"/>
                    <a:pt x="25821" y="1143"/>
                    <a:pt x="2546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8" name="Google Shape;308;p26"/>
            <p:cNvSpPr/>
            <p:nvPr/>
          </p:nvSpPr>
          <p:spPr>
            <a:xfrm>
              <a:off x="3724988" y="806875"/>
              <a:ext cx="677150" cy="536975"/>
            </a:xfrm>
            <a:custGeom>
              <a:avLst/>
              <a:gdLst/>
              <a:ahLst/>
              <a:cxnLst/>
              <a:rect l="l" t="t" r="r" b="b"/>
              <a:pathLst>
                <a:path w="27086" h="21479" extrusionOk="0">
                  <a:moveTo>
                    <a:pt x="22594" y="0"/>
                  </a:moveTo>
                  <a:lnTo>
                    <a:pt x="0" y="7015"/>
                  </a:lnTo>
                  <a:lnTo>
                    <a:pt x="4491" y="21478"/>
                  </a:lnTo>
                  <a:lnTo>
                    <a:pt x="27086" y="14463"/>
                  </a:lnTo>
                  <a:lnTo>
                    <a:pt x="22594"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9" name="Google Shape;309;p26"/>
            <p:cNvSpPr/>
            <p:nvPr/>
          </p:nvSpPr>
          <p:spPr>
            <a:xfrm>
              <a:off x="3700913" y="792925"/>
              <a:ext cx="687100" cy="547000"/>
            </a:xfrm>
            <a:custGeom>
              <a:avLst/>
              <a:gdLst/>
              <a:ahLst/>
              <a:cxnLst/>
              <a:rect l="l" t="t" r="r" b="b"/>
              <a:pathLst>
                <a:path w="27484" h="21880" extrusionOk="0">
                  <a:moveTo>
                    <a:pt x="22688" y="400"/>
                  </a:moveTo>
                  <a:lnTo>
                    <a:pt x="27086" y="14557"/>
                  </a:lnTo>
                  <a:lnTo>
                    <a:pt x="4796" y="21480"/>
                  </a:lnTo>
                  <a:lnTo>
                    <a:pt x="398" y="7322"/>
                  </a:lnTo>
                  <a:lnTo>
                    <a:pt x="22688" y="400"/>
                  </a:lnTo>
                  <a:close/>
                  <a:moveTo>
                    <a:pt x="22897" y="0"/>
                  </a:moveTo>
                  <a:lnTo>
                    <a:pt x="153" y="7065"/>
                  </a:lnTo>
                  <a:lnTo>
                    <a:pt x="1" y="7112"/>
                  </a:lnTo>
                  <a:lnTo>
                    <a:pt x="4587" y="21879"/>
                  </a:lnTo>
                  <a:lnTo>
                    <a:pt x="27333" y="14815"/>
                  </a:lnTo>
                  <a:lnTo>
                    <a:pt x="27484" y="14768"/>
                  </a:lnTo>
                  <a:lnTo>
                    <a:pt x="22897"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0" name="Google Shape;310;p26"/>
            <p:cNvSpPr/>
            <p:nvPr/>
          </p:nvSpPr>
          <p:spPr>
            <a:xfrm>
              <a:off x="3756138" y="849850"/>
              <a:ext cx="578400" cy="438975"/>
            </a:xfrm>
            <a:custGeom>
              <a:avLst/>
              <a:gdLst/>
              <a:ahLst/>
              <a:cxnLst/>
              <a:rect l="l" t="t" r="r" b="b"/>
              <a:pathLst>
                <a:path w="23136" h="17559" extrusionOk="0">
                  <a:moveTo>
                    <a:pt x="19570" y="0"/>
                  </a:moveTo>
                  <a:lnTo>
                    <a:pt x="1" y="6077"/>
                  </a:lnTo>
                  <a:lnTo>
                    <a:pt x="3566" y="17559"/>
                  </a:lnTo>
                  <a:lnTo>
                    <a:pt x="23136" y="11482"/>
                  </a:lnTo>
                  <a:lnTo>
                    <a:pt x="19570"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1" name="Google Shape;311;p26"/>
            <p:cNvSpPr/>
            <p:nvPr/>
          </p:nvSpPr>
          <p:spPr>
            <a:xfrm>
              <a:off x="3746538" y="1178475"/>
              <a:ext cx="655050" cy="244825"/>
            </a:xfrm>
            <a:custGeom>
              <a:avLst/>
              <a:gdLst/>
              <a:ahLst/>
              <a:cxnLst/>
              <a:rect l="l" t="t" r="r" b="b"/>
              <a:pathLst>
                <a:path w="26202" h="9793" extrusionOk="0">
                  <a:moveTo>
                    <a:pt x="25559" y="402"/>
                  </a:moveTo>
                  <a:lnTo>
                    <a:pt x="25559" y="402"/>
                  </a:lnTo>
                  <a:cubicBezTo>
                    <a:pt x="25786" y="1412"/>
                    <a:pt x="25201" y="2447"/>
                    <a:pt x="24195" y="2759"/>
                  </a:cubicBezTo>
                  <a:lnTo>
                    <a:pt x="2866" y="9384"/>
                  </a:lnTo>
                  <a:cubicBezTo>
                    <a:pt x="2670" y="9445"/>
                    <a:pt x="2470" y="9474"/>
                    <a:pt x="2273" y="9474"/>
                  </a:cubicBezTo>
                  <a:cubicBezTo>
                    <a:pt x="1471" y="9474"/>
                    <a:pt x="717" y="8990"/>
                    <a:pt x="407" y="8212"/>
                  </a:cubicBezTo>
                  <a:lnTo>
                    <a:pt x="25559" y="402"/>
                  </a:lnTo>
                  <a:close/>
                  <a:moveTo>
                    <a:pt x="25774" y="1"/>
                  </a:moveTo>
                  <a:lnTo>
                    <a:pt x="155" y="7958"/>
                  </a:lnTo>
                  <a:lnTo>
                    <a:pt x="1" y="8006"/>
                  </a:lnTo>
                  <a:lnTo>
                    <a:pt x="52" y="8158"/>
                  </a:lnTo>
                  <a:cubicBezTo>
                    <a:pt x="52" y="8158"/>
                    <a:pt x="82" y="8251"/>
                    <a:pt x="98" y="8294"/>
                  </a:cubicBezTo>
                  <a:cubicBezTo>
                    <a:pt x="448" y="9217"/>
                    <a:pt x="1331" y="9792"/>
                    <a:pt x="2273" y="9792"/>
                  </a:cubicBezTo>
                  <a:cubicBezTo>
                    <a:pt x="2502" y="9792"/>
                    <a:pt x="2732" y="9758"/>
                    <a:pt x="2961" y="9688"/>
                  </a:cubicBezTo>
                  <a:lnTo>
                    <a:pt x="24289" y="3064"/>
                  </a:lnTo>
                  <a:cubicBezTo>
                    <a:pt x="25514" y="2683"/>
                    <a:pt x="26201" y="1378"/>
                    <a:pt x="25820" y="153"/>
                  </a:cubicBezTo>
                  <a:lnTo>
                    <a:pt x="25774"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20" name="Google Shape;320;p26"/>
          <p:cNvSpPr/>
          <p:nvPr/>
        </p:nvSpPr>
        <p:spPr>
          <a:xfrm>
            <a:off x="690841" y="779022"/>
            <a:ext cx="127500" cy="127500"/>
          </a:xfrm>
          <a:prstGeom prst="donut">
            <a:avLst>
              <a:gd name="adj" fmla="val 20302"/>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488239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6" name="Rectangle 5"/>
          <p:cNvSpPr/>
          <p:nvPr/>
        </p:nvSpPr>
        <p:spPr>
          <a:xfrm>
            <a:off x="3194339" y="73152"/>
            <a:ext cx="2816797" cy="496996"/>
          </a:xfrm>
          <a:prstGeom prst="rect">
            <a:avLst/>
          </a:prstGeom>
        </p:spPr>
        <p:txBody>
          <a:bodyPr wrap="none">
            <a:spAutoFit/>
          </a:bodyPr>
          <a:lstStyle/>
          <a:p>
            <a:pPr algn="just" defTabSz="457200">
              <a:lnSpc>
                <a:spcPct val="150000"/>
              </a:lnSpc>
              <a:buClrTx/>
              <a:tabLst>
                <a:tab pos="180023" algn="l"/>
                <a:tab pos="360045" algn="l"/>
              </a:tabLst>
              <a:defRPr/>
            </a:pPr>
            <a:r>
              <a:rPr lang="nl-NL" sz="2000" b="1" kern="1200">
                <a:solidFill>
                  <a:srgbClr val="1F497D"/>
                </a:solidFill>
                <a:latin typeface="Arial" panose="020B0604020202020204" pitchFamily="34" charset="0"/>
                <a:ea typeface="Calibri" panose="020F0502020204030204" pitchFamily="34" charset="0"/>
                <a:cs typeface="Arial" panose="020B0604020202020204" pitchFamily="34" charset="0"/>
              </a:rPr>
              <a:t>Bài tập </a:t>
            </a:r>
            <a:r>
              <a:rPr lang="nl-NL" sz="2000" b="1" kern="1200" smtClean="0">
                <a:solidFill>
                  <a:srgbClr val="1F497D"/>
                </a:solidFill>
                <a:latin typeface="Arial" panose="020B0604020202020204" pitchFamily="34" charset="0"/>
                <a:ea typeface="Calibri" panose="020F0502020204030204" pitchFamily="34" charset="0"/>
                <a:cs typeface="Arial" panose="020B0604020202020204" pitchFamily="34" charset="0"/>
              </a:rPr>
              <a:t>4.3 </a:t>
            </a:r>
            <a:r>
              <a:rPr lang="nl-NL" sz="2000" b="1" kern="1200">
                <a:solidFill>
                  <a:srgbClr val="1F497D"/>
                </a:solidFill>
                <a:latin typeface="Arial" panose="020B0604020202020204" pitchFamily="34" charset="0"/>
                <a:ea typeface="Calibri" panose="020F0502020204030204" pitchFamily="34" charset="0"/>
                <a:cs typeface="Arial" panose="020B0604020202020204" pitchFamily="34" charset="0"/>
              </a:rPr>
              <a:t>(</a:t>
            </a:r>
            <a:r>
              <a:rPr lang="nl-NL" sz="2000" b="1" kern="1200" smtClean="0">
                <a:solidFill>
                  <a:srgbClr val="1F497D"/>
                </a:solidFill>
                <a:latin typeface="Arial" panose="020B0604020202020204" pitchFamily="34" charset="0"/>
                <a:ea typeface="Calibri" panose="020F0502020204030204" pitchFamily="34" charset="0"/>
                <a:cs typeface="Arial" panose="020B0604020202020204" pitchFamily="34" charset="0"/>
              </a:rPr>
              <a:t>SGK-tr80)</a:t>
            </a:r>
            <a:endParaRPr lang="en-US" sz="2000" kern="1200" dirty="0">
              <a:solidFill>
                <a:srgbClr val="1F497D"/>
              </a:solidFill>
              <a:latin typeface="Arial" panose="020B0604020202020204" pitchFamily="34" charset="0"/>
              <a:ea typeface="Calibri" panose="020F0502020204030204" pitchFamily="34" charset="0"/>
              <a:cs typeface="Arial" panose="020B0604020202020204" pitchFamily="34" charset="0"/>
            </a:endParaRPr>
          </a:p>
        </p:txBody>
      </p:sp>
      <p:grpSp>
        <p:nvGrpSpPr>
          <p:cNvPr id="16" name="Group 15"/>
          <p:cNvGrpSpPr/>
          <p:nvPr/>
        </p:nvGrpSpPr>
        <p:grpSpPr>
          <a:xfrm>
            <a:off x="264973" y="637242"/>
            <a:ext cx="8675527" cy="978142"/>
            <a:chOff x="66137" y="709369"/>
            <a:chExt cx="8675527" cy="978142"/>
          </a:xfrm>
        </p:grpSpPr>
        <p:sp>
          <p:nvSpPr>
            <p:cNvPr id="2" name="Rectangle 1"/>
            <p:cNvSpPr/>
            <p:nvPr/>
          </p:nvSpPr>
          <p:spPr>
            <a:xfrm>
              <a:off x="66137" y="709369"/>
              <a:ext cx="8675527" cy="923330"/>
            </a:xfrm>
            <a:prstGeom prst="rect">
              <a:avLst/>
            </a:prstGeom>
          </p:spPr>
          <p:txBody>
            <a:bodyPr wrap="square">
              <a:spAutoFit/>
            </a:bodyPr>
            <a:lstStyle/>
            <a:p>
              <a:pPr algn="just">
                <a:lnSpc>
                  <a:spcPct val="150000"/>
                </a:lnSpc>
              </a:pPr>
              <a:r>
                <a:rPr lang="vi-VN" sz="1800">
                  <a:latin typeface="Arial" panose="020B0604020202020204" pitchFamily="34" charset="0"/>
                  <a:cs typeface="Arial" panose="020B0604020202020204" pitchFamily="34" charset="0"/>
                </a:rPr>
                <a:t>Cho ∆ABC, từ điểm D trên cạnh BC, kẻ đường thẳng song song với AB cắt AC tại F và kẻ đường thẳng song song với AC cắt AB tại </a:t>
              </a:r>
              <a:r>
                <a:rPr lang="vi-VN" sz="1800" smtClean="0">
                  <a:latin typeface="Arial" panose="020B0604020202020204" pitchFamily="34" charset="0"/>
                  <a:cs typeface="Arial" panose="020B0604020202020204" pitchFamily="34" charset="0"/>
                </a:rPr>
                <a:t>E.</a:t>
              </a:r>
              <a:r>
                <a:rPr lang="en-US" sz="1800" smtClean="0">
                  <a:latin typeface="Arial" panose="020B0604020202020204" pitchFamily="34" charset="0"/>
                  <a:cs typeface="Arial" panose="020B0604020202020204" pitchFamily="34" charset="0"/>
                </a:rPr>
                <a:t> </a:t>
              </a:r>
              <a:r>
                <a:rPr lang="vi-VN" sz="1800" smtClean="0">
                  <a:latin typeface="Arial" panose="020B0604020202020204" pitchFamily="34" charset="0"/>
                  <a:cs typeface="Arial" panose="020B0604020202020204" pitchFamily="34" charset="0"/>
                </a:rPr>
                <a:t>Chứng </a:t>
              </a:r>
              <a:r>
                <a:rPr lang="vi-VN" sz="1800">
                  <a:latin typeface="Arial" panose="020B0604020202020204" pitchFamily="34" charset="0"/>
                  <a:cs typeface="Arial" panose="020B0604020202020204" pitchFamily="34" charset="0"/>
                </a:rPr>
                <a:t>minh rằng: </a:t>
              </a:r>
              <a:endParaRPr lang="en-US" sz="180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9" name="Rectangle 8"/>
                <p:cNvSpPr/>
                <p:nvPr/>
              </p:nvSpPr>
              <p:spPr>
                <a:xfrm>
                  <a:off x="7141472" y="1074779"/>
                  <a:ext cx="1554463" cy="6127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1800" i="1" smtClean="0">
                                <a:latin typeface="Cambria Math" panose="02040503050406030204" pitchFamily="18" charset="0"/>
                                <a:ea typeface="Dotum" panose="020B0600000101010101" pitchFamily="34" charset="-127"/>
                                <a:cs typeface="Times New Roman" panose="02020603050405020304" pitchFamily="18" charset="0"/>
                              </a:rPr>
                            </m:ctrlPr>
                          </m:fPr>
                          <m:num>
                            <m:r>
                              <a:rPr lang="fr-FR" sz="1800" i="1">
                                <a:latin typeface="Cambria Math" panose="02040503050406030204" pitchFamily="18" charset="0"/>
                                <a:ea typeface="Dotum" panose="020B0600000101010101" pitchFamily="34" charset="-127"/>
                                <a:cs typeface="Times New Roman" panose="02020603050405020304" pitchFamily="18" charset="0"/>
                              </a:rPr>
                              <m:t>𝐴𝐸</m:t>
                            </m:r>
                          </m:num>
                          <m:den>
                            <m:r>
                              <a:rPr lang="fr-FR" sz="1800" i="1">
                                <a:latin typeface="Cambria Math" panose="02040503050406030204" pitchFamily="18" charset="0"/>
                                <a:ea typeface="Dotum" panose="020B0600000101010101" pitchFamily="34" charset="-127"/>
                                <a:cs typeface="Times New Roman" panose="02020603050405020304" pitchFamily="18" charset="0"/>
                              </a:rPr>
                              <m:t>𝐴𝐵</m:t>
                            </m:r>
                          </m:den>
                        </m:f>
                        <m:r>
                          <a:rPr lang="en-US" sz="1800" b="0" i="1" smtClean="0">
                            <a:latin typeface="Cambria Math" panose="02040503050406030204" pitchFamily="18" charset="0"/>
                            <a:ea typeface="Dotum" panose="020B0600000101010101" pitchFamily="34" charset="-127"/>
                            <a:cs typeface="Times New Roman" panose="02020603050405020304" pitchFamily="18" charset="0"/>
                          </a:rPr>
                          <m:t>+</m:t>
                        </m:r>
                        <m:f>
                          <m:fPr>
                            <m:ctrlPr>
                              <a:rPr lang="en-US" sz="1800" i="1">
                                <a:latin typeface="Cambria Math" panose="02040503050406030204" pitchFamily="18" charset="0"/>
                                <a:ea typeface="Dotum" panose="020B0600000101010101" pitchFamily="34" charset="-127"/>
                                <a:cs typeface="Times New Roman" panose="02020603050405020304" pitchFamily="18" charset="0"/>
                              </a:rPr>
                            </m:ctrlPr>
                          </m:fPr>
                          <m:num>
                            <m:r>
                              <a:rPr lang="fr-FR" sz="1800" i="1">
                                <a:latin typeface="Cambria Math" panose="02040503050406030204" pitchFamily="18" charset="0"/>
                                <a:ea typeface="Dotum" panose="020B0600000101010101" pitchFamily="34" charset="-127"/>
                                <a:cs typeface="Times New Roman" panose="02020603050405020304" pitchFamily="18" charset="0"/>
                              </a:rPr>
                              <m:t>𝐴𝐹</m:t>
                            </m:r>
                          </m:num>
                          <m:den>
                            <m:r>
                              <a:rPr lang="fr-FR" sz="1800" i="1">
                                <a:latin typeface="Cambria Math" panose="02040503050406030204" pitchFamily="18" charset="0"/>
                                <a:ea typeface="Dotum" panose="020B0600000101010101" pitchFamily="34" charset="-127"/>
                                <a:cs typeface="Times New Roman" panose="02020603050405020304" pitchFamily="18" charset="0"/>
                              </a:rPr>
                              <m:t>𝐴𝐶</m:t>
                            </m:r>
                          </m:den>
                        </m:f>
                        <m:r>
                          <a:rPr lang="fr-FR" sz="1800" i="1">
                            <a:latin typeface="Cambria Math" panose="02040503050406030204" pitchFamily="18" charset="0"/>
                            <a:ea typeface="Dotum" panose="020B0600000101010101" pitchFamily="34" charset="-127"/>
                            <a:cs typeface="Times New Roman" panose="02020603050405020304" pitchFamily="18" charset="0"/>
                          </a:rPr>
                          <m:t>=</m:t>
                        </m:r>
                        <m:r>
                          <a:rPr lang="en-US" sz="1800" b="0" i="1" smtClean="0">
                            <a:latin typeface="Cambria Math" panose="02040503050406030204" pitchFamily="18" charset="0"/>
                            <a:ea typeface="Dotum" panose="020B0600000101010101" pitchFamily="34" charset="-127"/>
                            <a:cs typeface="Times New Roman" panose="02020603050405020304" pitchFamily="18" charset="0"/>
                          </a:rPr>
                          <m:t>1</m:t>
                        </m:r>
                      </m:oMath>
                    </m:oMathPara>
                  </a14:m>
                  <a:endParaRPr lang="en-US" sz="1800"/>
                </a:p>
              </p:txBody>
            </p:sp>
          </mc:Choice>
          <mc:Fallback xmlns="">
            <p:sp>
              <p:nvSpPr>
                <p:cNvPr id="9" name="Rectangle 8"/>
                <p:cNvSpPr>
                  <a:spLocks noRot="1" noChangeAspect="1" noMove="1" noResize="1" noEditPoints="1" noAdjustHandles="1" noChangeArrowheads="1" noChangeShapeType="1" noTextEdit="1"/>
                </p:cNvSpPr>
                <p:nvPr/>
              </p:nvSpPr>
              <p:spPr>
                <a:xfrm>
                  <a:off x="7141472" y="1074779"/>
                  <a:ext cx="1554463" cy="612732"/>
                </a:xfrm>
                <a:prstGeom prst="rect">
                  <a:avLst/>
                </a:prstGeom>
                <a:blipFill>
                  <a:blip r:embed="rId3"/>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11" name="Rectangle 10"/>
              <p:cNvSpPr/>
              <p:nvPr/>
            </p:nvSpPr>
            <p:spPr>
              <a:xfrm>
                <a:off x="2935345" y="2294325"/>
                <a:ext cx="6151582" cy="2484526"/>
              </a:xfrm>
              <a:prstGeom prst="rect">
                <a:avLst/>
              </a:prstGeom>
            </p:spPr>
            <p:txBody>
              <a:bodyPr wrap="square">
                <a:spAutoFit/>
              </a:bodyPr>
              <a:lstStyle/>
              <a:p>
                <a:pPr algn="just">
                  <a:lnSpc>
                    <a:spcPct val="150000"/>
                  </a:lnSpc>
                </a:pPr>
                <a:r>
                  <a:rPr lang="fr-FR" sz="1800">
                    <a:latin typeface="+mj-lt"/>
                    <a:ea typeface="Arial" panose="020B0604020202020204" pitchFamily="34" charset="0"/>
                    <a:cs typeface="Times New Roman" panose="02020603050405020304" pitchFamily="18" charset="0"/>
                  </a:rPr>
                  <a:t>Tam giác ABC có FD // AB nên theo định lí Thalès, ta </a:t>
                </a:r>
                <a:r>
                  <a:rPr lang="fr-FR" sz="1800" smtClean="0">
                    <a:latin typeface="+mj-lt"/>
                    <a:ea typeface="Arial" panose="020B0604020202020204" pitchFamily="34" charset="0"/>
                    <a:cs typeface="Times New Roman" panose="02020603050405020304" pitchFamily="18" charset="0"/>
                  </a:rPr>
                  <a:t>có: </a:t>
                </a:r>
              </a:p>
              <a:p>
                <a:pPr algn="just">
                  <a:lnSpc>
                    <a:spcPct val="150000"/>
                  </a:lnSpc>
                </a:pPr>
                <a14:m>
                  <m:oMathPara xmlns:m="http://schemas.openxmlformats.org/officeDocument/2006/math">
                    <m:oMathParaPr>
                      <m:jc m:val="centerGroup"/>
                    </m:oMathParaPr>
                    <m:oMath xmlns:m="http://schemas.openxmlformats.org/officeDocument/2006/math">
                      <m:f>
                        <m:fPr>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fPr>
                        <m:num>
                          <m:r>
                            <a:rPr lang="fr-FR" sz="1800" i="1">
                              <a:effectLst/>
                              <a:latin typeface="Cambria Math" panose="02040503050406030204" pitchFamily="18" charset="0"/>
                              <a:ea typeface="Dotum" panose="020B0600000101010101" pitchFamily="34" charset="-127"/>
                              <a:cs typeface="Times New Roman" panose="02020603050405020304" pitchFamily="18" charset="0"/>
                            </a:rPr>
                            <m:t>𝐴𝐹</m:t>
                          </m:r>
                        </m:num>
                        <m:den>
                          <m:r>
                            <a:rPr lang="fr-FR" sz="1800" i="1">
                              <a:effectLst/>
                              <a:latin typeface="Cambria Math" panose="02040503050406030204" pitchFamily="18" charset="0"/>
                              <a:ea typeface="Dotum" panose="020B0600000101010101" pitchFamily="34" charset="-127"/>
                              <a:cs typeface="Times New Roman" panose="02020603050405020304" pitchFamily="18" charset="0"/>
                            </a:rPr>
                            <m:t>𝐴𝐶</m:t>
                          </m:r>
                        </m:den>
                      </m:f>
                      <m:r>
                        <a:rPr lang="fr-FR" sz="1800" i="1">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fPr>
                        <m:num>
                          <m:r>
                            <a:rPr lang="fr-FR" sz="1800" i="1">
                              <a:effectLst/>
                              <a:latin typeface="Cambria Math" panose="02040503050406030204" pitchFamily="18" charset="0"/>
                              <a:ea typeface="Dotum" panose="020B0600000101010101" pitchFamily="34" charset="-127"/>
                              <a:cs typeface="Times New Roman" panose="02020603050405020304" pitchFamily="18" charset="0"/>
                            </a:rPr>
                            <m:t>𝐵𝐷</m:t>
                          </m:r>
                        </m:num>
                        <m:den>
                          <m:r>
                            <a:rPr lang="fr-FR" sz="1800" i="1">
                              <a:effectLst/>
                              <a:latin typeface="Cambria Math" panose="02040503050406030204" pitchFamily="18" charset="0"/>
                              <a:ea typeface="Dotum" panose="020B0600000101010101" pitchFamily="34" charset="-127"/>
                              <a:cs typeface="Times New Roman" panose="02020603050405020304" pitchFamily="18" charset="0"/>
                            </a:rPr>
                            <m:t>𝐵𝐶</m:t>
                          </m:r>
                        </m:den>
                      </m:f>
                    </m:oMath>
                  </m:oMathPara>
                </a14:m>
                <a:endParaRPr lang="en-US" sz="1800">
                  <a:effectLst/>
                  <a:latin typeface="+mj-lt"/>
                  <a:ea typeface="Arial" panose="020B0604020202020204" pitchFamily="34" charset="0"/>
                  <a:cs typeface="Times New Roman" panose="02020603050405020304" pitchFamily="18" charset="0"/>
                </a:endParaRPr>
              </a:p>
              <a:p>
                <a:pPr algn="just">
                  <a:lnSpc>
                    <a:spcPct val="150000"/>
                  </a:lnSpc>
                </a:pPr>
                <a:r>
                  <a:rPr lang="fr-FR" sz="1800">
                    <a:effectLst/>
                    <a:latin typeface="+mj-lt"/>
                    <a:ea typeface="Arial" panose="020B0604020202020204" pitchFamily="34" charset="0"/>
                    <a:cs typeface="Times New Roman" panose="02020603050405020304" pitchFamily="18" charset="0"/>
                  </a:rPr>
                  <a:t>Tam giác ABC có ED // AC nên theo định lí Thalès, ta </a:t>
                </a:r>
                <a:r>
                  <a:rPr lang="fr-FR" sz="1800" smtClean="0">
                    <a:effectLst/>
                    <a:latin typeface="+mj-lt"/>
                    <a:ea typeface="Arial" panose="020B0604020202020204" pitchFamily="34" charset="0"/>
                    <a:cs typeface="Times New Roman" panose="02020603050405020304" pitchFamily="18" charset="0"/>
                  </a:rPr>
                  <a:t>có: </a:t>
                </a:r>
              </a:p>
              <a:p>
                <a:pPr algn="just">
                  <a:lnSpc>
                    <a:spcPct val="150000"/>
                  </a:lnSpc>
                </a:pPr>
                <a14:m>
                  <m:oMathPara xmlns:m="http://schemas.openxmlformats.org/officeDocument/2006/math">
                    <m:oMathParaPr>
                      <m:jc m:val="centerGroup"/>
                    </m:oMathParaPr>
                    <m:oMath xmlns:m="http://schemas.openxmlformats.org/officeDocument/2006/math">
                      <m:f>
                        <m:f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fPr>
                        <m:num>
                          <m:r>
                            <a:rPr lang="fr-FR" sz="1800" i="1">
                              <a:effectLst/>
                              <a:latin typeface="Cambria Math" panose="02040503050406030204" pitchFamily="18" charset="0"/>
                              <a:ea typeface="Arial" panose="020B0604020202020204" pitchFamily="34" charset="0"/>
                              <a:cs typeface="Times New Roman" panose="02020603050405020304" pitchFamily="18" charset="0"/>
                            </a:rPr>
                            <m:t>𝐴𝐸</m:t>
                          </m:r>
                        </m:num>
                        <m:den>
                          <m:r>
                            <a:rPr lang="fr-FR" sz="1800" i="1">
                              <a:effectLst/>
                              <a:latin typeface="Cambria Math" panose="02040503050406030204" pitchFamily="18" charset="0"/>
                              <a:ea typeface="Arial" panose="020B0604020202020204" pitchFamily="34" charset="0"/>
                              <a:cs typeface="Times New Roman" panose="02020603050405020304" pitchFamily="18" charset="0"/>
                            </a:rPr>
                            <m:t>𝐴𝐵</m:t>
                          </m:r>
                        </m:den>
                      </m:f>
                      <m:r>
                        <a:rPr lang="fr-FR" sz="18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fPr>
                        <m:num>
                          <m:r>
                            <a:rPr lang="fr-FR" sz="1800" i="1">
                              <a:effectLst/>
                              <a:latin typeface="Cambria Math" panose="02040503050406030204" pitchFamily="18" charset="0"/>
                              <a:ea typeface="Arial" panose="020B0604020202020204" pitchFamily="34" charset="0"/>
                              <a:cs typeface="Times New Roman" panose="02020603050405020304" pitchFamily="18" charset="0"/>
                            </a:rPr>
                            <m:t>𝐶𝐷</m:t>
                          </m:r>
                        </m:num>
                        <m:den>
                          <m:r>
                            <a:rPr lang="fr-FR" sz="1800" i="1">
                              <a:effectLst/>
                              <a:latin typeface="Cambria Math" panose="02040503050406030204" pitchFamily="18" charset="0"/>
                              <a:ea typeface="Arial" panose="020B0604020202020204" pitchFamily="34" charset="0"/>
                              <a:cs typeface="Times New Roman" panose="02020603050405020304" pitchFamily="18" charset="0"/>
                            </a:rPr>
                            <m:t>𝐶𝐵</m:t>
                          </m:r>
                        </m:den>
                      </m:f>
                    </m:oMath>
                  </m:oMathPara>
                </a14:m>
                <a:endParaRPr lang="en-US" sz="1800">
                  <a:effectLst/>
                  <a:latin typeface="+mj-lt"/>
                  <a:ea typeface="Arial" panose="020B0604020202020204" pitchFamily="34" charset="0"/>
                  <a:cs typeface="Times New Roman" panose="02020603050405020304" pitchFamily="18" charset="0"/>
                </a:endParaRPr>
              </a:p>
            </p:txBody>
          </p:sp>
        </mc:Choice>
        <mc:Fallback xmlns="">
          <p:sp>
            <p:nvSpPr>
              <p:cNvPr id="11" name="Rectangle 10"/>
              <p:cNvSpPr>
                <a:spLocks noRot="1" noChangeAspect="1" noMove="1" noResize="1" noEditPoints="1" noAdjustHandles="1" noChangeArrowheads="1" noChangeShapeType="1" noTextEdit="1"/>
              </p:cNvSpPr>
              <p:nvPr/>
            </p:nvSpPr>
            <p:spPr>
              <a:xfrm>
                <a:off x="2935345" y="2294325"/>
                <a:ext cx="6151582" cy="2484526"/>
              </a:xfrm>
              <a:prstGeom prst="rect">
                <a:avLst/>
              </a:prstGeom>
              <a:blipFill>
                <a:blip r:embed="rId4"/>
                <a:stretch>
                  <a:fillRect l="-892"/>
                </a:stretch>
              </a:blipFill>
            </p:spPr>
            <p:txBody>
              <a:bodyPr/>
              <a:lstStyle/>
              <a:p>
                <a:r>
                  <a:rPr lang="en-US">
                    <a:noFill/>
                  </a:rPr>
                  <a:t> </a:t>
                </a:r>
              </a:p>
            </p:txBody>
          </p:sp>
        </mc:Fallback>
      </mc:AlternateContent>
      <p:pic>
        <p:nvPicPr>
          <p:cNvPr id="14" name="Picture 13"/>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Lst>
          </a:blip>
          <a:stretch>
            <a:fillRect/>
          </a:stretch>
        </p:blipFill>
        <p:spPr>
          <a:xfrm>
            <a:off x="264973" y="2406143"/>
            <a:ext cx="2553139" cy="1680271"/>
          </a:xfrm>
          <a:prstGeom prst="rect">
            <a:avLst/>
          </a:prstGeom>
        </p:spPr>
      </p:pic>
      <p:sp>
        <p:nvSpPr>
          <p:cNvPr id="17" name="Oval Callout 16"/>
          <p:cNvSpPr/>
          <p:nvPr/>
        </p:nvSpPr>
        <p:spPr>
          <a:xfrm>
            <a:off x="370332" y="1677564"/>
            <a:ext cx="873252" cy="449231"/>
          </a:xfrm>
          <a:prstGeom prst="wedgeEllipseCallout">
            <a:avLst>
              <a:gd name="adj1" fmla="val -21768"/>
              <a:gd name="adj2" fmla="val 41075"/>
            </a:avLst>
          </a:prstGeom>
          <a:solidFill>
            <a:schemeClr val="accent2">
              <a:lumMod val="40000"/>
              <a:lumOff val="60000"/>
            </a:schemeClr>
          </a:solidFill>
          <a:ln w="12700"/>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vi-VN"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sym typeface="Arial"/>
              </a:rPr>
              <a:t>Giải</a:t>
            </a:r>
            <a:endParaRPr kumimoji="0" lang="en-US" sz="1800" b="1" i="0" u="none" strike="noStrike" kern="1200" cap="none" spc="0" normalizeH="0" baseline="0" noProof="0" dirty="0">
              <a:ln>
                <a:noFill/>
              </a:ln>
              <a:solidFill>
                <a:prstClr val="black"/>
              </a:solidFill>
              <a:effectLst/>
              <a:uLnTx/>
              <a:uFillTx/>
              <a:latin typeface="Calibri"/>
              <a:ea typeface="+mn-ea"/>
              <a:cs typeface="+mn-cs"/>
              <a:sym typeface="Arial"/>
            </a:endParaRPr>
          </a:p>
        </p:txBody>
      </p:sp>
      <p:pic>
        <p:nvPicPr>
          <p:cNvPr id="19" name="Picture 18"/>
          <p:cNvPicPr>
            <a:picLocks noChangeAspect="1"/>
          </p:cNvPicPr>
          <p:nvPr/>
        </p:nvPicPr>
        <p:blipFill>
          <a:blip r:embed="rId7"/>
          <a:stretch>
            <a:fillRect/>
          </a:stretch>
        </p:blipFill>
        <p:spPr>
          <a:xfrm>
            <a:off x="-269127" y="4032821"/>
            <a:ext cx="1810669" cy="1627773"/>
          </a:xfrm>
          <a:prstGeom prst="rect">
            <a:avLst/>
          </a:prstGeom>
        </p:spPr>
      </p:pic>
      <p:pic>
        <p:nvPicPr>
          <p:cNvPr id="20" name="Picture 19"/>
          <p:cNvPicPr>
            <a:picLocks noChangeAspect="1"/>
          </p:cNvPicPr>
          <p:nvPr/>
        </p:nvPicPr>
        <p:blipFill>
          <a:blip r:embed="rId8"/>
          <a:stretch>
            <a:fillRect/>
          </a:stretch>
        </p:blipFill>
        <p:spPr>
          <a:xfrm>
            <a:off x="8278815" y="4600703"/>
            <a:ext cx="661685" cy="641136"/>
          </a:xfrm>
          <a:prstGeom prst="rect">
            <a:avLst/>
          </a:prstGeom>
        </p:spPr>
      </p:pic>
    </p:spTree>
    <p:extLst>
      <p:ext uri="{BB962C8B-B14F-4D97-AF65-F5344CB8AC3E}">
        <p14:creationId xmlns:p14="http://schemas.microsoft.com/office/powerpoint/2010/main" val="1239431014"/>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up)">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
                                            <p:txEl>
                                              <p:pRg st="0" end="0"/>
                                            </p:txEl>
                                          </p:spTgt>
                                        </p:tgtEl>
                                        <p:attrNameLst>
                                          <p:attrName>style.visibility</p:attrName>
                                        </p:attrNameLst>
                                      </p:cBhvr>
                                      <p:to>
                                        <p:strVal val="visible"/>
                                      </p:to>
                                    </p:set>
                                    <p:animEffect transition="in" filter="fade">
                                      <p:cBhvr>
                                        <p:cTn id="27" dur="500"/>
                                        <p:tgtEl>
                                          <p:spTgt spid="11">
                                            <p:txEl>
                                              <p:pRg st="0" end="0"/>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11">
                                            <p:txEl>
                                              <p:pRg st="1" end="1"/>
                                            </p:txEl>
                                          </p:spTgt>
                                        </p:tgtEl>
                                        <p:attrNameLst>
                                          <p:attrName>style.visibility</p:attrName>
                                        </p:attrNameLst>
                                      </p:cBhvr>
                                      <p:to>
                                        <p:strVal val="visible"/>
                                      </p:to>
                                    </p:set>
                                    <p:animEffect transition="in" filter="fade">
                                      <p:cBhvr>
                                        <p:cTn id="30" dur="500"/>
                                        <p:tgtEl>
                                          <p:spTgt spid="11">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1">
                                            <p:txEl>
                                              <p:pRg st="2" end="2"/>
                                            </p:txEl>
                                          </p:spTgt>
                                        </p:tgtEl>
                                        <p:attrNameLst>
                                          <p:attrName>style.visibility</p:attrName>
                                        </p:attrNameLst>
                                      </p:cBhvr>
                                      <p:to>
                                        <p:strVal val="visible"/>
                                      </p:to>
                                    </p:set>
                                    <p:animEffect transition="in" filter="fade">
                                      <p:cBhvr>
                                        <p:cTn id="35" dur="500"/>
                                        <p:tgtEl>
                                          <p:spTgt spid="11">
                                            <p:txEl>
                                              <p:pRg st="2" end="2"/>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11">
                                            <p:txEl>
                                              <p:pRg st="3" end="3"/>
                                            </p:txEl>
                                          </p:spTgt>
                                        </p:tgtEl>
                                        <p:attrNameLst>
                                          <p:attrName>style.visibility</p:attrName>
                                        </p:attrNameLst>
                                      </p:cBhvr>
                                      <p:to>
                                        <p:strVal val="visible"/>
                                      </p:to>
                                    </p:set>
                                    <p:animEffect transition="in" filter="fade">
                                      <p:cBhvr>
                                        <p:cTn id="38" dur="500"/>
                                        <p:tgtEl>
                                          <p:spTgt spid="1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7"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6" name="Rectangle 5"/>
          <p:cNvSpPr/>
          <p:nvPr/>
        </p:nvSpPr>
        <p:spPr>
          <a:xfrm>
            <a:off x="3194339" y="73152"/>
            <a:ext cx="2816797" cy="496996"/>
          </a:xfrm>
          <a:prstGeom prst="rect">
            <a:avLst/>
          </a:prstGeom>
        </p:spPr>
        <p:txBody>
          <a:bodyPr wrap="none">
            <a:spAutoFit/>
          </a:bodyPr>
          <a:lstStyle/>
          <a:p>
            <a:pPr marL="0" marR="0" lvl="0" indent="0" algn="just" defTabSz="457200" rtl="0" eaLnBrk="1" fontAlgn="auto" latinLnBrk="0" hangingPunct="1">
              <a:lnSpc>
                <a:spcPct val="150000"/>
              </a:lnSpc>
              <a:spcBef>
                <a:spcPts val="0"/>
              </a:spcBef>
              <a:spcAft>
                <a:spcPts val="0"/>
              </a:spcAft>
              <a:buClrTx/>
              <a:buSzTx/>
              <a:buFont typeface="Arial"/>
              <a:buNone/>
              <a:tabLst>
                <a:tab pos="180023" algn="l"/>
                <a:tab pos="360045" algn="l"/>
              </a:tabLst>
              <a:defRPr/>
            </a:pPr>
            <a:r>
              <a:rPr kumimoji="0" lang="nl-NL" sz="2000" b="1" i="0" u="none" strike="noStrike" kern="1200" cap="none" spc="0" normalizeH="0" baseline="0" noProof="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sym typeface="Arial"/>
              </a:rPr>
              <a:t>Bài tập </a:t>
            </a:r>
            <a:r>
              <a:rPr kumimoji="0" lang="nl-NL" sz="2000" b="1" i="0" u="none" strike="noStrike" kern="1200" cap="none" spc="0" normalizeH="0" baseline="0" noProof="0" smtClean="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sym typeface="Arial"/>
              </a:rPr>
              <a:t>4.3 </a:t>
            </a:r>
            <a:r>
              <a:rPr kumimoji="0" lang="nl-NL" sz="2000" b="1" i="0" u="none" strike="noStrike" kern="1200" cap="none" spc="0" normalizeH="0" baseline="0" noProof="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sym typeface="Arial"/>
              </a:rPr>
              <a:t>(</a:t>
            </a:r>
            <a:r>
              <a:rPr kumimoji="0" lang="nl-NL" sz="2000" b="1" i="0" u="none" strike="noStrike" kern="1200" cap="none" spc="0" normalizeH="0" baseline="0" noProof="0" smtClean="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sym typeface="Arial"/>
              </a:rPr>
              <a:t>SGK-tr80)</a:t>
            </a:r>
            <a:endParaRPr kumimoji="0" lang="en-US" sz="2000" b="0" i="0" u="none" strike="noStrike" kern="1200" cap="none" spc="0" normalizeH="0" baseline="0" noProof="0" dirty="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grpSp>
        <p:nvGrpSpPr>
          <p:cNvPr id="16" name="Group 15"/>
          <p:cNvGrpSpPr/>
          <p:nvPr/>
        </p:nvGrpSpPr>
        <p:grpSpPr>
          <a:xfrm>
            <a:off x="264973" y="637242"/>
            <a:ext cx="8675527" cy="978142"/>
            <a:chOff x="66137" y="709369"/>
            <a:chExt cx="8675527" cy="978142"/>
          </a:xfrm>
        </p:grpSpPr>
        <p:sp>
          <p:nvSpPr>
            <p:cNvPr id="2" name="Rectangle 1"/>
            <p:cNvSpPr/>
            <p:nvPr/>
          </p:nvSpPr>
          <p:spPr>
            <a:xfrm>
              <a:off x="66137" y="709369"/>
              <a:ext cx="8675527" cy="923330"/>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Cho ∆ABC, từ điểm D trên cạnh BC, kẻ đường thẳng song song với AB cắt AC tại F và kẻ đường thẳng song song với AC cắt AB tại </a:t>
              </a:r>
              <a:r>
                <a:rPr kumimoji="0" lang="vi-VN" sz="18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sym typeface="Arial"/>
                </a:rPr>
                <a:t>E.</a:t>
              </a:r>
              <a:r>
                <a:rPr kumimoji="0" lang="en-US" sz="18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vi-VN" sz="18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sym typeface="Arial"/>
                </a:rPr>
                <a:t>Chứng </a:t>
              </a:r>
              <a:r>
                <a:rPr kumimoji="0" lang="vi-VN" sz="1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minh rằng: </a:t>
              </a:r>
              <a:endParaRPr kumimoji="0" lang="en-US" sz="1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9" name="Rectangle 8"/>
                <p:cNvSpPr/>
                <p:nvPr/>
              </p:nvSpPr>
              <p:spPr>
                <a:xfrm>
                  <a:off x="7141472" y="1074779"/>
                  <a:ext cx="1554463" cy="6127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f>
                          <m:fPr>
                            <m:ctrlP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ctrlPr>
                          </m:fPr>
                          <m:num>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𝐴𝐸</m:t>
                            </m:r>
                          </m:num>
                          <m:den>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𝐴𝐵</m:t>
                            </m:r>
                          </m:den>
                        </m:f>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f>
                          <m:f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ctrlPr>
                          </m:fPr>
                          <m:num>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𝐴𝐹</m:t>
                            </m:r>
                          </m:num>
                          <m:den>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𝐴𝐶</m:t>
                            </m:r>
                          </m:den>
                        </m:f>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1</m:t>
                        </m:r>
                      </m:oMath>
                    </m:oMathPara>
                  </a14:m>
                  <a:endParaRPr kumimoji="0" lang="en-US" sz="1800" b="0" i="0" u="none" strike="noStrike" kern="0" cap="none" spc="0" normalizeH="0" baseline="0" noProof="0">
                    <a:ln>
                      <a:noFill/>
                    </a:ln>
                    <a:solidFill>
                      <a:srgbClr val="000000"/>
                    </a:solidFill>
                    <a:effectLst/>
                    <a:uLnTx/>
                    <a:uFillTx/>
                    <a:latin typeface="Arial"/>
                    <a:cs typeface="Arial"/>
                    <a:sym typeface="Arial"/>
                  </a:endParaRPr>
                </a:p>
              </p:txBody>
            </p:sp>
          </mc:Choice>
          <mc:Fallback xmlns="">
            <p:sp>
              <p:nvSpPr>
                <p:cNvPr id="9" name="Rectangle 8"/>
                <p:cNvSpPr>
                  <a:spLocks noRot="1" noChangeAspect="1" noMove="1" noResize="1" noEditPoints="1" noAdjustHandles="1" noChangeArrowheads="1" noChangeShapeType="1" noTextEdit="1"/>
                </p:cNvSpPr>
                <p:nvPr/>
              </p:nvSpPr>
              <p:spPr>
                <a:xfrm>
                  <a:off x="7141472" y="1074779"/>
                  <a:ext cx="1554463" cy="612732"/>
                </a:xfrm>
                <a:prstGeom prst="rect">
                  <a:avLst/>
                </a:prstGeom>
                <a:blipFill>
                  <a:blip r:embed="rId3"/>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11" name="Rectangle 10"/>
              <p:cNvSpPr/>
              <p:nvPr/>
            </p:nvSpPr>
            <p:spPr>
              <a:xfrm>
                <a:off x="3120434" y="2126795"/>
                <a:ext cx="6151582" cy="2376805"/>
              </a:xfrm>
              <a:prstGeom prst="rect">
                <a:avLst/>
              </a:prstGeom>
            </p:spPr>
            <p:txBody>
              <a:bodyPr wrap="square">
                <a:spAutoFit/>
              </a:bodyPr>
              <a:lstStyle/>
              <a:p>
                <a:pPr lvl="0" algn="just">
                  <a:lnSpc>
                    <a:spcPct val="150000"/>
                  </a:lnSpc>
                  <a:spcAft>
                    <a:spcPts val="800"/>
                  </a:spcAft>
                  <a:defRPr/>
                </a:pPr>
                <a:r>
                  <a:rPr lang="fr-FR" sz="1800" smtClean="0">
                    <a:ea typeface="Dotum" panose="020B0600000101010101" pitchFamily="34" charset="-127"/>
                    <a:cs typeface="Times New Roman" panose="02020603050405020304" pitchFamily="18" charset="0"/>
                  </a:rPr>
                  <a:t>Suy </a:t>
                </a:r>
                <a:r>
                  <a:rPr lang="fr-FR" sz="1800">
                    <a:ea typeface="Dotum" panose="020B0600000101010101" pitchFamily="34" charset="-127"/>
                    <a:cs typeface="Times New Roman" panose="02020603050405020304" pitchFamily="18" charset="0"/>
                  </a:rPr>
                  <a:t>ra </a:t>
                </a:r>
                <a:endParaRPr lang="fr-FR" sz="1800" smtClean="0">
                  <a:ea typeface="Dotum" panose="020B0600000101010101" pitchFamily="34" charset="-127"/>
                  <a:cs typeface="Times New Roman" panose="02020603050405020304" pitchFamily="18" charset="0"/>
                </a:endParaRPr>
              </a:p>
              <a:p>
                <a:pPr lvl="0" algn="just">
                  <a:lnSpc>
                    <a:spcPct val="150000"/>
                  </a:lnSpc>
                  <a:spcAft>
                    <a:spcPts val="800"/>
                  </a:spcAft>
                  <a:defRPr/>
                </a:pPr>
                <a14:m>
                  <m:oMathPara xmlns:m="http://schemas.openxmlformats.org/officeDocument/2006/math">
                    <m:oMathParaPr>
                      <m:jc m:val="centerGroup"/>
                    </m:oMathParaPr>
                    <m:oMath xmlns:m="http://schemas.openxmlformats.org/officeDocument/2006/math">
                      <m:f>
                        <m:fPr>
                          <m:ctrlPr>
                            <a:rPr lang="en-US" sz="1800" i="1">
                              <a:latin typeface="Cambria Math" panose="02040503050406030204" pitchFamily="18" charset="0"/>
                              <a:ea typeface="Dotum" panose="020B0600000101010101" pitchFamily="34" charset="-127"/>
                              <a:cs typeface="Times New Roman" panose="02020603050405020304" pitchFamily="18" charset="0"/>
                            </a:rPr>
                          </m:ctrlPr>
                        </m:fPr>
                        <m:num>
                          <m:r>
                            <a:rPr lang="fr-FR" sz="1800" i="1">
                              <a:latin typeface="Cambria Math" panose="02040503050406030204" pitchFamily="18" charset="0"/>
                              <a:ea typeface="Dotum" panose="020B0600000101010101" pitchFamily="34" charset="-127"/>
                              <a:cs typeface="Times New Roman" panose="02020603050405020304" pitchFamily="18" charset="0"/>
                            </a:rPr>
                            <m:t>𝐴𝐹</m:t>
                          </m:r>
                        </m:num>
                        <m:den>
                          <m:r>
                            <a:rPr lang="fr-FR" sz="1800" i="1">
                              <a:latin typeface="Cambria Math" panose="02040503050406030204" pitchFamily="18" charset="0"/>
                              <a:ea typeface="Dotum" panose="020B0600000101010101" pitchFamily="34" charset="-127"/>
                              <a:cs typeface="Times New Roman" panose="02020603050405020304" pitchFamily="18" charset="0"/>
                            </a:rPr>
                            <m:t>𝐴𝐶</m:t>
                          </m:r>
                        </m:den>
                      </m:f>
                      <m:r>
                        <a:rPr lang="fr-FR" sz="1800" i="1">
                          <a:latin typeface="Cambria Math" panose="02040503050406030204" pitchFamily="18" charset="0"/>
                          <a:ea typeface="Dotum" panose="020B0600000101010101" pitchFamily="34" charset="-127"/>
                          <a:cs typeface="Times New Roman" panose="02020603050405020304" pitchFamily="18" charset="0"/>
                        </a:rPr>
                        <m:t>+</m:t>
                      </m:r>
                      <m:f>
                        <m:fPr>
                          <m:ctrlPr>
                            <a:rPr lang="en-US" sz="1800" i="1">
                              <a:latin typeface="Cambria Math" panose="02040503050406030204" pitchFamily="18" charset="0"/>
                              <a:ea typeface="Dotum" panose="020B0600000101010101" pitchFamily="34" charset="-127"/>
                              <a:cs typeface="Times New Roman" panose="02020603050405020304" pitchFamily="18" charset="0"/>
                            </a:rPr>
                          </m:ctrlPr>
                        </m:fPr>
                        <m:num>
                          <m:r>
                            <a:rPr lang="fr-FR" sz="1800" i="1">
                              <a:latin typeface="Cambria Math" panose="02040503050406030204" pitchFamily="18" charset="0"/>
                              <a:ea typeface="Dotum" panose="020B0600000101010101" pitchFamily="34" charset="-127"/>
                              <a:cs typeface="Times New Roman" panose="02020603050405020304" pitchFamily="18" charset="0"/>
                            </a:rPr>
                            <m:t>𝐴𝐸</m:t>
                          </m:r>
                        </m:num>
                        <m:den>
                          <m:r>
                            <a:rPr lang="fr-FR" sz="1800" i="1">
                              <a:latin typeface="Cambria Math" panose="02040503050406030204" pitchFamily="18" charset="0"/>
                              <a:ea typeface="Dotum" panose="020B0600000101010101" pitchFamily="34" charset="-127"/>
                              <a:cs typeface="Times New Roman" panose="02020603050405020304" pitchFamily="18" charset="0"/>
                            </a:rPr>
                            <m:t>𝐴𝐵</m:t>
                          </m:r>
                        </m:den>
                      </m:f>
                      <m:r>
                        <a:rPr lang="fr-FR" sz="1800" i="1">
                          <a:latin typeface="Cambria Math" panose="02040503050406030204" pitchFamily="18" charset="0"/>
                          <a:ea typeface="Dotum" panose="020B0600000101010101" pitchFamily="34" charset="-127"/>
                          <a:cs typeface="Times New Roman" panose="02020603050405020304" pitchFamily="18" charset="0"/>
                        </a:rPr>
                        <m:t>=</m:t>
                      </m:r>
                      <m:f>
                        <m:fPr>
                          <m:ctrlPr>
                            <a:rPr lang="en-US" sz="1800" i="1">
                              <a:latin typeface="Cambria Math" panose="02040503050406030204" pitchFamily="18" charset="0"/>
                              <a:ea typeface="Dotum" panose="020B0600000101010101" pitchFamily="34" charset="-127"/>
                              <a:cs typeface="Times New Roman" panose="02020603050405020304" pitchFamily="18" charset="0"/>
                            </a:rPr>
                          </m:ctrlPr>
                        </m:fPr>
                        <m:num>
                          <m:r>
                            <a:rPr lang="fr-FR" sz="1800" i="1">
                              <a:latin typeface="Cambria Math" panose="02040503050406030204" pitchFamily="18" charset="0"/>
                              <a:ea typeface="Dotum" panose="020B0600000101010101" pitchFamily="34" charset="-127"/>
                              <a:cs typeface="Times New Roman" panose="02020603050405020304" pitchFamily="18" charset="0"/>
                            </a:rPr>
                            <m:t>𝐶𝐷</m:t>
                          </m:r>
                        </m:num>
                        <m:den>
                          <m:r>
                            <a:rPr lang="fr-FR" sz="1800" i="1">
                              <a:latin typeface="Cambria Math" panose="02040503050406030204" pitchFamily="18" charset="0"/>
                              <a:ea typeface="Dotum" panose="020B0600000101010101" pitchFamily="34" charset="-127"/>
                              <a:cs typeface="Times New Roman" panose="02020603050405020304" pitchFamily="18" charset="0"/>
                            </a:rPr>
                            <m:t>𝐶𝐵</m:t>
                          </m:r>
                        </m:den>
                      </m:f>
                      <m:r>
                        <a:rPr lang="fr-FR" sz="1800" i="1">
                          <a:latin typeface="Cambria Math" panose="02040503050406030204" pitchFamily="18" charset="0"/>
                          <a:ea typeface="Dotum" panose="020B0600000101010101" pitchFamily="34" charset="-127"/>
                          <a:cs typeface="Times New Roman" panose="02020603050405020304" pitchFamily="18" charset="0"/>
                        </a:rPr>
                        <m:t>+</m:t>
                      </m:r>
                      <m:f>
                        <m:fPr>
                          <m:ctrlPr>
                            <a:rPr lang="en-US" sz="1800" i="1">
                              <a:latin typeface="Cambria Math" panose="02040503050406030204" pitchFamily="18" charset="0"/>
                              <a:ea typeface="Dotum" panose="020B0600000101010101" pitchFamily="34" charset="-127"/>
                              <a:cs typeface="Times New Roman" panose="02020603050405020304" pitchFamily="18" charset="0"/>
                            </a:rPr>
                          </m:ctrlPr>
                        </m:fPr>
                        <m:num>
                          <m:r>
                            <a:rPr lang="fr-FR" sz="1800" i="1">
                              <a:latin typeface="Cambria Math" panose="02040503050406030204" pitchFamily="18" charset="0"/>
                              <a:ea typeface="Dotum" panose="020B0600000101010101" pitchFamily="34" charset="-127"/>
                              <a:cs typeface="Times New Roman" panose="02020603050405020304" pitchFamily="18" charset="0"/>
                            </a:rPr>
                            <m:t>𝐵𝐷</m:t>
                          </m:r>
                        </m:num>
                        <m:den>
                          <m:r>
                            <a:rPr lang="fr-FR" sz="1800" i="1">
                              <a:latin typeface="Cambria Math" panose="02040503050406030204" pitchFamily="18" charset="0"/>
                              <a:ea typeface="Dotum" panose="020B0600000101010101" pitchFamily="34" charset="-127"/>
                              <a:cs typeface="Times New Roman" panose="02020603050405020304" pitchFamily="18" charset="0"/>
                            </a:rPr>
                            <m:t>𝐶𝐵</m:t>
                          </m:r>
                        </m:den>
                      </m:f>
                      <m:r>
                        <a:rPr lang="fr-FR" sz="1800" i="1">
                          <a:latin typeface="Cambria Math" panose="02040503050406030204" pitchFamily="18" charset="0"/>
                          <a:ea typeface="Dotum" panose="020B0600000101010101" pitchFamily="34" charset="-127"/>
                          <a:cs typeface="Times New Roman" panose="02020603050405020304" pitchFamily="18" charset="0"/>
                        </a:rPr>
                        <m:t>⇒</m:t>
                      </m:r>
                      <m:f>
                        <m:fPr>
                          <m:ctrlPr>
                            <a:rPr lang="en-US" sz="1800" i="1">
                              <a:latin typeface="Cambria Math" panose="02040503050406030204" pitchFamily="18" charset="0"/>
                              <a:ea typeface="Dotum" panose="020B0600000101010101" pitchFamily="34" charset="-127"/>
                              <a:cs typeface="Times New Roman" panose="02020603050405020304" pitchFamily="18" charset="0"/>
                            </a:rPr>
                          </m:ctrlPr>
                        </m:fPr>
                        <m:num>
                          <m:r>
                            <a:rPr lang="fr-FR" sz="1800" i="1">
                              <a:latin typeface="Cambria Math" panose="02040503050406030204" pitchFamily="18" charset="0"/>
                              <a:ea typeface="Dotum" panose="020B0600000101010101" pitchFamily="34" charset="-127"/>
                              <a:cs typeface="Times New Roman" panose="02020603050405020304" pitchFamily="18" charset="0"/>
                            </a:rPr>
                            <m:t>𝐴𝐹</m:t>
                          </m:r>
                        </m:num>
                        <m:den>
                          <m:r>
                            <a:rPr lang="fr-FR" sz="1800" i="1">
                              <a:latin typeface="Cambria Math" panose="02040503050406030204" pitchFamily="18" charset="0"/>
                              <a:ea typeface="Dotum" panose="020B0600000101010101" pitchFamily="34" charset="-127"/>
                              <a:cs typeface="Times New Roman" panose="02020603050405020304" pitchFamily="18" charset="0"/>
                            </a:rPr>
                            <m:t>𝐴𝐶</m:t>
                          </m:r>
                        </m:den>
                      </m:f>
                      <m:r>
                        <a:rPr lang="fr-FR" sz="1800" i="1">
                          <a:latin typeface="Cambria Math" panose="02040503050406030204" pitchFamily="18" charset="0"/>
                          <a:ea typeface="Dotum" panose="020B0600000101010101" pitchFamily="34" charset="-127"/>
                          <a:cs typeface="Times New Roman" panose="02020603050405020304" pitchFamily="18" charset="0"/>
                        </a:rPr>
                        <m:t>+</m:t>
                      </m:r>
                      <m:f>
                        <m:fPr>
                          <m:ctrlPr>
                            <a:rPr lang="en-US" sz="1800" i="1">
                              <a:latin typeface="Cambria Math" panose="02040503050406030204" pitchFamily="18" charset="0"/>
                              <a:ea typeface="Dotum" panose="020B0600000101010101" pitchFamily="34" charset="-127"/>
                              <a:cs typeface="Times New Roman" panose="02020603050405020304" pitchFamily="18" charset="0"/>
                            </a:rPr>
                          </m:ctrlPr>
                        </m:fPr>
                        <m:num>
                          <m:r>
                            <a:rPr lang="fr-FR" sz="1800" i="1">
                              <a:latin typeface="Cambria Math" panose="02040503050406030204" pitchFamily="18" charset="0"/>
                              <a:ea typeface="Dotum" panose="020B0600000101010101" pitchFamily="34" charset="-127"/>
                              <a:cs typeface="Times New Roman" panose="02020603050405020304" pitchFamily="18" charset="0"/>
                            </a:rPr>
                            <m:t>𝐴𝐸</m:t>
                          </m:r>
                        </m:num>
                        <m:den>
                          <m:r>
                            <a:rPr lang="fr-FR" sz="1800" i="1">
                              <a:latin typeface="Cambria Math" panose="02040503050406030204" pitchFamily="18" charset="0"/>
                              <a:ea typeface="Dotum" panose="020B0600000101010101" pitchFamily="34" charset="-127"/>
                              <a:cs typeface="Times New Roman" panose="02020603050405020304" pitchFamily="18" charset="0"/>
                            </a:rPr>
                            <m:t>𝐴𝐵</m:t>
                          </m:r>
                        </m:den>
                      </m:f>
                      <m:r>
                        <a:rPr lang="fr-FR" sz="1800" i="1">
                          <a:latin typeface="Cambria Math" panose="02040503050406030204" pitchFamily="18" charset="0"/>
                          <a:ea typeface="Dotum" panose="020B0600000101010101" pitchFamily="34" charset="-127"/>
                          <a:cs typeface="Times New Roman" panose="02020603050405020304" pitchFamily="18" charset="0"/>
                        </a:rPr>
                        <m:t>=</m:t>
                      </m:r>
                      <m:f>
                        <m:fPr>
                          <m:ctrlPr>
                            <a:rPr lang="en-US" sz="1800" i="1">
                              <a:latin typeface="Cambria Math" panose="02040503050406030204" pitchFamily="18" charset="0"/>
                              <a:ea typeface="Dotum" panose="020B0600000101010101" pitchFamily="34" charset="-127"/>
                              <a:cs typeface="Times New Roman" panose="02020603050405020304" pitchFamily="18" charset="0"/>
                            </a:rPr>
                          </m:ctrlPr>
                        </m:fPr>
                        <m:num>
                          <m:r>
                            <a:rPr lang="fr-FR" sz="1800" i="1">
                              <a:latin typeface="Cambria Math" panose="02040503050406030204" pitchFamily="18" charset="0"/>
                              <a:ea typeface="Dotum" panose="020B0600000101010101" pitchFamily="34" charset="-127"/>
                              <a:cs typeface="Times New Roman" panose="02020603050405020304" pitchFamily="18" charset="0"/>
                            </a:rPr>
                            <m:t>𝐶𝐷</m:t>
                          </m:r>
                          <m:r>
                            <a:rPr lang="fr-FR" sz="1800" i="1">
                              <a:latin typeface="Cambria Math" panose="02040503050406030204" pitchFamily="18" charset="0"/>
                              <a:ea typeface="Dotum" panose="020B0600000101010101" pitchFamily="34" charset="-127"/>
                              <a:cs typeface="Times New Roman" panose="02020603050405020304" pitchFamily="18" charset="0"/>
                            </a:rPr>
                            <m:t>+</m:t>
                          </m:r>
                          <m:r>
                            <a:rPr lang="fr-FR" sz="1800" i="1">
                              <a:latin typeface="Cambria Math" panose="02040503050406030204" pitchFamily="18" charset="0"/>
                              <a:ea typeface="Dotum" panose="020B0600000101010101" pitchFamily="34" charset="-127"/>
                              <a:cs typeface="Times New Roman" panose="02020603050405020304" pitchFamily="18" charset="0"/>
                            </a:rPr>
                            <m:t>𝐵𝐷</m:t>
                          </m:r>
                        </m:num>
                        <m:den>
                          <m:r>
                            <a:rPr lang="fr-FR" sz="1800" i="1">
                              <a:latin typeface="Cambria Math" panose="02040503050406030204" pitchFamily="18" charset="0"/>
                              <a:ea typeface="Dotum" panose="020B0600000101010101" pitchFamily="34" charset="-127"/>
                              <a:cs typeface="Times New Roman" panose="02020603050405020304" pitchFamily="18" charset="0"/>
                            </a:rPr>
                            <m:t>𝐶𝐵</m:t>
                          </m:r>
                        </m:den>
                      </m:f>
                    </m:oMath>
                  </m:oMathPara>
                </a14:m>
                <a:endParaRPr lang="en-US" sz="1800" i="1" smtClean="0">
                  <a:latin typeface="Cambria Math" panose="02040503050406030204" pitchFamily="18" charset="0"/>
                  <a:ea typeface="Dotum" panose="020B0600000101010101" pitchFamily="34" charset="-127"/>
                  <a:cs typeface="Times New Roman" panose="02020603050405020304" pitchFamily="18" charset="0"/>
                </a:endParaRPr>
              </a:p>
              <a:p>
                <a:pPr lvl="0" algn="just">
                  <a:lnSpc>
                    <a:spcPct val="150000"/>
                  </a:lnSpc>
                  <a:spcAft>
                    <a:spcPts val="800"/>
                  </a:spcAft>
                  <a:defRPr/>
                </a:pPr>
                <a14:m>
                  <m:oMathPara xmlns:m="http://schemas.openxmlformats.org/officeDocument/2006/math">
                    <m:oMathParaPr>
                      <m:jc m:val="centerGroup"/>
                    </m:oMathParaPr>
                    <m:oMath xmlns:m="http://schemas.openxmlformats.org/officeDocument/2006/math">
                      <m:r>
                        <a:rPr lang="fr-FR" sz="1800" i="1">
                          <a:latin typeface="Cambria Math" panose="02040503050406030204" pitchFamily="18" charset="0"/>
                          <a:ea typeface="Dotum" panose="020B0600000101010101" pitchFamily="34" charset="-127"/>
                          <a:cs typeface="Times New Roman" panose="02020603050405020304" pitchFamily="18" charset="0"/>
                        </a:rPr>
                        <m:t>⇒</m:t>
                      </m:r>
                      <m:f>
                        <m:fPr>
                          <m:ctrlPr>
                            <a:rPr lang="en-US" sz="1800" i="1">
                              <a:latin typeface="Cambria Math" panose="02040503050406030204" pitchFamily="18" charset="0"/>
                              <a:ea typeface="Dotum" panose="020B0600000101010101" pitchFamily="34" charset="-127"/>
                              <a:cs typeface="Times New Roman" panose="02020603050405020304" pitchFamily="18" charset="0"/>
                            </a:rPr>
                          </m:ctrlPr>
                        </m:fPr>
                        <m:num>
                          <m:r>
                            <a:rPr lang="fr-FR" sz="1800" i="1">
                              <a:latin typeface="Cambria Math" panose="02040503050406030204" pitchFamily="18" charset="0"/>
                              <a:ea typeface="Dotum" panose="020B0600000101010101" pitchFamily="34" charset="-127"/>
                              <a:cs typeface="Times New Roman" panose="02020603050405020304" pitchFamily="18" charset="0"/>
                            </a:rPr>
                            <m:t>𝐴𝐹</m:t>
                          </m:r>
                        </m:num>
                        <m:den>
                          <m:r>
                            <a:rPr lang="fr-FR" sz="1800" i="1">
                              <a:latin typeface="Cambria Math" panose="02040503050406030204" pitchFamily="18" charset="0"/>
                              <a:ea typeface="Dotum" panose="020B0600000101010101" pitchFamily="34" charset="-127"/>
                              <a:cs typeface="Times New Roman" panose="02020603050405020304" pitchFamily="18" charset="0"/>
                            </a:rPr>
                            <m:t>𝐴𝐶</m:t>
                          </m:r>
                        </m:den>
                      </m:f>
                      <m:r>
                        <a:rPr lang="fr-FR" sz="1800" i="1">
                          <a:latin typeface="Cambria Math" panose="02040503050406030204" pitchFamily="18" charset="0"/>
                          <a:ea typeface="Dotum" panose="020B0600000101010101" pitchFamily="34" charset="-127"/>
                          <a:cs typeface="Times New Roman" panose="02020603050405020304" pitchFamily="18" charset="0"/>
                        </a:rPr>
                        <m:t>+</m:t>
                      </m:r>
                      <m:f>
                        <m:fPr>
                          <m:ctrlPr>
                            <a:rPr lang="en-US" sz="1800" i="1">
                              <a:latin typeface="Cambria Math" panose="02040503050406030204" pitchFamily="18" charset="0"/>
                              <a:ea typeface="Dotum" panose="020B0600000101010101" pitchFamily="34" charset="-127"/>
                              <a:cs typeface="Times New Roman" panose="02020603050405020304" pitchFamily="18" charset="0"/>
                            </a:rPr>
                          </m:ctrlPr>
                        </m:fPr>
                        <m:num>
                          <m:r>
                            <a:rPr lang="fr-FR" sz="1800" i="1">
                              <a:latin typeface="Cambria Math" panose="02040503050406030204" pitchFamily="18" charset="0"/>
                              <a:ea typeface="Dotum" panose="020B0600000101010101" pitchFamily="34" charset="-127"/>
                              <a:cs typeface="Times New Roman" panose="02020603050405020304" pitchFamily="18" charset="0"/>
                            </a:rPr>
                            <m:t>𝐴𝐸</m:t>
                          </m:r>
                        </m:num>
                        <m:den>
                          <m:r>
                            <a:rPr lang="fr-FR" sz="1800" i="1">
                              <a:latin typeface="Cambria Math" panose="02040503050406030204" pitchFamily="18" charset="0"/>
                              <a:ea typeface="Dotum" panose="020B0600000101010101" pitchFamily="34" charset="-127"/>
                              <a:cs typeface="Times New Roman" panose="02020603050405020304" pitchFamily="18" charset="0"/>
                            </a:rPr>
                            <m:t>𝐴𝐵</m:t>
                          </m:r>
                        </m:den>
                      </m:f>
                      <m:r>
                        <a:rPr lang="fr-FR" sz="1800" i="1">
                          <a:latin typeface="Cambria Math" panose="02040503050406030204" pitchFamily="18" charset="0"/>
                          <a:ea typeface="Dotum" panose="020B0600000101010101" pitchFamily="34" charset="-127"/>
                          <a:cs typeface="Times New Roman" panose="02020603050405020304" pitchFamily="18" charset="0"/>
                        </a:rPr>
                        <m:t>=</m:t>
                      </m:r>
                      <m:f>
                        <m:fPr>
                          <m:ctrlPr>
                            <a:rPr lang="en-US" sz="1800" i="1">
                              <a:latin typeface="Cambria Math" panose="02040503050406030204" pitchFamily="18" charset="0"/>
                              <a:ea typeface="Dotum" panose="020B0600000101010101" pitchFamily="34" charset="-127"/>
                              <a:cs typeface="Times New Roman" panose="02020603050405020304" pitchFamily="18" charset="0"/>
                            </a:rPr>
                          </m:ctrlPr>
                        </m:fPr>
                        <m:num>
                          <m:r>
                            <a:rPr lang="fr-FR" sz="1800" i="1">
                              <a:latin typeface="Cambria Math" panose="02040503050406030204" pitchFamily="18" charset="0"/>
                              <a:ea typeface="Dotum" panose="020B0600000101010101" pitchFamily="34" charset="-127"/>
                              <a:cs typeface="Times New Roman" panose="02020603050405020304" pitchFamily="18" charset="0"/>
                            </a:rPr>
                            <m:t>𝐵𝐶</m:t>
                          </m:r>
                        </m:num>
                        <m:den>
                          <m:r>
                            <a:rPr lang="fr-FR" sz="1800" i="1">
                              <a:latin typeface="Cambria Math" panose="02040503050406030204" pitchFamily="18" charset="0"/>
                              <a:ea typeface="Dotum" panose="020B0600000101010101" pitchFamily="34" charset="-127"/>
                              <a:cs typeface="Times New Roman" panose="02020603050405020304" pitchFamily="18" charset="0"/>
                            </a:rPr>
                            <m:t>𝐵𝐶</m:t>
                          </m:r>
                        </m:den>
                      </m:f>
                      <m:r>
                        <a:rPr lang="fr-FR" sz="1800" i="1">
                          <a:latin typeface="Cambria Math" panose="02040503050406030204" pitchFamily="18" charset="0"/>
                          <a:ea typeface="Dotum" panose="020B0600000101010101" pitchFamily="34" charset="-127"/>
                          <a:cs typeface="Times New Roman" panose="02020603050405020304" pitchFamily="18" charset="0"/>
                        </a:rPr>
                        <m:t>⇒</m:t>
                      </m:r>
                      <m:f>
                        <m:fPr>
                          <m:ctrlPr>
                            <a:rPr lang="en-US" sz="1800" i="1">
                              <a:latin typeface="Cambria Math" panose="02040503050406030204" pitchFamily="18" charset="0"/>
                              <a:ea typeface="Dotum" panose="020B0600000101010101" pitchFamily="34" charset="-127"/>
                              <a:cs typeface="Times New Roman" panose="02020603050405020304" pitchFamily="18" charset="0"/>
                            </a:rPr>
                          </m:ctrlPr>
                        </m:fPr>
                        <m:num>
                          <m:r>
                            <a:rPr lang="fr-FR" sz="1800" i="1">
                              <a:latin typeface="Cambria Math" panose="02040503050406030204" pitchFamily="18" charset="0"/>
                              <a:ea typeface="Dotum" panose="020B0600000101010101" pitchFamily="34" charset="-127"/>
                              <a:cs typeface="Times New Roman" panose="02020603050405020304" pitchFamily="18" charset="0"/>
                            </a:rPr>
                            <m:t>𝐴𝐹</m:t>
                          </m:r>
                        </m:num>
                        <m:den>
                          <m:r>
                            <a:rPr lang="fr-FR" sz="1800" i="1">
                              <a:latin typeface="Cambria Math" panose="02040503050406030204" pitchFamily="18" charset="0"/>
                              <a:ea typeface="Dotum" panose="020B0600000101010101" pitchFamily="34" charset="-127"/>
                              <a:cs typeface="Times New Roman" panose="02020603050405020304" pitchFamily="18" charset="0"/>
                            </a:rPr>
                            <m:t>𝐴𝐶</m:t>
                          </m:r>
                        </m:den>
                      </m:f>
                      <m:r>
                        <a:rPr lang="fr-FR" sz="1800" i="1">
                          <a:latin typeface="Cambria Math" panose="02040503050406030204" pitchFamily="18" charset="0"/>
                          <a:ea typeface="Dotum" panose="020B0600000101010101" pitchFamily="34" charset="-127"/>
                          <a:cs typeface="Times New Roman" panose="02020603050405020304" pitchFamily="18" charset="0"/>
                        </a:rPr>
                        <m:t>+</m:t>
                      </m:r>
                      <m:f>
                        <m:fPr>
                          <m:ctrlPr>
                            <a:rPr lang="en-US" sz="1800" i="1">
                              <a:latin typeface="Cambria Math" panose="02040503050406030204" pitchFamily="18" charset="0"/>
                              <a:ea typeface="Dotum" panose="020B0600000101010101" pitchFamily="34" charset="-127"/>
                              <a:cs typeface="Times New Roman" panose="02020603050405020304" pitchFamily="18" charset="0"/>
                            </a:rPr>
                          </m:ctrlPr>
                        </m:fPr>
                        <m:num>
                          <m:r>
                            <a:rPr lang="fr-FR" sz="1800" i="1">
                              <a:latin typeface="Cambria Math" panose="02040503050406030204" pitchFamily="18" charset="0"/>
                              <a:ea typeface="Dotum" panose="020B0600000101010101" pitchFamily="34" charset="-127"/>
                              <a:cs typeface="Times New Roman" panose="02020603050405020304" pitchFamily="18" charset="0"/>
                            </a:rPr>
                            <m:t>𝐴𝐸</m:t>
                          </m:r>
                        </m:num>
                        <m:den>
                          <m:r>
                            <a:rPr lang="fr-FR" sz="1800" i="1">
                              <a:latin typeface="Cambria Math" panose="02040503050406030204" pitchFamily="18" charset="0"/>
                              <a:ea typeface="Dotum" panose="020B0600000101010101" pitchFamily="34" charset="-127"/>
                              <a:cs typeface="Times New Roman" panose="02020603050405020304" pitchFamily="18" charset="0"/>
                            </a:rPr>
                            <m:t>𝐴𝐵</m:t>
                          </m:r>
                        </m:den>
                      </m:f>
                      <m:r>
                        <a:rPr lang="fr-FR" sz="1800" i="1">
                          <a:latin typeface="Cambria Math" panose="02040503050406030204" pitchFamily="18" charset="0"/>
                          <a:ea typeface="Dotum" panose="020B0600000101010101" pitchFamily="34" charset="-127"/>
                          <a:cs typeface="Times New Roman" panose="02020603050405020304" pitchFamily="18" charset="0"/>
                        </a:rPr>
                        <m:t>=1</m:t>
                      </m:r>
                      <m:r>
                        <a:rPr lang="en-US" sz="1800" b="0" i="0" smtClean="0">
                          <a:latin typeface="Cambria Math" panose="02040503050406030204" pitchFamily="18" charset="0"/>
                          <a:ea typeface="Dotum" panose="020B0600000101010101" pitchFamily="34" charset="-127"/>
                          <a:cs typeface="Times New Roman" panose="02020603050405020304" pitchFamily="18" charset="0"/>
                        </a:rPr>
                        <m:t> (</m:t>
                      </m:r>
                      <m:r>
                        <m:rPr>
                          <m:sty m:val="p"/>
                        </m:rPr>
                        <a:rPr lang="en-US" sz="1800" b="0" i="0" smtClean="0">
                          <a:latin typeface="Cambria Math" panose="02040503050406030204" pitchFamily="18" charset="0"/>
                          <a:ea typeface="Dotum" panose="020B0600000101010101" pitchFamily="34" charset="-127"/>
                          <a:cs typeface="Times New Roman" panose="02020603050405020304" pitchFamily="18" charset="0"/>
                        </a:rPr>
                        <m:t>dpcm</m:t>
                      </m:r>
                      <m:r>
                        <a:rPr lang="en-US" sz="1800" b="0" i="0" smtClean="0">
                          <a:latin typeface="Cambria Math" panose="02040503050406030204" pitchFamily="18" charset="0"/>
                          <a:ea typeface="Dotum" panose="020B0600000101010101" pitchFamily="34" charset="-127"/>
                          <a:cs typeface="Times New Roman" panose="02020603050405020304" pitchFamily="18" charset="0"/>
                        </a:rPr>
                        <m:t>)</m:t>
                      </m:r>
                    </m:oMath>
                  </m:oMathPara>
                </a14:m>
                <a:endParaRPr lang="en-US" sz="1800">
                  <a:ea typeface="Arial" panose="020B0604020202020204" pitchFamily="34" charset="0"/>
                  <a:cs typeface="Times New Roman" panose="02020603050405020304" pitchFamily="18" charset="0"/>
                </a:endParaRPr>
              </a:p>
            </p:txBody>
          </p:sp>
        </mc:Choice>
        <mc:Fallback xmlns="">
          <p:sp>
            <p:nvSpPr>
              <p:cNvPr id="11" name="Rectangle 10"/>
              <p:cNvSpPr>
                <a:spLocks noRot="1" noChangeAspect="1" noMove="1" noResize="1" noEditPoints="1" noAdjustHandles="1" noChangeArrowheads="1" noChangeShapeType="1" noTextEdit="1"/>
              </p:cNvSpPr>
              <p:nvPr/>
            </p:nvSpPr>
            <p:spPr>
              <a:xfrm>
                <a:off x="3120434" y="2126795"/>
                <a:ext cx="6151582" cy="2376805"/>
              </a:xfrm>
              <a:prstGeom prst="rect">
                <a:avLst/>
              </a:prstGeom>
              <a:blipFill>
                <a:blip r:embed="rId4"/>
                <a:stretch>
                  <a:fillRect l="-892"/>
                </a:stretch>
              </a:blipFill>
            </p:spPr>
            <p:txBody>
              <a:bodyPr/>
              <a:lstStyle/>
              <a:p>
                <a:r>
                  <a:rPr lang="en-US">
                    <a:noFill/>
                  </a:rPr>
                  <a:t> </a:t>
                </a:r>
              </a:p>
            </p:txBody>
          </p:sp>
        </mc:Fallback>
      </mc:AlternateContent>
      <p:pic>
        <p:nvPicPr>
          <p:cNvPr id="14" name="Picture 13"/>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Lst>
          </a:blip>
          <a:stretch>
            <a:fillRect/>
          </a:stretch>
        </p:blipFill>
        <p:spPr>
          <a:xfrm>
            <a:off x="264973" y="2406143"/>
            <a:ext cx="2553139" cy="1680271"/>
          </a:xfrm>
          <a:prstGeom prst="rect">
            <a:avLst/>
          </a:prstGeom>
        </p:spPr>
      </p:pic>
      <p:sp>
        <p:nvSpPr>
          <p:cNvPr id="17" name="Oval Callout 16"/>
          <p:cNvSpPr/>
          <p:nvPr/>
        </p:nvSpPr>
        <p:spPr>
          <a:xfrm>
            <a:off x="370332" y="1677564"/>
            <a:ext cx="873252" cy="449231"/>
          </a:xfrm>
          <a:prstGeom prst="wedgeEllipseCallout">
            <a:avLst>
              <a:gd name="adj1" fmla="val -21768"/>
              <a:gd name="adj2" fmla="val 41075"/>
            </a:avLst>
          </a:prstGeom>
          <a:solidFill>
            <a:schemeClr val="accent2">
              <a:lumMod val="40000"/>
              <a:lumOff val="60000"/>
            </a:schemeClr>
          </a:solidFill>
          <a:ln w="12700"/>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vi-VN"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sym typeface="Arial"/>
              </a:rPr>
              <a:t>Giải</a:t>
            </a:r>
            <a:endParaRPr kumimoji="0" lang="en-US" sz="1800" b="1" i="0" u="none" strike="noStrike" kern="1200" cap="none" spc="0" normalizeH="0" baseline="0" noProof="0" dirty="0">
              <a:ln>
                <a:noFill/>
              </a:ln>
              <a:solidFill>
                <a:prstClr val="black"/>
              </a:solidFill>
              <a:effectLst/>
              <a:uLnTx/>
              <a:uFillTx/>
              <a:latin typeface="Calibri"/>
              <a:ea typeface="+mn-ea"/>
              <a:cs typeface="+mn-cs"/>
              <a:sym typeface="Arial"/>
            </a:endParaRPr>
          </a:p>
        </p:txBody>
      </p:sp>
      <p:pic>
        <p:nvPicPr>
          <p:cNvPr id="19" name="Picture 18"/>
          <p:cNvPicPr>
            <a:picLocks noChangeAspect="1"/>
          </p:cNvPicPr>
          <p:nvPr/>
        </p:nvPicPr>
        <p:blipFill>
          <a:blip r:embed="rId7"/>
          <a:stretch>
            <a:fillRect/>
          </a:stretch>
        </p:blipFill>
        <p:spPr>
          <a:xfrm>
            <a:off x="-269127" y="4032821"/>
            <a:ext cx="1810669" cy="1627773"/>
          </a:xfrm>
          <a:prstGeom prst="rect">
            <a:avLst/>
          </a:prstGeom>
        </p:spPr>
      </p:pic>
      <p:pic>
        <p:nvPicPr>
          <p:cNvPr id="20" name="Picture 19"/>
          <p:cNvPicPr>
            <a:picLocks noChangeAspect="1"/>
          </p:cNvPicPr>
          <p:nvPr/>
        </p:nvPicPr>
        <p:blipFill>
          <a:blip r:embed="rId8"/>
          <a:stretch>
            <a:fillRect/>
          </a:stretch>
        </p:blipFill>
        <p:spPr>
          <a:xfrm>
            <a:off x="8278815" y="4600703"/>
            <a:ext cx="661685" cy="641136"/>
          </a:xfrm>
          <a:prstGeom prst="rect">
            <a:avLst/>
          </a:prstGeom>
        </p:spPr>
      </p:pic>
    </p:spTree>
    <p:extLst>
      <p:ext uri="{BB962C8B-B14F-4D97-AF65-F5344CB8AC3E}">
        <p14:creationId xmlns:p14="http://schemas.microsoft.com/office/powerpoint/2010/main" val="1148272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randombar(horizontal)">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randombar(horizontal)">
                                      <p:cBhvr>
                                        <p:cTn id="12" dur="500"/>
                                        <p:tgtEl>
                                          <p:spTgt spid="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Effect transition="in" filter="randombar(horizontal)">
                                      <p:cBhvr>
                                        <p:cTn id="17"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24" name="Rectangle 23"/>
          <p:cNvSpPr/>
          <p:nvPr/>
        </p:nvSpPr>
        <p:spPr>
          <a:xfrm>
            <a:off x="231683" y="128016"/>
            <a:ext cx="2816797" cy="496996"/>
          </a:xfrm>
          <a:prstGeom prst="rect">
            <a:avLst/>
          </a:prstGeom>
        </p:spPr>
        <p:txBody>
          <a:bodyPr wrap="none">
            <a:spAutoFit/>
          </a:bodyPr>
          <a:lstStyle/>
          <a:p>
            <a:pPr marL="0" marR="0" lvl="0" indent="0" algn="just" defTabSz="457200" rtl="0" eaLnBrk="1" fontAlgn="auto" latinLnBrk="0" hangingPunct="1">
              <a:lnSpc>
                <a:spcPct val="150000"/>
              </a:lnSpc>
              <a:spcBef>
                <a:spcPts val="0"/>
              </a:spcBef>
              <a:spcAft>
                <a:spcPts val="0"/>
              </a:spcAft>
              <a:buClrTx/>
              <a:buSzTx/>
              <a:buFont typeface="Arial"/>
              <a:buNone/>
              <a:tabLst>
                <a:tab pos="180023" algn="l"/>
                <a:tab pos="360045" algn="l"/>
              </a:tabLst>
              <a:defRPr/>
            </a:pPr>
            <a:r>
              <a:rPr kumimoji="0" lang="nl-NL" sz="2000" b="1" i="0" u="none" strike="noStrike" kern="1200" cap="none" spc="0" normalizeH="0" baseline="0" noProof="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sym typeface="Arial"/>
              </a:rPr>
              <a:t>Bài tập </a:t>
            </a:r>
            <a:r>
              <a:rPr kumimoji="0" lang="nl-NL" sz="2000" b="1" i="0" u="none" strike="noStrike" kern="1200" cap="none" spc="0" normalizeH="0" baseline="0" noProof="0" smtClean="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sym typeface="Arial"/>
              </a:rPr>
              <a:t>4.4 </a:t>
            </a:r>
            <a:r>
              <a:rPr kumimoji="0" lang="nl-NL" sz="2000" b="1" i="0" u="none" strike="noStrike" kern="1200" cap="none" spc="0" normalizeH="0" baseline="0" noProof="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sym typeface="Arial"/>
              </a:rPr>
              <a:t>(</a:t>
            </a:r>
            <a:r>
              <a:rPr kumimoji="0" lang="nl-NL" sz="2000" b="1" i="0" u="none" strike="noStrike" kern="1200" cap="none" spc="0" normalizeH="0" baseline="0" noProof="0" smtClean="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sym typeface="Arial"/>
              </a:rPr>
              <a:t>SGK-tr80)</a:t>
            </a:r>
            <a:endParaRPr kumimoji="0" lang="en-US" sz="2000" b="0" i="0" u="none" strike="noStrike" kern="1200" cap="none" spc="0" normalizeH="0" baseline="0" noProof="0" dirty="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4" name="Rectangle 3"/>
              <p:cNvSpPr/>
              <p:nvPr/>
            </p:nvSpPr>
            <p:spPr>
              <a:xfrm>
                <a:off x="231682" y="634156"/>
                <a:ext cx="7906477" cy="1096647"/>
              </a:xfrm>
              <a:prstGeom prst="rect">
                <a:avLst/>
              </a:prstGeom>
            </p:spPr>
            <p:txBody>
              <a:bodyPr wrap="square">
                <a:spAutoFit/>
              </a:bodyPr>
              <a:lstStyle/>
              <a:p>
                <a:pPr algn="just">
                  <a:lnSpc>
                    <a:spcPct val="150000"/>
                  </a:lnSpc>
                </a:pPr>
                <a:r>
                  <a:rPr lang="vi-VN" sz="1800">
                    <a:latin typeface="+mn-lt"/>
                    <a:cs typeface="Arial" panose="020B0604020202020204" pitchFamily="34" charset="0"/>
                  </a:rPr>
                  <a:t>Cho ∆ABC có trọng tâm G. Vẽ đường thẳng d qua G và song song với AB, d cắt BC tại điểm M. Chứng minh rằng </a:t>
                </a:r>
                <a:r>
                  <a:rPr lang="pt-BR" sz="1800">
                    <a:latin typeface="+mn-lt"/>
                    <a:ea typeface="Arial" panose="020B0604020202020204" pitchFamily="34" charset="0"/>
                  </a:rPr>
                  <a:t>BM = </a:t>
                </a:r>
                <a14:m>
                  <m:oMath xmlns:m="http://schemas.openxmlformats.org/officeDocument/2006/math">
                    <m:f>
                      <m:fPr>
                        <m:ctrlPr>
                          <a:rPr lang="en-US" sz="1800" i="1">
                            <a:effectLst/>
                            <a:latin typeface="Cambria Math" panose="02040503050406030204" pitchFamily="18" charset="0"/>
                            <a:cs typeface="Times New Roman" panose="02020603050405020304" pitchFamily="18" charset="0"/>
                          </a:rPr>
                        </m:ctrlPr>
                      </m:fPr>
                      <m:num>
                        <m:r>
                          <a:rPr lang="pt-BR" sz="1800" i="1">
                            <a:effectLst/>
                            <a:latin typeface="Cambria Math" panose="02040503050406030204" pitchFamily="18" charset="0"/>
                            <a:ea typeface="Arial" panose="020B0604020202020204" pitchFamily="34" charset="0"/>
                            <a:cs typeface="Times New Roman" panose="02020603050405020304" pitchFamily="18" charset="0"/>
                          </a:rPr>
                          <m:t>1</m:t>
                        </m:r>
                      </m:num>
                      <m:den>
                        <m:r>
                          <a:rPr lang="pt-BR" sz="1800" i="1">
                            <a:effectLst/>
                            <a:latin typeface="Cambria Math" panose="02040503050406030204" pitchFamily="18" charset="0"/>
                            <a:ea typeface="Arial" panose="020B0604020202020204" pitchFamily="34" charset="0"/>
                            <a:cs typeface="Times New Roman" panose="02020603050405020304" pitchFamily="18" charset="0"/>
                          </a:rPr>
                          <m:t>3</m:t>
                        </m:r>
                      </m:den>
                    </m:f>
                  </m:oMath>
                </a14:m>
                <a:r>
                  <a:rPr lang="pt-BR" sz="1800">
                    <a:effectLst/>
                    <a:latin typeface="+mn-lt"/>
                    <a:ea typeface="Dotum" panose="020B0600000101010101" pitchFamily="34" charset="-127"/>
                  </a:rPr>
                  <a:t> </a:t>
                </a:r>
                <a:r>
                  <a:rPr lang="pt-BR" sz="1800" smtClean="0">
                    <a:effectLst/>
                    <a:latin typeface="+mn-lt"/>
                    <a:ea typeface="Dotum" panose="020B0600000101010101" pitchFamily="34" charset="-127"/>
                  </a:rPr>
                  <a:t>BC</a:t>
                </a:r>
                <a:r>
                  <a:rPr lang="pt-BR" sz="1800" smtClean="0">
                    <a:latin typeface="+mn-lt"/>
                    <a:ea typeface="Dotum" panose="020B0600000101010101" pitchFamily="34" charset="-127"/>
                  </a:rPr>
                  <a:t>.</a:t>
                </a:r>
                <a:endParaRPr lang="en-US" sz="1800">
                  <a:latin typeface="+mn-lt"/>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231682" y="634156"/>
                <a:ext cx="7906477" cy="1096647"/>
              </a:xfrm>
              <a:prstGeom prst="rect">
                <a:avLst/>
              </a:prstGeom>
              <a:blipFill>
                <a:blip r:embed="rId3"/>
                <a:stretch>
                  <a:fillRect l="-617" r="-694"/>
                </a:stretch>
              </a:blipFill>
            </p:spPr>
            <p:txBody>
              <a:bodyPr/>
              <a:lstStyle/>
              <a:p>
                <a:r>
                  <a:rPr lang="en-US">
                    <a:noFill/>
                  </a:rPr>
                  <a:t> </a:t>
                </a:r>
              </a:p>
            </p:txBody>
          </p:sp>
        </mc:Fallback>
      </mc:AlternateContent>
      <p:sp>
        <p:nvSpPr>
          <p:cNvPr id="26" name="Oval Callout 25"/>
          <p:cNvSpPr/>
          <p:nvPr/>
        </p:nvSpPr>
        <p:spPr>
          <a:xfrm>
            <a:off x="4184920" y="1874669"/>
            <a:ext cx="873252" cy="449231"/>
          </a:xfrm>
          <a:prstGeom prst="wedgeEllipseCallout">
            <a:avLst>
              <a:gd name="adj1" fmla="val -21768"/>
              <a:gd name="adj2" fmla="val 41075"/>
            </a:avLst>
          </a:prstGeom>
          <a:solidFill>
            <a:schemeClr val="accent2">
              <a:lumMod val="40000"/>
              <a:lumOff val="60000"/>
            </a:schemeClr>
          </a:solidFill>
          <a:ln w="12700"/>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vi-VN"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sym typeface="Arial"/>
              </a:rPr>
              <a:t>Giải</a:t>
            </a:r>
            <a:endParaRPr kumimoji="0" lang="en-US" sz="1800" b="1" i="0" u="none" strike="noStrike" kern="1200" cap="none" spc="0" normalizeH="0" baseline="0" noProof="0" dirty="0">
              <a:ln>
                <a:noFill/>
              </a:ln>
              <a:solidFill>
                <a:prstClr val="black"/>
              </a:solidFill>
              <a:effectLst/>
              <a:uLnTx/>
              <a:uFillTx/>
              <a:latin typeface="Calibri"/>
              <a:ea typeface="+mn-ea"/>
              <a:cs typeface="+mn-cs"/>
              <a:sym typeface="Arial"/>
            </a:endParaRPr>
          </a:p>
        </p:txBody>
      </p:sp>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234987" y="2642842"/>
            <a:ext cx="3022169" cy="1783080"/>
          </a:xfrm>
          <a:prstGeom prst="rect">
            <a:avLst/>
          </a:prstGeom>
        </p:spPr>
      </p:pic>
      <mc:AlternateContent xmlns:mc="http://schemas.openxmlformats.org/markup-compatibility/2006" xmlns:a14="http://schemas.microsoft.com/office/drawing/2010/main">
        <mc:Choice Requires="a14">
          <p:sp>
            <p:nvSpPr>
              <p:cNvPr id="6" name="Rectangle 5"/>
              <p:cNvSpPr/>
              <p:nvPr/>
            </p:nvSpPr>
            <p:spPr>
              <a:xfrm>
                <a:off x="3511296" y="2467767"/>
                <a:ext cx="5559552" cy="2354491"/>
              </a:xfrm>
              <a:prstGeom prst="rect">
                <a:avLst/>
              </a:prstGeom>
            </p:spPr>
            <p:txBody>
              <a:bodyPr wrap="square">
                <a:spAutoFit/>
              </a:bodyPr>
              <a:lstStyle/>
              <a:p>
                <a:pPr algn="just">
                  <a:lnSpc>
                    <a:spcPct val="150000"/>
                  </a:lnSpc>
                </a:pPr>
                <a:r>
                  <a:rPr lang="en-US" sz="1800">
                    <a:latin typeface="+mn-lt"/>
                    <a:ea typeface="Arial" panose="020B0604020202020204" pitchFamily="34" charset="0"/>
                    <a:cs typeface="Times New Roman" panose="02020603050405020304" pitchFamily="18" charset="0"/>
                  </a:rPr>
                  <a:t>Lấy D là trung điểm của cạnh BC.</a:t>
                </a:r>
              </a:p>
              <a:p>
                <a:pPr algn="just">
                  <a:lnSpc>
                    <a:spcPct val="150000"/>
                  </a:lnSpc>
                </a:pPr>
                <a:r>
                  <a:rPr lang="en-US" sz="1800">
                    <a:effectLst/>
                    <a:latin typeface="+mn-lt"/>
                    <a:ea typeface="Arial" panose="020B0604020202020204" pitchFamily="34" charset="0"/>
                    <a:cs typeface="Times New Roman" panose="02020603050405020304" pitchFamily="18" charset="0"/>
                  </a:rPr>
                  <a:t>Khi đó, AD là đường trung tuyến của tam giác ABC.</a:t>
                </a:r>
              </a:p>
              <a:p>
                <a:pPr algn="just">
                  <a:lnSpc>
                    <a:spcPct val="150000"/>
                  </a:lnSpc>
                </a:pPr>
                <a:r>
                  <a:rPr lang="en-US" sz="1800">
                    <a:effectLst/>
                    <a:latin typeface="+mn-lt"/>
                    <a:ea typeface="Arial" panose="020B0604020202020204" pitchFamily="34" charset="0"/>
                    <a:cs typeface="Times New Roman" panose="02020603050405020304" pitchFamily="18" charset="0"/>
                  </a:rPr>
                  <a:t>Vì G là trọng tâm của tam giác ABC nên điểm G nằm trên cạnh AD.</a:t>
                </a:r>
              </a:p>
              <a:p>
                <a:pPr algn="just">
                  <a:lnSpc>
                    <a:spcPct val="150000"/>
                  </a:lnSpc>
                </a:pPr>
                <a:r>
                  <a:rPr lang="en-US" sz="1800">
                    <a:effectLst/>
                    <a:latin typeface="+mn-lt"/>
                    <a:ea typeface="Arial" panose="020B0604020202020204" pitchFamily="34" charset="0"/>
                    <a:cs typeface="Times New Roman" panose="02020603050405020304" pitchFamily="18" charset="0"/>
                  </a:rPr>
                  <a:t>Ta có </a:t>
                </a:r>
                <a14:m>
                  <m:oMath xmlns:m="http://schemas.openxmlformats.org/officeDocument/2006/math">
                    <m:f>
                      <m:f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fPr>
                      <m:num>
                        <m:r>
                          <a:rPr lang="en-US" sz="1800" i="1">
                            <a:effectLst/>
                            <a:latin typeface="Cambria Math" panose="02040503050406030204" pitchFamily="18" charset="0"/>
                            <a:ea typeface="Arial" panose="020B0604020202020204" pitchFamily="34" charset="0"/>
                            <a:cs typeface="Times New Roman" panose="02020603050405020304" pitchFamily="18" charset="0"/>
                          </a:rPr>
                          <m:t>𝐴𝐺</m:t>
                        </m:r>
                      </m:num>
                      <m:den>
                        <m:r>
                          <a:rPr lang="en-US" sz="1800" i="1">
                            <a:effectLst/>
                            <a:latin typeface="Cambria Math" panose="02040503050406030204" pitchFamily="18" charset="0"/>
                            <a:ea typeface="Arial" panose="020B0604020202020204" pitchFamily="34" charset="0"/>
                            <a:cs typeface="Times New Roman" panose="02020603050405020304" pitchFamily="18" charset="0"/>
                          </a:rPr>
                          <m:t>𝐴𝐷</m:t>
                        </m:r>
                      </m:den>
                    </m:f>
                    <m:r>
                      <a:rPr lang="en-US" sz="18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fPr>
                      <m:num>
                        <m:r>
                          <a:rPr lang="en-US" sz="1800" i="1">
                            <a:effectLst/>
                            <a:latin typeface="Cambria Math" panose="02040503050406030204" pitchFamily="18" charset="0"/>
                            <a:ea typeface="Arial" panose="020B0604020202020204" pitchFamily="34" charset="0"/>
                            <a:cs typeface="Times New Roman" panose="02020603050405020304" pitchFamily="18" charset="0"/>
                          </a:rPr>
                          <m:t>2</m:t>
                        </m:r>
                      </m:num>
                      <m:den>
                        <m:r>
                          <a:rPr lang="en-US" sz="1800" i="1">
                            <a:effectLst/>
                            <a:latin typeface="Cambria Math" panose="02040503050406030204" pitchFamily="18" charset="0"/>
                            <a:ea typeface="Arial" panose="020B0604020202020204" pitchFamily="34" charset="0"/>
                            <a:cs typeface="Times New Roman" panose="02020603050405020304" pitchFamily="18" charset="0"/>
                          </a:rPr>
                          <m:t>3</m:t>
                        </m:r>
                      </m:den>
                    </m:f>
                  </m:oMath>
                </a14:m>
                <a:r>
                  <a:rPr lang="en-US" sz="1800">
                    <a:effectLst/>
                    <a:latin typeface="+mn-lt"/>
                    <a:ea typeface="Dotum" panose="020B0600000101010101" pitchFamily="34" charset="-127"/>
                    <a:cs typeface="Times New Roman" panose="02020603050405020304" pitchFamily="18" charset="0"/>
                  </a:rPr>
                  <a:t> hay AG = </a:t>
                </a:r>
                <a14:m>
                  <m:oMath xmlns:m="http://schemas.openxmlformats.org/officeDocument/2006/math">
                    <m:f>
                      <m:fPr>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fPr>
                      <m:num>
                        <m:r>
                          <a:rPr lang="en-US" sz="1800" i="1">
                            <a:effectLst/>
                            <a:latin typeface="Cambria Math" panose="02040503050406030204" pitchFamily="18" charset="0"/>
                            <a:ea typeface="Dotum" panose="020B0600000101010101" pitchFamily="34" charset="-127"/>
                            <a:cs typeface="Times New Roman" panose="02020603050405020304" pitchFamily="18" charset="0"/>
                          </a:rPr>
                          <m:t>2</m:t>
                        </m:r>
                      </m:num>
                      <m:den>
                        <m:r>
                          <a:rPr lang="en-US" sz="1800" i="1">
                            <a:effectLst/>
                            <a:latin typeface="Cambria Math" panose="02040503050406030204" pitchFamily="18" charset="0"/>
                            <a:ea typeface="Dotum" panose="020B0600000101010101" pitchFamily="34" charset="-127"/>
                            <a:cs typeface="Times New Roman" panose="02020603050405020304" pitchFamily="18" charset="0"/>
                          </a:rPr>
                          <m:t>3</m:t>
                        </m:r>
                      </m:den>
                    </m:f>
                  </m:oMath>
                </a14:m>
                <a:r>
                  <a:rPr lang="en-US" sz="1800">
                    <a:effectLst/>
                    <a:latin typeface="+mn-lt"/>
                    <a:ea typeface="Dotum" panose="020B0600000101010101" pitchFamily="34" charset="-127"/>
                    <a:cs typeface="Times New Roman" panose="02020603050405020304" pitchFamily="18" charset="0"/>
                  </a:rPr>
                  <a:t> </a:t>
                </a:r>
                <a:r>
                  <a:rPr lang="en-US" sz="1800" smtClean="0">
                    <a:effectLst/>
                    <a:latin typeface="+mn-lt"/>
                    <a:ea typeface="Dotum" panose="020B0600000101010101" pitchFamily="34" charset="-127"/>
                    <a:cs typeface="Times New Roman" panose="02020603050405020304" pitchFamily="18" charset="0"/>
                  </a:rPr>
                  <a:t>AD</a:t>
                </a:r>
                <a:endParaRPr lang="en-US" sz="1800">
                  <a:effectLst/>
                  <a:latin typeface="+mn-lt"/>
                  <a:ea typeface="Arial" panose="020B0604020202020204" pitchFamily="34" charset="0"/>
                  <a:cs typeface="Times New Roman" panose="02020603050405020304" pitchFamily="18"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3511296" y="2467767"/>
                <a:ext cx="5559552" cy="2354491"/>
              </a:xfrm>
              <a:prstGeom prst="rect">
                <a:avLst/>
              </a:prstGeom>
              <a:blipFill>
                <a:blip r:embed="rId6"/>
                <a:stretch>
                  <a:fillRect l="-877" r="-877"/>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anim calcmode="lin" valueType="num">
                                      <p:cBhvr>
                                        <p:cTn id="23" dur="500" fill="hold"/>
                                        <p:tgtEl>
                                          <p:spTgt spid="5"/>
                                        </p:tgtEl>
                                        <p:attrNameLst>
                                          <p:attrName>ppt_x</p:attrName>
                                        </p:attrNameLst>
                                      </p:cBhvr>
                                      <p:tavLst>
                                        <p:tav tm="0">
                                          <p:val>
                                            <p:strVal val="#ppt_x"/>
                                          </p:val>
                                        </p:tav>
                                        <p:tav tm="100000">
                                          <p:val>
                                            <p:strVal val="#ppt_x"/>
                                          </p:val>
                                        </p:tav>
                                      </p:tavLst>
                                    </p:anim>
                                    <p:anim calcmode="lin" valueType="num">
                                      <p:cBhvr>
                                        <p:cTn id="24"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6">
                                            <p:txEl>
                                              <p:pRg st="0" end="0"/>
                                            </p:txEl>
                                          </p:spTgt>
                                        </p:tgtEl>
                                        <p:attrNameLst>
                                          <p:attrName>style.visibility</p:attrName>
                                        </p:attrNameLst>
                                      </p:cBhvr>
                                      <p:to>
                                        <p:strVal val="visible"/>
                                      </p:to>
                                    </p:set>
                                    <p:animEffect transition="in" filter="fade">
                                      <p:cBhvr>
                                        <p:cTn id="29" dur="500"/>
                                        <p:tgtEl>
                                          <p:spTgt spid="6">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6">
                                            <p:txEl>
                                              <p:pRg st="1" end="1"/>
                                            </p:txEl>
                                          </p:spTgt>
                                        </p:tgtEl>
                                        <p:attrNameLst>
                                          <p:attrName>style.visibility</p:attrName>
                                        </p:attrNameLst>
                                      </p:cBhvr>
                                      <p:to>
                                        <p:strVal val="visible"/>
                                      </p:to>
                                    </p:set>
                                    <p:animEffect transition="in" filter="fade">
                                      <p:cBhvr>
                                        <p:cTn id="34" dur="500"/>
                                        <p:tgtEl>
                                          <p:spTgt spid="6">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6">
                                            <p:txEl>
                                              <p:pRg st="2" end="2"/>
                                            </p:txEl>
                                          </p:spTgt>
                                        </p:tgtEl>
                                        <p:attrNameLst>
                                          <p:attrName>style.visibility</p:attrName>
                                        </p:attrNameLst>
                                      </p:cBhvr>
                                      <p:to>
                                        <p:strVal val="visible"/>
                                      </p:to>
                                    </p:set>
                                    <p:animEffect transition="in" filter="fade">
                                      <p:cBhvr>
                                        <p:cTn id="39" dur="500"/>
                                        <p:tgtEl>
                                          <p:spTgt spid="6">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6">
                                            <p:txEl>
                                              <p:pRg st="3" end="3"/>
                                            </p:txEl>
                                          </p:spTgt>
                                        </p:tgtEl>
                                        <p:attrNameLst>
                                          <p:attrName>style.visibility</p:attrName>
                                        </p:attrNameLst>
                                      </p:cBhvr>
                                      <p:to>
                                        <p:strVal val="visible"/>
                                      </p:to>
                                    </p:set>
                                    <p:animEffect transition="in" filter="fade">
                                      <p:cBhvr>
                                        <p:cTn id="44"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4" grpId="0"/>
      <p:bldP spid="26"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24" name="Rectangle 23"/>
          <p:cNvSpPr/>
          <p:nvPr/>
        </p:nvSpPr>
        <p:spPr>
          <a:xfrm>
            <a:off x="231683" y="128016"/>
            <a:ext cx="2816797" cy="496996"/>
          </a:xfrm>
          <a:prstGeom prst="rect">
            <a:avLst/>
          </a:prstGeom>
        </p:spPr>
        <p:txBody>
          <a:bodyPr wrap="none">
            <a:spAutoFit/>
          </a:bodyPr>
          <a:lstStyle/>
          <a:p>
            <a:pPr marL="0" marR="0" lvl="0" indent="0" algn="just" defTabSz="457200" rtl="0" eaLnBrk="1" fontAlgn="auto" latinLnBrk="0" hangingPunct="1">
              <a:lnSpc>
                <a:spcPct val="150000"/>
              </a:lnSpc>
              <a:spcBef>
                <a:spcPts val="0"/>
              </a:spcBef>
              <a:spcAft>
                <a:spcPts val="0"/>
              </a:spcAft>
              <a:buClrTx/>
              <a:buSzTx/>
              <a:buFont typeface="Arial"/>
              <a:buNone/>
              <a:tabLst>
                <a:tab pos="180023" algn="l"/>
                <a:tab pos="360045" algn="l"/>
              </a:tabLst>
              <a:defRPr/>
            </a:pPr>
            <a:r>
              <a:rPr kumimoji="0" lang="nl-NL" sz="2000" b="1" i="0" u="none" strike="noStrike" kern="1200" cap="none" spc="0" normalizeH="0" baseline="0" noProof="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sym typeface="Arial"/>
              </a:rPr>
              <a:t>Bài tập </a:t>
            </a:r>
            <a:r>
              <a:rPr kumimoji="0" lang="nl-NL" sz="2000" b="1" i="0" u="none" strike="noStrike" kern="1200" cap="none" spc="0" normalizeH="0" baseline="0" noProof="0" smtClean="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sym typeface="Arial"/>
              </a:rPr>
              <a:t>4.4 </a:t>
            </a:r>
            <a:r>
              <a:rPr kumimoji="0" lang="nl-NL" sz="2000" b="1" i="0" u="none" strike="noStrike" kern="1200" cap="none" spc="0" normalizeH="0" baseline="0" noProof="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sym typeface="Arial"/>
              </a:rPr>
              <a:t>(</a:t>
            </a:r>
            <a:r>
              <a:rPr kumimoji="0" lang="nl-NL" sz="2000" b="1" i="0" u="none" strike="noStrike" kern="1200" cap="none" spc="0" normalizeH="0" baseline="0" noProof="0" smtClean="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sym typeface="Arial"/>
              </a:rPr>
              <a:t>SGK-tr80)</a:t>
            </a:r>
            <a:endParaRPr kumimoji="0" lang="en-US" sz="2000" b="0" i="0" u="none" strike="noStrike" kern="1200" cap="none" spc="0" normalizeH="0" baseline="0" noProof="0" dirty="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4" name="Rectangle 3"/>
              <p:cNvSpPr/>
              <p:nvPr/>
            </p:nvSpPr>
            <p:spPr>
              <a:xfrm>
                <a:off x="231682" y="634156"/>
                <a:ext cx="7906477" cy="1096647"/>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Cho ∆ABC có trọng tâm G. Vẽ đường thẳng d qua G và song song với AB, d cắt BC tại điểm M. Chứng minh rằng </a:t>
                </a:r>
                <a:r>
                  <a:rPr kumimoji="0" lang="pt-BR" sz="1800" b="0" i="0" u="none" strike="noStrike" kern="0" cap="none" spc="0" normalizeH="0" baseline="0" noProof="0">
                    <a:ln>
                      <a:noFill/>
                    </a:ln>
                    <a:solidFill>
                      <a:srgbClr val="000000"/>
                    </a:solidFill>
                    <a:effectLst/>
                    <a:uLnTx/>
                    <a:uFillTx/>
                    <a:latin typeface="Arial"/>
                    <a:ea typeface="Arial" panose="020B0604020202020204" pitchFamily="34" charset="0"/>
                    <a:cs typeface="Arial"/>
                    <a:sym typeface="Arial"/>
                  </a:rPr>
                  <a:t>BM = </a:t>
                </a:r>
                <a14:m>
                  <m:oMath xmlns:m="http://schemas.openxmlformats.org/officeDocument/2006/math">
                    <m:f>
                      <m:f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cs typeface="Times New Roman" panose="02020603050405020304" pitchFamily="18" charset="0"/>
                            <a:sym typeface="Arial"/>
                          </a:rPr>
                        </m:ctrlPr>
                      </m:fPr>
                      <m:num>
                        <m:r>
                          <a:rPr kumimoji="0" lang="pt-BR" sz="18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1</m:t>
                        </m:r>
                      </m:num>
                      <m:den>
                        <m:r>
                          <a:rPr kumimoji="0" lang="pt-BR" sz="18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3</m:t>
                        </m:r>
                      </m:den>
                    </m:f>
                  </m:oMath>
                </a14:m>
                <a:r>
                  <a:rPr kumimoji="0" lang="pt-BR" sz="1800" b="0" i="0" u="none" strike="noStrike" kern="0" cap="none" spc="0" normalizeH="0" baseline="0" noProof="0">
                    <a:ln>
                      <a:noFill/>
                    </a:ln>
                    <a:solidFill>
                      <a:srgbClr val="000000"/>
                    </a:solidFill>
                    <a:effectLst/>
                    <a:uLnTx/>
                    <a:uFillTx/>
                    <a:latin typeface="Arial"/>
                    <a:ea typeface="Dotum" panose="020B0600000101010101" pitchFamily="34" charset="-127"/>
                    <a:cs typeface="Arial"/>
                    <a:sym typeface="Arial"/>
                  </a:rPr>
                  <a:t> </a:t>
                </a:r>
                <a:r>
                  <a:rPr kumimoji="0" lang="pt-BR" sz="1800" b="0" i="0" u="none" strike="noStrike" kern="0" cap="none" spc="0" normalizeH="0" baseline="0" noProof="0" smtClean="0">
                    <a:ln>
                      <a:noFill/>
                    </a:ln>
                    <a:solidFill>
                      <a:srgbClr val="000000"/>
                    </a:solidFill>
                    <a:effectLst/>
                    <a:uLnTx/>
                    <a:uFillTx/>
                    <a:latin typeface="Arial"/>
                    <a:ea typeface="Dotum" panose="020B0600000101010101" pitchFamily="34" charset="-127"/>
                    <a:cs typeface="Arial"/>
                    <a:sym typeface="Arial"/>
                  </a:rPr>
                  <a:t>BC.</a:t>
                </a:r>
                <a:endParaRPr kumimoji="0" lang="en-US" sz="1800" b="0" i="0" u="none" strike="noStrike" kern="0" cap="none" spc="0" normalizeH="0" baseline="0" noProof="0">
                  <a:ln>
                    <a:noFill/>
                  </a:ln>
                  <a:solidFill>
                    <a:srgbClr val="000000"/>
                  </a:solidFill>
                  <a:effectLst/>
                  <a:uLnTx/>
                  <a:uFillTx/>
                  <a:latin typeface="Arial"/>
                  <a:cs typeface="Arial" panose="020B0604020202020204" pitchFamily="34" charset="0"/>
                  <a:sym typeface="Arial"/>
                </a:endParaRPr>
              </a:p>
            </p:txBody>
          </p:sp>
        </mc:Choice>
        <mc:Fallback xmlns="">
          <p:sp>
            <p:nvSpPr>
              <p:cNvPr id="4" name="Rectangle 3"/>
              <p:cNvSpPr>
                <a:spLocks noRot="1" noChangeAspect="1" noMove="1" noResize="1" noEditPoints="1" noAdjustHandles="1" noChangeArrowheads="1" noChangeShapeType="1" noTextEdit="1"/>
              </p:cNvSpPr>
              <p:nvPr/>
            </p:nvSpPr>
            <p:spPr>
              <a:xfrm>
                <a:off x="231682" y="634156"/>
                <a:ext cx="7906477" cy="1096647"/>
              </a:xfrm>
              <a:prstGeom prst="rect">
                <a:avLst/>
              </a:prstGeom>
              <a:blipFill>
                <a:blip r:embed="rId3"/>
                <a:stretch>
                  <a:fillRect l="-617" r="-694"/>
                </a:stretch>
              </a:blipFill>
            </p:spPr>
            <p:txBody>
              <a:bodyPr/>
              <a:lstStyle/>
              <a:p>
                <a:r>
                  <a:rPr lang="en-US">
                    <a:noFill/>
                  </a:rPr>
                  <a:t> </a:t>
                </a:r>
              </a:p>
            </p:txBody>
          </p:sp>
        </mc:Fallback>
      </mc:AlternateContent>
      <p:sp>
        <p:nvSpPr>
          <p:cNvPr id="26" name="Oval Callout 25"/>
          <p:cNvSpPr/>
          <p:nvPr/>
        </p:nvSpPr>
        <p:spPr>
          <a:xfrm>
            <a:off x="4184920" y="1874669"/>
            <a:ext cx="873252" cy="449231"/>
          </a:xfrm>
          <a:prstGeom prst="wedgeEllipseCallout">
            <a:avLst>
              <a:gd name="adj1" fmla="val -21768"/>
              <a:gd name="adj2" fmla="val 41075"/>
            </a:avLst>
          </a:prstGeom>
          <a:solidFill>
            <a:schemeClr val="accent2">
              <a:lumMod val="40000"/>
              <a:lumOff val="60000"/>
            </a:schemeClr>
          </a:solidFill>
          <a:ln w="12700"/>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vi-VN"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sym typeface="Arial"/>
              </a:rPr>
              <a:t>Giải</a:t>
            </a:r>
            <a:endParaRPr kumimoji="0" lang="en-US" sz="1800" b="1" i="0" u="none" strike="noStrike" kern="1200" cap="none" spc="0" normalizeH="0" baseline="0" noProof="0" dirty="0">
              <a:ln>
                <a:noFill/>
              </a:ln>
              <a:solidFill>
                <a:prstClr val="black"/>
              </a:solidFill>
              <a:effectLst/>
              <a:uLnTx/>
              <a:uFillTx/>
              <a:latin typeface="Calibri"/>
              <a:ea typeface="+mn-ea"/>
              <a:cs typeface="+mn-cs"/>
              <a:sym typeface="Arial"/>
            </a:endParaRPr>
          </a:p>
        </p:txBody>
      </p:sp>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234987" y="2642842"/>
            <a:ext cx="3022169" cy="1783080"/>
          </a:xfrm>
          <a:prstGeom prst="rect">
            <a:avLst/>
          </a:prstGeom>
        </p:spPr>
      </p:pic>
      <mc:AlternateContent xmlns:mc="http://schemas.openxmlformats.org/markup-compatibility/2006" xmlns:a14="http://schemas.microsoft.com/office/drawing/2010/main">
        <mc:Choice Requires="a14">
          <p:sp>
            <p:nvSpPr>
              <p:cNvPr id="6" name="Rectangle 5"/>
              <p:cNvSpPr/>
              <p:nvPr/>
            </p:nvSpPr>
            <p:spPr>
              <a:xfrm>
                <a:off x="3602736" y="2419677"/>
                <a:ext cx="5138928" cy="272382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800" b="0" i="0" u="none" strike="noStrike" kern="0" cap="none" spc="0" normalizeH="0" baseline="0" noProof="0" smtClean="0">
                    <a:ln>
                      <a:noFill/>
                    </a:ln>
                    <a:solidFill>
                      <a:srgbClr val="000000"/>
                    </a:solidFill>
                    <a:effectLst/>
                    <a:uLnTx/>
                    <a:uFillTx/>
                    <a:latin typeface="Arial"/>
                    <a:ea typeface="Arial" panose="020B0604020202020204" pitchFamily="34" charset="0"/>
                    <a:cs typeface="Times New Roman" panose="02020603050405020304" pitchFamily="18" charset="0"/>
                    <a:sym typeface="Arial"/>
                  </a:rPr>
                  <a:t>Vì </a:t>
                </a:r>
                <a:r>
                  <a:rPr kumimoji="0" lang="en-US" sz="1800" b="0" i="0" u="none" strike="noStrike" kern="0" cap="none" spc="0" normalizeH="0" baseline="0" noProof="0">
                    <a:ln>
                      <a:noFill/>
                    </a:ln>
                    <a:solidFill>
                      <a:srgbClr val="000000"/>
                    </a:solidFill>
                    <a:effectLst/>
                    <a:uLnTx/>
                    <a:uFillTx/>
                    <a:latin typeface="Arial"/>
                    <a:ea typeface="Arial" panose="020B0604020202020204" pitchFamily="34" charset="0"/>
                    <a:cs typeface="Times New Roman" panose="02020603050405020304" pitchFamily="18" charset="0"/>
                    <a:sym typeface="Arial"/>
                  </a:rPr>
                  <a:t>MG // AB, theo định lí Thalès, ta suy ra</a:t>
                </a:r>
                <a:r>
                  <a:rPr kumimoji="0" lang="en-US" sz="1800" b="0" i="0" u="none" strike="noStrike" kern="0" cap="none" spc="0" normalizeH="0" baseline="0" noProof="0" smtClean="0">
                    <a:ln>
                      <a:noFill/>
                    </a:ln>
                    <a:solidFill>
                      <a:srgbClr val="000000"/>
                    </a:solidFill>
                    <a:effectLst/>
                    <a:uLnTx/>
                    <a:uFillTx/>
                    <a:latin typeface="Arial"/>
                    <a:ea typeface="Arial" panose="020B0604020202020204" pitchFamily="34" charset="0"/>
                    <a:cs typeface="Times New Roman" panose="02020603050405020304" pitchFamily="18" charset="0"/>
                    <a:sym typeface="Arial"/>
                  </a:rPr>
                  <a:t>:</a:t>
                </a: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800" b="0" i="0" u="none" strike="noStrike" kern="0" cap="none" spc="0" normalizeH="0" baseline="0" noProof="0" smtClean="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a:t>
                </a:r>
                <a14:m>
                  <m:oMath xmlns:m="http://schemas.openxmlformats.org/officeDocument/2006/math">
                    <m:f>
                      <m:f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ctrlPr>
                      </m:fPr>
                      <m:num>
                        <m:r>
                          <a:rPr kumimoji="0" lang="pt-BR" sz="18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𝐴𝐺</m:t>
                        </m:r>
                      </m:num>
                      <m:den>
                        <m:r>
                          <a:rPr kumimoji="0" lang="pt-BR" sz="18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𝐴𝐷</m:t>
                        </m:r>
                      </m:den>
                    </m:f>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m:t>
                    </m:r>
                    <m:f>
                      <m:f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ctrlPr>
                      </m:fPr>
                      <m:num>
                        <m:r>
                          <a:rPr kumimoji="0" lang="pt-BR" sz="18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𝐵𝑀</m:t>
                        </m:r>
                      </m:num>
                      <m:den>
                        <m:r>
                          <a:rPr kumimoji="0" lang="pt-BR" sz="18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𝐵𝐷</m:t>
                        </m:r>
                      </m:den>
                    </m:f>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m:t>
                    </m:r>
                    <m:f>
                      <m:f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ctrlPr>
                      </m:fPr>
                      <m:num>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2</m:t>
                        </m:r>
                      </m:num>
                      <m:den>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3</m:t>
                        </m:r>
                      </m:den>
                    </m:f>
                  </m:oMath>
                </a14:m>
                <a:endParaRPr kumimoji="0" lang="en-US" sz="1800" b="0" i="0" u="none" strike="noStrike" kern="0" cap="none" spc="0" normalizeH="0" baseline="0" noProof="0">
                  <a:ln>
                    <a:noFill/>
                  </a:ln>
                  <a:solidFill>
                    <a:srgbClr val="000000"/>
                  </a:solidFill>
                  <a:effectLst/>
                  <a:uLnTx/>
                  <a:uFillTx/>
                  <a:latin typeface="Arial"/>
                  <a:ea typeface="Arial" panose="020B0604020202020204" pitchFamily="34" charset="0"/>
                  <a:cs typeface="Times New Roman" panose="02020603050405020304" pitchFamily="18" charset="0"/>
                  <a:sym typeface="Arial"/>
                </a:endParaRP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000000"/>
                    </a:solidFill>
                    <a:effectLst/>
                    <a:uLnTx/>
                    <a:uFillTx/>
                    <a:latin typeface="Arial"/>
                    <a:ea typeface="Arial" panose="020B0604020202020204" pitchFamily="34" charset="0"/>
                    <a:cs typeface="Times New Roman" panose="02020603050405020304" pitchFamily="18" charset="0"/>
                    <a:sym typeface="Arial"/>
                  </a:rPr>
                  <a:t>Ta có BD = CD (vì D là trung điểm của cạnh BC) nên </a:t>
                </a:r>
                <a14:m>
                  <m:oMath xmlns:m="http://schemas.openxmlformats.org/officeDocument/2006/math">
                    <m:f>
                      <m:f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ctrlPr>
                      </m:fPr>
                      <m:num>
                        <m:r>
                          <a:rPr kumimoji="0" lang="pt-BR" sz="18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𝐵𝑀</m:t>
                        </m:r>
                      </m:num>
                      <m:den>
                        <m:r>
                          <a:rPr kumimoji="0" lang="pt-BR" sz="18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𝐵𝐶</m:t>
                        </m:r>
                      </m:den>
                    </m:f>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m:t>
                    </m:r>
                    <m:f>
                      <m:f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ctrlPr>
                      </m:fPr>
                      <m:num>
                        <m:r>
                          <a:rPr kumimoji="0" lang="pt-BR" sz="18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𝐵𝑀</m:t>
                        </m:r>
                      </m:num>
                      <m:den>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2</m:t>
                        </m:r>
                        <m:r>
                          <a:rPr kumimoji="0" lang="pt-BR" sz="18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𝐵𝐷</m:t>
                        </m:r>
                      </m:den>
                    </m:f>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m:t>
                    </m:r>
                    <m:f>
                      <m:f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ctrlPr>
                      </m:fPr>
                      <m:num>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2</m:t>
                        </m:r>
                      </m:num>
                      <m:den>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2.3</m:t>
                        </m:r>
                      </m:den>
                    </m:f>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m:t>
                    </m:r>
                    <m:f>
                      <m:f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ctrlPr>
                      </m:fPr>
                      <m:num>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1</m:t>
                        </m:r>
                      </m:num>
                      <m:den>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3</m:t>
                        </m:r>
                      </m:den>
                    </m:f>
                  </m:oMath>
                </a14:m>
                <a:endParaRPr kumimoji="0" lang="en-US" sz="1800" b="0" i="0" u="none" strike="noStrike" kern="0" cap="none" spc="0" normalizeH="0" baseline="0" noProof="0">
                  <a:ln>
                    <a:noFill/>
                  </a:ln>
                  <a:solidFill>
                    <a:srgbClr val="000000"/>
                  </a:solidFill>
                  <a:effectLst/>
                  <a:uLnTx/>
                  <a:uFillTx/>
                  <a:latin typeface="Arial"/>
                  <a:ea typeface="Arial" panose="020B0604020202020204" pitchFamily="34" charset="0"/>
                  <a:cs typeface="Times New Roman" panose="02020603050405020304" pitchFamily="18" charset="0"/>
                  <a:sym typeface="Arial"/>
                </a:endParaRP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pt-BR" sz="1800" b="0" i="0" u="none" strike="noStrike" kern="0" cap="none" spc="0" normalizeH="0" baseline="0" noProof="0">
                    <a:ln>
                      <a:noFill/>
                    </a:ln>
                    <a:solidFill>
                      <a:srgbClr val="000000"/>
                    </a:solidFill>
                    <a:effectLst/>
                    <a:uLnTx/>
                    <a:uFillTx/>
                    <a:latin typeface="Arial"/>
                    <a:ea typeface="Arial" panose="020B0604020202020204" pitchFamily="34" charset="0"/>
                    <a:cs typeface="Times New Roman" panose="02020603050405020304" pitchFamily="18" charset="0"/>
                    <a:sym typeface="Arial"/>
                  </a:rPr>
                  <a:t>Do đó BM = </a:t>
                </a:r>
                <a14:m>
                  <m:oMath xmlns:m="http://schemas.openxmlformats.org/officeDocument/2006/math">
                    <m:f>
                      <m:f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ctrlPr>
                      </m:fPr>
                      <m:num>
                        <m:r>
                          <a:rPr kumimoji="0" lang="pt-BR" sz="18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1</m:t>
                        </m:r>
                      </m:num>
                      <m:den>
                        <m:r>
                          <a:rPr kumimoji="0" lang="pt-BR" sz="18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3</m:t>
                        </m:r>
                      </m:den>
                    </m:f>
                  </m:oMath>
                </a14:m>
                <a:r>
                  <a:rPr kumimoji="0" lang="pt-BR" sz="1800" b="0" i="0" u="none" strike="noStrike" kern="0" cap="none" spc="0" normalizeH="0" baseline="0" noProof="0">
                    <a:ln>
                      <a:noFill/>
                    </a:ln>
                    <a:solidFill>
                      <a:srgbClr val="000000"/>
                    </a:solidFill>
                    <a:effectLst/>
                    <a:uLnTx/>
                    <a:uFillTx/>
                    <a:latin typeface="Arial"/>
                    <a:ea typeface="Dotum" panose="020B0600000101010101" pitchFamily="34" charset="-127"/>
                    <a:cs typeface="Times New Roman" panose="02020603050405020304" pitchFamily="18" charset="0"/>
                    <a:sym typeface="Arial"/>
                  </a:rPr>
                  <a:t> BC</a:t>
                </a:r>
                <a:r>
                  <a:rPr kumimoji="0" lang="pt-BR" sz="1800" b="0" i="0" u="none" strike="noStrike" kern="0" cap="none" spc="0" normalizeH="0" baseline="0" noProof="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(đpcm).</a:t>
                </a:r>
                <a:endParaRPr kumimoji="0" lang="en-US" sz="1800" b="0" i="0" u="none" strike="noStrike" kern="0" cap="none" spc="0" normalizeH="0" baseline="0" noProof="0">
                  <a:ln>
                    <a:noFill/>
                  </a:ln>
                  <a:solidFill>
                    <a:srgbClr val="000000"/>
                  </a:solidFill>
                  <a:effectLst/>
                  <a:uLnTx/>
                  <a:uFillTx/>
                  <a:latin typeface="Arial"/>
                  <a:ea typeface="Arial" panose="020B0604020202020204" pitchFamily="34" charset="0"/>
                  <a:cs typeface="Times New Roman" panose="02020603050405020304" pitchFamily="18" charset="0"/>
                  <a:sym typeface="Arial"/>
                </a:endParaRPr>
              </a:p>
            </p:txBody>
          </p:sp>
        </mc:Choice>
        <mc:Fallback xmlns="">
          <p:sp>
            <p:nvSpPr>
              <p:cNvPr id="6" name="Rectangle 5"/>
              <p:cNvSpPr>
                <a:spLocks noRot="1" noChangeAspect="1" noMove="1" noResize="1" noEditPoints="1" noAdjustHandles="1" noChangeArrowheads="1" noChangeShapeType="1" noTextEdit="1"/>
              </p:cNvSpPr>
              <p:nvPr/>
            </p:nvSpPr>
            <p:spPr>
              <a:xfrm>
                <a:off x="3602736" y="2419677"/>
                <a:ext cx="5138928" cy="2723823"/>
              </a:xfrm>
              <a:prstGeom prst="rect">
                <a:avLst/>
              </a:prstGeom>
              <a:blipFill>
                <a:blip r:embed="rId6"/>
                <a:stretch>
                  <a:fillRect l="-949" r="-949"/>
                </a:stretch>
              </a:blipFill>
            </p:spPr>
            <p:txBody>
              <a:bodyPr/>
              <a:lstStyle/>
              <a:p>
                <a:r>
                  <a:rPr lang="en-US">
                    <a:noFill/>
                  </a:rPr>
                  <a:t> </a:t>
                </a:r>
              </a:p>
            </p:txBody>
          </p:sp>
        </mc:Fallback>
      </mc:AlternateContent>
    </p:spTree>
    <p:extLst>
      <p:ext uri="{BB962C8B-B14F-4D97-AF65-F5344CB8AC3E}">
        <p14:creationId xmlns:p14="http://schemas.microsoft.com/office/powerpoint/2010/main" val="1071050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randombar(horizont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randombar(horizontal)">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randombar(horizontal)">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randombar(horizontal)">
                                      <p:cBhvr>
                                        <p:cTn id="2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grpSp>
        <p:nvGrpSpPr>
          <p:cNvPr id="416" name="Google Shape;416;p35"/>
          <p:cNvGrpSpPr/>
          <p:nvPr/>
        </p:nvGrpSpPr>
        <p:grpSpPr>
          <a:xfrm rot="14909864">
            <a:off x="-106728" y="-158954"/>
            <a:ext cx="636789" cy="975227"/>
            <a:chOff x="824413" y="1506275"/>
            <a:chExt cx="218800" cy="349450"/>
          </a:xfrm>
        </p:grpSpPr>
        <p:sp>
          <p:nvSpPr>
            <p:cNvPr id="417" name="Google Shape;417;p35"/>
            <p:cNvSpPr/>
            <p:nvPr/>
          </p:nvSpPr>
          <p:spPr>
            <a:xfrm>
              <a:off x="824963" y="1538675"/>
              <a:ext cx="189850" cy="264175"/>
            </a:xfrm>
            <a:custGeom>
              <a:avLst/>
              <a:gdLst/>
              <a:ahLst/>
              <a:cxnLst/>
              <a:rect l="l" t="t" r="r" b="b"/>
              <a:pathLst>
                <a:path w="7594" h="10567" extrusionOk="0">
                  <a:moveTo>
                    <a:pt x="5665" y="1"/>
                  </a:moveTo>
                  <a:lnTo>
                    <a:pt x="1" y="9707"/>
                  </a:lnTo>
                  <a:lnTo>
                    <a:pt x="410" y="9933"/>
                  </a:lnTo>
                  <a:lnTo>
                    <a:pt x="1017" y="9915"/>
                  </a:lnTo>
                  <a:lnTo>
                    <a:pt x="1322" y="10566"/>
                  </a:lnTo>
                  <a:lnTo>
                    <a:pt x="2093" y="10551"/>
                  </a:lnTo>
                  <a:lnTo>
                    <a:pt x="7593" y="1126"/>
                  </a:lnTo>
                  <a:lnTo>
                    <a:pt x="566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35"/>
            <p:cNvSpPr/>
            <p:nvPr/>
          </p:nvSpPr>
          <p:spPr>
            <a:xfrm>
              <a:off x="824413" y="1832650"/>
              <a:ext cx="19525" cy="23075"/>
            </a:xfrm>
            <a:custGeom>
              <a:avLst/>
              <a:gdLst/>
              <a:ahLst/>
              <a:cxnLst/>
              <a:rect l="l" t="t" r="r" b="b"/>
              <a:pathLst>
                <a:path w="781" h="923" extrusionOk="0">
                  <a:moveTo>
                    <a:pt x="48" y="0"/>
                  </a:moveTo>
                  <a:lnTo>
                    <a:pt x="0" y="923"/>
                  </a:lnTo>
                  <a:lnTo>
                    <a:pt x="781" y="428"/>
                  </a:lnTo>
                  <a:lnTo>
                    <a:pt x="4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35"/>
            <p:cNvSpPr/>
            <p:nvPr/>
          </p:nvSpPr>
          <p:spPr>
            <a:xfrm>
              <a:off x="824488" y="1537400"/>
              <a:ext cx="204450" cy="310300"/>
            </a:xfrm>
            <a:custGeom>
              <a:avLst/>
              <a:gdLst/>
              <a:ahLst/>
              <a:cxnLst/>
              <a:rect l="l" t="t" r="r" b="b"/>
              <a:pathLst>
                <a:path w="8178" h="12412" extrusionOk="0">
                  <a:moveTo>
                    <a:pt x="6026" y="436"/>
                  </a:moveTo>
                  <a:lnTo>
                    <a:pt x="7741" y="1437"/>
                  </a:lnTo>
                  <a:lnTo>
                    <a:pt x="2217" y="10903"/>
                  </a:lnTo>
                  <a:lnTo>
                    <a:pt x="553" y="12036"/>
                  </a:lnTo>
                  <a:lnTo>
                    <a:pt x="335" y="11907"/>
                  </a:lnTo>
                  <a:lnTo>
                    <a:pt x="502" y="9901"/>
                  </a:lnTo>
                  <a:lnTo>
                    <a:pt x="6026" y="436"/>
                  </a:lnTo>
                  <a:close/>
                  <a:moveTo>
                    <a:pt x="5912" y="1"/>
                  </a:moveTo>
                  <a:lnTo>
                    <a:pt x="192" y="9804"/>
                  </a:lnTo>
                  <a:lnTo>
                    <a:pt x="0" y="12081"/>
                  </a:lnTo>
                  <a:lnTo>
                    <a:pt x="567" y="12411"/>
                  </a:lnTo>
                  <a:lnTo>
                    <a:pt x="2456" y="11126"/>
                  </a:lnTo>
                  <a:lnTo>
                    <a:pt x="8177" y="1322"/>
                  </a:lnTo>
                  <a:lnTo>
                    <a:pt x="591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35"/>
            <p:cNvSpPr/>
            <p:nvPr/>
          </p:nvSpPr>
          <p:spPr>
            <a:xfrm>
              <a:off x="976663" y="1506275"/>
              <a:ext cx="66550" cy="56675"/>
            </a:xfrm>
            <a:custGeom>
              <a:avLst/>
              <a:gdLst/>
              <a:ahLst/>
              <a:cxnLst/>
              <a:rect l="l" t="t" r="r" b="b"/>
              <a:pathLst>
                <a:path w="2662" h="2267" extrusionOk="0">
                  <a:moveTo>
                    <a:pt x="1307" y="319"/>
                  </a:moveTo>
                  <a:cubicBezTo>
                    <a:pt x="1477" y="319"/>
                    <a:pt x="1649" y="362"/>
                    <a:pt x="1806" y="454"/>
                  </a:cubicBezTo>
                  <a:cubicBezTo>
                    <a:pt x="2035" y="588"/>
                    <a:pt x="2198" y="802"/>
                    <a:pt x="2265" y="1059"/>
                  </a:cubicBezTo>
                  <a:cubicBezTo>
                    <a:pt x="2332" y="1315"/>
                    <a:pt x="2296" y="1582"/>
                    <a:pt x="2162" y="1811"/>
                  </a:cubicBezTo>
                  <a:lnTo>
                    <a:pt x="2151" y="1832"/>
                  </a:lnTo>
                  <a:lnTo>
                    <a:pt x="435" y="830"/>
                  </a:lnTo>
                  <a:lnTo>
                    <a:pt x="437" y="830"/>
                  </a:lnTo>
                  <a:lnTo>
                    <a:pt x="447" y="811"/>
                  </a:lnTo>
                  <a:cubicBezTo>
                    <a:pt x="632" y="495"/>
                    <a:pt x="965" y="319"/>
                    <a:pt x="1307" y="319"/>
                  </a:cubicBezTo>
                  <a:close/>
                  <a:moveTo>
                    <a:pt x="1308" y="1"/>
                  </a:moveTo>
                  <a:cubicBezTo>
                    <a:pt x="856" y="1"/>
                    <a:pt x="416" y="233"/>
                    <a:pt x="172" y="651"/>
                  </a:cubicBezTo>
                  <a:lnTo>
                    <a:pt x="0" y="945"/>
                  </a:lnTo>
                  <a:lnTo>
                    <a:pt x="2265" y="2267"/>
                  </a:lnTo>
                  <a:lnTo>
                    <a:pt x="2437" y="1972"/>
                  </a:lnTo>
                  <a:cubicBezTo>
                    <a:pt x="2613" y="1669"/>
                    <a:pt x="2661" y="1316"/>
                    <a:pt x="2573" y="978"/>
                  </a:cubicBezTo>
                  <a:cubicBezTo>
                    <a:pt x="2483" y="639"/>
                    <a:pt x="2268" y="355"/>
                    <a:pt x="1966" y="179"/>
                  </a:cubicBezTo>
                  <a:cubicBezTo>
                    <a:pt x="1759" y="58"/>
                    <a:pt x="1532" y="1"/>
                    <a:pt x="13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35"/>
            <p:cNvSpPr/>
            <p:nvPr/>
          </p:nvSpPr>
          <p:spPr>
            <a:xfrm>
              <a:off x="832563" y="1781400"/>
              <a:ext cx="49525" cy="35950"/>
            </a:xfrm>
            <a:custGeom>
              <a:avLst/>
              <a:gdLst/>
              <a:ahLst/>
              <a:cxnLst/>
              <a:rect l="l" t="t" r="r" b="b"/>
              <a:pathLst>
                <a:path w="1981" h="1438" extrusionOk="0">
                  <a:moveTo>
                    <a:pt x="837" y="1"/>
                  </a:moveTo>
                  <a:lnTo>
                    <a:pt x="0" y="191"/>
                  </a:lnTo>
                  <a:lnTo>
                    <a:pt x="70" y="500"/>
                  </a:lnTo>
                  <a:lnTo>
                    <a:pt x="619" y="376"/>
                  </a:lnTo>
                  <a:lnTo>
                    <a:pt x="822" y="1058"/>
                  </a:lnTo>
                  <a:lnTo>
                    <a:pt x="1514" y="899"/>
                  </a:lnTo>
                  <a:lnTo>
                    <a:pt x="1676" y="1437"/>
                  </a:lnTo>
                  <a:lnTo>
                    <a:pt x="1981" y="1346"/>
                  </a:lnTo>
                  <a:lnTo>
                    <a:pt x="1734" y="523"/>
                  </a:lnTo>
                  <a:lnTo>
                    <a:pt x="1042" y="681"/>
                  </a:lnTo>
                  <a:lnTo>
                    <a:pt x="83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35"/>
            <p:cNvSpPr/>
            <p:nvPr/>
          </p:nvSpPr>
          <p:spPr>
            <a:xfrm>
              <a:off x="874563" y="1569025"/>
              <a:ext cx="131875" cy="218325"/>
            </a:xfrm>
            <a:custGeom>
              <a:avLst/>
              <a:gdLst/>
              <a:ahLst/>
              <a:cxnLst/>
              <a:rect l="l" t="t" r="r" b="b"/>
              <a:pathLst>
                <a:path w="5275" h="8733" extrusionOk="0">
                  <a:moveTo>
                    <a:pt x="5001" y="1"/>
                  </a:moveTo>
                  <a:lnTo>
                    <a:pt x="0" y="8572"/>
                  </a:lnTo>
                  <a:lnTo>
                    <a:pt x="275" y="8732"/>
                  </a:lnTo>
                  <a:lnTo>
                    <a:pt x="5274" y="162"/>
                  </a:lnTo>
                  <a:lnTo>
                    <a:pt x="500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35"/>
            <p:cNvSpPr/>
            <p:nvPr/>
          </p:nvSpPr>
          <p:spPr>
            <a:xfrm>
              <a:off x="856063" y="1558275"/>
              <a:ext cx="131900" cy="218275"/>
            </a:xfrm>
            <a:custGeom>
              <a:avLst/>
              <a:gdLst/>
              <a:ahLst/>
              <a:cxnLst/>
              <a:rect l="l" t="t" r="r" b="b"/>
              <a:pathLst>
                <a:path w="5276" h="8731" extrusionOk="0">
                  <a:moveTo>
                    <a:pt x="5001" y="0"/>
                  </a:moveTo>
                  <a:lnTo>
                    <a:pt x="0" y="8570"/>
                  </a:lnTo>
                  <a:lnTo>
                    <a:pt x="275" y="8730"/>
                  </a:lnTo>
                  <a:lnTo>
                    <a:pt x="5276" y="160"/>
                  </a:lnTo>
                  <a:lnTo>
                    <a:pt x="500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6" name="Google Shape;436;p35"/>
          <p:cNvGrpSpPr/>
          <p:nvPr/>
        </p:nvGrpSpPr>
        <p:grpSpPr>
          <a:xfrm rot="18534671">
            <a:off x="8682213" y="-91302"/>
            <a:ext cx="670437" cy="840625"/>
            <a:chOff x="443025" y="893050"/>
            <a:chExt cx="445125" cy="504050"/>
          </a:xfrm>
        </p:grpSpPr>
        <p:sp>
          <p:nvSpPr>
            <p:cNvPr id="437" name="Google Shape;437;p35"/>
            <p:cNvSpPr/>
            <p:nvPr/>
          </p:nvSpPr>
          <p:spPr>
            <a:xfrm>
              <a:off x="476775" y="957400"/>
              <a:ext cx="409350" cy="439700"/>
            </a:xfrm>
            <a:custGeom>
              <a:avLst/>
              <a:gdLst/>
              <a:ahLst/>
              <a:cxnLst/>
              <a:rect l="l" t="t" r="r" b="b"/>
              <a:pathLst>
                <a:path w="16374" h="17588" extrusionOk="0">
                  <a:moveTo>
                    <a:pt x="3378" y="0"/>
                  </a:moveTo>
                  <a:lnTo>
                    <a:pt x="0" y="15639"/>
                  </a:lnTo>
                  <a:lnTo>
                    <a:pt x="8536" y="17484"/>
                  </a:lnTo>
                  <a:cubicBezTo>
                    <a:pt x="8860" y="17554"/>
                    <a:pt x="9184" y="17588"/>
                    <a:pt x="9504" y="17588"/>
                  </a:cubicBezTo>
                  <a:cubicBezTo>
                    <a:pt x="11605" y="17588"/>
                    <a:pt x="13496" y="16127"/>
                    <a:pt x="13958" y="13989"/>
                  </a:cubicBezTo>
                  <a:lnTo>
                    <a:pt x="16373" y="2808"/>
                  </a:lnTo>
                  <a:lnTo>
                    <a:pt x="337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35"/>
            <p:cNvSpPr/>
            <p:nvPr/>
          </p:nvSpPr>
          <p:spPr>
            <a:xfrm>
              <a:off x="671800" y="1266075"/>
              <a:ext cx="146375" cy="105150"/>
            </a:xfrm>
            <a:custGeom>
              <a:avLst/>
              <a:gdLst/>
              <a:ahLst/>
              <a:cxnLst/>
              <a:rect l="l" t="t" r="r" b="b"/>
              <a:pathLst>
                <a:path w="5855" h="4206" extrusionOk="0">
                  <a:moveTo>
                    <a:pt x="1505" y="1"/>
                  </a:moveTo>
                  <a:lnTo>
                    <a:pt x="1497" y="134"/>
                  </a:lnTo>
                  <a:cubicBezTo>
                    <a:pt x="1425" y="1395"/>
                    <a:pt x="1010" y="2614"/>
                    <a:pt x="298" y="3659"/>
                  </a:cubicBezTo>
                  <a:lnTo>
                    <a:pt x="1" y="4094"/>
                  </a:lnTo>
                  <a:cubicBezTo>
                    <a:pt x="351" y="4169"/>
                    <a:pt x="701" y="4206"/>
                    <a:pt x="1045" y="4206"/>
                  </a:cubicBezTo>
                  <a:cubicBezTo>
                    <a:pt x="3314" y="4206"/>
                    <a:pt x="5356" y="2628"/>
                    <a:pt x="5855" y="319"/>
                  </a:cubicBezTo>
                  <a:lnTo>
                    <a:pt x="5855" y="319"/>
                  </a:lnTo>
                  <a:lnTo>
                    <a:pt x="5248" y="419"/>
                  </a:lnTo>
                  <a:cubicBezTo>
                    <a:pt x="4874" y="481"/>
                    <a:pt x="4498" y="511"/>
                    <a:pt x="4123" y="511"/>
                  </a:cubicBezTo>
                  <a:cubicBezTo>
                    <a:pt x="3628" y="511"/>
                    <a:pt x="3135" y="458"/>
                    <a:pt x="2651" y="354"/>
                  </a:cubicBezTo>
                  <a:cubicBezTo>
                    <a:pt x="2263" y="270"/>
                    <a:pt x="1878" y="152"/>
                    <a:pt x="15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35"/>
            <p:cNvSpPr/>
            <p:nvPr/>
          </p:nvSpPr>
          <p:spPr>
            <a:xfrm>
              <a:off x="665650" y="1260700"/>
              <a:ext cx="157325" cy="114275"/>
            </a:xfrm>
            <a:custGeom>
              <a:avLst/>
              <a:gdLst/>
              <a:ahLst/>
              <a:cxnLst/>
              <a:rect l="l" t="t" r="r" b="b"/>
              <a:pathLst>
                <a:path w="6293" h="4571" extrusionOk="0">
                  <a:moveTo>
                    <a:pt x="1887" y="427"/>
                  </a:moveTo>
                  <a:cubicBezTo>
                    <a:pt x="2205" y="545"/>
                    <a:pt x="2534" y="642"/>
                    <a:pt x="2866" y="714"/>
                  </a:cubicBezTo>
                  <a:cubicBezTo>
                    <a:pt x="3364" y="821"/>
                    <a:pt x="3868" y="875"/>
                    <a:pt x="4371" y="875"/>
                  </a:cubicBezTo>
                  <a:cubicBezTo>
                    <a:pt x="4754" y="875"/>
                    <a:pt x="5136" y="843"/>
                    <a:pt x="5518" y="781"/>
                  </a:cubicBezTo>
                  <a:lnTo>
                    <a:pt x="5905" y="717"/>
                  </a:lnTo>
                  <a:lnTo>
                    <a:pt x="5905" y="717"/>
                  </a:lnTo>
                  <a:cubicBezTo>
                    <a:pt x="5346" y="2836"/>
                    <a:pt x="3418" y="4272"/>
                    <a:pt x="1287" y="4272"/>
                  </a:cubicBezTo>
                  <a:cubicBezTo>
                    <a:pt x="1026" y="4272"/>
                    <a:pt x="762" y="4250"/>
                    <a:pt x="496" y="4206"/>
                  </a:cubicBezTo>
                  <a:lnTo>
                    <a:pt x="667" y="3957"/>
                  </a:lnTo>
                  <a:cubicBezTo>
                    <a:pt x="1380" y="2910"/>
                    <a:pt x="1801" y="1691"/>
                    <a:pt x="1887" y="427"/>
                  </a:cubicBezTo>
                  <a:close/>
                  <a:moveTo>
                    <a:pt x="1615" y="0"/>
                  </a:moveTo>
                  <a:lnTo>
                    <a:pt x="1595" y="340"/>
                  </a:lnTo>
                  <a:cubicBezTo>
                    <a:pt x="1525" y="1575"/>
                    <a:pt x="1118" y="2767"/>
                    <a:pt x="422" y="3790"/>
                  </a:cubicBezTo>
                  <a:lnTo>
                    <a:pt x="0" y="4407"/>
                  </a:lnTo>
                  <a:lnTo>
                    <a:pt x="215" y="4454"/>
                  </a:lnTo>
                  <a:cubicBezTo>
                    <a:pt x="576" y="4531"/>
                    <a:pt x="937" y="4570"/>
                    <a:pt x="1296" y="4570"/>
                  </a:cubicBezTo>
                  <a:lnTo>
                    <a:pt x="1296" y="4569"/>
                  </a:lnTo>
                  <a:cubicBezTo>
                    <a:pt x="2260" y="4569"/>
                    <a:pt x="3205" y="4294"/>
                    <a:pt x="4035" y="3759"/>
                  </a:cubicBezTo>
                  <a:cubicBezTo>
                    <a:pt x="5174" y="3025"/>
                    <a:pt x="5960" y="1890"/>
                    <a:pt x="6246" y="566"/>
                  </a:cubicBezTo>
                  <a:lnTo>
                    <a:pt x="6292" y="353"/>
                  </a:lnTo>
                  <a:lnTo>
                    <a:pt x="5468" y="488"/>
                  </a:lnTo>
                  <a:cubicBezTo>
                    <a:pt x="5103" y="548"/>
                    <a:pt x="4736" y="578"/>
                    <a:pt x="4369" y="578"/>
                  </a:cubicBezTo>
                  <a:cubicBezTo>
                    <a:pt x="3887" y="578"/>
                    <a:pt x="3406" y="526"/>
                    <a:pt x="2929" y="424"/>
                  </a:cubicBezTo>
                  <a:cubicBezTo>
                    <a:pt x="2546" y="340"/>
                    <a:pt x="2168" y="225"/>
                    <a:pt x="1806" y="78"/>
                  </a:cubicBezTo>
                  <a:lnTo>
                    <a:pt x="161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35"/>
            <p:cNvSpPr/>
            <p:nvPr/>
          </p:nvSpPr>
          <p:spPr>
            <a:xfrm>
              <a:off x="443025" y="893050"/>
              <a:ext cx="445125" cy="482150"/>
            </a:xfrm>
            <a:custGeom>
              <a:avLst/>
              <a:gdLst/>
              <a:ahLst/>
              <a:cxnLst/>
              <a:rect l="l" t="t" r="r" b="b"/>
              <a:pathLst>
                <a:path w="17805" h="19286" extrusionOk="0">
                  <a:moveTo>
                    <a:pt x="3960" y="377"/>
                  </a:moveTo>
                  <a:lnTo>
                    <a:pt x="4380" y="468"/>
                  </a:lnTo>
                  <a:cubicBezTo>
                    <a:pt x="4367" y="688"/>
                    <a:pt x="4424" y="906"/>
                    <a:pt x="4546" y="1096"/>
                  </a:cubicBezTo>
                  <a:cubicBezTo>
                    <a:pt x="4697" y="1329"/>
                    <a:pt x="4930" y="1490"/>
                    <a:pt x="5202" y="1550"/>
                  </a:cubicBezTo>
                  <a:cubicBezTo>
                    <a:pt x="5276" y="1566"/>
                    <a:pt x="5350" y="1574"/>
                    <a:pt x="5424" y="1574"/>
                  </a:cubicBezTo>
                  <a:cubicBezTo>
                    <a:pt x="5623" y="1574"/>
                    <a:pt x="5817" y="1517"/>
                    <a:pt x="5989" y="1407"/>
                  </a:cubicBezTo>
                  <a:cubicBezTo>
                    <a:pt x="6177" y="1286"/>
                    <a:pt x="6319" y="1109"/>
                    <a:pt x="6398" y="903"/>
                  </a:cubicBezTo>
                  <a:lnTo>
                    <a:pt x="7044" y="1043"/>
                  </a:lnTo>
                  <a:cubicBezTo>
                    <a:pt x="7013" y="1549"/>
                    <a:pt x="7355" y="2015"/>
                    <a:pt x="7865" y="2126"/>
                  </a:cubicBezTo>
                  <a:cubicBezTo>
                    <a:pt x="7939" y="2141"/>
                    <a:pt x="8013" y="2149"/>
                    <a:pt x="8086" y="2149"/>
                  </a:cubicBezTo>
                  <a:cubicBezTo>
                    <a:pt x="8285" y="2149"/>
                    <a:pt x="8480" y="2092"/>
                    <a:pt x="8651" y="1982"/>
                  </a:cubicBezTo>
                  <a:cubicBezTo>
                    <a:pt x="8839" y="1861"/>
                    <a:pt x="8981" y="1685"/>
                    <a:pt x="9061" y="1478"/>
                  </a:cubicBezTo>
                  <a:lnTo>
                    <a:pt x="9705" y="1617"/>
                  </a:lnTo>
                  <a:cubicBezTo>
                    <a:pt x="9691" y="1839"/>
                    <a:pt x="9748" y="2057"/>
                    <a:pt x="9871" y="2247"/>
                  </a:cubicBezTo>
                  <a:cubicBezTo>
                    <a:pt x="10022" y="2480"/>
                    <a:pt x="10255" y="2641"/>
                    <a:pt x="10527" y="2701"/>
                  </a:cubicBezTo>
                  <a:cubicBezTo>
                    <a:pt x="10601" y="2717"/>
                    <a:pt x="10675" y="2725"/>
                    <a:pt x="10749" y="2725"/>
                  </a:cubicBezTo>
                  <a:cubicBezTo>
                    <a:pt x="10948" y="2725"/>
                    <a:pt x="11142" y="2668"/>
                    <a:pt x="11313" y="2558"/>
                  </a:cubicBezTo>
                  <a:cubicBezTo>
                    <a:pt x="11502" y="2437"/>
                    <a:pt x="11644" y="2260"/>
                    <a:pt x="11723" y="2054"/>
                  </a:cubicBezTo>
                  <a:lnTo>
                    <a:pt x="12367" y="2193"/>
                  </a:lnTo>
                  <a:cubicBezTo>
                    <a:pt x="12354" y="2414"/>
                    <a:pt x="12411" y="2633"/>
                    <a:pt x="12533" y="2821"/>
                  </a:cubicBezTo>
                  <a:cubicBezTo>
                    <a:pt x="12684" y="3056"/>
                    <a:pt x="12917" y="3217"/>
                    <a:pt x="13189" y="3277"/>
                  </a:cubicBezTo>
                  <a:cubicBezTo>
                    <a:pt x="13263" y="3293"/>
                    <a:pt x="13337" y="3300"/>
                    <a:pt x="13411" y="3300"/>
                  </a:cubicBezTo>
                  <a:cubicBezTo>
                    <a:pt x="13609" y="3300"/>
                    <a:pt x="13804" y="3243"/>
                    <a:pt x="13976" y="3133"/>
                  </a:cubicBezTo>
                  <a:cubicBezTo>
                    <a:pt x="14164" y="3011"/>
                    <a:pt x="14306" y="2836"/>
                    <a:pt x="14385" y="2630"/>
                  </a:cubicBezTo>
                  <a:lnTo>
                    <a:pt x="15031" y="2769"/>
                  </a:lnTo>
                  <a:cubicBezTo>
                    <a:pt x="15000" y="3274"/>
                    <a:pt x="15342" y="3742"/>
                    <a:pt x="15852" y="3851"/>
                  </a:cubicBezTo>
                  <a:cubicBezTo>
                    <a:pt x="15926" y="3867"/>
                    <a:pt x="16000" y="3875"/>
                    <a:pt x="16073" y="3875"/>
                  </a:cubicBezTo>
                  <a:cubicBezTo>
                    <a:pt x="16502" y="3875"/>
                    <a:pt x="16893" y="3609"/>
                    <a:pt x="17048" y="3205"/>
                  </a:cubicBezTo>
                  <a:lnTo>
                    <a:pt x="17426" y="3287"/>
                  </a:lnTo>
                  <a:lnTo>
                    <a:pt x="14850" y="15207"/>
                  </a:lnTo>
                  <a:cubicBezTo>
                    <a:pt x="14369" y="17438"/>
                    <a:pt x="12388" y="18967"/>
                    <a:pt x="10192" y="18967"/>
                  </a:cubicBezTo>
                  <a:cubicBezTo>
                    <a:pt x="9860" y="18967"/>
                    <a:pt x="9522" y="18932"/>
                    <a:pt x="9185" y="18859"/>
                  </a:cubicBezTo>
                  <a:lnTo>
                    <a:pt x="378" y="16956"/>
                  </a:lnTo>
                  <a:lnTo>
                    <a:pt x="3960" y="377"/>
                  </a:lnTo>
                  <a:close/>
                  <a:moveTo>
                    <a:pt x="3716" y="0"/>
                  </a:moveTo>
                  <a:lnTo>
                    <a:pt x="0" y="17200"/>
                  </a:lnTo>
                  <a:lnTo>
                    <a:pt x="9117" y="19170"/>
                  </a:lnTo>
                  <a:cubicBezTo>
                    <a:pt x="9479" y="19248"/>
                    <a:pt x="9838" y="19285"/>
                    <a:pt x="10192" y="19285"/>
                  </a:cubicBezTo>
                  <a:lnTo>
                    <a:pt x="10194" y="19285"/>
                  </a:lnTo>
                  <a:cubicBezTo>
                    <a:pt x="12535" y="19285"/>
                    <a:pt x="14648" y="17654"/>
                    <a:pt x="15163" y="15275"/>
                  </a:cubicBezTo>
                  <a:lnTo>
                    <a:pt x="17804" y="3042"/>
                  </a:lnTo>
                  <a:lnTo>
                    <a:pt x="16816" y="2828"/>
                  </a:lnTo>
                  <a:lnTo>
                    <a:pt x="16782" y="2984"/>
                  </a:lnTo>
                  <a:cubicBezTo>
                    <a:pt x="16709" y="3324"/>
                    <a:pt x="16407" y="3556"/>
                    <a:pt x="16073" y="3556"/>
                  </a:cubicBezTo>
                  <a:cubicBezTo>
                    <a:pt x="16023" y="3556"/>
                    <a:pt x="15972" y="3551"/>
                    <a:pt x="15921" y="3540"/>
                  </a:cubicBezTo>
                  <a:cubicBezTo>
                    <a:pt x="15529" y="3456"/>
                    <a:pt x="15279" y="3069"/>
                    <a:pt x="15364" y="2677"/>
                  </a:cubicBezTo>
                  <a:lnTo>
                    <a:pt x="15397" y="2522"/>
                  </a:lnTo>
                  <a:lnTo>
                    <a:pt x="14154" y="2253"/>
                  </a:lnTo>
                  <a:lnTo>
                    <a:pt x="14119" y="2410"/>
                  </a:lnTo>
                  <a:cubicBezTo>
                    <a:pt x="14079" y="2598"/>
                    <a:pt x="13967" y="2761"/>
                    <a:pt x="13804" y="2866"/>
                  </a:cubicBezTo>
                  <a:cubicBezTo>
                    <a:pt x="13685" y="2942"/>
                    <a:pt x="13551" y="2981"/>
                    <a:pt x="13413" y="2981"/>
                  </a:cubicBezTo>
                  <a:cubicBezTo>
                    <a:pt x="13361" y="2981"/>
                    <a:pt x="13309" y="2976"/>
                    <a:pt x="13257" y="2964"/>
                  </a:cubicBezTo>
                  <a:cubicBezTo>
                    <a:pt x="13068" y="2924"/>
                    <a:pt x="12905" y="2812"/>
                    <a:pt x="12801" y="2649"/>
                  </a:cubicBezTo>
                  <a:cubicBezTo>
                    <a:pt x="12696" y="2486"/>
                    <a:pt x="12660" y="2292"/>
                    <a:pt x="12702" y="2103"/>
                  </a:cubicBezTo>
                  <a:lnTo>
                    <a:pt x="12735" y="1948"/>
                  </a:lnTo>
                  <a:lnTo>
                    <a:pt x="11491" y="1679"/>
                  </a:lnTo>
                  <a:lnTo>
                    <a:pt x="11457" y="1834"/>
                  </a:lnTo>
                  <a:cubicBezTo>
                    <a:pt x="11417" y="2024"/>
                    <a:pt x="11304" y="2186"/>
                    <a:pt x="11141" y="2290"/>
                  </a:cubicBezTo>
                  <a:cubicBezTo>
                    <a:pt x="11022" y="2367"/>
                    <a:pt x="10886" y="2407"/>
                    <a:pt x="10747" y="2407"/>
                  </a:cubicBezTo>
                  <a:cubicBezTo>
                    <a:pt x="10697" y="2407"/>
                    <a:pt x="10645" y="2401"/>
                    <a:pt x="10594" y="2390"/>
                  </a:cubicBezTo>
                  <a:cubicBezTo>
                    <a:pt x="10204" y="2305"/>
                    <a:pt x="9955" y="1918"/>
                    <a:pt x="10040" y="1528"/>
                  </a:cubicBezTo>
                  <a:lnTo>
                    <a:pt x="10073" y="1372"/>
                  </a:lnTo>
                  <a:lnTo>
                    <a:pt x="8829" y="1103"/>
                  </a:lnTo>
                  <a:lnTo>
                    <a:pt x="8795" y="1259"/>
                  </a:lnTo>
                  <a:cubicBezTo>
                    <a:pt x="8754" y="1449"/>
                    <a:pt x="8642" y="1610"/>
                    <a:pt x="8479" y="1715"/>
                  </a:cubicBezTo>
                  <a:cubicBezTo>
                    <a:pt x="8360" y="1792"/>
                    <a:pt x="8225" y="1831"/>
                    <a:pt x="8087" y="1831"/>
                  </a:cubicBezTo>
                  <a:cubicBezTo>
                    <a:pt x="8035" y="1831"/>
                    <a:pt x="7984" y="1826"/>
                    <a:pt x="7932" y="1815"/>
                  </a:cubicBezTo>
                  <a:cubicBezTo>
                    <a:pt x="7542" y="1731"/>
                    <a:pt x="7292" y="1344"/>
                    <a:pt x="7376" y="952"/>
                  </a:cubicBezTo>
                  <a:lnTo>
                    <a:pt x="7410" y="797"/>
                  </a:lnTo>
                  <a:lnTo>
                    <a:pt x="6165" y="529"/>
                  </a:lnTo>
                  <a:lnTo>
                    <a:pt x="6132" y="685"/>
                  </a:lnTo>
                  <a:cubicBezTo>
                    <a:pt x="6092" y="873"/>
                    <a:pt x="5978" y="1036"/>
                    <a:pt x="5817" y="1141"/>
                  </a:cubicBezTo>
                  <a:cubicBezTo>
                    <a:pt x="5698" y="1217"/>
                    <a:pt x="5563" y="1256"/>
                    <a:pt x="5426" y="1256"/>
                  </a:cubicBezTo>
                  <a:cubicBezTo>
                    <a:pt x="5374" y="1256"/>
                    <a:pt x="5322" y="1251"/>
                    <a:pt x="5270" y="1239"/>
                  </a:cubicBezTo>
                  <a:cubicBezTo>
                    <a:pt x="5080" y="1199"/>
                    <a:pt x="4918" y="1087"/>
                    <a:pt x="4814" y="924"/>
                  </a:cubicBezTo>
                  <a:cubicBezTo>
                    <a:pt x="4709" y="761"/>
                    <a:pt x="4673" y="567"/>
                    <a:pt x="4714" y="378"/>
                  </a:cubicBezTo>
                  <a:lnTo>
                    <a:pt x="4748" y="223"/>
                  </a:lnTo>
                  <a:lnTo>
                    <a:pt x="371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35"/>
            <p:cNvSpPr/>
            <p:nvPr/>
          </p:nvSpPr>
          <p:spPr>
            <a:xfrm>
              <a:off x="592800" y="1047200"/>
              <a:ext cx="184450" cy="47300"/>
            </a:xfrm>
            <a:custGeom>
              <a:avLst/>
              <a:gdLst/>
              <a:ahLst/>
              <a:cxnLst/>
              <a:rect l="l" t="t" r="r" b="b"/>
              <a:pathLst>
                <a:path w="7378" h="1892" extrusionOk="0">
                  <a:moveTo>
                    <a:pt x="66" y="0"/>
                  </a:moveTo>
                  <a:lnTo>
                    <a:pt x="1" y="311"/>
                  </a:lnTo>
                  <a:lnTo>
                    <a:pt x="7311" y="1891"/>
                  </a:lnTo>
                  <a:lnTo>
                    <a:pt x="7378" y="1580"/>
                  </a:lnTo>
                  <a:lnTo>
                    <a:pt x="6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35"/>
            <p:cNvSpPr/>
            <p:nvPr/>
          </p:nvSpPr>
          <p:spPr>
            <a:xfrm>
              <a:off x="583300" y="1091175"/>
              <a:ext cx="184500" cy="47275"/>
            </a:xfrm>
            <a:custGeom>
              <a:avLst/>
              <a:gdLst/>
              <a:ahLst/>
              <a:cxnLst/>
              <a:rect l="l" t="t" r="r" b="b"/>
              <a:pathLst>
                <a:path w="7380" h="1891" extrusionOk="0">
                  <a:moveTo>
                    <a:pt x="68" y="1"/>
                  </a:moveTo>
                  <a:lnTo>
                    <a:pt x="1" y="312"/>
                  </a:lnTo>
                  <a:lnTo>
                    <a:pt x="7312" y="1890"/>
                  </a:lnTo>
                  <a:lnTo>
                    <a:pt x="7380" y="1579"/>
                  </a:lnTo>
                  <a:lnTo>
                    <a:pt x="6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35"/>
            <p:cNvSpPr/>
            <p:nvPr/>
          </p:nvSpPr>
          <p:spPr>
            <a:xfrm>
              <a:off x="573825" y="1135125"/>
              <a:ext cx="184475" cy="47275"/>
            </a:xfrm>
            <a:custGeom>
              <a:avLst/>
              <a:gdLst/>
              <a:ahLst/>
              <a:cxnLst/>
              <a:rect l="l" t="t" r="r" b="b"/>
              <a:pathLst>
                <a:path w="7379" h="1891" extrusionOk="0">
                  <a:moveTo>
                    <a:pt x="68" y="1"/>
                  </a:moveTo>
                  <a:lnTo>
                    <a:pt x="0" y="312"/>
                  </a:lnTo>
                  <a:lnTo>
                    <a:pt x="7312" y="1890"/>
                  </a:lnTo>
                  <a:lnTo>
                    <a:pt x="7379" y="1579"/>
                  </a:lnTo>
                  <a:lnTo>
                    <a:pt x="6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35"/>
            <p:cNvSpPr/>
            <p:nvPr/>
          </p:nvSpPr>
          <p:spPr>
            <a:xfrm>
              <a:off x="564325" y="1179075"/>
              <a:ext cx="125225" cy="34475"/>
            </a:xfrm>
            <a:custGeom>
              <a:avLst/>
              <a:gdLst/>
              <a:ahLst/>
              <a:cxnLst/>
              <a:rect l="l" t="t" r="r" b="b"/>
              <a:pathLst>
                <a:path w="5009" h="1379" extrusionOk="0">
                  <a:moveTo>
                    <a:pt x="68" y="1"/>
                  </a:moveTo>
                  <a:lnTo>
                    <a:pt x="1" y="312"/>
                  </a:lnTo>
                  <a:lnTo>
                    <a:pt x="4941" y="1379"/>
                  </a:lnTo>
                  <a:lnTo>
                    <a:pt x="5008" y="1068"/>
                  </a:lnTo>
                  <a:lnTo>
                    <a:pt x="6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 name="Rectangle 35"/>
          <p:cNvSpPr/>
          <p:nvPr/>
        </p:nvSpPr>
        <p:spPr>
          <a:xfrm>
            <a:off x="3170730" y="83588"/>
            <a:ext cx="2816797" cy="553998"/>
          </a:xfrm>
          <a:prstGeom prst="rect">
            <a:avLst/>
          </a:prstGeom>
        </p:spPr>
        <p:txBody>
          <a:bodyPr wrap="none">
            <a:spAutoFit/>
          </a:bodyPr>
          <a:lstStyle/>
          <a:p>
            <a:pPr marL="0" marR="0" lvl="0" indent="0" algn="just" defTabSz="457200" rtl="0" eaLnBrk="1" fontAlgn="auto" latinLnBrk="0" hangingPunct="1">
              <a:lnSpc>
                <a:spcPct val="150000"/>
              </a:lnSpc>
              <a:spcBef>
                <a:spcPts val="0"/>
              </a:spcBef>
              <a:spcAft>
                <a:spcPts val="0"/>
              </a:spcAft>
              <a:buClrTx/>
              <a:buSzTx/>
              <a:buFont typeface="Arial"/>
              <a:buNone/>
              <a:tabLst>
                <a:tab pos="180023" algn="l"/>
                <a:tab pos="360045" algn="l"/>
              </a:tabLst>
              <a:defRPr/>
            </a:pPr>
            <a:r>
              <a:rPr kumimoji="0" lang="nl-NL" sz="2000" b="1" i="0" u="none" strike="noStrike" kern="1200" cap="none" spc="0" normalizeH="0" baseline="0" noProof="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sym typeface="Arial"/>
              </a:rPr>
              <a:t>Bài tập </a:t>
            </a:r>
            <a:r>
              <a:rPr kumimoji="0" lang="nl-NL" sz="2000" b="1" i="0" u="none" strike="noStrike" kern="1200" cap="none" spc="0" normalizeH="0" baseline="0" noProof="0" smtClean="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sym typeface="Arial"/>
              </a:rPr>
              <a:t>4.5 </a:t>
            </a:r>
            <a:r>
              <a:rPr kumimoji="0" lang="nl-NL" sz="2000" b="1" i="0" u="none" strike="noStrike" kern="1200" cap="none" spc="0" normalizeH="0" baseline="0" noProof="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sym typeface="Arial"/>
              </a:rPr>
              <a:t>(</a:t>
            </a:r>
            <a:r>
              <a:rPr kumimoji="0" lang="nl-NL" sz="2000" b="1" i="0" u="none" strike="noStrike" kern="1200" cap="none" spc="0" normalizeH="0" baseline="0" noProof="0" smtClean="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sym typeface="Arial"/>
              </a:rPr>
              <a:t>SGK-tr80)</a:t>
            </a:r>
            <a:endParaRPr kumimoji="0" lang="en-US" sz="2000" b="0" i="0" u="none" strike="noStrike" kern="1200" cap="none" spc="0" normalizeH="0" baseline="0" noProof="0" dirty="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sp>
        <p:nvSpPr>
          <p:cNvPr id="37" name="Rectangle 36"/>
          <p:cNvSpPr/>
          <p:nvPr/>
        </p:nvSpPr>
        <p:spPr>
          <a:xfrm>
            <a:off x="259948" y="574433"/>
            <a:ext cx="8638362" cy="1754326"/>
          </a:xfrm>
          <a:prstGeom prst="rect">
            <a:avLst/>
          </a:prstGeom>
        </p:spPr>
        <p:txBody>
          <a:bodyPr wrap="square">
            <a:spAutoFit/>
          </a:bodyPr>
          <a:lstStyle/>
          <a:p>
            <a:pPr lvl="0" algn="just">
              <a:lnSpc>
                <a:spcPct val="150000"/>
              </a:lnSpc>
            </a:pPr>
            <a:r>
              <a:rPr lang="vi-VN" sz="1800">
                <a:latin typeface="Arial" panose="020B0604020202020204" pitchFamily="34" charset="0"/>
                <a:cs typeface="Arial" panose="020B0604020202020204" pitchFamily="34" charset="0"/>
              </a:rPr>
              <a:t>Để đo khoảng cách giữa hai vị trí B và E ở hai bên bờ sông, bác An chọn ba vị trí A, F, C cùng nằm ở một bên bờ sông sao cho ba điểm C, E, B thẳng hàng, ba điểm C, F, A thẳng hàng và AB // </a:t>
            </a:r>
            <a:r>
              <a:rPr lang="vi-VN" sz="1800" smtClean="0">
                <a:latin typeface="Arial" panose="020B0604020202020204" pitchFamily="34" charset="0"/>
                <a:cs typeface="Arial" panose="020B0604020202020204" pitchFamily="34" charset="0"/>
              </a:rPr>
              <a:t>EF</a:t>
            </a:r>
            <a:r>
              <a:rPr lang="en-US" sz="1800" smtClean="0">
                <a:latin typeface="Arial" panose="020B0604020202020204" pitchFamily="34" charset="0"/>
                <a:cs typeface="Arial" panose="020B0604020202020204" pitchFamily="34" charset="0"/>
              </a:rPr>
              <a:t>. </a:t>
            </a:r>
            <a:r>
              <a:rPr lang="vi-VN" sz="1800" smtClean="0">
                <a:latin typeface="Arial" panose="020B0604020202020204" pitchFamily="34" charset="0"/>
                <a:cs typeface="Arial" panose="020B0604020202020204" pitchFamily="34" charset="0"/>
              </a:rPr>
              <a:t>Sau </a:t>
            </a:r>
            <a:r>
              <a:rPr lang="vi-VN" sz="1800">
                <a:latin typeface="Arial" panose="020B0604020202020204" pitchFamily="34" charset="0"/>
                <a:cs typeface="Arial" panose="020B0604020202020204" pitchFamily="34" charset="0"/>
              </a:rPr>
              <a:t>đó bác An đo được AF = 40 m, FC = 20 m</a:t>
            </a:r>
            <a:r>
              <a:rPr lang="vi-VN" sz="1800" smtClean="0">
                <a:latin typeface="Arial" panose="020B0604020202020204" pitchFamily="34" charset="0"/>
                <a:cs typeface="Arial" panose="020B0604020202020204" pitchFamily="34" charset="0"/>
              </a:rPr>
              <a:t>,</a:t>
            </a:r>
            <a:r>
              <a:rPr lang="en-US" sz="1800" smtClean="0">
                <a:latin typeface="Arial" panose="020B0604020202020204" pitchFamily="34" charset="0"/>
                <a:cs typeface="Arial" panose="020B0604020202020204" pitchFamily="34" charset="0"/>
              </a:rPr>
              <a:t>  </a:t>
            </a:r>
            <a:r>
              <a:rPr lang="vi-VN" sz="1800" smtClean="0">
                <a:latin typeface="Arial" panose="020B0604020202020204" pitchFamily="34" charset="0"/>
                <a:cs typeface="Arial" panose="020B0604020202020204" pitchFamily="34" charset="0"/>
              </a:rPr>
              <a:t> </a:t>
            </a:r>
            <a:r>
              <a:rPr lang="vi-VN" sz="1800">
                <a:latin typeface="Arial" panose="020B0604020202020204" pitchFamily="34" charset="0"/>
                <a:cs typeface="Arial" panose="020B0604020202020204" pitchFamily="34" charset="0"/>
              </a:rPr>
              <a:t>EC = 30 m. Hỏi khoảng cách giữa hai vị trí B và E bằng bao nhiêu?</a:t>
            </a:r>
            <a:endParaRPr kumimoji="0" lang="en-US" sz="1800" b="0" i="0" u="none" strike="noStrike" kern="0" cap="none" spc="0" normalizeH="0" baseline="0" noProof="0">
              <a:ln>
                <a:noFill/>
              </a:ln>
              <a:solidFill>
                <a:srgbClr val="000000"/>
              </a:solidFill>
              <a:effectLst/>
              <a:uLnTx/>
              <a:uFillTx/>
              <a:latin typeface="Arial"/>
              <a:cs typeface="Arial" panose="020B0604020202020204" pitchFamily="34" charset="0"/>
              <a:sym typeface="Aria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0135" y="2629244"/>
            <a:ext cx="2921705" cy="2364543"/>
          </a:xfrm>
          <a:prstGeom prst="rect">
            <a:avLst/>
          </a:prstGeom>
        </p:spPr>
      </p:pic>
      <mc:AlternateContent xmlns:mc="http://schemas.openxmlformats.org/markup-compatibility/2006" xmlns:a14="http://schemas.microsoft.com/office/drawing/2010/main">
        <mc:Choice Requires="a14">
          <p:sp>
            <p:nvSpPr>
              <p:cNvPr id="5" name="Rectangle 4"/>
              <p:cNvSpPr/>
              <p:nvPr/>
            </p:nvSpPr>
            <p:spPr>
              <a:xfrm>
                <a:off x="3550274" y="2689454"/>
                <a:ext cx="5328817" cy="2354491"/>
              </a:xfrm>
              <a:prstGeom prst="rect">
                <a:avLst/>
              </a:prstGeom>
            </p:spPr>
            <p:txBody>
              <a:bodyPr wrap="square">
                <a:spAutoFit/>
              </a:bodyPr>
              <a:lstStyle/>
              <a:p>
                <a:pPr algn="just">
                  <a:lnSpc>
                    <a:spcPct val="150000"/>
                  </a:lnSpc>
                </a:pPr>
                <a:r>
                  <a:rPr lang="fr-FR" sz="1800">
                    <a:latin typeface="+mn-lt"/>
                    <a:ea typeface="Arial" panose="020B0604020202020204" pitchFamily="34" charset="0"/>
                    <a:cs typeface="Times New Roman" panose="02020603050405020304" pitchFamily="18" charset="0"/>
                  </a:rPr>
                  <a:t>Theo đề bài, ba điểm C, E, B thẳng hàng, ba điểm C, F, A thẳng hàng và AB // EF, áp dụng định lí Thalès, ta có:</a:t>
                </a:r>
                <a:endParaRPr lang="en-US" sz="1800">
                  <a:effectLst/>
                  <a:latin typeface="+mn-lt"/>
                  <a:ea typeface="Arial" panose="020B0604020202020204" pitchFamily="34" charset="0"/>
                  <a:cs typeface="Times New Roman" panose="02020603050405020304" pitchFamily="18" charset="0"/>
                </a:endParaRPr>
              </a:p>
              <a:p>
                <a:pPr algn="just">
                  <a:lnSpc>
                    <a:spcPct val="150000"/>
                  </a:lnSpc>
                </a:pPr>
                <a14:m>
                  <m:oMath xmlns:m="http://schemas.openxmlformats.org/officeDocument/2006/math">
                    <m:f>
                      <m:f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fPr>
                      <m:num>
                        <m:r>
                          <a:rPr lang="fr-FR" sz="1800" i="1">
                            <a:effectLst/>
                            <a:latin typeface="Cambria Math" panose="02040503050406030204" pitchFamily="18" charset="0"/>
                            <a:ea typeface="Arial" panose="020B0604020202020204" pitchFamily="34" charset="0"/>
                            <a:cs typeface="Times New Roman" panose="02020603050405020304" pitchFamily="18" charset="0"/>
                          </a:rPr>
                          <m:t>𝐸𝐶</m:t>
                        </m:r>
                      </m:num>
                      <m:den>
                        <m:r>
                          <a:rPr lang="fr-FR" sz="1800" i="1">
                            <a:effectLst/>
                            <a:latin typeface="Cambria Math" panose="02040503050406030204" pitchFamily="18" charset="0"/>
                            <a:ea typeface="Arial" panose="020B0604020202020204" pitchFamily="34" charset="0"/>
                            <a:cs typeface="Times New Roman" panose="02020603050405020304" pitchFamily="18" charset="0"/>
                          </a:rPr>
                          <m:t>𝐵𝐸</m:t>
                        </m:r>
                      </m:den>
                    </m:f>
                    <m:r>
                      <a:rPr lang="fr-FR" sz="18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fPr>
                      <m:num>
                        <m:r>
                          <a:rPr lang="fr-FR" sz="1800" i="1">
                            <a:effectLst/>
                            <a:latin typeface="Cambria Math" panose="02040503050406030204" pitchFamily="18" charset="0"/>
                            <a:ea typeface="Arial" panose="020B0604020202020204" pitchFamily="34" charset="0"/>
                            <a:cs typeface="Times New Roman" panose="02020603050405020304" pitchFamily="18" charset="0"/>
                          </a:rPr>
                          <m:t>𝐶𝐹</m:t>
                        </m:r>
                      </m:num>
                      <m:den>
                        <m:r>
                          <a:rPr lang="fr-FR" sz="1800" i="1">
                            <a:effectLst/>
                            <a:latin typeface="Cambria Math" panose="02040503050406030204" pitchFamily="18" charset="0"/>
                            <a:ea typeface="Arial" panose="020B0604020202020204" pitchFamily="34" charset="0"/>
                            <a:cs typeface="Times New Roman" panose="02020603050405020304" pitchFamily="18" charset="0"/>
                          </a:rPr>
                          <m:t>𝐴𝐹</m:t>
                        </m:r>
                      </m:den>
                    </m:f>
                  </m:oMath>
                </a14:m>
                <a:r>
                  <a:rPr lang="fr-FR" sz="1800">
                    <a:effectLst/>
                    <a:latin typeface="+mn-lt"/>
                    <a:ea typeface="Dotum" panose="020B0600000101010101" pitchFamily="34" charset="-127"/>
                    <a:cs typeface="Times New Roman" panose="02020603050405020304" pitchFamily="18" charset="0"/>
                  </a:rPr>
                  <a:t> hay </a:t>
                </a:r>
                <a14:m>
                  <m:oMath xmlns:m="http://schemas.openxmlformats.org/officeDocument/2006/math">
                    <m:f>
                      <m:fPr>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fPr>
                      <m:num>
                        <m:r>
                          <a:rPr lang="fr-FR" sz="1800" i="1">
                            <a:effectLst/>
                            <a:latin typeface="Cambria Math" panose="02040503050406030204" pitchFamily="18" charset="0"/>
                            <a:ea typeface="Dotum" panose="020B0600000101010101" pitchFamily="34" charset="-127"/>
                            <a:cs typeface="Times New Roman" panose="02020603050405020304" pitchFamily="18" charset="0"/>
                          </a:rPr>
                          <m:t>30</m:t>
                        </m:r>
                      </m:num>
                      <m:den>
                        <m:r>
                          <a:rPr lang="fr-FR" sz="1800" i="1">
                            <a:effectLst/>
                            <a:latin typeface="Cambria Math" panose="02040503050406030204" pitchFamily="18" charset="0"/>
                            <a:ea typeface="Dotum" panose="020B0600000101010101" pitchFamily="34" charset="-127"/>
                            <a:cs typeface="Times New Roman" panose="02020603050405020304" pitchFamily="18" charset="0"/>
                          </a:rPr>
                          <m:t>𝐵𝐸</m:t>
                        </m:r>
                      </m:den>
                    </m:f>
                    <m:r>
                      <a:rPr lang="fr-FR" sz="1800" i="1">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fPr>
                      <m:num>
                        <m:r>
                          <a:rPr lang="fr-FR" sz="1800" i="1">
                            <a:effectLst/>
                            <a:latin typeface="Cambria Math" panose="02040503050406030204" pitchFamily="18" charset="0"/>
                            <a:ea typeface="Dotum" panose="020B0600000101010101" pitchFamily="34" charset="-127"/>
                            <a:cs typeface="Times New Roman" panose="02020603050405020304" pitchFamily="18" charset="0"/>
                          </a:rPr>
                          <m:t>20</m:t>
                        </m:r>
                      </m:num>
                      <m:den>
                        <m:r>
                          <a:rPr lang="fr-FR" sz="1800" i="1">
                            <a:effectLst/>
                            <a:latin typeface="Cambria Math" panose="02040503050406030204" pitchFamily="18" charset="0"/>
                            <a:ea typeface="Dotum" panose="020B0600000101010101" pitchFamily="34" charset="-127"/>
                            <a:cs typeface="Times New Roman" panose="02020603050405020304" pitchFamily="18" charset="0"/>
                          </a:rPr>
                          <m:t>40</m:t>
                        </m:r>
                      </m:den>
                    </m:f>
                  </m:oMath>
                </a14:m>
                <a:r>
                  <a:rPr lang="fr-FR" sz="1800">
                    <a:effectLst/>
                    <a:latin typeface="+mn-lt"/>
                    <a:ea typeface="Dotum" panose="020B0600000101010101" pitchFamily="34" charset="-127"/>
                    <a:cs typeface="Times New Roman" panose="02020603050405020304" pitchFamily="18" charset="0"/>
                  </a:rPr>
                  <a:t>, suy ra </a:t>
                </a:r>
                <a14:m>
                  <m:oMath xmlns:m="http://schemas.openxmlformats.org/officeDocument/2006/math">
                    <m:r>
                      <a:rPr lang="fr-FR" sz="1800" i="1">
                        <a:effectLst/>
                        <a:latin typeface="Cambria Math" panose="02040503050406030204" pitchFamily="18" charset="0"/>
                        <a:ea typeface="Dotum" panose="020B0600000101010101" pitchFamily="34" charset="-127"/>
                        <a:cs typeface="Times New Roman" panose="02020603050405020304" pitchFamily="18" charset="0"/>
                      </a:rPr>
                      <m:t>𝐵𝐸</m:t>
                    </m:r>
                    <m:r>
                      <a:rPr lang="fr-FR" sz="1800" i="1">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fPr>
                      <m:num>
                        <m:r>
                          <a:rPr lang="fr-FR" sz="1800" i="1">
                            <a:effectLst/>
                            <a:latin typeface="Cambria Math" panose="02040503050406030204" pitchFamily="18" charset="0"/>
                            <a:ea typeface="Dotum" panose="020B0600000101010101" pitchFamily="34" charset="-127"/>
                            <a:cs typeface="Times New Roman" panose="02020603050405020304" pitchFamily="18" charset="0"/>
                          </a:rPr>
                          <m:t>40.30</m:t>
                        </m:r>
                      </m:num>
                      <m:den>
                        <m:r>
                          <a:rPr lang="fr-FR" sz="1800" i="1">
                            <a:effectLst/>
                            <a:latin typeface="Cambria Math" panose="02040503050406030204" pitchFamily="18" charset="0"/>
                            <a:ea typeface="Dotum" panose="020B0600000101010101" pitchFamily="34" charset="-127"/>
                            <a:cs typeface="Times New Roman" panose="02020603050405020304" pitchFamily="18" charset="0"/>
                          </a:rPr>
                          <m:t>20</m:t>
                        </m:r>
                      </m:den>
                    </m:f>
                    <m:r>
                      <a:rPr lang="fr-FR" sz="1800" i="1">
                        <a:effectLst/>
                        <a:latin typeface="Cambria Math" panose="02040503050406030204" pitchFamily="18" charset="0"/>
                        <a:ea typeface="Dotum" panose="020B0600000101010101" pitchFamily="34" charset="-127"/>
                        <a:cs typeface="Times New Roman" panose="02020603050405020304" pitchFamily="18" charset="0"/>
                      </a:rPr>
                      <m:t>=60</m:t>
                    </m:r>
                  </m:oMath>
                </a14:m>
                <a:r>
                  <a:rPr lang="fr-FR" sz="1800">
                    <a:effectLst/>
                    <a:latin typeface="+mn-lt"/>
                    <a:ea typeface="Dotum" panose="020B0600000101010101" pitchFamily="34" charset="-127"/>
                    <a:cs typeface="Times New Roman" panose="02020603050405020304" pitchFamily="18" charset="0"/>
                  </a:rPr>
                  <a:t> (m)</a:t>
                </a:r>
                <a:endParaRPr lang="en-US" sz="1800">
                  <a:effectLst/>
                  <a:latin typeface="+mn-lt"/>
                  <a:ea typeface="Arial" panose="020B0604020202020204" pitchFamily="34" charset="0"/>
                  <a:cs typeface="Times New Roman" panose="02020603050405020304" pitchFamily="18" charset="0"/>
                </a:endParaRPr>
              </a:p>
              <a:p>
                <a:pPr algn="just">
                  <a:lnSpc>
                    <a:spcPct val="150000"/>
                  </a:lnSpc>
                </a:pPr>
                <a:r>
                  <a:rPr lang="fr-FR" sz="1800">
                    <a:effectLst/>
                    <a:latin typeface="+mn-lt"/>
                    <a:ea typeface="Arial" panose="020B0604020202020204" pitchFamily="34" charset="0"/>
                    <a:cs typeface="Times New Roman" panose="02020603050405020304" pitchFamily="18" charset="0"/>
                  </a:rPr>
                  <a:t>Vậy khoảng cách giữa hai vị trí B và E bằng 60 m.</a:t>
                </a:r>
                <a:endParaRPr lang="en-US" sz="1800">
                  <a:effectLst/>
                  <a:latin typeface="+mn-lt"/>
                  <a:ea typeface="Arial" panose="020B0604020202020204" pitchFamily="34" charset="0"/>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3550274" y="2689454"/>
                <a:ext cx="5328817" cy="2354491"/>
              </a:xfrm>
              <a:prstGeom prst="rect">
                <a:avLst/>
              </a:prstGeom>
              <a:blipFill>
                <a:blip r:embed="rId4"/>
                <a:stretch>
                  <a:fillRect l="-914" r="-914" b="-1295"/>
                </a:stretch>
              </a:blipFill>
            </p:spPr>
            <p:txBody>
              <a:bodyPr/>
              <a:lstStyle/>
              <a:p>
                <a:r>
                  <a:rPr lang="en-US">
                    <a:noFill/>
                  </a:rPr>
                  <a:t> </a:t>
                </a:r>
              </a:p>
            </p:txBody>
          </p:sp>
        </mc:Fallback>
      </mc:AlternateContent>
      <p:sp>
        <p:nvSpPr>
          <p:cNvPr id="6" name="Rectangle 5"/>
          <p:cNvSpPr/>
          <p:nvPr/>
        </p:nvSpPr>
        <p:spPr>
          <a:xfrm>
            <a:off x="5865868" y="2317325"/>
            <a:ext cx="697627" cy="369332"/>
          </a:xfrm>
          <a:prstGeom prst="rect">
            <a:avLst/>
          </a:prstGeom>
        </p:spPr>
        <p:txBody>
          <a:bodyPr wrap="none">
            <a:spAutoFit/>
          </a:bodyPr>
          <a:lstStyle/>
          <a:p>
            <a:pPr lvl="0" algn="ctr" defTabSz="457200">
              <a:buClrTx/>
              <a:defRPr/>
            </a:pPr>
            <a:r>
              <a:rPr lang="vi-VN" sz="1800" b="1" i="1" u="sng" kern="1200" smtClean="0">
                <a:solidFill>
                  <a:srgbClr val="C00000"/>
                </a:solidFill>
                <a:latin typeface="Arial" panose="020B0604020202020204" pitchFamily="34" charset="0"/>
                <a:ea typeface="+mn-ea"/>
                <a:cs typeface="+mn-cs"/>
              </a:rPr>
              <a:t>Giải</a:t>
            </a:r>
            <a:r>
              <a:rPr lang="en-US" sz="1800" b="1" i="1" u="sng" kern="1200" smtClean="0">
                <a:solidFill>
                  <a:srgbClr val="C00000"/>
                </a:solidFill>
                <a:latin typeface="Arial" panose="020B0604020202020204" pitchFamily="34" charset="0"/>
                <a:ea typeface="+mn-ea"/>
                <a:cs typeface="+mn-cs"/>
              </a:rPr>
              <a:t>:</a:t>
            </a:r>
            <a:endParaRPr lang="en-US" sz="1800" b="1" i="1" u="sng" kern="1200" dirty="0">
              <a:solidFill>
                <a:srgbClr val="C00000"/>
              </a:solidFill>
              <a:latin typeface="Calibri"/>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inVertical)">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500"/>
                                        <p:tgtEl>
                                          <p:spTgt spid="37"/>
                                        </p:tgtEl>
                                      </p:cBhvr>
                                    </p:animEffect>
                                    <p:anim calcmode="lin" valueType="num">
                                      <p:cBhvr>
                                        <p:cTn id="13" dur="500" fill="hold"/>
                                        <p:tgtEl>
                                          <p:spTgt spid="37"/>
                                        </p:tgtEl>
                                        <p:attrNameLst>
                                          <p:attrName>ppt_x</p:attrName>
                                        </p:attrNameLst>
                                      </p:cBhvr>
                                      <p:tavLst>
                                        <p:tav tm="0">
                                          <p:val>
                                            <p:strVal val="#ppt_x"/>
                                          </p:val>
                                        </p:tav>
                                        <p:tav tm="100000">
                                          <p:val>
                                            <p:strVal val="#ppt_x"/>
                                          </p:val>
                                        </p:tav>
                                      </p:tavLst>
                                    </p:anim>
                                    <p:anim calcmode="lin" valueType="num">
                                      <p:cBhvr>
                                        <p:cTn id="14" dur="500" fill="hold"/>
                                        <p:tgtEl>
                                          <p:spTgt spid="3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5">
                                            <p:txEl>
                                              <p:pRg st="0" end="0"/>
                                            </p:txEl>
                                          </p:spTgt>
                                        </p:tgtEl>
                                        <p:attrNameLst>
                                          <p:attrName>style.visibility</p:attrName>
                                        </p:attrNameLst>
                                      </p:cBhvr>
                                      <p:to>
                                        <p:strVal val="visible"/>
                                      </p:to>
                                    </p:set>
                                    <p:animEffect transition="in" filter="fade">
                                      <p:cBhvr>
                                        <p:cTn id="29" dur="500"/>
                                        <p:tgtEl>
                                          <p:spTgt spid="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5">
                                            <p:txEl>
                                              <p:pRg st="1" end="1"/>
                                            </p:txEl>
                                          </p:spTgt>
                                        </p:tgtEl>
                                        <p:attrNameLst>
                                          <p:attrName>style.visibility</p:attrName>
                                        </p:attrNameLst>
                                      </p:cBhvr>
                                      <p:to>
                                        <p:strVal val="visible"/>
                                      </p:to>
                                    </p:set>
                                    <p:animEffect transition="in" filter="fade">
                                      <p:cBhvr>
                                        <p:cTn id="34" dur="500"/>
                                        <p:tgtEl>
                                          <p:spTgt spid="5">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5">
                                            <p:txEl>
                                              <p:pRg st="2" end="2"/>
                                            </p:txEl>
                                          </p:spTgt>
                                        </p:tgtEl>
                                        <p:attrNameLst>
                                          <p:attrName>style.visibility</p:attrName>
                                        </p:attrNameLst>
                                      </p:cBhvr>
                                      <p:to>
                                        <p:strVal val="visible"/>
                                      </p:to>
                                    </p:set>
                                    <p:animEffect transition="in" filter="fade">
                                      <p:cBhvr>
                                        <p:cTn id="39"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grpSp>
        <p:nvGrpSpPr>
          <p:cNvPr id="301" name="Google Shape;301;p26"/>
          <p:cNvGrpSpPr/>
          <p:nvPr/>
        </p:nvGrpSpPr>
        <p:grpSpPr>
          <a:xfrm>
            <a:off x="2653476" y="692348"/>
            <a:ext cx="1422050" cy="1422000"/>
            <a:chOff x="1966500" y="1018650"/>
            <a:chExt cx="1422050" cy="1422000"/>
          </a:xfrm>
        </p:grpSpPr>
        <p:sp>
          <p:nvSpPr>
            <p:cNvPr id="302" name="Google Shape;302;p26"/>
            <p:cNvSpPr/>
            <p:nvPr/>
          </p:nvSpPr>
          <p:spPr>
            <a:xfrm>
              <a:off x="1966500" y="1094850"/>
              <a:ext cx="1345800" cy="13458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26"/>
            <p:cNvSpPr/>
            <p:nvPr/>
          </p:nvSpPr>
          <p:spPr>
            <a:xfrm>
              <a:off x="2042750" y="1018650"/>
              <a:ext cx="1345800" cy="1345800"/>
            </a:xfrm>
            <a:prstGeom prst="ellipse">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4" name="Google Shape;304;p26"/>
          <p:cNvSpPr txBox="1">
            <a:spLocks noGrp="1"/>
          </p:cNvSpPr>
          <p:nvPr>
            <p:ph type="title" idx="2"/>
          </p:nvPr>
        </p:nvSpPr>
        <p:spPr>
          <a:xfrm>
            <a:off x="2691601" y="861748"/>
            <a:ext cx="1345800" cy="1074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mn-lt"/>
              </a:rPr>
              <a:t>01</a:t>
            </a:r>
            <a:endParaRPr>
              <a:latin typeface="+mn-lt"/>
            </a:endParaRPr>
          </a:p>
        </p:txBody>
      </p:sp>
      <p:sp>
        <p:nvSpPr>
          <p:cNvPr id="305" name="Google Shape;305;p26"/>
          <p:cNvSpPr txBox="1">
            <a:spLocks noGrp="1"/>
          </p:cNvSpPr>
          <p:nvPr>
            <p:ph type="title"/>
          </p:nvPr>
        </p:nvSpPr>
        <p:spPr>
          <a:xfrm>
            <a:off x="533376" y="2283748"/>
            <a:ext cx="5674806" cy="1734900"/>
          </a:xfrm>
          <a:prstGeom prst="rect">
            <a:avLst/>
          </a:prstGeom>
        </p:spPr>
        <p:txBody>
          <a:bodyPr spcFirstLastPara="1" wrap="square" lIns="91425" tIns="91425" rIns="91425" bIns="91425" anchor="t" anchorCtr="0">
            <a:noAutofit/>
          </a:bodyPr>
          <a:lstStyle/>
          <a:p>
            <a:pPr marL="0" lvl="0" indent="0" algn="ctr" rtl="0">
              <a:lnSpc>
                <a:spcPct val="150000"/>
              </a:lnSpc>
              <a:spcBef>
                <a:spcPts val="0"/>
              </a:spcBef>
              <a:spcAft>
                <a:spcPts val="0"/>
              </a:spcAft>
              <a:buNone/>
            </a:pPr>
            <a:r>
              <a:rPr lang="en" smtClean="0">
                <a:latin typeface="+mn-lt"/>
              </a:rPr>
              <a:t>ĐOẠN THẲNG</a:t>
            </a:r>
            <a:br>
              <a:rPr lang="en" smtClean="0">
                <a:latin typeface="+mn-lt"/>
              </a:rPr>
            </a:br>
            <a:r>
              <a:rPr lang="en" smtClean="0">
                <a:latin typeface="+mn-lt"/>
              </a:rPr>
              <a:t>TỈ LỆ</a:t>
            </a:r>
            <a:endParaRPr>
              <a:latin typeface="+mn-lt"/>
            </a:endParaRPr>
          </a:p>
        </p:txBody>
      </p:sp>
      <p:grpSp>
        <p:nvGrpSpPr>
          <p:cNvPr id="306" name="Google Shape;306;p26"/>
          <p:cNvGrpSpPr/>
          <p:nvPr/>
        </p:nvGrpSpPr>
        <p:grpSpPr>
          <a:xfrm>
            <a:off x="5872002" y="-309604"/>
            <a:ext cx="2025943" cy="1788473"/>
            <a:chOff x="3700913" y="792925"/>
            <a:chExt cx="717275" cy="633200"/>
          </a:xfrm>
        </p:grpSpPr>
        <p:sp>
          <p:nvSpPr>
            <p:cNvPr id="307" name="Google Shape;307;p26"/>
            <p:cNvSpPr/>
            <p:nvPr/>
          </p:nvSpPr>
          <p:spPr>
            <a:xfrm>
              <a:off x="3772638" y="1190250"/>
              <a:ext cx="645550" cy="235875"/>
            </a:xfrm>
            <a:custGeom>
              <a:avLst/>
              <a:gdLst/>
              <a:ahLst/>
              <a:cxnLst/>
              <a:rect l="l" t="t" r="r" b="b"/>
              <a:pathLst>
                <a:path w="25822" h="9435" extrusionOk="0">
                  <a:moveTo>
                    <a:pt x="25465" y="1"/>
                  </a:moveTo>
                  <a:lnTo>
                    <a:pt x="0" y="7910"/>
                  </a:lnTo>
                  <a:cubicBezTo>
                    <a:pt x="288" y="8839"/>
                    <a:pt x="1144" y="9434"/>
                    <a:pt x="2068" y="9434"/>
                  </a:cubicBezTo>
                  <a:cubicBezTo>
                    <a:pt x="2281" y="9434"/>
                    <a:pt x="2497" y="9403"/>
                    <a:pt x="2710" y="9336"/>
                  </a:cubicBezTo>
                  <a:lnTo>
                    <a:pt x="24039" y="2713"/>
                  </a:lnTo>
                  <a:cubicBezTo>
                    <a:pt x="25183" y="2357"/>
                    <a:pt x="25821" y="1143"/>
                    <a:pt x="2546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26"/>
            <p:cNvSpPr/>
            <p:nvPr/>
          </p:nvSpPr>
          <p:spPr>
            <a:xfrm>
              <a:off x="3724988" y="806875"/>
              <a:ext cx="677150" cy="536975"/>
            </a:xfrm>
            <a:custGeom>
              <a:avLst/>
              <a:gdLst/>
              <a:ahLst/>
              <a:cxnLst/>
              <a:rect l="l" t="t" r="r" b="b"/>
              <a:pathLst>
                <a:path w="27086" h="21479" extrusionOk="0">
                  <a:moveTo>
                    <a:pt x="22594" y="0"/>
                  </a:moveTo>
                  <a:lnTo>
                    <a:pt x="0" y="7015"/>
                  </a:lnTo>
                  <a:lnTo>
                    <a:pt x="4491" y="21478"/>
                  </a:lnTo>
                  <a:lnTo>
                    <a:pt x="27086" y="14463"/>
                  </a:lnTo>
                  <a:lnTo>
                    <a:pt x="2259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26"/>
            <p:cNvSpPr/>
            <p:nvPr/>
          </p:nvSpPr>
          <p:spPr>
            <a:xfrm>
              <a:off x="3700913" y="792925"/>
              <a:ext cx="687100" cy="547000"/>
            </a:xfrm>
            <a:custGeom>
              <a:avLst/>
              <a:gdLst/>
              <a:ahLst/>
              <a:cxnLst/>
              <a:rect l="l" t="t" r="r" b="b"/>
              <a:pathLst>
                <a:path w="27484" h="21880" extrusionOk="0">
                  <a:moveTo>
                    <a:pt x="22688" y="400"/>
                  </a:moveTo>
                  <a:lnTo>
                    <a:pt x="27086" y="14557"/>
                  </a:lnTo>
                  <a:lnTo>
                    <a:pt x="4796" y="21480"/>
                  </a:lnTo>
                  <a:lnTo>
                    <a:pt x="398" y="7322"/>
                  </a:lnTo>
                  <a:lnTo>
                    <a:pt x="22688" y="400"/>
                  </a:lnTo>
                  <a:close/>
                  <a:moveTo>
                    <a:pt x="22897" y="0"/>
                  </a:moveTo>
                  <a:lnTo>
                    <a:pt x="153" y="7065"/>
                  </a:lnTo>
                  <a:lnTo>
                    <a:pt x="1" y="7112"/>
                  </a:lnTo>
                  <a:lnTo>
                    <a:pt x="4587" y="21879"/>
                  </a:lnTo>
                  <a:lnTo>
                    <a:pt x="27333" y="14815"/>
                  </a:lnTo>
                  <a:lnTo>
                    <a:pt x="27484" y="14768"/>
                  </a:lnTo>
                  <a:lnTo>
                    <a:pt x="228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26"/>
            <p:cNvSpPr/>
            <p:nvPr/>
          </p:nvSpPr>
          <p:spPr>
            <a:xfrm>
              <a:off x="3756138" y="849850"/>
              <a:ext cx="578400" cy="438975"/>
            </a:xfrm>
            <a:custGeom>
              <a:avLst/>
              <a:gdLst/>
              <a:ahLst/>
              <a:cxnLst/>
              <a:rect l="l" t="t" r="r" b="b"/>
              <a:pathLst>
                <a:path w="23136" h="17559" extrusionOk="0">
                  <a:moveTo>
                    <a:pt x="19570" y="0"/>
                  </a:moveTo>
                  <a:lnTo>
                    <a:pt x="1" y="6077"/>
                  </a:lnTo>
                  <a:lnTo>
                    <a:pt x="3566" y="17559"/>
                  </a:lnTo>
                  <a:lnTo>
                    <a:pt x="23136" y="11482"/>
                  </a:lnTo>
                  <a:lnTo>
                    <a:pt x="1957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26"/>
            <p:cNvSpPr/>
            <p:nvPr/>
          </p:nvSpPr>
          <p:spPr>
            <a:xfrm>
              <a:off x="3746538" y="1178475"/>
              <a:ext cx="655050" cy="244825"/>
            </a:xfrm>
            <a:custGeom>
              <a:avLst/>
              <a:gdLst/>
              <a:ahLst/>
              <a:cxnLst/>
              <a:rect l="l" t="t" r="r" b="b"/>
              <a:pathLst>
                <a:path w="26202" h="9793" extrusionOk="0">
                  <a:moveTo>
                    <a:pt x="25559" y="402"/>
                  </a:moveTo>
                  <a:lnTo>
                    <a:pt x="25559" y="402"/>
                  </a:lnTo>
                  <a:cubicBezTo>
                    <a:pt x="25786" y="1412"/>
                    <a:pt x="25201" y="2447"/>
                    <a:pt x="24195" y="2759"/>
                  </a:cubicBezTo>
                  <a:lnTo>
                    <a:pt x="2866" y="9384"/>
                  </a:lnTo>
                  <a:cubicBezTo>
                    <a:pt x="2670" y="9445"/>
                    <a:pt x="2470" y="9474"/>
                    <a:pt x="2273" y="9474"/>
                  </a:cubicBezTo>
                  <a:cubicBezTo>
                    <a:pt x="1471" y="9474"/>
                    <a:pt x="717" y="8990"/>
                    <a:pt x="407" y="8212"/>
                  </a:cubicBezTo>
                  <a:lnTo>
                    <a:pt x="25559" y="402"/>
                  </a:lnTo>
                  <a:close/>
                  <a:moveTo>
                    <a:pt x="25774" y="1"/>
                  </a:moveTo>
                  <a:lnTo>
                    <a:pt x="155" y="7958"/>
                  </a:lnTo>
                  <a:lnTo>
                    <a:pt x="1" y="8006"/>
                  </a:lnTo>
                  <a:lnTo>
                    <a:pt x="52" y="8158"/>
                  </a:lnTo>
                  <a:cubicBezTo>
                    <a:pt x="52" y="8158"/>
                    <a:pt x="82" y="8251"/>
                    <a:pt x="98" y="8294"/>
                  </a:cubicBezTo>
                  <a:cubicBezTo>
                    <a:pt x="448" y="9217"/>
                    <a:pt x="1331" y="9792"/>
                    <a:pt x="2273" y="9792"/>
                  </a:cubicBezTo>
                  <a:cubicBezTo>
                    <a:pt x="2502" y="9792"/>
                    <a:pt x="2732" y="9758"/>
                    <a:pt x="2961" y="9688"/>
                  </a:cubicBezTo>
                  <a:lnTo>
                    <a:pt x="24289" y="3064"/>
                  </a:lnTo>
                  <a:cubicBezTo>
                    <a:pt x="25514" y="2683"/>
                    <a:pt x="26201" y="1378"/>
                    <a:pt x="25820" y="153"/>
                  </a:cubicBezTo>
                  <a:lnTo>
                    <a:pt x="2577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2" name="Google Shape;312;p26"/>
          <p:cNvGrpSpPr/>
          <p:nvPr/>
        </p:nvGrpSpPr>
        <p:grpSpPr>
          <a:xfrm rot="-1800001">
            <a:off x="7135071" y="2034133"/>
            <a:ext cx="691766" cy="1123687"/>
            <a:chOff x="4557550" y="704650"/>
            <a:chExt cx="244925" cy="397850"/>
          </a:xfrm>
        </p:grpSpPr>
        <p:sp>
          <p:nvSpPr>
            <p:cNvPr id="313" name="Google Shape;313;p26"/>
            <p:cNvSpPr/>
            <p:nvPr/>
          </p:nvSpPr>
          <p:spPr>
            <a:xfrm>
              <a:off x="4658800" y="739175"/>
              <a:ext cx="78250" cy="137550"/>
            </a:xfrm>
            <a:custGeom>
              <a:avLst/>
              <a:gdLst/>
              <a:ahLst/>
              <a:cxnLst/>
              <a:rect l="l" t="t" r="r" b="b"/>
              <a:pathLst>
                <a:path w="3130" h="5502" extrusionOk="0">
                  <a:moveTo>
                    <a:pt x="1778" y="0"/>
                  </a:moveTo>
                  <a:cubicBezTo>
                    <a:pt x="1477" y="0"/>
                    <a:pt x="1189" y="101"/>
                    <a:pt x="951" y="292"/>
                  </a:cubicBezTo>
                  <a:cubicBezTo>
                    <a:pt x="676" y="511"/>
                    <a:pt x="504" y="827"/>
                    <a:pt x="467" y="1178"/>
                  </a:cubicBezTo>
                  <a:lnTo>
                    <a:pt x="0" y="5470"/>
                  </a:lnTo>
                  <a:lnTo>
                    <a:pt x="301" y="5501"/>
                  </a:lnTo>
                  <a:lnTo>
                    <a:pt x="767" y="1210"/>
                  </a:lnTo>
                  <a:cubicBezTo>
                    <a:pt x="796" y="941"/>
                    <a:pt x="929" y="697"/>
                    <a:pt x="1141" y="526"/>
                  </a:cubicBezTo>
                  <a:cubicBezTo>
                    <a:pt x="1323" y="380"/>
                    <a:pt x="1545" y="302"/>
                    <a:pt x="1775" y="302"/>
                  </a:cubicBezTo>
                  <a:cubicBezTo>
                    <a:pt x="1813" y="302"/>
                    <a:pt x="1850" y="304"/>
                    <a:pt x="1888" y="308"/>
                  </a:cubicBezTo>
                  <a:cubicBezTo>
                    <a:pt x="2157" y="338"/>
                    <a:pt x="2401" y="471"/>
                    <a:pt x="2572" y="682"/>
                  </a:cubicBezTo>
                  <a:cubicBezTo>
                    <a:pt x="2742" y="894"/>
                    <a:pt x="2820" y="1159"/>
                    <a:pt x="2790" y="1429"/>
                  </a:cubicBezTo>
                  <a:lnTo>
                    <a:pt x="2652" y="2691"/>
                  </a:lnTo>
                  <a:lnTo>
                    <a:pt x="2954" y="2722"/>
                  </a:lnTo>
                  <a:lnTo>
                    <a:pt x="3090" y="1462"/>
                  </a:lnTo>
                  <a:cubicBezTo>
                    <a:pt x="3129" y="1112"/>
                    <a:pt x="3028" y="767"/>
                    <a:pt x="2806" y="492"/>
                  </a:cubicBezTo>
                  <a:cubicBezTo>
                    <a:pt x="2587" y="219"/>
                    <a:pt x="2271" y="45"/>
                    <a:pt x="1921" y="8"/>
                  </a:cubicBezTo>
                  <a:cubicBezTo>
                    <a:pt x="1873" y="3"/>
                    <a:pt x="1825" y="0"/>
                    <a:pt x="17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26"/>
            <p:cNvSpPr/>
            <p:nvPr/>
          </p:nvSpPr>
          <p:spPr>
            <a:xfrm>
              <a:off x="4723225" y="704650"/>
              <a:ext cx="79250" cy="137575"/>
            </a:xfrm>
            <a:custGeom>
              <a:avLst/>
              <a:gdLst/>
              <a:ahLst/>
              <a:cxnLst/>
              <a:rect l="l" t="t" r="r" b="b"/>
              <a:pathLst>
                <a:path w="3170" h="5503" extrusionOk="0">
                  <a:moveTo>
                    <a:pt x="2869" y="0"/>
                  </a:moveTo>
                  <a:lnTo>
                    <a:pt x="2403" y="4292"/>
                  </a:lnTo>
                  <a:cubicBezTo>
                    <a:pt x="2347" y="4813"/>
                    <a:pt x="1904" y="5199"/>
                    <a:pt x="1391" y="5199"/>
                  </a:cubicBezTo>
                  <a:cubicBezTo>
                    <a:pt x="1355" y="5199"/>
                    <a:pt x="1318" y="5197"/>
                    <a:pt x="1282" y="5193"/>
                  </a:cubicBezTo>
                  <a:cubicBezTo>
                    <a:pt x="724" y="5133"/>
                    <a:pt x="320" y="4630"/>
                    <a:pt x="380" y="4072"/>
                  </a:cubicBezTo>
                  <a:lnTo>
                    <a:pt x="513" y="2843"/>
                  </a:lnTo>
                  <a:lnTo>
                    <a:pt x="213" y="2810"/>
                  </a:lnTo>
                  <a:lnTo>
                    <a:pt x="80" y="4041"/>
                  </a:lnTo>
                  <a:cubicBezTo>
                    <a:pt x="1" y="4764"/>
                    <a:pt x="525" y="5416"/>
                    <a:pt x="1249" y="5495"/>
                  </a:cubicBezTo>
                  <a:cubicBezTo>
                    <a:pt x="1298" y="5500"/>
                    <a:pt x="1344" y="5503"/>
                    <a:pt x="1392" y="5503"/>
                  </a:cubicBezTo>
                  <a:cubicBezTo>
                    <a:pt x="2057" y="5503"/>
                    <a:pt x="2630" y="5000"/>
                    <a:pt x="2703" y="4325"/>
                  </a:cubicBezTo>
                  <a:lnTo>
                    <a:pt x="3170" y="33"/>
                  </a:lnTo>
                  <a:lnTo>
                    <a:pt x="286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26"/>
            <p:cNvSpPr/>
            <p:nvPr/>
          </p:nvSpPr>
          <p:spPr>
            <a:xfrm>
              <a:off x="4569775" y="849175"/>
              <a:ext cx="188275" cy="253325"/>
            </a:xfrm>
            <a:custGeom>
              <a:avLst/>
              <a:gdLst/>
              <a:ahLst/>
              <a:cxnLst/>
              <a:rect l="l" t="t" r="r" b="b"/>
              <a:pathLst>
                <a:path w="7531" h="10133" extrusionOk="0">
                  <a:moveTo>
                    <a:pt x="3941" y="0"/>
                  </a:moveTo>
                  <a:cubicBezTo>
                    <a:pt x="2227" y="0"/>
                    <a:pt x="754" y="1292"/>
                    <a:pt x="564" y="3036"/>
                  </a:cubicBezTo>
                  <a:lnTo>
                    <a:pt x="202" y="6363"/>
                  </a:lnTo>
                  <a:cubicBezTo>
                    <a:pt x="1" y="8232"/>
                    <a:pt x="1349" y="9909"/>
                    <a:pt x="3218" y="10112"/>
                  </a:cubicBezTo>
                  <a:cubicBezTo>
                    <a:pt x="3342" y="10126"/>
                    <a:pt x="3465" y="10132"/>
                    <a:pt x="3588" y="10132"/>
                  </a:cubicBezTo>
                  <a:cubicBezTo>
                    <a:pt x="5302" y="10132"/>
                    <a:pt x="6777" y="8841"/>
                    <a:pt x="6967" y="7097"/>
                  </a:cubicBezTo>
                  <a:lnTo>
                    <a:pt x="7327" y="3770"/>
                  </a:lnTo>
                  <a:cubicBezTo>
                    <a:pt x="7530" y="1901"/>
                    <a:pt x="6180" y="224"/>
                    <a:pt x="4313" y="21"/>
                  </a:cubicBezTo>
                  <a:cubicBezTo>
                    <a:pt x="4188" y="7"/>
                    <a:pt x="4064" y="0"/>
                    <a:pt x="39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26"/>
            <p:cNvSpPr/>
            <p:nvPr/>
          </p:nvSpPr>
          <p:spPr>
            <a:xfrm>
              <a:off x="4557550" y="834500"/>
              <a:ext cx="193500" cy="260875"/>
            </a:xfrm>
            <a:custGeom>
              <a:avLst/>
              <a:gdLst/>
              <a:ahLst/>
              <a:cxnLst/>
              <a:rect l="l" t="t" r="r" b="b"/>
              <a:pathLst>
                <a:path w="7740" h="10435" extrusionOk="0">
                  <a:moveTo>
                    <a:pt x="3991" y="303"/>
                  </a:moveTo>
                  <a:cubicBezTo>
                    <a:pt x="4109" y="303"/>
                    <a:pt x="4228" y="310"/>
                    <a:pt x="4346" y="322"/>
                  </a:cubicBezTo>
                  <a:cubicBezTo>
                    <a:pt x="6128" y="516"/>
                    <a:pt x="7421" y="2122"/>
                    <a:pt x="7227" y="3904"/>
                  </a:cubicBezTo>
                  <a:lnTo>
                    <a:pt x="6867" y="7233"/>
                  </a:lnTo>
                  <a:cubicBezTo>
                    <a:pt x="6773" y="8095"/>
                    <a:pt x="6350" y="8871"/>
                    <a:pt x="5672" y="9415"/>
                  </a:cubicBezTo>
                  <a:cubicBezTo>
                    <a:pt x="5090" y="9884"/>
                    <a:pt x="4380" y="10133"/>
                    <a:pt x="3643" y="10133"/>
                  </a:cubicBezTo>
                  <a:cubicBezTo>
                    <a:pt x="3524" y="10133"/>
                    <a:pt x="3405" y="10126"/>
                    <a:pt x="3285" y="10113"/>
                  </a:cubicBezTo>
                  <a:cubicBezTo>
                    <a:pt x="2422" y="10019"/>
                    <a:pt x="1647" y="9596"/>
                    <a:pt x="1103" y="8919"/>
                  </a:cubicBezTo>
                  <a:cubicBezTo>
                    <a:pt x="558" y="8243"/>
                    <a:pt x="310" y="7394"/>
                    <a:pt x="404" y="6532"/>
                  </a:cubicBezTo>
                  <a:lnTo>
                    <a:pt x="766" y="3203"/>
                  </a:lnTo>
                  <a:cubicBezTo>
                    <a:pt x="859" y="2340"/>
                    <a:pt x="1283" y="1566"/>
                    <a:pt x="1959" y="1022"/>
                  </a:cubicBezTo>
                  <a:cubicBezTo>
                    <a:pt x="2542" y="552"/>
                    <a:pt x="3254" y="303"/>
                    <a:pt x="3991" y="303"/>
                  </a:cubicBezTo>
                  <a:close/>
                  <a:moveTo>
                    <a:pt x="3992" y="1"/>
                  </a:moveTo>
                  <a:cubicBezTo>
                    <a:pt x="3184" y="1"/>
                    <a:pt x="2407" y="272"/>
                    <a:pt x="1771" y="785"/>
                  </a:cubicBezTo>
                  <a:cubicBezTo>
                    <a:pt x="1031" y="1380"/>
                    <a:pt x="567" y="2226"/>
                    <a:pt x="464" y="3170"/>
                  </a:cubicBezTo>
                  <a:lnTo>
                    <a:pt x="104" y="6499"/>
                  </a:lnTo>
                  <a:cubicBezTo>
                    <a:pt x="1" y="7442"/>
                    <a:pt x="273" y="8369"/>
                    <a:pt x="866" y="9109"/>
                  </a:cubicBezTo>
                  <a:cubicBezTo>
                    <a:pt x="1461" y="9849"/>
                    <a:pt x="2309" y="10312"/>
                    <a:pt x="3252" y="10414"/>
                  </a:cubicBezTo>
                  <a:cubicBezTo>
                    <a:pt x="3382" y="10429"/>
                    <a:pt x="3512" y="10435"/>
                    <a:pt x="3642" y="10435"/>
                  </a:cubicBezTo>
                  <a:cubicBezTo>
                    <a:pt x="4448" y="10435"/>
                    <a:pt x="5225" y="10163"/>
                    <a:pt x="5862" y="9650"/>
                  </a:cubicBezTo>
                  <a:cubicBezTo>
                    <a:pt x="6602" y="9055"/>
                    <a:pt x="7066" y="8209"/>
                    <a:pt x="7167" y="7266"/>
                  </a:cubicBezTo>
                  <a:lnTo>
                    <a:pt x="7529" y="3937"/>
                  </a:lnTo>
                  <a:cubicBezTo>
                    <a:pt x="7740" y="1989"/>
                    <a:pt x="6327" y="232"/>
                    <a:pt x="4381" y="22"/>
                  </a:cubicBezTo>
                  <a:cubicBezTo>
                    <a:pt x="4251" y="8"/>
                    <a:pt x="4121" y="1"/>
                    <a:pt x="39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26"/>
            <p:cNvSpPr/>
            <p:nvPr/>
          </p:nvSpPr>
          <p:spPr>
            <a:xfrm>
              <a:off x="4648225" y="838400"/>
              <a:ext cx="22250" cy="136575"/>
            </a:xfrm>
            <a:custGeom>
              <a:avLst/>
              <a:gdLst/>
              <a:ahLst/>
              <a:cxnLst/>
              <a:rect l="l" t="t" r="r" b="b"/>
              <a:pathLst>
                <a:path w="890" h="5463" extrusionOk="0">
                  <a:moveTo>
                    <a:pt x="588" y="0"/>
                  </a:moveTo>
                  <a:lnTo>
                    <a:pt x="0" y="5429"/>
                  </a:lnTo>
                  <a:lnTo>
                    <a:pt x="301" y="5462"/>
                  </a:lnTo>
                  <a:lnTo>
                    <a:pt x="890" y="33"/>
                  </a:lnTo>
                  <a:lnTo>
                    <a:pt x="58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26"/>
            <p:cNvSpPr/>
            <p:nvPr/>
          </p:nvSpPr>
          <p:spPr>
            <a:xfrm>
              <a:off x="4632600" y="870500"/>
              <a:ext cx="53100" cy="74925"/>
            </a:xfrm>
            <a:custGeom>
              <a:avLst/>
              <a:gdLst/>
              <a:ahLst/>
              <a:cxnLst/>
              <a:rect l="l" t="t" r="r" b="b"/>
              <a:pathLst>
                <a:path w="2124" h="2997" extrusionOk="0">
                  <a:moveTo>
                    <a:pt x="1119" y="1"/>
                  </a:moveTo>
                  <a:cubicBezTo>
                    <a:pt x="641" y="1"/>
                    <a:pt x="228" y="361"/>
                    <a:pt x="175" y="849"/>
                  </a:cubicBezTo>
                  <a:lnTo>
                    <a:pt x="57" y="1944"/>
                  </a:lnTo>
                  <a:cubicBezTo>
                    <a:pt x="0" y="2465"/>
                    <a:pt x="377" y="2935"/>
                    <a:pt x="899" y="2991"/>
                  </a:cubicBezTo>
                  <a:cubicBezTo>
                    <a:pt x="933" y="2995"/>
                    <a:pt x="967" y="2997"/>
                    <a:pt x="1001" y="2997"/>
                  </a:cubicBezTo>
                  <a:cubicBezTo>
                    <a:pt x="1482" y="2997"/>
                    <a:pt x="1894" y="2636"/>
                    <a:pt x="1947" y="2148"/>
                  </a:cubicBezTo>
                  <a:lnTo>
                    <a:pt x="2066" y="1054"/>
                  </a:lnTo>
                  <a:cubicBezTo>
                    <a:pt x="2123" y="532"/>
                    <a:pt x="1745" y="63"/>
                    <a:pt x="1223" y="6"/>
                  </a:cubicBezTo>
                  <a:cubicBezTo>
                    <a:pt x="1188" y="2"/>
                    <a:pt x="1154" y="1"/>
                    <a:pt x="11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26"/>
            <p:cNvSpPr/>
            <p:nvPr/>
          </p:nvSpPr>
          <p:spPr>
            <a:xfrm>
              <a:off x="4629450" y="866700"/>
              <a:ext cx="60200" cy="82525"/>
            </a:xfrm>
            <a:custGeom>
              <a:avLst/>
              <a:gdLst/>
              <a:ahLst/>
              <a:cxnLst/>
              <a:rect l="l" t="t" r="r" b="b"/>
              <a:pathLst>
                <a:path w="2408" h="3301" extrusionOk="0">
                  <a:moveTo>
                    <a:pt x="1246" y="303"/>
                  </a:moveTo>
                  <a:cubicBezTo>
                    <a:pt x="1275" y="303"/>
                    <a:pt x="1304" y="305"/>
                    <a:pt x="1333" y="309"/>
                  </a:cubicBezTo>
                  <a:cubicBezTo>
                    <a:pt x="1771" y="356"/>
                    <a:pt x="2089" y="752"/>
                    <a:pt x="2041" y="1190"/>
                  </a:cubicBezTo>
                  <a:lnTo>
                    <a:pt x="1923" y="2284"/>
                  </a:lnTo>
                  <a:cubicBezTo>
                    <a:pt x="1899" y="2496"/>
                    <a:pt x="1795" y="2686"/>
                    <a:pt x="1629" y="2821"/>
                  </a:cubicBezTo>
                  <a:cubicBezTo>
                    <a:pt x="1486" y="2937"/>
                    <a:pt x="1311" y="2997"/>
                    <a:pt x="1129" y="2997"/>
                  </a:cubicBezTo>
                  <a:cubicBezTo>
                    <a:pt x="1100" y="2997"/>
                    <a:pt x="1071" y="2996"/>
                    <a:pt x="1041" y="2992"/>
                  </a:cubicBezTo>
                  <a:cubicBezTo>
                    <a:pt x="829" y="2969"/>
                    <a:pt x="639" y="2865"/>
                    <a:pt x="505" y="2698"/>
                  </a:cubicBezTo>
                  <a:cubicBezTo>
                    <a:pt x="372" y="2532"/>
                    <a:pt x="310" y="2324"/>
                    <a:pt x="333" y="2112"/>
                  </a:cubicBezTo>
                  <a:lnTo>
                    <a:pt x="452" y="1016"/>
                  </a:lnTo>
                  <a:cubicBezTo>
                    <a:pt x="496" y="608"/>
                    <a:pt x="844" y="303"/>
                    <a:pt x="1246" y="303"/>
                  </a:cubicBezTo>
                  <a:close/>
                  <a:moveTo>
                    <a:pt x="1248" y="1"/>
                  </a:moveTo>
                  <a:cubicBezTo>
                    <a:pt x="694" y="1"/>
                    <a:pt x="213" y="420"/>
                    <a:pt x="152" y="985"/>
                  </a:cubicBezTo>
                  <a:lnTo>
                    <a:pt x="32" y="2079"/>
                  </a:lnTo>
                  <a:cubicBezTo>
                    <a:pt x="1" y="2371"/>
                    <a:pt x="85" y="2659"/>
                    <a:pt x="270" y="2888"/>
                  </a:cubicBezTo>
                  <a:cubicBezTo>
                    <a:pt x="454" y="3118"/>
                    <a:pt x="717" y="3262"/>
                    <a:pt x="1010" y="3293"/>
                  </a:cubicBezTo>
                  <a:cubicBezTo>
                    <a:pt x="1050" y="3297"/>
                    <a:pt x="1091" y="3300"/>
                    <a:pt x="1130" y="3300"/>
                  </a:cubicBezTo>
                  <a:cubicBezTo>
                    <a:pt x="1381" y="3300"/>
                    <a:pt x="1621" y="3215"/>
                    <a:pt x="1819" y="3057"/>
                  </a:cubicBezTo>
                  <a:cubicBezTo>
                    <a:pt x="2049" y="2871"/>
                    <a:pt x="2192" y="2610"/>
                    <a:pt x="2224" y="2317"/>
                  </a:cubicBezTo>
                  <a:lnTo>
                    <a:pt x="2342" y="1223"/>
                  </a:lnTo>
                  <a:cubicBezTo>
                    <a:pt x="2408" y="619"/>
                    <a:pt x="1970" y="73"/>
                    <a:pt x="1366" y="7"/>
                  </a:cubicBezTo>
                  <a:cubicBezTo>
                    <a:pt x="1326" y="3"/>
                    <a:pt x="1287" y="1"/>
                    <a:pt x="12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0" name="Google Shape;320;p26"/>
          <p:cNvSpPr/>
          <p:nvPr/>
        </p:nvSpPr>
        <p:spPr>
          <a:xfrm>
            <a:off x="6259537" y="2260350"/>
            <a:ext cx="127500" cy="127500"/>
          </a:xfrm>
          <a:prstGeom prst="donut">
            <a:avLst>
              <a:gd name="adj" fmla="val 20302"/>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26" name="Title 2"/>
          <p:cNvSpPr>
            <a:spLocks noGrp="1"/>
          </p:cNvSpPr>
          <p:nvPr>
            <p:ph type="title"/>
          </p:nvPr>
        </p:nvSpPr>
        <p:spPr>
          <a:xfrm>
            <a:off x="150824" y="427079"/>
            <a:ext cx="5125264" cy="375900"/>
          </a:xfrm>
        </p:spPr>
        <p:txBody>
          <a:bodyPr/>
          <a:lstStyle/>
          <a:p>
            <a:r>
              <a:rPr lang="vi-VN">
                <a:solidFill>
                  <a:schemeClr val="bg1">
                    <a:lumMod val="50000"/>
                  </a:schemeClr>
                </a:solidFill>
                <a:latin typeface="+mn-lt"/>
              </a:rPr>
              <a:t>HƯỚNG DẪN VỀ NHÀ</a:t>
            </a:r>
          </a:p>
        </p:txBody>
      </p:sp>
      <p:grpSp>
        <p:nvGrpSpPr>
          <p:cNvPr id="27" name="Group 26"/>
          <p:cNvGrpSpPr/>
          <p:nvPr/>
        </p:nvGrpSpPr>
        <p:grpSpPr>
          <a:xfrm>
            <a:off x="220527" y="1399032"/>
            <a:ext cx="2767249" cy="2064873"/>
            <a:chOff x="918432" y="3568797"/>
            <a:chExt cx="5422223" cy="4239967"/>
          </a:xfrm>
          <a:solidFill>
            <a:srgbClr val="C7EBF0"/>
          </a:solidFill>
        </p:grpSpPr>
        <p:grpSp>
          <p:nvGrpSpPr>
            <p:cNvPr id="28" name="Group 3"/>
            <p:cNvGrpSpPr/>
            <p:nvPr/>
          </p:nvGrpSpPr>
          <p:grpSpPr>
            <a:xfrm>
              <a:off x="918432" y="3568797"/>
              <a:ext cx="5422223" cy="4239967"/>
              <a:chOff x="-3810" y="0"/>
              <a:chExt cx="3189543" cy="3100688"/>
            </a:xfrm>
            <a:grpFill/>
          </p:grpSpPr>
          <p:sp>
            <p:nvSpPr>
              <p:cNvPr id="30" name="Freeform 4"/>
              <p:cNvSpPr/>
              <p:nvPr/>
            </p:nvSpPr>
            <p:spPr>
              <a:xfrm>
                <a:off x="10161" y="16510"/>
                <a:ext cx="3160332" cy="3074018"/>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grpFill/>
            </p:spPr>
          </p:sp>
          <p:sp>
            <p:nvSpPr>
              <p:cNvPr id="31" name="Freeform 5"/>
              <p:cNvSpPr/>
              <p:nvPr/>
            </p:nvSpPr>
            <p:spPr>
              <a:xfrm>
                <a:off x="-3810" y="0"/>
                <a:ext cx="3189543" cy="3100688"/>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grpFill/>
            </p:spPr>
          </p:sp>
        </p:grpSp>
        <p:sp>
          <p:nvSpPr>
            <p:cNvPr id="29" name="Rectangle 28"/>
            <p:cNvSpPr/>
            <p:nvPr/>
          </p:nvSpPr>
          <p:spPr>
            <a:xfrm>
              <a:off x="942182" y="4461042"/>
              <a:ext cx="5309728" cy="1941948"/>
            </a:xfrm>
            <a:prstGeom prst="rect">
              <a:avLst/>
            </a:prstGeom>
            <a:grpFill/>
          </p:spPr>
          <p:txBody>
            <a:bodyPr wrap="square">
              <a:spAutoFit/>
            </a:bodyPr>
            <a:lstStyle/>
            <a:p>
              <a:pPr algn="ctr" defTabSz="457200">
                <a:lnSpc>
                  <a:spcPct val="150000"/>
                </a:lnSpc>
              </a:pPr>
              <a:r>
                <a:rPr lang="pt-BR" sz="2000" smtClean="0">
                  <a:solidFill>
                    <a:prstClr val="black"/>
                  </a:solidFill>
                  <a:ea typeface="Calibri" panose="020F0502020204030204" pitchFamily="34" charset="0"/>
                  <a:cs typeface="Times New Roman" panose="02020603050405020304" pitchFamily="18" charset="0"/>
                </a:rPr>
                <a:t> </a:t>
              </a:r>
              <a:r>
                <a:rPr lang="pt-BR" sz="2000" dirty="0">
                  <a:solidFill>
                    <a:prstClr val="black"/>
                  </a:solidFill>
                  <a:ea typeface="Calibri" panose="020F0502020204030204" pitchFamily="34" charset="0"/>
                  <a:cs typeface="Times New Roman" panose="02020603050405020304" pitchFamily="18" charset="0"/>
                </a:rPr>
                <a:t>Ghi nhớ </a:t>
              </a:r>
            </a:p>
            <a:p>
              <a:pPr algn="ctr" defTabSz="457200">
                <a:lnSpc>
                  <a:spcPct val="150000"/>
                </a:lnSpc>
              </a:pPr>
              <a:r>
                <a:rPr lang="pt-BR" sz="2000" dirty="0">
                  <a:solidFill>
                    <a:prstClr val="black"/>
                  </a:solidFill>
                  <a:ea typeface="Calibri" panose="020F0502020204030204" pitchFamily="34" charset="0"/>
                  <a:cs typeface="Times New Roman" panose="02020603050405020304" pitchFamily="18" charset="0"/>
                </a:rPr>
                <a:t>kiến thức trong bài. </a:t>
              </a:r>
            </a:p>
          </p:txBody>
        </p:sp>
      </p:grpSp>
      <p:grpSp>
        <p:nvGrpSpPr>
          <p:cNvPr id="32" name="Group 31"/>
          <p:cNvGrpSpPr/>
          <p:nvPr/>
        </p:nvGrpSpPr>
        <p:grpSpPr>
          <a:xfrm>
            <a:off x="3198358" y="1368210"/>
            <a:ext cx="2767249" cy="2056438"/>
            <a:chOff x="6840639" y="3553166"/>
            <a:chExt cx="5422223" cy="5001862"/>
          </a:xfrm>
          <a:solidFill>
            <a:srgbClr val="C7EBF0"/>
          </a:solidFill>
        </p:grpSpPr>
        <p:grpSp>
          <p:nvGrpSpPr>
            <p:cNvPr id="33" name="Group 3"/>
            <p:cNvGrpSpPr/>
            <p:nvPr/>
          </p:nvGrpSpPr>
          <p:grpSpPr>
            <a:xfrm>
              <a:off x="6840639" y="3553166"/>
              <a:ext cx="5422223" cy="5001862"/>
              <a:chOff x="-3810" y="-1"/>
              <a:chExt cx="3189543" cy="3657863"/>
            </a:xfrm>
            <a:grpFill/>
          </p:grpSpPr>
          <p:sp>
            <p:nvSpPr>
              <p:cNvPr id="35" name="Freeform 4"/>
              <p:cNvSpPr/>
              <p:nvPr/>
            </p:nvSpPr>
            <p:spPr>
              <a:xfrm>
                <a:off x="10160" y="16510"/>
                <a:ext cx="3160333" cy="3641352"/>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grpFill/>
            </p:spPr>
          </p:sp>
          <p:sp>
            <p:nvSpPr>
              <p:cNvPr id="36" name="Freeform 5"/>
              <p:cNvSpPr/>
              <p:nvPr/>
            </p:nvSpPr>
            <p:spPr>
              <a:xfrm>
                <a:off x="-3810" y="-1"/>
                <a:ext cx="3189543" cy="3657862"/>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grpFill/>
            </p:spPr>
          </p:sp>
        </p:grpSp>
        <p:sp>
          <p:nvSpPr>
            <p:cNvPr id="34" name="Rectangle 33"/>
            <p:cNvSpPr/>
            <p:nvPr/>
          </p:nvSpPr>
          <p:spPr>
            <a:xfrm>
              <a:off x="7272744" y="4599979"/>
              <a:ext cx="4609605" cy="2470391"/>
            </a:xfrm>
            <a:prstGeom prst="rect">
              <a:avLst/>
            </a:prstGeom>
            <a:grpFill/>
          </p:spPr>
          <p:txBody>
            <a:bodyPr wrap="square">
              <a:spAutoFit/>
            </a:bodyPr>
            <a:lstStyle/>
            <a:p>
              <a:pPr algn="ctr" defTabSz="457200">
                <a:lnSpc>
                  <a:spcPct val="150000"/>
                </a:lnSpc>
                <a:spcBef>
                  <a:spcPts val="300"/>
                </a:spcBef>
                <a:spcAft>
                  <a:spcPts val="300"/>
                </a:spcAft>
              </a:pPr>
              <a:r>
                <a:rPr lang="pt-BR" sz="2000" smtClean="0">
                  <a:solidFill>
                    <a:prstClr val="black"/>
                  </a:solidFill>
                  <a:ea typeface="Calibri" panose="020F0502020204030204" pitchFamily="34" charset="0"/>
                  <a:cs typeface="Times New Roman" panose="02020603050405020304" pitchFamily="18" charset="0"/>
                </a:rPr>
                <a:t>Hoàn </a:t>
              </a:r>
              <a:r>
                <a:rPr lang="pt-BR" sz="2000">
                  <a:solidFill>
                    <a:prstClr val="black"/>
                  </a:solidFill>
                  <a:ea typeface="Calibri" panose="020F0502020204030204" pitchFamily="34" charset="0"/>
                  <a:cs typeface="Times New Roman" panose="02020603050405020304" pitchFamily="18" charset="0"/>
                </a:rPr>
                <a:t>thành các bài tập trong SBT. </a:t>
              </a:r>
            </a:p>
          </p:txBody>
        </p:sp>
      </p:grpSp>
      <p:grpSp>
        <p:nvGrpSpPr>
          <p:cNvPr id="37" name="Group 36"/>
          <p:cNvGrpSpPr/>
          <p:nvPr/>
        </p:nvGrpSpPr>
        <p:grpSpPr>
          <a:xfrm>
            <a:off x="6202519" y="1388847"/>
            <a:ext cx="2767249" cy="2061267"/>
            <a:chOff x="12644694" y="3479846"/>
            <a:chExt cx="5422223" cy="4709752"/>
          </a:xfrm>
          <a:solidFill>
            <a:srgbClr val="C7EBF0"/>
          </a:solidFill>
        </p:grpSpPr>
        <p:grpSp>
          <p:nvGrpSpPr>
            <p:cNvPr id="38" name="Group 3"/>
            <p:cNvGrpSpPr/>
            <p:nvPr/>
          </p:nvGrpSpPr>
          <p:grpSpPr>
            <a:xfrm>
              <a:off x="12644694" y="3479846"/>
              <a:ext cx="5422223" cy="4709752"/>
              <a:chOff x="-3810" y="0"/>
              <a:chExt cx="3189543" cy="3444242"/>
            </a:xfrm>
            <a:grpFill/>
          </p:grpSpPr>
          <p:sp>
            <p:nvSpPr>
              <p:cNvPr id="40" name="Freeform 4"/>
              <p:cNvSpPr/>
              <p:nvPr/>
            </p:nvSpPr>
            <p:spPr>
              <a:xfrm>
                <a:off x="10160" y="16510"/>
                <a:ext cx="3160333" cy="3427732"/>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grpFill/>
            </p:spPr>
          </p:sp>
          <p:sp>
            <p:nvSpPr>
              <p:cNvPr id="41" name="Freeform 5"/>
              <p:cNvSpPr/>
              <p:nvPr/>
            </p:nvSpPr>
            <p:spPr>
              <a:xfrm>
                <a:off x="-3810" y="0"/>
                <a:ext cx="3189543" cy="3444242"/>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grpFill/>
            </p:spPr>
          </p:sp>
        </p:grpSp>
        <p:sp>
          <p:nvSpPr>
            <p:cNvPr id="39" name="Rectangle 38"/>
            <p:cNvSpPr/>
            <p:nvPr/>
          </p:nvSpPr>
          <p:spPr>
            <a:xfrm>
              <a:off x="12756289" y="4094290"/>
              <a:ext cx="5196869" cy="3375520"/>
            </a:xfrm>
            <a:prstGeom prst="rect">
              <a:avLst/>
            </a:prstGeom>
            <a:grpFill/>
          </p:spPr>
          <p:txBody>
            <a:bodyPr wrap="square">
              <a:spAutoFit/>
            </a:bodyPr>
            <a:lstStyle/>
            <a:p>
              <a:pPr algn="ctr" defTabSz="457200">
                <a:lnSpc>
                  <a:spcPct val="150000"/>
                </a:lnSpc>
              </a:pPr>
              <a:r>
                <a:rPr lang="vi-VN" sz="2000" smtClean="0">
                  <a:solidFill>
                    <a:prstClr val="black"/>
                  </a:solidFill>
                  <a:ea typeface="Calibri" panose="020F0502020204030204" pitchFamily="34" charset="0"/>
                  <a:cs typeface="Times New Roman" panose="02020603050405020304" pitchFamily="18" charset="0"/>
                </a:rPr>
                <a:t>Chuẩn </a:t>
              </a:r>
              <a:r>
                <a:rPr lang="vi-VN" sz="2000" dirty="0">
                  <a:solidFill>
                    <a:prstClr val="black"/>
                  </a:solidFill>
                  <a:ea typeface="Calibri" panose="020F0502020204030204" pitchFamily="34" charset="0"/>
                  <a:cs typeface="Times New Roman" panose="02020603050405020304" pitchFamily="18" charset="0"/>
                </a:rPr>
                <a:t>bị trước </a:t>
              </a:r>
              <a:endParaRPr lang="en-US" sz="2000" dirty="0">
                <a:solidFill>
                  <a:prstClr val="black"/>
                </a:solidFill>
                <a:ea typeface="Calibri" panose="020F0502020204030204" pitchFamily="34" charset="0"/>
                <a:cs typeface="Times New Roman" panose="02020603050405020304" pitchFamily="18" charset="0"/>
              </a:endParaRPr>
            </a:p>
            <a:p>
              <a:pPr algn="ctr" defTabSz="457200">
                <a:lnSpc>
                  <a:spcPct val="150000"/>
                </a:lnSpc>
              </a:pPr>
              <a:r>
                <a:rPr lang="vi-VN" sz="2000" b="1">
                  <a:solidFill>
                    <a:prstClr val="black"/>
                  </a:solidFill>
                  <a:ea typeface="Calibri" panose="020F0502020204030204" pitchFamily="34" charset="0"/>
                  <a:cs typeface="Times New Roman" panose="02020603050405020304" pitchFamily="18" charset="0"/>
                </a:rPr>
                <a:t>Bài 16. Đường trung bình của tam giác</a:t>
              </a:r>
              <a:endParaRPr lang="pt-BR" sz="2000" b="1" dirty="0">
                <a:solidFill>
                  <a:prstClr val="black"/>
                </a:solidFill>
                <a:ea typeface="Calibri" panose="020F0502020204030204" pitchFamily="34" charset="0"/>
                <a:cs typeface="Times New Roman" panose="02020603050405020304" pitchFamily="18" charset="0"/>
              </a:endParaRPr>
            </a:p>
          </p:txBody>
        </p:sp>
      </p:grpSp>
      <p:sp>
        <p:nvSpPr>
          <p:cNvPr id="42" name="Google Shape;391;p32"/>
          <p:cNvSpPr/>
          <p:nvPr/>
        </p:nvSpPr>
        <p:spPr>
          <a:xfrm>
            <a:off x="5611754" y="4180523"/>
            <a:ext cx="3341714" cy="149638"/>
          </a:xfrm>
          <a:prstGeom prst="roundRect">
            <a:avLst>
              <a:gd name="adj" fmla="val 0"/>
            </a:avLst>
          </a:prstGeom>
          <a:solidFill>
            <a:schemeClr val="dk1"/>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1" i="0" u="none" strike="noStrike" kern="0" cap="none" spc="0" normalizeH="0" baseline="0" noProof="0">
              <a:ln>
                <a:noFill/>
              </a:ln>
              <a:solidFill>
                <a:srgbClr val="FFFFFF"/>
              </a:solidFill>
              <a:effectLst/>
              <a:uLnTx/>
              <a:uFillTx/>
              <a:latin typeface="Arial"/>
              <a:cs typeface="Arial"/>
              <a:sym typeface="Arial"/>
            </a:endParaRPr>
          </a:p>
        </p:txBody>
      </p:sp>
      <p:pic>
        <p:nvPicPr>
          <p:cNvPr id="3" name="Picture 2"/>
          <p:cNvPicPr>
            <a:picLocks noChangeAspect="1"/>
          </p:cNvPicPr>
          <p:nvPr/>
        </p:nvPicPr>
        <p:blipFill>
          <a:blip r:embed="rId3"/>
          <a:stretch>
            <a:fillRect/>
          </a:stretch>
        </p:blipFill>
        <p:spPr>
          <a:xfrm>
            <a:off x="316886" y="3887435"/>
            <a:ext cx="1213769" cy="102260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fade">
                                      <p:cBhvr>
                                        <p:cTn id="11" dur="500"/>
                                        <p:tgtEl>
                                          <p:spTgt spid="27"/>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barn(inVertical)">
                                      <p:cBhvr>
                                        <p:cTn id="15" dur="500"/>
                                        <p:tgtEl>
                                          <p:spTgt spid="32"/>
                                        </p:tgtEl>
                                      </p:cBhvr>
                                    </p:animEffect>
                                  </p:childTnLst>
                                </p:cTn>
                              </p:par>
                            </p:childTnLst>
                          </p:cTn>
                        </p:par>
                        <p:par>
                          <p:cTn id="16" fill="hold">
                            <p:stCondLst>
                              <p:cond delay="1500"/>
                            </p:stCondLst>
                            <p:childTnLst>
                              <p:par>
                                <p:cTn id="17" presetID="14" presetClass="entr" presetSubtype="10" fill="hold" nodeType="after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randombar(horizontal)">
                                      <p:cBhvr>
                                        <p:cTn id="19"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sp>
        <p:nvSpPr>
          <p:cNvPr id="20" name="TextBox 18">
            <a:extLst>
              <a:ext uri="{FF2B5EF4-FFF2-40B4-BE49-F238E27FC236}">
                <a16:creationId xmlns:a16="http://schemas.microsoft.com/office/drawing/2014/main" id="{8F5E62F2-E99E-4F19-B9B0-2063558D038E}"/>
              </a:ext>
            </a:extLst>
          </p:cNvPr>
          <p:cNvSpPr txBox="1"/>
          <p:nvPr/>
        </p:nvSpPr>
        <p:spPr>
          <a:xfrm>
            <a:off x="1109301" y="1465326"/>
            <a:ext cx="6941723" cy="1731243"/>
          </a:xfrm>
          <a:prstGeom prst="rect">
            <a:avLst/>
          </a:prstGeom>
        </p:spPr>
        <p:txBody>
          <a:bodyPr wrap="square" lIns="0" tIns="0" rIns="0" bIns="0" rtlCol="0" anchor="t">
            <a:spAutoFit/>
          </a:bodyPr>
          <a:lstStyle/>
          <a:p>
            <a:pPr algn="ctr" defTabSz="457200">
              <a:lnSpc>
                <a:spcPct val="150000"/>
              </a:lnSpc>
              <a:buClrTx/>
            </a:pPr>
            <a:r>
              <a:rPr lang="en-US" sz="3750" b="1" kern="1200" dirty="0">
                <a:solidFill>
                  <a:schemeClr val="tx1">
                    <a:lumMod val="50000"/>
                  </a:schemeClr>
                </a:solidFill>
                <a:latin typeface="Arial" panose="020B0604020202020204" pitchFamily="34" charset="0"/>
                <a:ea typeface="+mn-ea"/>
                <a:cs typeface="Arial" panose="020B0604020202020204" pitchFamily="34" charset="0"/>
              </a:rPr>
              <a:t>CẢM ƠN CÁC EM </a:t>
            </a:r>
          </a:p>
          <a:p>
            <a:pPr algn="ctr" defTabSz="457200">
              <a:lnSpc>
                <a:spcPct val="150000"/>
              </a:lnSpc>
              <a:buClrTx/>
            </a:pPr>
            <a:r>
              <a:rPr lang="en-US" sz="3750" b="1" kern="1200" dirty="0">
                <a:solidFill>
                  <a:schemeClr val="tx1">
                    <a:lumMod val="50000"/>
                  </a:schemeClr>
                </a:solidFill>
                <a:latin typeface="Arial" panose="020B0604020202020204" pitchFamily="34" charset="0"/>
                <a:ea typeface="+mn-ea"/>
                <a:cs typeface="Arial" panose="020B0604020202020204" pitchFamily="34" charset="0"/>
              </a:rPr>
              <a:t>ĐÃ THEO DÕI BÀI HỌC</a:t>
            </a:r>
            <a:r>
              <a:rPr lang="vi-VN" sz="3750" b="1" kern="1200" dirty="0">
                <a:solidFill>
                  <a:schemeClr val="tx1">
                    <a:lumMod val="50000"/>
                  </a:schemeClr>
                </a:solidFill>
                <a:latin typeface="Arial" panose="020B0604020202020204" pitchFamily="34" charset="0"/>
                <a:ea typeface="+mn-ea"/>
                <a:cs typeface="Arial" panose="020B0604020202020204" pitchFamily="34" charset="0"/>
              </a:rPr>
              <a:t>!</a:t>
            </a:r>
            <a:endParaRPr lang="en-US" sz="3750" b="1" kern="1200" dirty="0">
              <a:solidFill>
                <a:schemeClr val="tx1">
                  <a:lumMod val="50000"/>
                </a:schemeClr>
              </a:solidFill>
              <a:latin typeface="Arial" panose="020B0604020202020204" pitchFamily="34" charset="0"/>
              <a:ea typeface="+mn-ea"/>
              <a:cs typeface="Arial" panose="020B0604020202020204" pitchFamily="34" charset="0"/>
            </a:endParaRPr>
          </a:p>
        </p:txBody>
      </p:sp>
      <p:pic>
        <p:nvPicPr>
          <p:cNvPr id="4" name="Picture 3"/>
          <p:cNvPicPr>
            <a:picLocks noChangeAspect="1"/>
          </p:cNvPicPr>
          <p:nvPr/>
        </p:nvPicPr>
        <p:blipFill>
          <a:blip r:embed="rId3"/>
          <a:stretch>
            <a:fillRect/>
          </a:stretch>
        </p:blipFill>
        <p:spPr>
          <a:xfrm>
            <a:off x="2629427" y="3098533"/>
            <a:ext cx="3901472" cy="1544333"/>
          </a:xfrm>
          <a:prstGeom prst="rect">
            <a:avLst/>
          </a:prstGeom>
        </p:spPr>
      </p:pic>
    </p:spTree>
  </p:cSld>
  <p:clrMapOvr>
    <a:masterClrMapping/>
  </p:clrMapOvr>
  <p:transition spd="slow">
    <p:comb/>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5" name="Group 94"/>
          <p:cNvGrpSpPr/>
          <p:nvPr/>
        </p:nvGrpSpPr>
        <p:grpSpPr>
          <a:xfrm>
            <a:off x="2458415" y="451842"/>
            <a:ext cx="4206238" cy="1543963"/>
            <a:chOff x="5912574" y="180758"/>
            <a:chExt cx="8412476" cy="3087925"/>
          </a:xfrm>
        </p:grpSpPr>
        <p:grpSp>
          <p:nvGrpSpPr>
            <p:cNvPr id="96" name="Group 2"/>
            <p:cNvGrpSpPr/>
            <p:nvPr/>
          </p:nvGrpSpPr>
          <p:grpSpPr>
            <a:xfrm>
              <a:off x="5912574" y="180758"/>
              <a:ext cx="8412476" cy="3087925"/>
              <a:chOff x="-11580" y="-58994"/>
              <a:chExt cx="3139905" cy="871794"/>
            </a:xfrm>
          </p:grpSpPr>
          <p:sp>
            <p:nvSpPr>
              <p:cNvPr id="98" name="Freeform 3"/>
              <p:cNvSpPr/>
              <p:nvPr/>
            </p:nvSpPr>
            <p:spPr>
              <a:xfrm>
                <a:off x="-11580" y="-58994"/>
                <a:ext cx="3139905" cy="413829"/>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sp>
          <p:sp>
            <p:nvSpPr>
              <p:cNvPr id="99" name="TextBox 4"/>
              <p:cNvSpPr txBox="1"/>
              <p:nvPr/>
            </p:nvSpPr>
            <p:spPr>
              <a:xfrm>
                <a:off x="0" y="-28575"/>
                <a:ext cx="812800" cy="841375"/>
              </a:xfrm>
              <a:prstGeom prst="rect">
                <a:avLst/>
              </a:prstGeom>
            </p:spPr>
            <p:txBody>
              <a:bodyPr lIns="25400" tIns="25400" rIns="25400" bIns="25400" rtlCol="0" anchor="ctr"/>
              <a:lstStyle/>
              <a:p>
                <a:pPr algn="ctr" defTabSz="457200">
                  <a:lnSpc>
                    <a:spcPts val="1121"/>
                  </a:lnSpc>
                  <a:buClrTx/>
                </a:pPr>
                <a:endParaRPr sz="900" kern="1200">
                  <a:solidFill>
                    <a:prstClr val="black"/>
                  </a:solidFill>
                  <a:latin typeface="Calibri"/>
                  <a:ea typeface="+mn-ea"/>
                  <a:cs typeface="+mn-cs"/>
                </a:endParaRPr>
              </a:p>
            </p:txBody>
          </p:sp>
        </p:grpSp>
        <p:sp>
          <p:nvSpPr>
            <p:cNvPr id="97" name="Rectangle 96"/>
            <p:cNvSpPr/>
            <p:nvPr/>
          </p:nvSpPr>
          <p:spPr>
            <a:xfrm>
              <a:off x="6487691" y="253909"/>
              <a:ext cx="7262243" cy="1115306"/>
            </a:xfrm>
            <a:prstGeom prst="rect">
              <a:avLst/>
            </a:prstGeom>
          </p:spPr>
          <p:txBody>
            <a:bodyPr wrap="none">
              <a:spAutoFit/>
            </a:bodyPr>
            <a:lstStyle/>
            <a:p>
              <a:pPr algn="just" defTabSz="457200">
                <a:lnSpc>
                  <a:spcPct val="150000"/>
                </a:lnSpc>
                <a:spcAft>
                  <a:spcPts val="300"/>
                </a:spcAft>
                <a:buClrTx/>
              </a:pPr>
              <a:r>
                <a:rPr lang="nl-NL" sz="2300" b="1" kern="1200">
                  <a:solidFill>
                    <a:prstClr val="white"/>
                  </a:solidFill>
                  <a:latin typeface="Arial" panose="020B0604020202020204" pitchFamily="34" charset="0"/>
                  <a:ea typeface="Times New Roman" panose="02020603050405020304" pitchFamily="18" charset="0"/>
                  <a:cs typeface="Arial" panose="020B0604020202020204" pitchFamily="34" charset="0"/>
                </a:rPr>
                <a:t>Tỉ số của hai đoạn thẳng</a:t>
              </a:r>
              <a:endParaRPr lang="en-US" sz="2300" kern="1200" dirty="0">
                <a:solidFill>
                  <a:prstClr val="white"/>
                </a:solidFill>
                <a:latin typeface="Arial" panose="020B0604020202020204" pitchFamily="34" charset="0"/>
                <a:ea typeface="Times New Roman" panose="02020603050405020304" pitchFamily="18" charset="0"/>
                <a:cs typeface="Arial" panose="020B0604020202020204" pitchFamily="34" charset="0"/>
              </a:endParaRPr>
            </a:p>
          </p:txBody>
        </p:sp>
      </p:grpSp>
      <p:pic>
        <p:nvPicPr>
          <p:cNvPr id="100" name="Picture 99"/>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2458415" y="2615662"/>
            <a:ext cx="4300038" cy="1935841"/>
          </a:xfrm>
          <a:prstGeom prst="rect">
            <a:avLst/>
          </a:prstGeom>
        </p:spPr>
      </p:pic>
      <p:sp>
        <p:nvSpPr>
          <p:cNvPr id="101" name="TextBox 100"/>
          <p:cNvSpPr txBox="1"/>
          <p:nvPr/>
        </p:nvSpPr>
        <p:spPr>
          <a:xfrm>
            <a:off x="1482295" y="1625376"/>
            <a:ext cx="6346078" cy="400110"/>
          </a:xfrm>
          <a:prstGeom prst="rect">
            <a:avLst/>
          </a:prstGeom>
          <a:noFill/>
        </p:spPr>
        <p:txBody>
          <a:bodyPr wrap="square" rtlCol="0">
            <a:spAutoFit/>
          </a:bodyPr>
          <a:lstStyle/>
          <a:p>
            <a:pPr marL="285750" indent="-285750">
              <a:buFont typeface="Wingdings" panose="05000000000000000000" pitchFamily="2" charset="2"/>
              <a:buChar char="q"/>
            </a:pPr>
            <a:r>
              <a:rPr lang="en-US" sz="2000" smtClean="0"/>
              <a:t>Cho hình 4.2, em hãy thực hiện các hoạt động sau</a:t>
            </a:r>
            <a:endParaRPr lang="en-US" sz="2000"/>
          </a:p>
        </p:txBody>
      </p:sp>
      <p:pic>
        <p:nvPicPr>
          <p:cNvPr id="103" name="Picture 102"/>
          <p:cNvPicPr>
            <a:picLocks noChangeAspect="1"/>
          </p:cNvPicPr>
          <p:nvPr/>
        </p:nvPicPr>
        <p:blipFill>
          <a:blip r:embed="rId4"/>
          <a:stretch>
            <a:fillRect/>
          </a:stretch>
        </p:blipFill>
        <p:spPr>
          <a:xfrm rot="1806965">
            <a:off x="-251" y="4011167"/>
            <a:ext cx="1361727" cy="847939"/>
          </a:xfrm>
          <a:prstGeom prst="rect">
            <a:avLst/>
          </a:prstGeom>
        </p:spPr>
      </p:pic>
      <p:pic>
        <p:nvPicPr>
          <p:cNvPr id="104" name="Picture 103"/>
          <p:cNvPicPr>
            <a:picLocks noChangeAspect="1"/>
          </p:cNvPicPr>
          <p:nvPr/>
        </p:nvPicPr>
        <p:blipFill>
          <a:blip r:embed="rId5"/>
          <a:stretch>
            <a:fillRect/>
          </a:stretch>
        </p:blipFill>
        <p:spPr>
          <a:xfrm>
            <a:off x="7890161" y="218228"/>
            <a:ext cx="1106566" cy="803651"/>
          </a:xfrm>
          <a:prstGeom prst="rect">
            <a:avLst/>
          </a:prstGeom>
        </p:spPr>
      </p:pic>
    </p:spTree>
    <p:extLst>
      <p:ext uri="{BB962C8B-B14F-4D97-AF65-F5344CB8AC3E}">
        <p14:creationId xmlns:p14="http://schemas.microsoft.com/office/powerpoint/2010/main" val="2083530612"/>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5"/>
                                        </p:tgtEl>
                                        <p:attrNameLst>
                                          <p:attrName>style.visibility</p:attrName>
                                        </p:attrNameLst>
                                      </p:cBhvr>
                                      <p:to>
                                        <p:strVal val="visible"/>
                                      </p:to>
                                    </p:set>
                                    <p:animEffect transition="in" filter="barn(inVertical)">
                                      <p:cBhvr>
                                        <p:cTn id="7" dur="500"/>
                                        <p:tgtEl>
                                          <p:spTgt spid="9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1"/>
                                        </p:tgtEl>
                                        <p:attrNameLst>
                                          <p:attrName>style.visibility</p:attrName>
                                        </p:attrNameLst>
                                      </p:cBhvr>
                                      <p:to>
                                        <p:strVal val="visible"/>
                                      </p:to>
                                    </p:set>
                                    <p:animEffect transition="in" filter="fade">
                                      <p:cBhvr>
                                        <p:cTn id="12" dur="500"/>
                                        <p:tgtEl>
                                          <p:spTgt spid="101"/>
                                        </p:tgtEl>
                                      </p:cBhvr>
                                    </p:animEffect>
                                    <p:anim calcmode="lin" valueType="num">
                                      <p:cBhvr>
                                        <p:cTn id="13" dur="500" fill="hold"/>
                                        <p:tgtEl>
                                          <p:spTgt spid="101"/>
                                        </p:tgtEl>
                                        <p:attrNameLst>
                                          <p:attrName>ppt_x</p:attrName>
                                        </p:attrNameLst>
                                      </p:cBhvr>
                                      <p:tavLst>
                                        <p:tav tm="0">
                                          <p:val>
                                            <p:strVal val="#ppt_x"/>
                                          </p:val>
                                        </p:tav>
                                        <p:tav tm="100000">
                                          <p:val>
                                            <p:strVal val="#ppt_x"/>
                                          </p:val>
                                        </p:tav>
                                      </p:tavLst>
                                    </p:anim>
                                    <p:anim calcmode="lin" valueType="num">
                                      <p:cBhvr>
                                        <p:cTn id="14" dur="500" fill="hold"/>
                                        <p:tgtEl>
                                          <p:spTgt spid="10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0"/>
                                        </p:tgtEl>
                                        <p:attrNameLst>
                                          <p:attrName>style.visibility</p:attrName>
                                        </p:attrNameLst>
                                      </p:cBhvr>
                                      <p:to>
                                        <p:strVal val="visible"/>
                                      </p:to>
                                    </p:set>
                                    <p:animEffect transition="in" filter="fade">
                                      <p:cBhvr>
                                        <p:cTn id="17" dur="500"/>
                                        <p:tgtEl>
                                          <p:spTgt spid="100"/>
                                        </p:tgtEl>
                                      </p:cBhvr>
                                    </p:animEffect>
                                    <p:anim calcmode="lin" valueType="num">
                                      <p:cBhvr>
                                        <p:cTn id="18" dur="500" fill="hold"/>
                                        <p:tgtEl>
                                          <p:spTgt spid="100"/>
                                        </p:tgtEl>
                                        <p:attrNameLst>
                                          <p:attrName>ppt_x</p:attrName>
                                        </p:attrNameLst>
                                      </p:cBhvr>
                                      <p:tavLst>
                                        <p:tav tm="0">
                                          <p:val>
                                            <p:strVal val="#ppt_x"/>
                                          </p:val>
                                        </p:tav>
                                        <p:tav tm="100000">
                                          <p:val>
                                            <p:strVal val="#ppt_x"/>
                                          </p:val>
                                        </p:tav>
                                      </p:tavLst>
                                    </p:anim>
                                    <p:anim calcmode="lin" valueType="num">
                                      <p:cBhvr>
                                        <p:cTn id="19" dur="500" fill="hold"/>
                                        <p:tgtEl>
                                          <p:spTgt spid="10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11" name="Google Shape;2829;p39"/>
          <p:cNvSpPr/>
          <p:nvPr/>
        </p:nvSpPr>
        <p:spPr>
          <a:xfrm>
            <a:off x="399172" y="460872"/>
            <a:ext cx="936277" cy="691685"/>
          </a:xfrm>
          <a:prstGeom prst="roundRect">
            <a:avLst>
              <a:gd name="adj" fmla="val 50000"/>
            </a:avLst>
          </a:prstGeom>
          <a:solidFill>
            <a:srgbClr val="FFDF79"/>
          </a:solidFill>
          <a:ln w="9525" cap="flat" cmpd="sng">
            <a:solidFill>
              <a:srgbClr val="4657B0"/>
            </a:solidFill>
            <a:prstDash val="solid"/>
            <a:round/>
            <a:headEnd type="none" w="sm" len="sm"/>
            <a:tailEnd type="none" w="sm" len="sm"/>
          </a:ln>
          <a:effectLst>
            <a:outerShdw dist="38100" dir="2940000" algn="bl" rotWithShape="0">
              <a:srgbClr val="4657B0"/>
            </a:outerShdw>
          </a:effectLst>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smtClean="0">
                <a:ln>
                  <a:noFill/>
                </a:ln>
                <a:solidFill>
                  <a:schemeClr val="tx1"/>
                </a:solidFill>
                <a:effectLst/>
                <a:uLnTx/>
                <a:uFillTx/>
                <a:ea typeface="Bad Script"/>
                <a:cs typeface="Bad Script"/>
                <a:sym typeface="Bad Script"/>
              </a:rPr>
              <a:t>H</a:t>
            </a:r>
            <a:r>
              <a:rPr kumimoji="0" lang="en" sz="2000" b="1" i="0" u="none" strike="noStrike" kern="0" cap="none" spc="0" normalizeH="0" baseline="0" noProof="0" smtClean="0">
                <a:ln>
                  <a:noFill/>
                </a:ln>
                <a:solidFill>
                  <a:schemeClr val="tx1"/>
                </a:solidFill>
                <a:effectLst/>
                <a:uLnTx/>
                <a:uFillTx/>
                <a:ea typeface="Bad Script"/>
                <a:cs typeface="Bad Script"/>
                <a:sym typeface="Bad Script"/>
              </a:rPr>
              <a:t>Đ1</a:t>
            </a:r>
            <a:endParaRPr kumimoji="0" sz="2000" b="1" i="0" u="none" strike="noStrike" kern="0" cap="none" spc="0" normalizeH="0" baseline="0" noProof="0">
              <a:ln>
                <a:noFill/>
              </a:ln>
              <a:solidFill>
                <a:schemeClr val="tx1"/>
              </a:solidFill>
              <a:effectLst/>
              <a:uLnTx/>
              <a:uFillTx/>
              <a:ea typeface="Bad Script"/>
              <a:cs typeface="Bad Script"/>
              <a:sym typeface="Bad Script"/>
            </a:endParaRPr>
          </a:p>
        </p:txBody>
      </p:sp>
      <p:grpSp>
        <p:nvGrpSpPr>
          <p:cNvPr id="6" name="Group 5"/>
          <p:cNvGrpSpPr/>
          <p:nvPr/>
        </p:nvGrpSpPr>
        <p:grpSpPr>
          <a:xfrm>
            <a:off x="1497365" y="309097"/>
            <a:ext cx="7309535" cy="1066204"/>
            <a:chOff x="1332773" y="226801"/>
            <a:chExt cx="7309535" cy="1066204"/>
          </a:xfrm>
        </p:grpSpPr>
        <p:sp>
          <p:nvSpPr>
            <p:cNvPr id="12" name="TextBox 11"/>
            <p:cNvSpPr txBox="1"/>
            <p:nvPr/>
          </p:nvSpPr>
          <p:spPr>
            <a:xfrm>
              <a:off x="1332773" y="226801"/>
              <a:ext cx="7309535" cy="958660"/>
            </a:xfrm>
            <a:prstGeom prst="rect">
              <a:avLst/>
            </a:prstGeom>
            <a:noFill/>
          </p:spPr>
          <p:txBody>
            <a:bodyPr wrap="square" rtlCol="0">
              <a:spAutoFit/>
            </a:bodyPr>
            <a:lstStyle/>
            <a:p>
              <a:pPr algn="just" defTabSz="457200">
                <a:lnSpc>
                  <a:spcPct val="150000"/>
                </a:lnSpc>
                <a:buClrTx/>
              </a:pPr>
              <a:r>
                <a:rPr lang="vi-VN" sz="2000" kern="1200">
                  <a:latin typeface="Arial" panose="020B0604020202020204" pitchFamily="34" charset="0"/>
                  <a:ea typeface="+mn-ea"/>
                  <a:cs typeface="Arial" panose="020B0604020202020204" pitchFamily="34" charset="0"/>
                </a:rPr>
                <a:t>Hãy tìm độ dài của hai đoạn thẳng AB và CD nếu chọn đoạn MN làm đơn vị độ dài. Với các độ dài đó hãy tính tỉ số </a:t>
              </a:r>
            </a:p>
          </p:txBody>
        </p:sp>
        <mc:AlternateContent xmlns:mc="http://schemas.openxmlformats.org/markup-compatibility/2006" xmlns:a14="http://schemas.microsoft.com/office/drawing/2010/main">
          <mc:Choice Requires="a14">
            <p:sp>
              <p:nvSpPr>
                <p:cNvPr id="5" name="Rectangle 4"/>
                <p:cNvSpPr/>
                <p:nvPr/>
              </p:nvSpPr>
              <p:spPr>
                <a:xfrm>
                  <a:off x="7444934" y="622437"/>
                  <a:ext cx="688586" cy="67056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2000" i="1" smtClean="0">
                                <a:latin typeface="Cambria Math" panose="02040503050406030204" pitchFamily="18" charset="0"/>
                              </a:rPr>
                            </m:ctrlPr>
                          </m:fPr>
                          <m:num>
                            <m:r>
                              <m:rPr>
                                <m:sty m:val="p"/>
                              </m:rPr>
                              <a:rPr lang="en-US" sz="2000" i="0">
                                <a:latin typeface="Cambria Math" panose="02040503050406030204" pitchFamily="18" charset="0"/>
                              </a:rPr>
                              <m:t>AB</m:t>
                            </m:r>
                          </m:num>
                          <m:den>
                            <m:r>
                              <m:rPr>
                                <m:sty m:val="p"/>
                              </m:rPr>
                              <a:rPr lang="en-US" sz="2000" i="0">
                                <a:latin typeface="Cambria Math" panose="02040503050406030204" pitchFamily="18" charset="0"/>
                              </a:rPr>
                              <m:t>CD</m:t>
                            </m:r>
                          </m:den>
                        </m:f>
                        <m:r>
                          <a:rPr lang="en-US" sz="2000" b="0" i="1" smtClean="0">
                            <a:latin typeface="Cambria Math" panose="02040503050406030204" pitchFamily="18" charset="0"/>
                          </a:rPr>
                          <m:t>.</m:t>
                        </m:r>
                      </m:oMath>
                    </m:oMathPara>
                  </a14:m>
                  <a:endParaRPr lang="en-US" sz="2000">
                    <a:latin typeface="+mj-lt"/>
                  </a:endParaRPr>
                </a:p>
              </p:txBody>
            </p:sp>
          </mc:Choice>
          <mc:Fallback xmlns="">
            <p:sp>
              <p:nvSpPr>
                <p:cNvPr id="5" name="Rectangle 4"/>
                <p:cNvSpPr>
                  <a:spLocks noRot="1" noChangeAspect="1" noMove="1" noResize="1" noEditPoints="1" noAdjustHandles="1" noChangeArrowheads="1" noChangeShapeType="1" noTextEdit="1"/>
                </p:cNvSpPr>
                <p:nvPr/>
              </p:nvSpPr>
              <p:spPr>
                <a:xfrm>
                  <a:off x="7444934" y="622437"/>
                  <a:ext cx="688586" cy="670568"/>
                </a:xfrm>
                <a:prstGeom prst="rect">
                  <a:avLst/>
                </a:prstGeom>
                <a:blipFill>
                  <a:blip r:embed="rId3"/>
                  <a:stretch>
                    <a:fillRect/>
                  </a:stretch>
                </a:blipFill>
              </p:spPr>
              <p:txBody>
                <a:bodyPr/>
                <a:lstStyle/>
                <a:p>
                  <a:r>
                    <a:rPr lang="en-US">
                      <a:noFill/>
                    </a:rPr>
                    <a:t> </a:t>
                  </a:r>
                </a:p>
              </p:txBody>
            </p:sp>
          </mc:Fallback>
        </mc:AlternateContent>
      </p:grpSp>
      <p:sp>
        <p:nvSpPr>
          <p:cNvPr id="7" name="Rectangle 6"/>
          <p:cNvSpPr/>
          <p:nvPr/>
        </p:nvSpPr>
        <p:spPr>
          <a:xfrm>
            <a:off x="5514690" y="2311558"/>
            <a:ext cx="4572000" cy="1195199"/>
          </a:xfrm>
          <a:prstGeom prst="rect">
            <a:avLst/>
          </a:prstGeom>
        </p:spPr>
        <p:txBody>
          <a:bodyPr>
            <a:spAutoFit/>
          </a:bodyPr>
          <a:lstStyle/>
          <a:p>
            <a:pPr algn="just">
              <a:lnSpc>
                <a:spcPct val="150000"/>
              </a:lnSpc>
              <a:spcBef>
                <a:spcPts val="600"/>
              </a:spcBef>
              <a:spcAft>
                <a:spcPts val="800"/>
              </a:spcAft>
            </a:pPr>
            <a:r>
              <a:rPr lang="en-US" sz="2000">
                <a:latin typeface="+mj-lt"/>
                <a:ea typeface="Arial" panose="020B0604020202020204" pitchFamily="34" charset="0"/>
                <a:cs typeface="Times New Roman" panose="02020603050405020304" pitchFamily="18" charset="0"/>
              </a:rPr>
              <a:t>AB = 2 MN</a:t>
            </a:r>
          </a:p>
          <a:p>
            <a:pPr algn="just">
              <a:lnSpc>
                <a:spcPct val="150000"/>
              </a:lnSpc>
              <a:spcBef>
                <a:spcPts val="600"/>
              </a:spcBef>
              <a:spcAft>
                <a:spcPts val="800"/>
              </a:spcAft>
            </a:pPr>
            <a:r>
              <a:rPr lang="en-US" sz="2000">
                <a:effectLst/>
                <a:latin typeface="+mj-lt"/>
                <a:ea typeface="Arial" panose="020B0604020202020204" pitchFamily="34" charset="0"/>
                <a:cs typeface="Times New Roman" panose="02020603050405020304" pitchFamily="18" charset="0"/>
              </a:rPr>
              <a:t>CD = 6 </a:t>
            </a:r>
            <a:r>
              <a:rPr lang="en-US" sz="2000" smtClean="0">
                <a:effectLst/>
                <a:latin typeface="+mj-lt"/>
                <a:ea typeface="Arial" panose="020B0604020202020204" pitchFamily="34" charset="0"/>
                <a:cs typeface="Times New Roman" panose="02020603050405020304" pitchFamily="18" charset="0"/>
              </a:rPr>
              <a:t>MN</a:t>
            </a:r>
            <a:endParaRPr lang="en-US" sz="2000">
              <a:effectLst/>
              <a:latin typeface="+mj-lt"/>
              <a:ea typeface="Arial" panose="020B0604020202020204" pitchFamily="34" charset="0"/>
              <a:cs typeface="Times New Roman" panose="02020603050405020304" pitchFamily="18" charset="0"/>
            </a:endParaRPr>
          </a:p>
        </p:txBody>
      </p:sp>
      <p:pic>
        <p:nvPicPr>
          <p:cNvPr id="17" name="Picture 16"/>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489746" y="1879612"/>
            <a:ext cx="3945932" cy="1776425"/>
          </a:xfrm>
          <a:prstGeom prst="rect">
            <a:avLst/>
          </a:prstGeom>
        </p:spPr>
      </p:pic>
      <mc:AlternateContent xmlns:mc="http://schemas.openxmlformats.org/markup-compatibility/2006" xmlns:a14="http://schemas.microsoft.com/office/drawing/2010/main">
        <mc:Choice Requires="a14">
          <p:sp>
            <p:nvSpPr>
              <p:cNvPr id="8" name="Rectangle 7"/>
              <p:cNvSpPr/>
              <p:nvPr/>
            </p:nvSpPr>
            <p:spPr>
              <a:xfrm>
                <a:off x="5514690" y="3442560"/>
                <a:ext cx="1966820" cy="1062278"/>
              </a:xfrm>
              <a:prstGeom prst="rect">
                <a:avLst/>
              </a:prstGeom>
            </p:spPr>
            <p:txBody>
              <a:bodyPr wrap="none">
                <a:spAutoFit/>
              </a:bodyPr>
              <a:lstStyle/>
              <a:p>
                <a:pPr lvl="0" algn="just">
                  <a:lnSpc>
                    <a:spcPct val="150000"/>
                  </a:lnSpc>
                  <a:spcBef>
                    <a:spcPts val="600"/>
                  </a:spcBef>
                  <a:spcAft>
                    <a:spcPts val="800"/>
                  </a:spcAft>
                </a:pPr>
                <a14:m>
                  <m:oMathPara xmlns:m="http://schemas.openxmlformats.org/officeDocument/2006/math">
                    <m:oMathParaPr>
                      <m:jc m:val="centerGroup"/>
                    </m:oMathParaPr>
                    <m:oMath xmlns:m="http://schemas.openxmlformats.org/officeDocument/2006/math">
                      <m:f>
                        <m:fPr>
                          <m:ctrlPr>
                            <a:rPr lang="en-US" sz="2000" i="1">
                              <a:latin typeface="Cambria Math" panose="02040503050406030204" pitchFamily="18" charset="0"/>
                              <a:ea typeface="Arial" panose="020B0604020202020204" pitchFamily="34" charset="0"/>
                              <a:cs typeface="Times New Roman" panose="02020603050405020304" pitchFamily="18" charset="0"/>
                            </a:rPr>
                          </m:ctrlPr>
                        </m:fPr>
                        <m:num>
                          <m:r>
                            <m:rPr>
                              <m:sty m:val="p"/>
                            </m:rPr>
                            <a:rPr lang="en-US" sz="2000" i="0">
                              <a:latin typeface="Cambria Math" panose="02040503050406030204" pitchFamily="18" charset="0"/>
                              <a:ea typeface="Arial" panose="020B0604020202020204" pitchFamily="34" charset="0"/>
                              <a:cs typeface="Times New Roman" panose="02020603050405020304" pitchFamily="18" charset="0"/>
                            </a:rPr>
                            <m:t>AB</m:t>
                          </m:r>
                        </m:num>
                        <m:den>
                          <m:r>
                            <m:rPr>
                              <m:sty m:val="p"/>
                            </m:rPr>
                            <a:rPr lang="en-US" sz="2000" i="0">
                              <a:latin typeface="Cambria Math" panose="02040503050406030204" pitchFamily="18" charset="0"/>
                              <a:ea typeface="Arial" panose="020B0604020202020204" pitchFamily="34" charset="0"/>
                              <a:cs typeface="Times New Roman" panose="02020603050405020304" pitchFamily="18" charset="0"/>
                            </a:rPr>
                            <m:t>CD</m:t>
                          </m:r>
                        </m:den>
                      </m:f>
                      <m:r>
                        <a:rPr lang="en-US" sz="2000" i="0">
                          <a:latin typeface="Cambria Math" panose="02040503050406030204" pitchFamily="18" charset="0"/>
                          <a:ea typeface="Arial" panose="020B0604020202020204" pitchFamily="34" charset="0"/>
                          <a:cs typeface="Times New Roman" panose="02020603050405020304" pitchFamily="18" charset="0"/>
                        </a:rPr>
                        <m:t>=</m:t>
                      </m:r>
                      <m:f>
                        <m:fPr>
                          <m:ctrlPr>
                            <a:rPr lang="en-US" sz="2000" i="1">
                              <a:latin typeface="Cambria Math" panose="02040503050406030204" pitchFamily="18" charset="0"/>
                              <a:ea typeface="Arial" panose="020B0604020202020204" pitchFamily="34" charset="0"/>
                              <a:cs typeface="Times New Roman" panose="02020603050405020304" pitchFamily="18" charset="0"/>
                            </a:rPr>
                          </m:ctrlPr>
                        </m:fPr>
                        <m:num>
                          <m:r>
                            <a:rPr lang="en-US" sz="2000" i="0">
                              <a:latin typeface="Cambria Math" panose="02040503050406030204" pitchFamily="18" charset="0"/>
                              <a:ea typeface="Arial" panose="020B0604020202020204" pitchFamily="34" charset="0"/>
                              <a:cs typeface="Times New Roman" panose="02020603050405020304" pitchFamily="18" charset="0"/>
                            </a:rPr>
                            <m:t>2 </m:t>
                          </m:r>
                          <m:r>
                            <m:rPr>
                              <m:sty m:val="p"/>
                            </m:rPr>
                            <a:rPr lang="en-US" sz="2000" i="0">
                              <a:latin typeface="Cambria Math" panose="02040503050406030204" pitchFamily="18" charset="0"/>
                              <a:ea typeface="Arial" panose="020B0604020202020204" pitchFamily="34" charset="0"/>
                              <a:cs typeface="Times New Roman" panose="02020603050405020304" pitchFamily="18" charset="0"/>
                            </a:rPr>
                            <m:t>MN</m:t>
                          </m:r>
                        </m:num>
                        <m:den>
                          <m:r>
                            <a:rPr lang="en-US" sz="2000" i="0">
                              <a:latin typeface="Cambria Math" panose="02040503050406030204" pitchFamily="18" charset="0"/>
                              <a:ea typeface="Arial" panose="020B0604020202020204" pitchFamily="34" charset="0"/>
                              <a:cs typeface="Times New Roman" panose="02020603050405020304" pitchFamily="18" charset="0"/>
                            </a:rPr>
                            <m:t>6 </m:t>
                          </m:r>
                          <m:r>
                            <m:rPr>
                              <m:sty m:val="p"/>
                            </m:rPr>
                            <a:rPr lang="en-US" sz="2000" i="0">
                              <a:latin typeface="Cambria Math" panose="02040503050406030204" pitchFamily="18" charset="0"/>
                              <a:ea typeface="Arial" panose="020B0604020202020204" pitchFamily="34" charset="0"/>
                              <a:cs typeface="Times New Roman" panose="02020603050405020304" pitchFamily="18" charset="0"/>
                            </a:rPr>
                            <m:t>MN</m:t>
                          </m:r>
                        </m:den>
                      </m:f>
                      <m:r>
                        <a:rPr lang="en-US" sz="2000" i="0">
                          <a:latin typeface="Cambria Math" panose="02040503050406030204" pitchFamily="18" charset="0"/>
                          <a:ea typeface="Arial" panose="020B0604020202020204" pitchFamily="34" charset="0"/>
                          <a:cs typeface="Times New Roman" panose="02020603050405020304" pitchFamily="18" charset="0"/>
                        </a:rPr>
                        <m:t>=</m:t>
                      </m:r>
                      <m:f>
                        <m:fPr>
                          <m:ctrlPr>
                            <a:rPr lang="en-US" sz="2000" i="1">
                              <a:latin typeface="Cambria Math" panose="02040503050406030204" pitchFamily="18" charset="0"/>
                              <a:ea typeface="Arial" panose="020B0604020202020204" pitchFamily="34" charset="0"/>
                              <a:cs typeface="Times New Roman" panose="02020603050405020304" pitchFamily="18" charset="0"/>
                            </a:rPr>
                          </m:ctrlPr>
                        </m:fPr>
                        <m:num>
                          <m:r>
                            <a:rPr lang="en-US" sz="2000" i="0">
                              <a:latin typeface="Cambria Math" panose="02040503050406030204" pitchFamily="18" charset="0"/>
                              <a:ea typeface="Arial" panose="020B0604020202020204" pitchFamily="34" charset="0"/>
                              <a:cs typeface="Times New Roman" panose="02020603050405020304" pitchFamily="18" charset="0"/>
                            </a:rPr>
                            <m:t>1</m:t>
                          </m:r>
                        </m:num>
                        <m:den>
                          <m:r>
                            <a:rPr lang="en-US" sz="2000" i="0">
                              <a:latin typeface="Cambria Math" panose="02040503050406030204" pitchFamily="18" charset="0"/>
                              <a:ea typeface="Arial" panose="020B0604020202020204" pitchFamily="34" charset="0"/>
                              <a:cs typeface="Times New Roman" panose="02020603050405020304" pitchFamily="18" charset="0"/>
                            </a:rPr>
                            <m:t>3</m:t>
                          </m:r>
                        </m:den>
                      </m:f>
                    </m:oMath>
                  </m:oMathPara>
                </a14:m>
                <a:endParaRPr lang="en-US" sz="2000">
                  <a:ea typeface="Arial" panose="020B0604020202020204" pitchFamily="34" charset="0"/>
                  <a:cs typeface="Times New Roman" panose="02020603050405020304" pitchFamily="18"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5514690" y="3442560"/>
                <a:ext cx="1966820" cy="1062278"/>
              </a:xfrm>
              <a:prstGeom prst="rect">
                <a:avLst/>
              </a:prstGeom>
              <a:blipFill>
                <a:blip r:embed="rId6"/>
                <a:stretch>
                  <a:fillRect/>
                </a:stretch>
              </a:blipFill>
            </p:spPr>
            <p:txBody>
              <a:bodyPr/>
              <a:lstStyle/>
              <a:p>
                <a:r>
                  <a:rPr lang="en-US">
                    <a:noFill/>
                  </a:rPr>
                  <a:t> </a:t>
                </a:r>
              </a:p>
            </p:txBody>
          </p:sp>
        </mc:Fallback>
      </mc:AlternateContent>
      <p:grpSp>
        <p:nvGrpSpPr>
          <p:cNvPr id="20" name="Google Shape;424;p35"/>
          <p:cNvGrpSpPr/>
          <p:nvPr/>
        </p:nvGrpSpPr>
        <p:grpSpPr>
          <a:xfrm rot="-899976">
            <a:off x="8303772" y="4024833"/>
            <a:ext cx="1006257" cy="1079768"/>
            <a:chOff x="863425" y="2507500"/>
            <a:chExt cx="471750" cy="505150"/>
          </a:xfrm>
        </p:grpSpPr>
        <p:sp>
          <p:nvSpPr>
            <p:cNvPr id="21" name="Google Shape;425;p35"/>
            <p:cNvSpPr/>
            <p:nvPr/>
          </p:nvSpPr>
          <p:spPr>
            <a:xfrm>
              <a:off x="885950" y="2524875"/>
              <a:ext cx="449225" cy="487775"/>
            </a:xfrm>
            <a:custGeom>
              <a:avLst/>
              <a:gdLst/>
              <a:ahLst/>
              <a:cxnLst/>
              <a:rect l="l" t="t" r="r" b="b"/>
              <a:pathLst>
                <a:path w="17969" h="19511" extrusionOk="0">
                  <a:moveTo>
                    <a:pt x="14409" y="0"/>
                  </a:moveTo>
                  <a:cubicBezTo>
                    <a:pt x="14406" y="0"/>
                    <a:pt x="14403" y="0"/>
                    <a:pt x="14401" y="1"/>
                  </a:cubicBezTo>
                  <a:lnTo>
                    <a:pt x="41" y="3088"/>
                  </a:lnTo>
                  <a:cubicBezTo>
                    <a:pt x="17" y="3092"/>
                    <a:pt x="1" y="3116"/>
                    <a:pt x="7" y="3142"/>
                  </a:cubicBezTo>
                  <a:lnTo>
                    <a:pt x="3516" y="19475"/>
                  </a:lnTo>
                  <a:cubicBezTo>
                    <a:pt x="3522" y="19495"/>
                    <a:pt x="3540" y="19510"/>
                    <a:pt x="3560" y="19510"/>
                  </a:cubicBezTo>
                  <a:cubicBezTo>
                    <a:pt x="3564" y="19510"/>
                    <a:pt x="3567" y="19510"/>
                    <a:pt x="3570" y="19509"/>
                  </a:cubicBezTo>
                  <a:lnTo>
                    <a:pt x="17930" y="16422"/>
                  </a:lnTo>
                  <a:cubicBezTo>
                    <a:pt x="17954" y="16418"/>
                    <a:pt x="17969" y="16394"/>
                    <a:pt x="17964" y="16370"/>
                  </a:cubicBezTo>
                  <a:lnTo>
                    <a:pt x="14453" y="35"/>
                  </a:lnTo>
                  <a:cubicBezTo>
                    <a:pt x="14449" y="14"/>
                    <a:pt x="14430" y="0"/>
                    <a:pt x="144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426;p35"/>
            <p:cNvSpPr/>
            <p:nvPr/>
          </p:nvSpPr>
          <p:spPr>
            <a:xfrm>
              <a:off x="863425" y="2507500"/>
              <a:ext cx="457100" cy="497675"/>
            </a:xfrm>
            <a:custGeom>
              <a:avLst/>
              <a:gdLst/>
              <a:ahLst/>
              <a:cxnLst/>
              <a:rect l="l" t="t" r="r" b="b"/>
              <a:pathLst>
                <a:path w="18284" h="19907" extrusionOk="0">
                  <a:moveTo>
                    <a:pt x="14442" y="379"/>
                  </a:moveTo>
                  <a:lnTo>
                    <a:pt x="17906" y="16489"/>
                  </a:lnTo>
                  <a:lnTo>
                    <a:pt x="3770" y="19528"/>
                  </a:lnTo>
                  <a:lnTo>
                    <a:pt x="338" y="3563"/>
                  </a:lnTo>
                  <a:cubicBezTo>
                    <a:pt x="329" y="3526"/>
                    <a:pt x="336" y="3485"/>
                    <a:pt x="359" y="3453"/>
                  </a:cubicBezTo>
                  <a:cubicBezTo>
                    <a:pt x="380" y="3420"/>
                    <a:pt x="413" y="3396"/>
                    <a:pt x="452" y="3388"/>
                  </a:cubicBezTo>
                  <a:lnTo>
                    <a:pt x="14442" y="379"/>
                  </a:lnTo>
                  <a:close/>
                  <a:moveTo>
                    <a:pt x="14687" y="1"/>
                  </a:moveTo>
                  <a:lnTo>
                    <a:pt x="384" y="3076"/>
                  </a:lnTo>
                  <a:cubicBezTo>
                    <a:pt x="263" y="3103"/>
                    <a:pt x="159" y="3174"/>
                    <a:pt x="91" y="3279"/>
                  </a:cubicBezTo>
                  <a:cubicBezTo>
                    <a:pt x="24" y="3384"/>
                    <a:pt x="0" y="3509"/>
                    <a:pt x="27" y="3630"/>
                  </a:cubicBezTo>
                  <a:lnTo>
                    <a:pt x="3527" y="19906"/>
                  </a:lnTo>
                  <a:lnTo>
                    <a:pt x="18284" y="16734"/>
                  </a:lnTo>
                  <a:lnTo>
                    <a:pt x="1468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427;p35"/>
            <p:cNvSpPr/>
            <p:nvPr/>
          </p:nvSpPr>
          <p:spPr>
            <a:xfrm>
              <a:off x="927125" y="2578225"/>
              <a:ext cx="320650" cy="188325"/>
            </a:xfrm>
            <a:custGeom>
              <a:avLst/>
              <a:gdLst/>
              <a:ahLst/>
              <a:cxnLst/>
              <a:rect l="l" t="t" r="r" b="b"/>
              <a:pathLst>
                <a:path w="12826" h="7533" extrusionOk="0">
                  <a:moveTo>
                    <a:pt x="11749" y="0"/>
                  </a:moveTo>
                  <a:lnTo>
                    <a:pt x="1" y="2525"/>
                  </a:lnTo>
                  <a:lnTo>
                    <a:pt x="1077" y="7533"/>
                  </a:lnTo>
                  <a:lnTo>
                    <a:pt x="12825" y="5008"/>
                  </a:lnTo>
                  <a:lnTo>
                    <a:pt x="1174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428;p35"/>
            <p:cNvSpPr/>
            <p:nvPr/>
          </p:nvSpPr>
          <p:spPr>
            <a:xfrm>
              <a:off x="905975" y="2564125"/>
              <a:ext cx="330100" cy="197800"/>
            </a:xfrm>
            <a:custGeom>
              <a:avLst/>
              <a:gdLst/>
              <a:ahLst/>
              <a:cxnLst/>
              <a:rect l="l" t="t" r="r" b="b"/>
              <a:pathLst>
                <a:path w="13204" h="7912" extrusionOk="0">
                  <a:moveTo>
                    <a:pt x="11815" y="377"/>
                  </a:moveTo>
                  <a:lnTo>
                    <a:pt x="12825" y="5074"/>
                  </a:lnTo>
                  <a:lnTo>
                    <a:pt x="1388" y="7533"/>
                  </a:lnTo>
                  <a:lnTo>
                    <a:pt x="379" y="2836"/>
                  </a:lnTo>
                  <a:lnTo>
                    <a:pt x="11815" y="377"/>
                  </a:lnTo>
                  <a:close/>
                  <a:moveTo>
                    <a:pt x="12060" y="1"/>
                  </a:moveTo>
                  <a:lnTo>
                    <a:pt x="1" y="2593"/>
                  </a:lnTo>
                  <a:lnTo>
                    <a:pt x="1144" y="7911"/>
                  </a:lnTo>
                  <a:lnTo>
                    <a:pt x="13203" y="5318"/>
                  </a:lnTo>
                  <a:lnTo>
                    <a:pt x="1206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429;p35"/>
            <p:cNvSpPr/>
            <p:nvPr/>
          </p:nvSpPr>
          <p:spPr>
            <a:xfrm>
              <a:off x="944225" y="2792625"/>
              <a:ext cx="79650" cy="79700"/>
            </a:xfrm>
            <a:custGeom>
              <a:avLst/>
              <a:gdLst/>
              <a:ahLst/>
              <a:cxnLst/>
              <a:rect l="l" t="t" r="r" b="b"/>
              <a:pathLst>
                <a:path w="3186" h="3188" extrusionOk="0">
                  <a:moveTo>
                    <a:pt x="2378" y="378"/>
                  </a:moveTo>
                  <a:lnTo>
                    <a:pt x="2807" y="2378"/>
                  </a:lnTo>
                  <a:lnTo>
                    <a:pt x="807" y="2809"/>
                  </a:lnTo>
                  <a:lnTo>
                    <a:pt x="378" y="809"/>
                  </a:lnTo>
                  <a:lnTo>
                    <a:pt x="2378" y="378"/>
                  </a:lnTo>
                  <a:close/>
                  <a:moveTo>
                    <a:pt x="2622" y="0"/>
                  </a:moveTo>
                  <a:lnTo>
                    <a:pt x="0" y="564"/>
                  </a:lnTo>
                  <a:lnTo>
                    <a:pt x="564" y="3187"/>
                  </a:lnTo>
                  <a:lnTo>
                    <a:pt x="3186" y="2624"/>
                  </a:lnTo>
                  <a:lnTo>
                    <a:pt x="262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430;p35"/>
            <p:cNvSpPr/>
            <p:nvPr/>
          </p:nvSpPr>
          <p:spPr>
            <a:xfrm>
              <a:off x="1022025" y="2775900"/>
              <a:ext cx="79650" cy="79675"/>
            </a:xfrm>
            <a:custGeom>
              <a:avLst/>
              <a:gdLst/>
              <a:ahLst/>
              <a:cxnLst/>
              <a:rect l="l" t="t" r="r" b="b"/>
              <a:pathLst>
                <a:path w="3186" h="3187" extrusionOk="0">
                  <a:moveTo>
                    <a:pt x="2379" y="378"/>
                  </a:moveTo>
                  <a:lnTo>
                    <a:pt x="2809" y="2379"/>
                  </a:lnTo>
                  <a:lnTo>
                    <a:pt x="808" y="2808"/>
                  </a:lnTo>
                  <a:lnTo>
                    <a:pt x="379" y="808"/>
                  </a:lnTo>
                  <a:lnTo>
                    <a:pt x="2379" y="378"/>
                  </a:lnTo>
                  <a:close/>
                  <a:moveTo>
                    <a:pt x="2622" y="1"/>
                  </a:moveTo>
                  <a:lnTo>
                    <a:pt x="0" y="565"/>
                  </a:lnTo>
                  <a:lnTo>
                    <a:pt x="564" y="3187"/>
                  </a:lnTo>
                  <a:lnTo>
                    <a:pt x="3186" y="2623"/>
                  </a:lnTo>
                  <a:lnTo>
                    <a:pt x="262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431;p35"/>
            <p:cNvSpPr/>
            <p:nvPr/>
          </p:nvSpPr>
          <p:spPr>
            <a:xfrm>
              <a:off x="1099825" y="2759175"/>
              <a:ext cx="79700" cy="79700"/>
            </a:xfrm>
            <a:custGeom>
              <a:avLst/>
              <a:gdLst/>
              <a:ahLst/>
              <a:cxnLst/>
              <a:rect l="l" t="t" r="r" b="b"/>
              <a:pathLst>
                <a:path w="3188" h="3188" extrusionOk="0">
                  <a:moveTo>
                    <a:pt x="2379" y="378"/>
                  </a:moveTo>
                  <a:lnTo>
                    <a:pt x="2810" y="2379"/>
                  </a:lnTo>
                  <a:lnTo>
                    <a:pt x="809" y="2809"/>
                  </a:lnTo>
                  <a:lnTo>
                    <a:pt x="379" y="807"/>
                  </a:lnTo>
                  <a:lnTo>
                    <a:pt x="2379" y="378"/>
                  </a:lnTo>
                  <a:close/>
                  <a:moveTo>
                    <a:pt x="2623" y="0"/>
                  </a:moveTo>
                  <a:lnTo>
                    <a:pt x="1" y="564"/>
                  </a:lnTo>
                  <a:lnTo>
                    <a:pt x="564" y="3187"/>
                  </a:lnTo>
                  <a:lnTo>
                    <a:pt x="3188" y="2622"/>
                  </a:lnTo>
                  <a:lnTo>
                    <a:pt x="262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432;p35"/>
            <p:cNvSpPr/>
            <p:nvPr/>
          </p:nvSpPr>
          <p:spPr>
            <a:xfrm>
              <a:off x="960625" y="2868925"/>
              <a:ext cx="79650" cy="79675"/>
            </a:xfrm>
            <a:custGeom>
              <a:avLst/>
              <a:gdLst/>
              <a:ahLst/>
              <a:cxnLst/>
              <a:rect l="l" t="t" r="r" b="b"/>
              <a:pathLst>
                <a:path w="3186" h="3187" extrusionOk="0">
                  <a:moveTo>
                    <a:pt x="2379" y="379"/>
                  </a:moveTo>
                  <a:lnTo>
                    <a:pt x="2808" y="2379"/>
                  </a:lnTo>
                  <a:lnTo>
                    <a:pt x="808" y="2808"/>
                  </a:lnTo>
                  <a:lnTo>
                    <a:pt x="378" y="808"/>
                  </a:lnTo>
                  <a:lnTo>
                    <a:pt x="2379" y="379"/>
                  </a:lnTo>
                  <a:close/>
                  <a:moveTo>
                    <a:pt x="2622" y="1"/>
                  </a:moveTo>
                  <a:lnTo>
                    <a:pt x="0" y="564"/>
                  </a:lnTo>
                  <a:lnTo>
                    <a:pt x="564" y="3186"/>
                  </a:lnTo>
                  <a:lnTo>
                    <a:pt x="3186" y="2623"/>
                  </a:lnTo>
                  <a:lnTo>
                    <a:pt x="262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433;p35"/>
            <p:cNvSpPr/>
            <p:nvPr/>
          </p:nvSpPr>
          <p:spPr>
            <a:xfrm>
              <a:off x="1038425" y="2852175"/>
              <a:ext cx="79675" cy="79725"/>
            </a:xfrm>
            <a:custGeom>
              <a:avLst/>
              <a:gdLst/>
              <a:ahLst/>
              <a:cxnLst/>
              <a:rect l="l" t="t" r="r" b="b"/>
              <a:pathLst>
                <a:path w="3187" h="3189" extrusionOk="0">
                  <a:moveTo>
                    <a:pt x="2379" y="379"/>
                  </a:moveTo>
                  <a:lnTo>
                    <a:pt x="2808" y="2379"/>
                  </a:lnTo>
                  <a:lnTo>
                    <a:pt x="808" y="2810"/>
                  </a:lnTo>
                  <a:lnTo>
                    <a:pt x="379" y="808"/>
                  </a:lnTo>
                  <a:lnTo>
                    <a:pt x="2379" y="379"/>
                  </a:lnTo>
                  <a:close/>
                  <a:moveTo>
                    <a:pt x="2623" y="1"/>
                  </a:moveTo>
                  <a:lnTo>
                    <a:pt x="1" y="565"/>
                  </a:lnTo>
                  <a:lnTo>
                    <a:pt x="564" y="3188"/>
                  </a:lnTo>
                  <a:lnTo>
                    <a:pt x="3186" y="2623"/>
                  </a:lnTo>
                  <a:lnTo>
                    <a:pt x="262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434;p35"/>
            <p:cNvSpPr/>
            <p:nvPr/>
          </p:nvSpPr>
          <p:spPr>
            <a:xfrm>
              <a:off x="1116225" y="2835450"/>
              <a:ext cx="79675" cy="79700"/>
            </a:xfrm>
            <a:custGeom>
              <a:avLst/>
              <a:gdLst/>
              <a:ahLst/>
              <a:cxnLst/>
              <a:rect l="l" t="t" r="r" b="b"/>
              <a:pathLst>
                <a:path w="3187" h="3188" extrusionOk="0">
                  <a:moveTo>
                    <a:pt x="2379" y="378"/>
                  </a:moveTo>
                  <a:lnTo>
                    <a:pt x="2810" y="2379"/>
                  </a:lnTo>
                  <a:lnTo>
                    <a:pt x="810" y="2809"/>
                  </a:lnTo>
                  <a:lnTo>
                    <a:pt x="379" y="809"/>
                  </a:lnTo>
                  <a:lnTo>
                    <a:pt x="2379" y="378"/>
                  </a:lnTo>
                  <a:close/>
                  <a:moveTo>
                    <a:pt x="2623" y="0"/>
                  </a:moveTo>
                  <a:lnTo>
                    <a:pt x="1" y="565"/>
                  </a:lnTo>
                  <a:lnTo>
                    <a:pt x="564" y="3187"/>
                  </a:lnTo>
                  <a:lnTo>
                    <a:pt x="3186" y="2624"/>
                  </a:lnTo>
                  <a:lnTo>
                    <a:pt x="262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435;p35"/>
            <p:cNvSpPr/>
            <p:nvPr/>
          </p:nvSpPr>
          <p:spPr>
            <a:xfrm>
              <a:off x="1177625" y="2741900"/>
              <a:ext cx="98575" cy="156500"/>
            </a:xfrm>
            <a:custGeom>
              <a:avLst/>
              <a:gdLst/>
              <a:ahLst/>
              <a:cxnLst/>
              <a:rect l="l" t="t" r="r" b="b"/>
              <a:pathLst>
                <a:path w="3943" h="6260" extrusionOk="0">
                  <a:moveTo>
                    <a:pt x="2478" y="379"/>
                  </a:moveTo>
                  <a:lnTo>
                    <a:pt x="3565" y="5431"/>
                  </a:lnTo>
                  <a:lnTo>
                    <a:pt x="1466" y="5881"/>
                  </a:lnTo>
                  <a:lnTo>
                    <a:pt x="379" y="830"/>
                  </a:lnTo>
                  <a:lnTo>
                    <a:pt x="2478" y="379"/>
                  </a:lnTo>
                  <a:close/>
                  <a:moveTo>
                    <a:pt x="2723" y="1"/>
                  </a:moveTo>
                  <a:lnTo>
                    <a:pt x="1" y="587"/>
                  </a:lnTo>
                  <a:lnTo>
                    <a:pt x="1221" y="6260"/>
                  </a:lnTo>
                  <a:lnTo>
                    <a:pt x="3943" y="5675"/>
                  </a:lnTo>
                  <a:lnTo>
                    <a:pt x="272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 name="Google Shape;436;p35"/>
          <p:cNvGrpSpPr/>
          <p:nvPr/>
        </p:nvGrpSpPr>
        <p:grpSpPr>
          <a:xfrm>
            <a:off x="-116845" y="4188201"/>
            <a:ext cx="817769" cy="952341"/>
            <a:chOff x="443025" y="893050"/>
            <a:chExt cx="445125" cy="504050"/>
          </a:xfrm>
        </p:grpSpPr>
        <p:sp>
          <p:nvSpPr>
            <p:cNvPr id="33" name="Google Shape;437;p35"/>
            <p:cNvSpPr/>
            <p:nvPr/>
          </p:nvSpPr>
          <p:spPr>
            <a:xfrm>
              <a:off x="476775" y="957400"/>
              <a:ext cx="409350" cy="439700"/>
            </a:xfrm>
            <a:custGeom>
              <a:avLst/>
              <a:gdLst/>
              <a:ahLst/>
              <a:cxnLst/>
              <a:rect l="l" t="t" r="r" b="b"/>
              <a:pathLst>
                <a:path w="16374" h="17588" extrusionOk="0">
                  <a:moveTo>
                    <a:pt x="3378" y="0"/>
                  </a:moveTo>
                  <a:lnTo>
                    <a:pt x="0" y="15639"/>
                  </a:lnTo>
                  <a:lnTo>
                    <a:pt x="8536" y="17484"/>
                  </a:lnTo>
                  <a:cubicBezTo>
                    <a:pt x="8860" y="17554"/>
                    <a:pt x="9184" y="17588"/>
                    <a:pt x="9504" y="17588"/>
                  </a:cubicBezTo>
                  <a:cubicBezTo>
                    <a:pt x="11605" y="17588"/>
                    <a:pt x="13496" y="16127"/>
                    <a:pt x="13958" y="13989"/>
                  </a:cubicBezTo>
                  <a:lnTo>
                    <a:pt x="16373" y="2808"/>
                  </a:lnTo>
                  <a:lnTo>
                    <a:pt x="337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438;p35"/>
            <p:cNvSpPr/>
            <p:nvPr/>
          </p:nvSpPr>
          <p:spPr>
            <a:xfrm>
              <a:off x="671800" y="1266075"/>
              <a:ext cx="146375" cy="105150"/>
            </a:xfrm>
            <a:custGeom>
              <a:avLst/>
              <a:gdLst/>
              <a:ahLst/>
              <a:cxnLst/>
              <a:rect l="l" t="t" r="r" b="b"/>
              <a:pathLst>
                <a:path w="5855" h="4206" extrusionOk="0">
                  <a:moveTo>
                    <a:pt x="1505" y="1"/>
                  </a:moveTo>
                  <a:lnTo>
                    <a:pt x="1497" y="134"/>
                  </a:lnTo>
                  <a:cubicBezTo>
                    <a:pt x="1425" y="1395"/>
                    <a:pt x="1010" y="2614"/>
                    <a:pt x="298" y="3659"/>
                  </a:cubicBezTo>
                  <a:lnTo>
                    <a:pt x="1" y="4094"/>
                  </a:lnTo>
                  <a:cubicBezTo>
                    <a:pt x="351" y="4169"/>
                    <a:pt x="701" y="4206"/>
                    <a:pt x="1045" y="4206"/>
                  </a:cubicBezTo>
                  <a:cubicBezTo>
                    <a:pt x="3314" y="4206"/>
                    <a:pt x="5356" y="2628"/>
                    <a:pt x="5855" y="319"/>
                  </a:cubicBezTo>
                  <a:lnTo>
                    <a:pt x="5855" y="319"/>
                  </a:lnTo>
                  <a:lnTo>
                    <a:pt x="5248" y="419"/>
                  </a:lnTo>
                  <a:cubicBezTo>
                    <a:pt x="4874" y="481"/>
                    <a:pt x="4498" y="511"/>
                    <a:pt x="4123" y="511"/>
                  </a:cubicBezTo>
                  <a:cubicBezTo>
                    <a:pt x="3628" y="511"/>
                    <a:pt x="3135" y="458"/>
                    <a:pt x="2651" y="354"/>
                  </a:cubicBezTo>
                  <a:cubicBezTo>
                    <a:pt x="2263" y="270"/>
                    <a:pt x="1878" y="152"/>
                    <a:pt x="15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439;p35"/>
            <p:cNvSpPr/>
            <p:nvPr/>
          </p:nvSpPr>
          <p:spPr>
            <a:xfrm>
              <a:off x="665650" y="1260700"/>
              <a:ext cx="157325" cy="114275"/>
            </a:xfrm>
            <a:custGeom>
              <a:avLst/>
              <a:gdLst/>
              <a:ahLst/>
              <a:cxnLst/>
              <a:rect l="l" t="t" r="r" b="b"/>
              <a:pathLst>
                <a:path w="6293" h="4571" extrusionOk="0">
                  <a:moveTo>
                    <a:pt x="1887" y="427"/>
                  </a:moveTo>
                  <a:cubicBezTo>
                    <a:pt x="2205" y="545"/>
                    <a:pt x="2534" y="642"/>
                    <a:pt x="2866" y="714"/>
                  </a:cubicBezTo>
                  <a:cubicBezTo>
                    <a:pt x="3364" y="821"/>
                    <a:pt x="3868" y="875"/>
                    <a:pt x="4371" y="875"/>
                  </a:cubicBezTo>
                  <a:cubicBezTo>
                    <a:pt x="4754" y="875"/>
                    <a:pt x="5136" y="843"/>
                    <a:pt x="5518" y="781"/>
                  </a:cubicBezTo>
                  <a:lnTo>
                    <a:pt x="5905" y="717"/>
                  </a:lnTo>
                  <a:lnTo>
                    <a:pt x="5905" y="717"/>
                  </a:lnTo>
                  <a:cubicBezTo>
                    <a:pt x="5346" y="2836"/>
                    <a:pt x="3418" y="4272"/>
                    <a:pt x="1287" y="4272"/>
                  </a:cubicBezTo>
                  <a:cubicBezTo>
                    <a:pt x="1026" y="4272"/>
                    <a:pt x="762" y="4250"/>
                    <a:pt x="496" y="4206"/>
                  </a:cubicBezTo>
                  <a:lnTo>
                    <a:pt x="667" y="3957"/>
                  </a:lnTo>
                  <a:cubicBezTo>
                    <a:pt x="1380" y="2910"/>
                    <a:pt x="1801" y="1691"/>
                    <a:pt x="1887" y="427"/>
                  </a:cubicBezTo>
                  <a:close/>
                  <a:moveTo>
                    <a:pt x="1615" y="0"/>
                  </a:moveTo>
                  <a:lnTo>
                    <a:pt x="1595" y="340"/>
                  </a:lnTo>
                  <a:cubicBezTo>
                    <a:pt x="1525" y="1575"/>
                    <a:pt x="1118" y="2767"/>
                    <a:pt x="422" y="3790"/>
                  </a:cubicBezTo>
                  <a:lnTo>
                    <a:pt x="0" y="4407"/>
                  </a:lnTo>
                  <a:lnTo>
                    <a:pt x="215" y="4454"/>
                  </a:lnTo>
                  <a:cubicBezTo>
                    <a:pt x="576" y="4531"/>
                    <a:pt x="937" y="4570"/>
                    <a:pt x="1296" y="4570"/>
                  </a:cubicBezTo>
                  <a:lnTo>
                    <a:pt x="1296" y="4569"/>
                  </a:lnTo>
                  <a:cubicBezTo>
                    <a:pt x="2260" y="4569"/>
                    <a:pt x="3205" y="4294"/>
                    <a:pt x="4035" y="3759"/>
                  </a:cubicBezTo>
                  <a:cubicBezTo>
                    <a:pt x="5174" y="3025"/>
                    <a:pt x="5960" y="1890"/>
                    <a:pt x="6246" y="566"/>
                  </a:cubicBezTo>
                  <a:lnTo>
                    <a:pt x="6292" y="353"/>
                  </a:lnTo>
                  <a:lnTo>
                    <a:pt x="5468" y="488"/>
                  </a:lnTo>
                  <a:cubicBezTo>
                    <a:pt x="5103" y="548"/>
                    <a:pt x="4736" y="578"/>
                    <a:pt x="4369" y="578"/>
                  </a:cubicBezTo>
                  <a:cubicBezTo>
                    <a:pt x="3887" y="578"/>
                    <a:pt x="3406" y="526"/>
                    <a:pt x="2929" y="424"/>
                  </a:cubicBezTo>
                  <a:cubicBezTo>
                    <a:pt x="2546" y="340"/>
                    <a:pt x="2168" y="225"/>
                    <a:pt x="1806" y="78"/>
                  </a:cubicBezTo>
                  <a:lnTo>
                    <a:pt x="161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440;p35"/>
            <p:cNvSpPr/>
            <p:nvPr/>
          </p:nvSpPr>
          <p:spPr>
            <a:xfrm>
              <a:off x="443025" y="893050"/>
              <a:ext cx="445125" cy="482150"/>
            </a:xfrm>
            <a:custGeom>
              <a:avLst/>
              <a:gdLst/>
              <a:ahLst/>
              <a:cxnLst/>
              <a:rect l="l" t="t" r="r" b="b"/>
              <a:pathLst>
                <a:path w="17805" h="19286" extrusionOk="0">
                  <a:moveTo>
                    <a:pt x="3960" y="377"/>
                  </a:moveTo>
                  <a:lnTo>
                    <a:pt x="4380" y="468"/>
                  </a:lnTo>
                  <a:cubicBezTo>
                    <a:pt x="4367" y="688"/>
                    <a:pt x="4424" y="906"/>
                    <a:pt x="4546" y="1096"/>
                  </a:cubicBezTo>
                  <a:cubicBezTo>
                    <a:pt x="4697" y="1329"/>
                    <a:pt x="4930" y="1490"/>
                    <a:pt x="5202" y="1550"/>
                  </a:cubicBezTo>
                  <a:cubicBezTo>
                    <a:pt x="5276" y="1566"/>
                    <a:pt x="5350" y="1574"/>
                    <a:pt x="5424" y="1574"/>
                  </a:cubicBezTo>
                  <a:cubicBezTo>
                    <a:pt x="5623" y="1574"/>
                    <a:pt x="5817" y="1517"/>
                    <a:pt x="5989" y="1407"/>
                  </a:cubicBezTo>
                  <a:cubicBezTo>
                    <a:pt x="6177" y="1286"/>
                    <a:pt x="6319" y="1109"/>
                    <a:pt x="6398" y="903"/>
                  </a:cubicBezTo>
                  <a:lnTo>
                    <a:pt x="7044" y="1043"/>
                  </a:lnTo>
                  <a:cubicBezTo>
                    <a:pt x="7013" y="1549"/>
                    <a:pt x="7355" y="2015"/>
                    <a:pt x="7865" y="2126"/>
                  </a:cubicBezTo>
                  <a:cubicBezTo>
                    <a:pt x="7939" y="2141"/>
                    <a:pt x="8013" y="2149"/>
                    <a:pt x="8086" y="2149"/>
                  </a:cubicBezTo>
                  <a:cubicBezTo>
                    <a:pt x="8285" y="2149"/>
                    <a:pt x="8480" y="2092"/>
                    <a:pt x="8651" y="1982"/>
                  </a:cubicBezTo>
                  <a:cubicBezTo>
                    <a:pt x="8839" y="1861"/>
                    <a:pt x="8981" y="1685"/>
                    <a:pt x="9061" y="1478"/>
                  </a:cubicBezTo>
                  <a:lnTo>
                    <a:pt x="9705" y="1617"/>
                  </a:lnTo>
                  <a:cubicBezTo>
                    <a:pt x="9691" y="1839"/>
                    <a:pt x="9748" y="2057"/>
                    <a:pt x="9871" y="2247"/>
                  </a:cubicBezTo>
                  <a:cubicBezTo>
                    <a:pt x="10022" y="2480"/>
                    <a:pt x="10255" y="2641"/>
                    <a:pt x="10527" y="2701"/>
                  </a:cubicBezTo>
                  <a:cubicBezTo>
                    <a:pt x="10601" y="2717"/>
                    <a:pt x="10675" y="2725"/>
                    <a:pt x="10749" y="2725"/>
                  </a:cubicBezTo>
                  <a:cubicBezTo>
                    <a:pt x="10948" y="2725"/>
                    <a:pt x="11142" y="2668"/>
                    <a:pt x="11313" y="2558"/>
                  </a:cubicBezTo>
                  <a:cubicBezTo>
                    <a:pt x="11502" y="2437"/>
                    <a:pt x="11644" y="2260"/>
                    <a:pt x="11723" y="2054"/>
                  </a:cubicBezTo>
                  <a:lnTo>
                    <a:pt x="12367" y="2193"/>
                  </a:lnTo>
                  <a:cubicBezTo>
                    <a:pt x="12354" y="2414"/>
                    <a:pt x="12411" y="2633"/>
                    <a:pt x="12533" y="2821"/>
                  </a:cubicBezTo>
                  <a:cubicBezTo>
                    <a:pt x="12684" y="3056"/>
                    <a:pt x="12917" y="3217"/>
                    <a:pt x="13189" y="3277"/>
                  </a:cubicBezTo>
                  <a:cubicBezTo>
                    <a:pt x="13263" y="3293"/>
                    <a:pt x="13337" y="3300"/>
                    <a:pt x="13411" y="3300"/>
                  </a:cubicBezTo>
                  <a:cubicBezTo>
                    <a:pt x="13609" y="3300"/>
                    <a:pt x="13804" y="3243"/>
                    <a:pt x="13976" y="3133"/>
                  </a:cubicBezTo>
                  <a:cubicBezTo>
                    <a:pt x="14164" y="3011"/>
                    <a:pt x="14306" y="2836"/>
                    <a:pt x="14385" y="2630"/>
                  </a:cubicBezTo>
                  <a:lnTo>
                    <a:pt x="15031" y="2769"/>
                  </a:lnTo>
                  <a:cubicBezTo>
                    <a:pt x="15000" y="3274"/>
                    <a:pt x="15342" y="3742"/>
                    <a:pt x="15852" y="3851"/>
                  </a:cubicBezTo>
                  <a:cubicBezTo>
                    <a:pt x="15926" y="3867"/>
                    <a:pt x="16000" y="3875"/>
                    <a:pt x="16073" y="3875"/>
                  </a:cubicBezTo>
                  <a:cubicBezTo>
                    <a:pt x="16502" y="3875"/>
                    <a:pt x="16893" y="3609"/>
                    <a:pt x="17048" y="3205"/>
                  </a:cubicBezTo>
                  <a:lnTo>
                    <a:pt x="17426" y="3287"/>
                  </a:lnTo>
                  <a:lnTo>
                    <a:pt x="14850" y="15207"/>
                  </a:lnTo>
                  <a:cubicBezTo>
                    <a:pt x="14369" y="17438"/>
                    <a:pt x="12388" y="18967"/>
                    <a:pt x="10192" y="18967"/>
                  </a:cubicBezTo>
                  <a:cubicBezTo>
                    <a:pt x="9860" y="18967"/>
                    <a:pt x="9522" y="18932"/>
                    <a:pt x="9185" y="18859"/>
                  </a:cubicBezTo>
                  <a:lnTo>
                    <a:pt x="378" y="16956"/>
                  </a:lnTo>
                  <a:lnTo>
                    <a:pt x="3960" y="377"/>
                  </a:lnTo>
                  <a:close/>
                  <a:moveTo>
                    <a:pt x="3716" y="0"/>
                  </a:moveTo>
                  <a:lnTo>
                    <a:pt x="0" y="17200"/>
                  </a:lnTo>
                  <a:lnTo>
                    <a:pt x="9117" y="19170"/>
                  </a:lnTo>
                  <a:cubicBezTo>
                    <a:pt x="9479" y="19248"/>
                    <a:pt x="9838" y="19285"/>
                    <a:pt x="10192" y="19285"/>
                  </a:cubicBezTo>
                  <a:lnTo>
                    <a:pt x="10194" y="19285"/>
                  </a:lnTo>
                  <a:cubicBezTo>
                    <a:pt x="12535" y="19285"/>
                    <a:pt x="14648" y="17654"/>
                    <a:pt x="15163" y="15275"/>
                  </a:cubicBezTo>
                  <a:lnTo>
                    <a:pt x="17804" y="3042"/>
                  </a:lnTo>
                  <a:lnTo>
                    <a:pt x="16816" y="2828"/>
                  </a:lnTo>
                  <a:lnTo>
                    <a:pt x="16782" y="2984"/>
                  </a:lnTo>
                  <a:cubicBezTo>
                    <a:pt x="16709" y="3324"/>
                    <a:pt x="16407" y="3556"/>
                    <a:pt x="16073" y="3556"/>
                  </a:cubicBezTo>
                  <a:cubicBezTo>
                    <a:pt x="16023" y="3556"/>
                    <a:pt x="15972" y="3551"/>
                    <a:pt x="15921" y="3540"/>
                  </a:cubicBezTo>
                  <a:cubicBezTo>
                    <a:pt x="15529" y="3456"/>
                    <a:pt x="15279" y="3069"/>
                    <a:pt x="15364" y="2677"/>
                  </a:cubicBezTo>
                  <a:lnTo>
                    <a:pt x="15397" y="2522"/>
                  </a:lnTo>
                  <a:lnTo>
                    <a:pt x="14154" y="2253"/>
                  </a:lnTo>
                  <a:lnTo>
                    <a:pt x="14119" y="2410"/>
                  </a:lnTo>
                  <a:cubicBezTo>
                    <a:pt x="14079" y="2598"/>
                    <a:pt x="13967" y="2761"/>
                    <a:pt x="13804" y="2866"/>
                  </a:cubicBezTo>
                  <a:cubicBezTo>
                    <a:pt x="13685" y="2942"/>
                    <a:pt x="13551" y="2981"/>
                    <a:pt x="13413" y="2981"/>
                  </a:cubicBezTo>
                  <a:cubicBezTo>
                    <a:pt x="13361" y="2981"/>
                    <a:pt x="13309" y="2976"/>
                    <a:pt x="13257" y="2964"/>
                  </a:cubicBezTo>
                  <a:cubicBezTo>
                    <a:pt x="13068" y="2924"/>
                    <a:pt x="12905" y="2812"/>
                    <a:pt x="12801" y="2649"/>
                  </a:cubicBezTo>
                  <a:cubicBezTo>
                    <a:pt x="12696" y="2486"/>
                    <a:pt x="12660" y="2292"/>
                    <a:pt x="12702" y="2103"/>
                  </a:cubicBezTo>
                  <a:lnTo>
                    <a:pt x="12735" y="1948"/>
                  </a:lnTo>
                  <a:lnTo>
                    <a:pt x="11491" y="1679"/>
                  </a:lnTo>
                  <a:lnTo>
                    <a:pt x="11457" y="1834"/>
                  </a:lnTo>
                  <a:cubicBezTo>
                    <a:pt x="11417" y="2024"/>
                    <a:pt x="11304" y="2186"/>
                    <a:pt x="11141" y="2290"/>
                  </a:cubicBezTo>
                  <a:cubicBezTo>
                    <a:pt x="11022" y="2367"/>
                    <a:pt x="10886" y="2407"/>
                    <a:pt x="10747" y="2407"/>
                  </a:cubicBezTo>
                  <a:cubicBezTo>
                    <a:pt x="10697" y="2407"/>
                    <a:pt x="10645" y="2401"/>
                    <a:pt x="10594" y="2390"/>
                  </a:cubicBezTo>
                  <a:cubicBezTo>
                    <a:pt x="10204" y="2305"/>
                    <a:pt x="9955" y="1918"/>
                    <a:pt x="10040" y="1528"/>
                  </a:cubicBezTo>
                  <a:lnTo>
                    <a:pt x="10073" y="1372"/>
                  </a:lnTo>
                  <a:lnTo>
                    <a:pt x="8829" y="1103"/>
                  </a:lnTo>
                  <a:lnTo>
                    <a:pt x="8795" y="1259"/>
                  </a:lnTo>
                  <a:cubicBezTo>
                    <a:pt x="8754" y="1449"/>
                    <a:pt x="8642" y="1610"/>
                    <a:pt x="8479" y="1715"/>
                  </a:cubicBezTo>
                  <a:cubicBezTo>
                    <a:pt x="8360" y="1792"/>
                    <a:pt x="8225" y="1831"/>
                    <a:pt x="8087" y="1831"/>
                  </a:cubicBezTo>
                  <a:cubicBezTo>
                    <a:pt x="8035" y="1831"/>
                    <a:pt x="7984" y="1826"/>
                    <a:pt x="7932" y="1815"/>
                  </a:cubicBezTo>
                  <a:cubicBezTo>
                    <a:pt x="7542" y="1731"/>
                    <a:pt x="7292" y="1344"/>
                    <a:pt x="7376" y="952"/>
                  </a:cubicBezTo>
                  <a:lnTo>
                    <a:pt x="7410" y="797"/>
                  </a:lnTo>
                  <a:lnTo>
                    <a:pt x="6165" y="529"/>
                  </a:lnTo>
                  <a:lnTo>
                    <a:pt x="6132" y="685"/>
                  </a:lnTo>
                  <a:cubicBezTo>
                    <a:pt x="6092" y="873"/>
                    <a:pt x="5978" y="1036"/>
                    <a:pt x="5817" y="1141"/>
                  </a:cubicBezTo>
                  <a:cubicBezTo>
                    <a:pt x="5698" y="1217"/>
                    <a:pt x="5563" y="1256"/>
                    <a:pt x="5426" y="1256"/>
                  </a:cubicBezTo>
                  <a:cubicBezTo>
                    <a:pt x="5374" y="1256"/>
                    <a:pt x="5322" y="1251"/>
                    <a:pt x="5270" y="1239"/>
                  </a:cubicBezTo>
                  <a:cubicBezTo>
                    <a:pt x="5080" y="1199"/>
                    <a:pt x="4918" y="1087"/>
                    <a:pt x="4814" y="924"/>
                  </a:cubicBezTo>
                  <a:cubicBezTo>
                    <a:pt x="4709" y="761"/>
                    <a:pt x="4673" y="567"/>
                    <a:pt x="4714" y="378"/>
                  </a:cubicBezTo>
                  <a:lnTo>
                    <a:pt x="4748" y="223"/>
                  </a:lnTo>
                  <a:lnTo>
                    <a:pt x="371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441;p35"/>
            <p:cNvSpPr/>
            <p:nvPr/>
          </p:nvSpPr>
          <p:spPr>
            <a:xfrm>
              <a:off x="592800" y="1047200"/>
              <a:ext cx="184450" cy="47300"/>
            </a:xfrm>
            <a:custGeom>
              <a:avLst/>
              <a:gdLst/>
              <a:ahLst/>
              <a:cxnLst/>
              <a:rect l="l" t="t" r="r" b="b"/>
              <a:pathLst>
                <a:path w="7378" h="1892" extrusionOk="0">
                  <a:moveTo>
                    <a:pt x="66" y="0"/>
                  </a:moveTo>
                  <a:lnTo>
                    <a:pt x="1" y="311"/>
                  </a:lnTo>
                  <a:lnTo>
                    <a:pt x="7311" y="1891"/>
                  </a:lnTo>
                  <a:lnTo>
                    <a:pt x="7378" y="1580"/>
                  </a:lnTo>
                  <a:lnTo>
                    <a:pt x="6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442;p35"/>
            <p:cNvSpPr/>
            <p:nvPr/>
          </p:nvSpPr>
          <p:spPr>
            <a:xfrm>
              <a:off x="583300" y="1091175"/>
              <a:ext cx="184500" cy="47275"/>
            </a:xfrm>
            <a:custGeom>
              <a:avLst/>
              <a:gdLst/>
              <a:ahLst/>
              <a:cxnLst/>
              <a:rect l="l" t="t" r="r" b="b"/>
              <a:pathLst>
                <a:path w="7380" h="1891" extrusionOk="0">
                  <a:moveTo>
                    <a:pt x="68" y="1"/>
                  </a:moveTo>
                  <a:lnTo>
                    <a:pt x="1" y="312"/>
                  </a:lnTo>
                  <a:lnTo>
                    <a:pt x="7312" y="1890"/>
                  </a:lnTo>
                  <a:lnTo>
                    <a:pt x="7380" y="1579"/>
                  </a:lnTo>
                  <a:lnTo>
                    <a:pt x="6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443;p35"/>
            <p:cNvSpPr/>
            <p:nvPr/>
          </p:nvSpPr>
          <p:spPr>
            <a:xfrm>
              <a:off x="573825" y="1135125"/>
              <a:ext cx="184475" cy="47275"/>
            </a:xfrm>
            <a:custGeom>
              <a:avLst/>
              <a:gdLst/>
              <a:ahLst/>
              <a:cxnLst/>
              <a:rect l="l" t="t" r="r" b="b"/>
              <a:pathLst>
                <a:path w="7379" h="1891" extrusionOk="0">
                  <a:moveTo>
                    <a:pt x="68" y="1"/>
                  </a:moveTo>
                  <a:lnTo>
                    <a:pt x="0" y="312"/>
                  </a:lnTo>
                  <a:lnTo>
                    <a:pt x="7312" y="1890"/>
                  </a:lnTo>
                  <a:lnTo>
                    <a:pt x="7379" y="1579"/>
                  </a:lnTo>
                  <a:lnTo>
                    <a:pt x="6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44;p35"/>
            <p:cNvSpPr/>
            <p:nvPr/>
          </p:nvSpPr>
          <p:spPr>
            <a:xfrm>
              <a:off x="564325" y="1179075"/>
              <a:ext cx="125225" cy="34475"/>
            </a:xfrm>
            <a:custGeom>
              <a:avLst/>
              <a:gdLst/>
              <a:ahLst/>
              <a:cxnLst/>
              <a:rect l="l" t="t" r="r" b="b"/>
              <a:pathLst>
                <a:path w="5009" h="1379" extrusionOk="0">
                  <a:moveTo>
                    <a:pt x="68" y="1"/>
                  </a:moveTo>
                  <a:lnTo>
                    <a:pt x="1" y="312"/>
                  </a:lnTo>
                  <a:lnTo>
                    <a:pt x="4941" y="1379"/>
                  </a:lnTo>
                  <a:lnTo>
                    <a:pt x="5008" y="1068"/>
                  </a:lnTo>
                  <a:lnTo>
                    <a:pt x="6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 name="Rectangle 40"/>
          <p:cNvSpPr/>
          <p:nvPr/>
        </p:nvSpPr>
        <p:spPr>
          <a:xfrm>
            <a:off x="5406168" y="1710997"/>
            <a:ext cx="1580050" cy="4001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Trả</a:t>
            </a:r>
            <a:r>
              <a:rPr kumimoji="0" lang="en-US" sz="2000" b="1" i="1" u="sng" strike="noStrike" kern="1200" cap="none" spc="0" normalizeH="0" noProof="0" smtClean="0">
                <a:ln>
                  <a:noFill/>
                </a:ln>
                <a:solidFill>
                  <a:srgbClr val="C00000"/>
                </a:solidFill>
                <a:effectLst/>
                <a:uLnTx/>
                <a:uFillTx/>
                <a:latin typeface="Arial" panose="020B0604020202020204" pitchFamily="34" charset="0"/>
                <a:ea typeface="+mn-ea"/>
                <a:cs typeface="Arial"/>
                <a:sym typeface="Arial"/>
              </a:rPr>
              <a:t> lời:</a:t>
            </a:r>
            <a:endParaRPr kumimoji="0" lang="en-US" sz="2000" b="1" i="1" u="sng" strike="noStrike" kern="1200" cap="none" spc="0" normalizeH="0" baseline="0" noProof="0" dirty="0">
              <a:ln>
                <a:noFill/>
              </a:ln>
              <a:solidFill>
                <a:srgbClr val="C00000"/>
              </a:solidFill>
              <a:effectLst/>
              <a:uLnTx/>
              <a:uFillTx/>
              <a:latin typeface="Calibri"/>
              <a:ea typeface="+mn-ea"/>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barn(inVertical)">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41"/>
                                        </p:tgtEl>
                                        <p:attrNameLst>
                                          <p:attrName>style.visibility</p:attrName>
                                        </p:attrNameLst>
                                      </p:cBhvr>
                                      <p:to>
                                        <p:strVal val="visible"/>
                                      </p:to>
                                    </p:set>
                                    <p:animEffect transition="in" filter="randombar(horizontal)">
                                      <p:cBhvr>
                                        <p:cTn id="21" dur="500"/>
                                        <p:tgtEl>
                                          <p:spTgt spid="41"/>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randombar(horizontal)">
                                      <p:cBhvr>
                                        <p:cTn id="26" dur="500"/>
                                        <p:tgtEl>
                                          <p:spTgt spid="7"/>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randombar(horizontal)">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7" grpId="0"/>
      <p:bldP spid="8" grpId="0"/>
      <p:bldP spid="4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11" name="Google Shape;2829;p39"/>
          <p:cNvSpPr/>
          <p:nvPr/>
        </p:nvSpPr>
        <p:spPr>
          <a:xfrm>
            <a:off x="618628" y="434206"/>
            <a:ext cx="936277" cy="691685"/>
          </a:xfrm>
          <a:prstGeom prst="roundRect">
            <a:avLst>
              <a:gd name="adj" fmla="val 50000"/>
            </a:avLst>
          </a:prstGeom>
          <a:solidFill>
            <a:srgbClr val="FFDF79"/>
          </a:solidFill>
          <a:ln w="9525" cap="flat" cmpd="sng">
            <a:solidFill>
              <a:srgbClr val="4657B0"/>
            </a:solidFill>
            <a:prstDash val="solid"/>
            <a:round/>
            <a:headEnd type="none" w="sm" len="sm"/>
            <a:tailEnd type="none" w="sm" len="sm"/>
          </a:ln>
          <a:effectLst>
            <a:outerShdw dist="38100" dir="2940000" algn="bl" rotWithShape="0">
              <a:srgbClr val="4657B0"/>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smtClean="0">
                <a:ln>
                  <a:noFill/>
                </a:ln>
                <a:solidFill>
                  <a:srgbClr val="363636"/>
                </a:solidFill>
                <a:effectLst/>
                <a:uLnTx/>
                <a:uFillTx/>
                <a:latin typeface="Arial"/>
                <a:ea typeface="Bad Script"/>
                <a:cs typeface="Bad Script"/>
                <a:sym typeface="Bad Script"/>
              </a:rPr>
              <a:t>H</a:t>
            </a:r>
            <a:r>
              <a:rPr kumimoji="0" lang="en" sz="2000" b="1" i="0" u="none" strike="noStrike" kern="0" cap="none" spc="0" normalizeH="0" baseline="0" noProof="0" smtClean="0">
                <a:ln>
                  <a:noFill/>
                </a:ln>
                <a:solidFill>
                  <a:srgbClr val="363636"/>
                </a:solidFill>
                <a:effectLst/>
                <a:uLnTx/>
                <a:uFillTx/>
                <a:latin typeface="Arial"/>
                <a:ea typeface="Bad Script"/>
                <a:cs typeface="Bad Script"/>
                <a:sym typeface="Bad Script"/>
              </a:rPr>
              <a:t>Đ2</a:t>
            </a:r>
            <a:endParaRPr kumimoji="0" sz="2000" b="1" i="0" u="none" strike="noStrike" kern="0" cap="none" spc="0" normalizeH="0" baseline="0" noProof="0">
              <a:ln>
                <a:noFill/>
              </a:ln>
              <a:solidFill>
                <a:srgbClr val="363636"/>
              </a:solidFill>
              <a:effectLst/>
              <a:uLnTx/>
              <a:uFillTx/>
              <a:latin typeface="Arial"/>
              <a:ea typeface="Bad Script"/>
              <a:cs typeface="Bad Script"/>
              <a:sym typeface="Bad Script"/>
            </a:endParaRPr>
          </a:p>
        </p:txBody>
      </p:sp>
      <p:grpSp>
        <p:nvGrpSpPr>
          <p:cNvPr id="6" name="Group 5"/>
          <p:cNvGrpSpPr/>
          <p:nvPr/>
        </p:nvGrpSpPr>
        <p:grpSpPr>
          <a:xfrm>
            <a:off x="1762541" y="238354"/>
            <a:ext cx="6677371" cy="1083388"/>
            <a:chOff x="1332773" y="226801"/>
            <a:chExt cx="6677371" cy="1083388"/>
          </a:xfrm>
        </p:grpSpPr>
        <p:sp>
          <p:nvSpPr>
            <p:cNvPr id="12" name="TextBox 11"/>
            <p:cNvSpPr txBox="1"/>
            <p:nvPr/>
          </p:nvSpPr>
          <p:spPr>
            <a:xfrm>
              <a:off x="1332773" y="226801"/>
              <a:ext cx="6677371" cy="1015663"/>
            </a:xfrm>
            <a:prstGeom prst="rect">
              <a:avLst/>
            </a:prstGeom>
            <a:noFill/>
          </p:spPr>
          <p:txBody>
            <a:bodyPr wrap="square" rtlCol="0">
              <a:spAutoFit/>
            </a:bodyPr>
            <a:lstStyle/>
            <a:p>
              <a:pPr lvl="0" algn="just" defTabSz="457200">
                <a:lnSpc>
                  <a:spcPct val="150000"/>
                </a:lnSpc>
                <a:buClrTx/>
              </a:pPr>
              <a:r>
                <a:rPr lang="vi-VN" sz="2000" kern="1200">
                  <a:latin typeface="Arial" panose="020B0604020202020204" pitchFamily="34" charset="0"/>
                  <a:ea typeface="+mn-ea"/>
                  <a:cs typeface="Arial" panose="020B0604020202020204" pitchFamily="34" charset="0"/>
                </a:rPr>
                <a:t>Dùng thước thẳng, đo độ dài hai đoạn thẳng AB và CD (đơn vị: cm) rồi dùng kết quả vừa đo để tính tỉ số </a:t>
              </a:r>
            </a:p>
          </p:txBody>
        </p:sp>
        <mc:AlternateContent xmlns:mc="http://schemas.openxmlformats.org/markup-compatibility/2006" xmlns:a14="http://schemas.microsoft.com/office/drawing/2010/main">
          <mc:Choice Requires="a14">
            <p:sp>
              <p:nvSpPr>
                <p:cNvPr id="5" name="Rectangle 4"/>
                <p:cNvSpPr/>
                <p:nvPr/>
              </p:nvSpPr>
              <p:spPr>
                <a:xfrm>
                  <a:off x="6910936" y="639621"/>
                  <a:ext cx="688586" cy="67056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f>
                          <m:fPr>
                            <m:ctrlP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fPr>
                          <m:num>
                            <m:r>
                              <m:rPr>
                                <m:sty m:val="p"/>
                              </m:rPr>
                              <a:rPr kumimoji="0" lang="en-US" sz="2000" b="0" i="0" u="none" strike="noStrike" kern="0" cap="none" spc="0" normalizeH="0" baseline="0" noProof="0">
                                <a:ln>
                                  <a:noFill/>
                                </a:ln>
                                <a:solidFill>
                                  <a:srgbClr val="000000"/>
                                </a:solidFill>
                                <a:effectLst/>
                                <a:uLnTx/>
                                <a:uFillTx/>
                                <a:latin typeface="Cambria Math" panose="02040503050406030204" pitchFamily="18" charset="0"/>
                                <a:sym typeface="Arial"/>
                              </a:rPr>
                              <m:t>AB</m:t>
                            </m:r>
                          </m:num>
                          <m:den>
                            <m:r>
                              <m:rPr>
                                <m:sty m:val="p"/>
                              </m:rPr>
                              <a:rPr kumimoji="0" lang="en-US" sz="2000" b="0" i="0" u="none" strike="noStrike" kern="0" cap="none" spc="0" normalizeH="0" baseline="0" noProof="0">
                                <a:ln>
                                  <a:noFill/>
                                </a:ln>
                                <a:solidFill>
                                  <a:srgbClr val="000000"/>
                                </a:solidFill>
                                <a:effectLst/>
                                <a:uLnTx/>
                                <a:uFillTx/>
                                <a:latin typeface="Cambria Math" panose="02040503050406030204" pitchFamily="18" charset="0"/>
                                <a:sym typeface="Arial"/>
                              </a:rPr>
                              <m:t>CD</m:t>
                            </m:r>
                          </m:den>
                        </m:f>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oMath>
                    </m:oMathPara>
                  </a14:m>
                  <a:endParaRPr kumimoji="0" lang="en-US" sz="2000" b="0" i="0" u="none" strike="noStrike" kern="0" cap="none" spc="0" normalizeH="0" baseline="0" noProof="0">
                    <a:ln>
                      <a:noFill/>
                    </a:ln>
                    <a:solidFill>
                      <a:srgbClr val="000000"/>
                    </a:solidFill>
                    <a:effectLst/>
                    <a:uLnTx/>
                    <a:uFillTx/>
                    <a:latin typeface="Arial"/>
                    <a:cs typeface="Arial"/>
                    <a:sym typeface="Arial"/>
                  </a:endParaRPr>
                </a:p>
              </p:txBody>
            </p:sp>
          </mc:Choice>
          <mc:Fallback xmlns="">
            <p:sp>
              <p:nvSpPr>
                <p:cNvPr id="5" name="Rectangle 4"/>
                <p:cNvSpPr>
                  <a:spLocks noRot="1" noChangeAspect="1" noMove="1" noResize="1" noEditPoints="1" noAdjustHandles="1" noChangeArrowheads="1" noChangeShapeType="1" noTextEdit="1"/>
                </p:cNvSpPr>
                <p:nvPr/>
              </p:nvSpPr>
              <p:spPr>
                <a:xfrm>
                  <a:off x="6910936" y="639621"/>
                  <a:ext cx="688586" cy="670568"/>
                </a:xfrm>
                <a:prstGeom prst="rect">
                  <a:avLst/>
                </a:prstGeom>
                <a:blipFill>
                  <a:blip r:embed="rId3"/>
                  <a:stretch>
                    <a:fillRect/>
                  </a:stretch>
                </a:blipFill>
              </p:spPr>
              <p:txBody>
                <a:bodyPr/>
                <a:lstStyle/>
                <a:p>
                  <a:r>
                    <a:rPr lang="en-US">
                      <a:noFill/>
                    </a:rPr>
                    <a:t> </a:t>
                  </a:r>
                </a:p>
              </p:txBody>
            </p:sp>
          </mc:Fallback>
        </mc:AlternateContent>
      </p:grpSp>
      <p:sp>
        <p:nvSpPr>
          <p:cNvPr id="7" name="Rectangle 6"/>
          <p:cNvSpPr/>
          <p:nvPr/>
        </p:nvSpPr>
        <p:spPr>
          <a:xfrm>
            <a:off x="5981034" y="2185102"/>
            <a:ext cx="4572000" cy="1138197"/>
          </a:xfrm>
          <a:prstGeom prst="rect">
            <a:avLst/>
          </a:prstGeom>
        </p:spPr>
        <p:txBody>
          <a:bodyPr>
            <a:spAutoFit/>
          </a:bodyPr>
          <a:lstStyle/>
          <a:p>
            <a:pPr lvl="0" algn="just">
              <a:lnSpc>
                <a:spcPct val="150000"/>
              </a:lnSpc>
              <a:spcBef>
                <a:spcPts val="600"/>
              </a:spcBef>
              <a:spcAft>
                <a:spcPts val="800"/>
              </a:spcAft>
            </a:pPr>
            <a:r>
              <a:rPr lang="de-DE" sz="2000">
                <a:ea typeface="Arial" panose="020B0604020202020204" pitchFamily="34" charset="0"/>
                <a:cs typeface="Times New Roman" panose="02020603050405020304" pitchFamily="18" charset="0"/>
              </a:rPr>
              <a:t>AB = 3 cm</a:t>
            </a:r>
          </a:p>
          <a:p>
            <a:pPr lvl="0" algn="just">
              <a:lnSpc>
                <a:spcPct val="150000"/>
              </a:lnSpc>
              <a:spcBef>
                <a:spcPts val="600"/>
              </a:spcBef>
              <a:spcAft>
                <a:spcPts val="800"/>
              </a:spcAft>
            </a:pPr>
            <a:r>
              <a:rPr lang="de-DE" sz="2000">
                <a:ea typeface="Arial" panose="020B0604020202020204" pitchFamily="34" charset="0"/>
                <a:cs typeface="Times New Roman" panose="02020603050405020304" pitchFamily="18" charset="0"/>
              </a:rPr>
              <a:t>CD = 9 </a:t>
            </a:r>
            <a:r>
              <a:rPr lang="de-DE" sz="2000" smtClean="0">
                <a:ea typeface="Arial" panose="020B0604020202020204" pitchFamily="34" charset="0"/>
                <a:cs typeface="Times New Roman" panose="02020603050405020304" pitchFamily="18" charset="0"/>
              </a:rPr>
              <a:t>cm</a:t>
            </a:r>
            <a:endParaRPr lang="de-DE" sz="2000">
              <a:ea typeface="Arial" panose="020B0604020202020204" pitchFamily="34" charset="0"/>
              <a:cs typeface="Times New Roman" panose="02020603050405020304" pitchFamily="18" charset="0"/>
            </a:endParaRPr>
          </a:p>
        </p:txBody>
      </p:sp>
      <p:pic>
        <p:nvPicPr>
          <p:cNvPr id="17" name="Picture 16"/>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637742" y="1828313"/>
            <a:ext cx="4513904" cy="2032121"/>
          </a:xfrm>
          <a:prstGeom prst="rect">
            <a:avLst/>
          </a:prstGeom>
        </p:spPr>
      </p:pic>
      <mc:AlternateContent xmlns:mc="http://schemas.openxmlformats.org/markup-compatibility/2006" xmlns:a14="http://schemas.microsoft.com/office/drawing/2010/main">
        <mc:Choice Requires="a14">
          <p:sp>
            <p:nvSpPr>
              <p:cNvPr id="8" name="Rectangle 7"/>
              <p:cNvSpPr/>
              <p:nvPr/>
            </p:nvSpPr>
            <p:spPr>
              <a:xfrm>
                <a:off x="5981034" y="3393197"/>
                <a:ext cx="1527598" cy="1062278"/>
              </a:xfrm>
              <a:prstGeom prst="rect">
                <a:avLst/>
              </a:prstGeom>
            </p:spPr>
            <p:txBody>
              <a:bodyPr wrap="none">
                <a:spAutoFit/>
              </a:bodyPr>
              <a:lstStyle/>
              <a:p>
                <a:pPr marL="0" marR="0" lvl="0" indent="0" algn="just" defTabSz="914400" rtl="0" eaLnBrk="1" fontAlgn="auto" latinLnBrk="0" hangingPunct="1">
                  <a:lnSpc>
                    <a:spcPct val="150000"/>
                  </a:lnSpc>
                  <a:spcBef>
                    <a:spcPts val="600"/>
                  </a:spcBef>
                  <a:spcAft>
                    <a:spcPts val="80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f>
                        <m:fPr>
                          <m:ctrlP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ctrlPr>
                        </m:fPr>
                        <m:num>
                          <m:r>
                            <m:rPr>
                              <m:sty m:val="p"/>
                            </m:rPr>
                            <a:rPr kumimoji="0" lang="en-US" sz="2000" b="0" i="0"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AB</m:t>
                          </m:r>
                        </m:num>
                        <m:den>
                          <m:r>
                            <m:rPr>
                              <m:sty m:val="p"/>
                            </m:rPr>
                            <a:rPr kumimoji="0" lang="en-US" sz="2000" b="0" i="0"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CD</m:t>
                          </m:r>
                        </m:den>
                      </m:f>
                      <m:r>
                        <a:rPr kumimoji="0" lang="en-US" sz="2000" b="0" i="0"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m:t>
                      </m:r>
                      <m:f>
                        <m:fPr>
                          <m:ctrlPr>
                            <a:rPr kumimoji="0" lang="en-US" sz="20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ctrlPr>
                        </m:fPr>
                        <m:num>
                          <m:r>
                            <a:rPr kumimoji="0" lang="en-US" sz="2000" b="0" i="0" u="none" strike="noStrike" kern="0" cap="none" spc="0" normalizeH="0" baseline="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3</m:t>
                          </m:r>
                        </m:num>
                        <m:den>
                          <m:r>
                            <a:rPr kumimoji="0" lang="en-US" sz="2000" b="0" i="0" u="none" strike="noStrike" kern="0" cap="none" spc="0" normalizeH="0" baseline="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9</m:t>
                          </m:r>
                        </m:den>
                      </m:f>
                      <m:r>
                        <a:rPr kumimoji="0" lang="en-US" sz="2000" b="0" i="0"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m:t>
                      </m:r>
                      <m:f>
                        <m:fPr>
                          <m:ctrlPr>
                            <a:rPr kumimoji="0" lang="en-US" sz="20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ctrlPr>
                        </m:fPr>
                        <m:num>
                          <m:r>
                            <a:rPr kumimoji="0" lang="en-US" sz="2000" b="0" i="0"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1</m:t>
                          </m:r>
                        </m:num>
                        <m:den>
                          <m:r>
                            <a:rPr kumimoji="0" lang="en-US" sz="2000" b="0" i="0"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3</m:t>
                          </m:r>
                        </m:den>
                      </m:f>
                    </m:oMath>
                  </m:oMathPara>
                </a14:m>
                <a:endParaRPr kumimoji="0" lang="en-US" sz="2000" b="0" i="0" u="none" strike="noStrike" kern="0" cap="none" spc="0" normalizeH="0" baseline="0" noProof="0">
                  <a:ln>
                    <a:noFill/>
                  </a:ln>
                  <a:solidFill>
                    <a:srgbClr val="000000"/>
                  </a:solidFill>
                  <a:effectLst/>
                  <a:uLnTx/>
                  <a:uFillTx/>
                  <a:latin typeface="Arial"/>
                  <a:ea typeface="Arial" panose="020B0604020202020204" pitchFamily="34" charset="0"/>
                  <a:cs typeface="Times New Roman" panose="02020603050405020304" pitchFamily="18" charset="0"/>
                  <a:sym typeface="Arial"/>
                </a:endParaRPr>
              </a:p>
            </p:txBody>
          </p:sp>
        </mc:Choice>
        <mc:Fallback xmlns="">
          <p:sp>
            <p:nvSpPr>
              <p:cNvPr id="8" name="Rectangle 7"/>
              <p:cNvSpPr>
                <a:spLocks noRot="1" noChangeAspect="1" noMove="1" noResize="1" noEditPoints="1" noAdjustHandles="1" noChangeArrowheads="1" noChangeShapeType="1" noTextEdit="1"/>
              </p:cNvSpPr>
              <p:nvPr/>
            </p:nvSpPr>
            <p:spPr>
              <a:xfrm>
                <a:off x="5981034" y="3393197"/>
                <a:ext cx="1527598" cy="1062278"/>
              </a:xfrm>
              <a:prstGeom prst="rect">
                <a:avLst/>
              </a:prstGeom>
              <a:blipFill>
                <a:blip r:embed="rId6"/>
                <a:stretch>
                  <a:fillRect/>
                </a:stretch>
              </a:blipFill>
            </p:spPr>
            <p:txBody>
              <a:bodyPr/>
              <a:lstStyle/>
              <a:p>
                <a:r>
                  <a:rPr lang="en-US">
                    <a:noFill/>
                  </a:rPr>
                  <a:t> </a:t>
                </a:r>
              </a:p>
            </p:txBody>
          </p:sp>
        </mc:Fallback>
      </mc:AlternateContent>
      <p:pic>
        <p:nvPicPr>
          <p:cNvPr id="2" name="Picture 1"/>
          <p:cNvPicPr>
            <a:picLocks noChangeAspect="1"/>
          </p:cNvPicPr>
          <p:nvPr/>
        </p:nvPicPr>
        <p:blipFill>
          <a:blip r:embed="rId7"/>
          <a:stretch>
            <a:fillRect/>
          </a:stretch>
        </p:blipFill>
        <p:spPr>
          <a:xfrm>
            <a:off x="146305" y="4562856"/>
            <a:ext cx="2043956" cy="434340"/>
          </a:xfrm>
          <a:prstGeom prst="rect">
            <a:avLst/>
          </a:prstGeom>
        </p:spPr>
      </p:pic>
      <p:pic>
        <p:nvPicPr>
          <p:cNvPr id="3" name="Picture 2"/>
          <p:cNvPicPr>
            <a:picLocks noChangeAspect="1"/>
          </p:cNvPicPr>
          <p:nvPr/>
        </p:nvPicPr>
        <p:blipFill>
          <a:blip r:embed="rId8"/>
          <a:stretch>
            <a:fillRect/>
          </a:stretch>
        </p:blipFill>
        <p:spPr>
          <a:xfrm rot="20079854">
            <a:off x="8598775" y="1393413"/>
            <a:ext cx="968853" cy="946958"/>
          </a:xfrm>
          <a:prstGeom prst="rect">
            <a:avLst/>
          </a:prstGeom>
        </p:spPr>
      </p:pic>
      <p:sp>
        <p:nvSpPr>
          <p:cNvPr id="41" name="Rectangle 40"/>
          <p:cNvSpPr/>
          <p:nvPr/>
        </p:nvSpPr>
        <p:spPr>
          <a:xfrm>
            <a:off x="5954808" y="1657693"/>
            <a:ext cx="1580050" cy="4001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Trả</a:t>
            </a:r>
            <a:r>
              <a:rPr kumimoji="0" lang="en-US" sz="2000" b="1" i="1" u="sng" strike="noStrike" kern="1200" cap="none" spc="0" normalizeH="0" noProof="0" smtClean="0">
                <a:ln>
                  <a:noFill/>
                </a:ln>
                <a:solidFill>
                  <a:srgbClr val="C00000"/>
                </a:solidFill>
                <a:effectLst/>
                <a:uLnTx/>
                <a:uFillTx/>
                <a:latin typeface="Arial" panose="020B0604020202020204" pitchFamily="34" charset="0"/>
                <a:ea typeface="+mn-ea"/>
                <a:cs typeface="Arial"/>
                <a:sym typeface="Arial"/>
              </a:rPr>
              <a:t> lời:</a:t>
            </a:r>
            <a:endParaRPr kumimoji="0" lang="en-US" sz="2000" b="1" i="1" u="sng" strike="noStrike" kern="1200" cap="none" spc="0" normalizeH="0" baseline="0" noProof="0" dirty="0">
              <a:ln>
                <a:noFill/>
              </a:ln>
              <a:solidFill>
                <a:srgbClr val="C00000"/>
              </a:solidFill>
              <a:effectLst/>
              <a:uLnTx/>
              <a:uFillTx/>
              <a:latin typeface="Calibri"/>
              <a:ea typeface="+mn-ea"/>
              <a:cs typeface="Arial"/>
              <a:sym typeface="Arial"/>
            </a:endParaRPr>
          </a:p>
        </p:txBody>
      </p:sp>
    </p:spTree>
    <p:extLst>
      <p:ext uri="{BB962C8B-B14F-4D97-AF65-F5344CB8AC3E}">
        <p14:creationId xmlns:p14="http://schemas.microsoft.com/office/powerpoint/2010/main" val="1024366555"/>
      </p:ext>
    </p:extLst>
  </p:cSld>
  <p:clrMapOvr>
    <a:masterClrMapping/>
  </p:clrMapOvr>
  <mc:AlternateContent xmlns:mc="http://schemas.openxmlformats.org/markup-compatibility/2006" xmlns:p14="http://schemas.microsoft.com/office/powerpoint/2010/main">
    <mc:Choice Requires="p14">
      <p:transition spd="med" p14:dur="700">
        <p:wipe dir="r"/>
      </p:transition>
    </mc:Choice>
    <mc:Fallback xmlns="">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8" presetClass="entr" presetSubtype="12" fill="hold"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strips(downLeft)">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41"/>
                                        </p:tgtEl>
                                        <p:attrNameLst>
                                          <p:attrName>style.visibility</p:attrName>
                                        </p:attrNameLst>
                                      </p:cBhvr>
                                      <p:to>
                                        <p:strVal val="visible"/>
                                      </p:to>
                                    </p:set>
                                    <p:animEffect transition="in" filter="randombar(horizontal)">
                                      <p:cBhvr>
                                        <p:cTn id="21" dur="500"/>
                                        <p:tgtEl>
                                          <p:spTgt spid="41"/>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additive="base">
                                        <p:cTn id="26" dur="500" fill="hold"/>
                                        <p:tgtEl>
                                          <p:spTgt spid="7"/>
                                        </p:tgtEl>
                                        <p:attrNameLst>
                                          <p:attrName>ppt_x</p:attrName>
                                        </p:attrNameLst>
                                      </p:cBhvr>
                                      <p:tavLst>
                                        <p:tav tm="0">
                                          <p:val>
                                            <p:strVal val="#ppt_x"/>
                                          </p:val>
                                        </p:tav>
                                        <p:tav tm="100000">
                                          <p:val>
                                            <p:strVal val="#ppt_x"/>
                                          </p:val>
                                        </p:tav>
                                      </p:tavLst>
                                    </p:anim>
                                    <p:anim calcmode="lin" valueType="num">
                                      <p:cBhvr additive="base">
                                        <p:cTn id="27" dur="500" fill="hold"/>
                                        <p:tgtEl>
                                          <p:spTgt spid="7"/>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additive="base">
                                        <p:cTn id="30" dur="500" fill="hold"/>
                                        <p:tgtEl>
                                          <p:spTgt spid="8"/>
                                        </p:tgtEl>
                                        <p:attrNameLst>
                                          <p:attrName>ppt_x</p:attrName>
                                        </p:attrNameLst>
                                      </p:cBhvr>
                                      <p:tavLst>
                                        <p:tav tm="0">
                                          <p:val>
                                            <p:strVal val="#ppt_x"/>
                                          </p:val>
                                        </p:tav>
                                        <p:tav tm="100000">
                                          <p:val>
                                            <p:strVal val="#ppt_x"/>
                                          </p:val>
                                        </p:tav>
                                      </p:tavLst>
                                    </p:anim>
                                    <p:anim calcmode="lin" valueType="num">
                                      <p:cBhvr additive="base">
                                        <p:cTn id="3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7" grpId="0"/>
      <p:bldP spid="8" grpId="0"/>
      <p:bldP spid="4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11" name="Google Shape;2829;p39"/>
          <p:cNvSpPr/>
          <p:nvPr/>
        </p:nvSpPr>
        <p:spPr>
          <a:xfrm>
            <a:off x="618628" y="434206"/>
            <a:ext cx="936277" cy="691685"/>
          </a:xfrm>
          <a:prstGeom prst="roundRect">
            <a:avLst>
              <a:gd name="adj" fmla="val 50000"/>
            </a:avLst>
          </a:prstGeom>
          <a:solidFill>
            <a:srgbClr val="FFDF79"/>
          </a:solidFill>
          <a:ln w="9525" cap="flat" cmpd="sng">
            <a:solidFill>
              <a:srgbClr val="4657B0"/>
            </a:solidFill>
            <a:prstDash val="solid"/>
            <a:round/>
            <a:headEnd type="none" w="sm" len="sm"/>
            <a:tailEnd type="none" w="sm" len="sm"/>
          </a:ln>
          <a:effectLst>
            <a:outerShdw dist="38100" dir="2940000" algn="bl" rotWithShape="0">
              <a:srgbClr val="4657B0"/>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smtClean="0">
                <a:ln>
                  <a:noFill/>
                </a:ln>
                <a:solidFill>
                  <a:srgbClr val="363636"/>
                </a:solidFill>
                <a:effectLst/>
                <a:uLnTx/>
                <a:uFillTx/>
                <a:latin typeface="Arial"/>
                <a:ea typeface="Bad Script"/>
                <a:cs typeface="Bad Script"/>
                <a:sym typeface="Bad Script"/>
              </a:rPr>
              <a:t>H</a:t>
            </a:r>
            <a:r>
              <a:rPr kumimoji="0" lang="en" sz="2000" b="1" i="0" u="none" strike="noStrike" kern="0" cap="none" spc="0" normalizeH="0" baseline="0" noProof="0" smtClean="0">
                <a:ln>
                  <a:noFill/>
                </a:ln>
                <a:solidFill>
                  <a:srgbClr val="363636"/>
                </a:solidFill>
                <a:effectLst/>
                <a:uLnTx/>
                <a:uFillTx/>
                <a:latin typeface="Arial"/>
                <a:ea typeface="Bad Script"/>
                <a:cs typeface="Bad Script"/>
                <a:sym typeface="Bad Script"/>
              </a:rPr>
              <a:t>Đ3</a:t>
            </a:r>
            <a:endParaRPr kumimoji="0" sz="2000" b="1" i="0" u="none" strike="noStrike" kern="0" cap="none" spc="0" normalizeH="0" baseline="0" noProof="0">
              <a:ln>
                <a:noFill/>
              </a:ln>
              <a:solidFill>
                <a:srgbClr val="363636"/>
              </a:solidFill>
              <a:effectLst/>
              <a:uLnTx/>
              <a:uFillTx/>
              <a:latin typeface="Arial"/>
              <a:ea typeface="Bad Script"/>
              <a:cs typeface="Bad Script"/>
              <a:sym typeface="Bad Script"/>
            </a:endParaRPr>
          </a:p>
        </p:txBody>
      </p:sp>
      <p:sp>
        <p:nvSpPr>
          <p:cNvPr id="12" name="TextBox 11"/>
          <p:cNvSpPr txBox="1"/>
          <p:nvPr/>
        </p:nvSpPr>
        <p:spPr>
          <a:xfrm>
            <a:off x="1765386" y="460131"/>
            <a:ext cx="6677371" cy="496996"/>
          </a:xfrm>
          <a:prstGeom prst="rect">
            <a:avLst/>
          </a:prstGeom>
          <a:noFill/>
        </p:spPr>
        <p:txBody>
          <a:bodyPr wrap="square" rtlCol="0">
            <a:spAutoFit/>
          </a:bodyPr>
          <a:lstStyle/>
          <a:p>
            <a:pPr lvl="0" algn="just" defTabSz="457200">
              <a:lnSpc>
                <a:spcPct val="150000"/>
              </a:lnSpc>
              <a:buClrTx/>
            </a:pPr>
            <a:r>
              <a:rPr lang="vi-VN" sz="2000" kern="1200">
                <a:latin typeface="Arial" panose="020B0604020202020204" pitchFamily="34" charset="0"/>
                <a:ea typeface="+mn-ea"/>
                <a:cs typeface="Arial" panose="020B0604020202020204" pitchFamily="34" charset="0"/>
              </a:rPr>
              <a:t>So sánh hai tỉ số tìm được trong hai hoạt động trên.</a:t>
            </a:r>
            <a:endParaRPr kumimoji="0" lang="vi-VN"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7" name="Rectangle 6"/>
          <p:cNvSpPr/>
          <p:nvPr/>
        </p:nvSpPr>
        <p:spPr>
          <a:xfrm>
            <a:off x="1765386" y="1778904"/>
            <a:ext cx="6577700" cy="553998"/>
          </a:xfrm>
          <a:prstGeom prst="rect">
            <a:avLst/>
          </a:prstGeom>
        </p:spPr>
        <p:txBody>
          <a:bodyPr wrap="square">
            <a:spAutoFit/>
          </a:bodyPr>
          <a:lstStyle/>
          <a:p>
            <a:pPr lvl="0" algn="just">
              <a:lnSpc>
                <a:spcPct val="150000"/>
              </a:lnSpc>
              <a:spcBef>
                <a:spcPts val="600"/>
              </a:spcBef>
              <a:spcAft>
                <a:spcPts val="800"/>
              </a:spcAft>
            </a:pPr>
            <a:r>
              <a:rPr lang="vi-VN" sz="2000">
                <a:ea typeface="Arial" panose="020B0604020202020204" pitchFamily="34" charset="0"/>
                <a:cs typeface="Times New Roman" panose="02020603050405020304" pitchFamily="18" charset="0"/>
              </a:rPr>
              <a:t>Tỉ số tìm được trong hai đoạn thẳng trên bằng nhau.</a:t>
            </a:r>
            <a:endParaRPr kumimoji="0" lang="de-DE" sz="2000" b="0" i="0" u="none" strike="noStrike" kern="0" cap="none" spc="0" normalizeH="0" baseline="0" noProof="0">
              <a:ln>
                <a:noFill/>
              </a:ln>
              <a:solidFill>
                <a:srgbClr val="000000"/>
              </a:solidFill>
              <a:effectLst/>
              <a:uLnTx/>
              <a:uFillTx/>
              <a:latin typeface="Arial"/>
              <a:ea typeface="Arial" panose="020B0604020202020204" pitchFamily="34" charset="0"/>
              <a:cs typeface="Times New Roman" panose="02020603050405020304" pitchFamily="18" charset="0"/>
              <a:sym typeface="Arial"/>
            </a:endParaRPr>
          </a:p>
        </p:txBody>
      </p:sp>
      <p:sp>
        <p:nvSpPr>
          <p:cNvPr id="18" name="Rectangle 17"/>
          <p:cNvSpPr/>
          <p:nvPr/>
        </p:nvSpPr>
        <p:spPr>
          <a:xfrm>
            <a:off x="3894693" y="1211954"/>
            <a:ext cx="1580050" cy="4001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Trả</a:t>
            </a:r>
            <a:r>
              <a:rPr kumimoji="0" lang="en-US" sz="2000" b="1" i="1" u="sng" strike="noStrike" kern="1200" cap="none" spc="0" normalizeH="0" noProof="0" smtClean="0">
                <a:ln>
                  <a:noFill/>
                </a:ln>
                <a:solidFill>
                  <a:srgbClr val="C00000"/>
                </a:solidFill>
                <a:effectLst/>
                <a:uLnTx/>
                <a:uFillTx/>
                <a:latin typeface="Arial" panose="020B0604020202020204" pitchFamily="34" charset="0"/>
                <a:ea typeface="+mn-ea"/>
                <a:cs typeface="Arial"/>
                <a:sym typeface="Arial"/>
              </a:rPr>
              <a:t> lời:</a:t>
            </a:r>
            <a:endParaRPr kumimoji="0" lang="en-US" sz="2000" b="1" i="1" u="sng" strike="noStrike" kern="1200" cap="none" spc="0" normalizeH="0" baseline="0" noProof="0" dirty="0">
              <a:ln>
                <a:noFill/>
              </a:ln>
              <a:solidFill>
                <a:srgbClr val="C00000"/>
              </a:solidFill>
              <a:effectLst/>
              <a:uLnTx/>
              <a:uFillTx/>
              <a:latin typeface="Calibri"/>
              <a:ea typeface="+mn-ea"/>
              <a:cs typeface="Arial"/>
              <a:sym typeface="Arial"/>
            </a:endParaRPr>
          </a:p>
        </p:txBody>
      </p:sp>
      <p:pic>
        <p:nvPicPr>
          <p:cNvPr id="4" name="Picture 3"/>
          <p:cNvPicPr>
            <a:picLocks noChangeAspect="1"/>
          </p:cNvPicPr>
          <p:nvPr/>
        </p:nvPicPr>
        <p:blipFill>
          <a:blip r:embed="rId3"/>
          <a:stretch>
            <a:fillRect/>
          </a:stretch>
        </p:blipFill>
        <p:spPr>
          <a:xfrm>
            <a:off x="7909348" y="3001182"/>
            <a:ext cx="1007074" cy="1707977"/>
          </a:xfrm>
          <a:prstGeom prst="rect">
            <a:avLst/>
          </a:prstGeom>
        </p:spPr>
      </p:pic>
      <p:pic>
        <p:nvPicPr>
          <p:cNvPr id="9" name="Picture 8"/>
          <p:cNvPicPr>
            <a:picLocks noChangeAspect="1"/>
          </p:cNvPicPr>
          <p:nvPr/>
        </p:nvPicPr>
        <p:blipFill>
          <a:blip r:embed="rId4"/>
          <a:stretch>
            <a:fillRect/>
          </a:stretch>
        </p:blipFill>
        <p:spPr>
          <a:xfrm flipH="1">
            <a:off x="7969091" y="236845"/>
            <a:ext cx="947331" cy="394721"/>
          </a:xfrm>
          <a:prstGeom prst="rect">
            <a:avLst/>
          </a:prstGeom>
        </p:spPr>
      </p:pic>
      <p:sp>
        <p:nvSpPr>
          <p:cNvPr id="15" name="Google Shape;136;p4"/>
          <p:cNvSpPr/>
          <p:nvPr/>
        </p:nvSpPr>
        <p:spPr>
          <a:xfrm>
            <a:off x="217032" y="3017519"/>
            <a:ext cx="7431617" cy="1691640"/>
          </a:xfrm>
          <a:prstGeom prst="wedgeRoundRectCallout">
            <a:avLst>
              <a:gd name="adj1" fmla="val 53334"/>
              <a:gd name="adj2" fmla="val -24897"/>
              <a:gd name="adj3" fmla="val 16667"/>
            </a:avLst>
          </a:prstGeom>
          <a:solidFill>
            <a:srgbClr val="FFFF99"/>
          </a:solidFill>
          <a:ln w="12700" cap="flat" cmpd="sng">
            <a:solidFill>
              <a:srgbClr val="395E89"/>
            </a:solidFill>
            <a:prstDash val="dash"/>
            <a:round/>
            <a:headEnd type="none" w="sm" len="sm"/>
            <a:tailEnd type="none" w="sm" len="sm"/>
          </a:ln>
        </p:spPr>
        <p:txBody>
          <a:bodyPr spcFirstLastPara="1" wrap="square" lIns="91425" tIns="45700" rIns="91425" bIns="45700" anchor="ctr" anchorCtr="0">
            <a:noAutofit/>
          </a:bodyPr>
          <a:lstStyle/>
          <a:p>
            <a:pPr lvl="0" algn="just">
              <a:lnSpc>
                <a:spcPct val="150000"/>
              </a:lnSpc>
            </a:pPr>
            <a:r>
              <a:rPr lang="vi-VN" sz="2200" b="1">
                <a:solidFill>
                  <a:schemeClr val="bg1">
                    <a:lumMod val="50000"/>
                  </a:schemeClr>
                </a:solidFill>
                <a:latin typeface="+mn-lt"/>
                <a:ea typeface="Calibri"/>
                <a:cs typeface="Calibri"/>
                <a:sym typeface="Calibri"/>
              </a:rPr>
              <a:t>Nhận xét:</a:t>
            </a:r>
          </a:p>
          <a:p>
            <a:pPr lvl="0" algn="just">
              <a:lnSpc>
                <a:spcPct val="150000"/>
              </a:lnSpc>
            </a:pPr>
            <a:r>
              <a:rPr lang="vi-VN" sz="2200">
                <a:solidFill>
                  <a:schemeClr val="dk1"/>
                </a:solidFill>
                <a:latin typeface="+mn-lt"/>
                <a:ea typeface="Calibri"/>
                <a:cs typeface="Calibri"/>
                <a:sym typeface="Calibri"/>
              </a:rPr>
              <a:t>Khi thay đổi đơn vị đo, tỉ số độ dài của hai đoạn thẳng AB và CD không thay đổi.</a:t>
            </a:r>
            <a:endParaRPr lang="vi-VN" sz="2200" dirty="0">
              <a:solidFill>
                <a:schemeClr val="dk1"/>
              </a:solidFill>
              <a:latin typeface="+mn-lt"/>
              <a:ea typeface="Calibri"/>
              <a:cs typeface="Calibri"/>
              <a:sym typeface="Calibri"/>
            </a:endParaRPr>
          </a:p>
        </p:txBody>
      </p:sp>
    </p:spTree>
    <p:extLst>
      <p:ext uri="{BB962C8B-B14F-4D97-AF65-F5344CB8AC3E}">
        <p14:creationId xmlns:p14="http://schemas.microsoft.com/office/powerpoint/2010/main" val="4270663078"/>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randombar(horizontal)">
                                      <p:cBhvr>
                                        <p:cTn id="16" dur="5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20" presetClass="entr" presetSubtype="0"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edge">
                                      <p:cBhvr>
                                        <p:cTn id="26" dur="500"/>
                                        <p:tgtEl>
                                          <p:spTgt spid="15"/>
                                        </p:tgtEl>
                                      </p:cBhvr>
                                    </p:animEffect>
                                  </p:childTnLst>
                                </p:cTn>
                              </p:par>
                              <p:par>
                                <p:cTn id="27" presetID="20" presetClass="entr" presetSubtype="0" fill="hold" nodeType="with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wedge">
                                      <p:cBhvr>
                                        <p:cTn id="2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7" grpId="0"/>
      <p:bldP spid="18" grpId="0"/>
      <p:bldP spid="15" grpId="0" animBg="1"/>
    </p:bldLst>
  </p:timing>
</p:sld>
</file>

<file path=ppt/theme/theme1.xml><?xml version="1.0" encoding="utf-8"?>
<a:theme xmlns:a="http://schemas.openxmlformats.org/drawingml/2006/main" name="All About Asymptotes by Slidesgo">
  <a:themeElements>
    <a:clrScheme name="Simple Light">
      <a:dk1>
        <a:srgbClr val="363636"/>
      </a:dk1>
      <a:lt1>
        <a:srgbClr val="189AE2"/>
      </a:lt1>
      <a:dk2>
        <a:srgbClr val="C7EBF0"/>
      </a:dk2>
      <a:lt2>
        <a:srgbClr val="FFFFFF"/>
      </a:lt2>
      <a:accent1>
        <a:srgbClr val="FFFFFF"/>
      </a:accent1>
      <a:accent2>
        <a:srgbClr val="FFFFFF"/>
      </a:accent2>
      <a:accent3>
        <a:srgbClr val="FFFFFF"/>
      </a:accent3>
      <a:accent4>
        <a:srgbClr val="FFFFFF"/>
      </a:accent4>
      <a:accent5>
        <a:srgbClr val="FFFFFF"/>
      </a:accent5>
      <a:accent6>
        <a:srgbClr val="FFFFFF"/>
      </a:accent6>
      <a:hlink>
        <a:srgbClr val="36363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370</TotalTime>
  <Words>1700</Words>
  <Application>Microsoft Office PowerPoint</Application>
  <PresentationFormat>On-screen Show (16:9)</PresentationFormat>
  <Paragraphs>252</Paragraphs>
  <Slides>51</Slides>
  <Notes>37</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51</vt:i4>
      </vt:variant>
    </vt:vector>
  </HeadingPairs>
  <TitlesOfParts>
    <vt:vector size="63" baseType="lpstr">
      <vt:lpstr>Calibri Light</vt:lpstr>
      <vt:lpstr>Times New Roman</vt:lpstr>
      <vt:lpstr>Wingdings</vt:lpstr>
      <vt:lpstr>Calibri</vt:lpstr>
      <vt:lpstr>Cambria Math</vt:lpstr>
      <vt:lpstr>Bad Script</vt:lpstr>
      <vt:lpstr>Arial</vt:lpstr>
      <vt:lpstr>Bebas Neue</vt:lpstr>
      <vt:lpstr>Mukta</vt:lpstr>
      <vt:lpstr>Dotum</vt:lpstr>
      <vt:lpstr>All About Asymptotes by Slidesgo</vt:lpstr>
      <vt:lpstr>2_Office Theme</vt:lpstr>
      <vt:lpstr>PowerPoint Presentation</vt:lpstr>
      <vt:lpstr>KHỞI ĐỘNG</vt:lpstr>
      <vt:lpstr>PowerPoint Presentation</vt:lpstr>
      <vt:lpstr>01</vt:lpstr>
      <vt:lpstr>01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Ví dụ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Ví dụ 2:</vt:lpstr>
      <vt:lpstr>PowerPoint Presentation</vt:lpstr>
      <vt:lpstr>PowerPoint Presentation</vt:lpstr>
      <vt:lpstr>LUYỆN TẬP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VẬN DỤNG</vt:lpstr>
      <vt:lpstr>PowerPoint Presentation</vt:lpstr>
      <vt:lpstr>PowerPoint Presentation</vt:lpstr>
      <vt:lpstr>PowerPoint Presentation</vt:lpstr>
      <vt:lpstr>PowerPoint Presentation</vt:lpstr>
      <vt:lpstr>PowerPoint Presentation</vt:lpstr>
      <vt:lpstr>HƯỚNG DẪN VỀ NHÀ</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HP</cp:lastModifiedBy>
  <cp:revision>1</cp:revision>
  <dcterms:modified xsi:type="dcterms:W3CDTF">2024-11-28T01:24:08Z</dcterms:modified>
</cp:coreProperties>
</file>