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sldIdLst>
    <p:sldId id="256" r:id="rId2"/>
    <p:sldId id="283" r:id="rId3"/>
    <p:sldId id="284" r:id="rId4"/>
    <p:sldId id="293" r:id="rId5"/>
    <p:sldId id="3126" r:id="rId6"/>
    <p:sldId id="295" r:id="rId7"/>
    <p:sldId id="3081" r:id="rId8"/>
    <p:sldId id="3125" r:id="rId9"/>
    <p:sldId id="3082" r:id="rId10"/>
    <p:sldId id="3084" r:id="rId11"/>
    <p:sldId id="3085" r:id="rId12"/>
    <p:sldId id="3086" r:id="rId13"/>
    <p:sldId id="3087" r:id="rId14"/>
    <p:sldId id="3088" r:id="rId15"/>
    <p:sldId id="3089" r:id="rId16"/>
    <p:sldId id="3091" r:id="rId17"/>
    <p:sldId id="3097" r:id="rId18"/>
    <p:sldId id="3127" r:id="rId19"/>
    <p:sldId id="3098" r:id="rId20"/>
    <p:sldId id="3100" r:id="rId21"/>
    <p:sldId id="3099" r:id="rId22"/>
    <p:sldId id="3128" r:id="rId23"/>
    <p:sldId id="3092" r:id="rId24"/>
    <p:sldId id="3129" r:id="rId25"/>
    <p:sldId id="3093" r:id="rId26"/>
    <p:sldId id="3102" r:id="rId27"/>
    <p:sldId id="3103" r:id="rId28"/>
    <p:sldId id="3104" r:id="rId29"/>
    <p:sldId id="3105" r:id="rId30"/>
    <p:sldId id="3130" r:id="rId31"/>
    <p:sldId id="3131" r:id="rId32"/>
    <p:sldId id="3095" r:id="rId33"/>
    <p:sldId id="3096" r:id="rId34"/>
    <p:sldId id="3106" r:id="rId35"/>
    <p:sldId id="3120" r:id="rId36"/>
    <p:sldId id="3107" r:id="rId37"/>
    <p:sldId id="3121" r:id="rId38"/>
    <p:sldId id="3122" r:id="rId39"/>
    <p:sldId id="3133" r:id="rId40"/>
    <p:sldId id="3118" r:id="rId41"/>
    <p:sldId id="3083" r:id="rId42"/>
    <p:sldId id="3134" r:id="rId43"/>
    <p:sldId id="3135" r:id="rId44"/>
    <p:sldId id="3123" r:id="rId45"/>
    <p:sldId id="3136" r:id="rId46"/>
    <p:sldId id="3137" r:id="rId47"/>
  </p:sldIdLst>
  <p:sldSz cx="12192000" cy="6858000"/>
  <p:notesSz cx="6858000" cy="9144000"/>
  <p:embeddedFontLst>
    <p:embeddedFont>
      <p:font typeface="UTM Cookies" panose="020B0604020202020204" charset="0"/>
      <p:regular r:id="rId49"/>
    </p:embeddedFont>
    <p:embeddedFont>
      <p:font typeface="Calibri" panose="020F0502020204030204" pitchFamily="34" charset="0"/>
      <p:regular r:id="rId50"/>
      <p:bold r:id="rId51"/>
      <p:italic r:id="rId52"/>
      <p:boldItalic r:id="rId53"/>
    </p:embeddedFont>
    <p:embeddedFont>
      <p:font typeface="Segoe Print" panose="02000600000000000000" pitchFamily="2" charset="0"/>
      <p:regular r:id="rId54"/>
      <p:bold r:id="rId5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6100" autoAdjust="0"/>
  </p:normalViewPr>
  <p:slideViewPr>
    <p:cSldViewPr snapToGrid="0">
      <p:cViewPr varScale="1">
        <p:scale>
          <a:sx n="59" d="100"/>
          <a:sy n="59" d="100"/>
        </p:scale>
        <p:origin x="6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16/09/2024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10</a:t>
            </a:fld>
            <a:endParaRPr lang="en-US"/>
          </a:p>
        </p:txBody>
      </p:sp>
    </p:spTree>
    <p:extLst>
      <p:ext uri="{BB962C8B-B14F-4D97-AF65-F5344CB8AC3E}">
        <p14:creationId xmlns:p14="http://schemas.microsoft.com/office/powerpoint/2010/main" val="364821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311CA4-9036-4EF8-AB62-128503DB366E}" type="slidenum">
              <a:rPr lang="en-US" smtClean="0"/>
              <a:t>22</a:t>
            </a:fld>
            <a:endParaRPr lang="en-US"/>
          </a:p>
        </p:txBody>
      </p:sp>
    </p:spTree>
    <p:extLst>
      <p:ext uri="{BB962C8B-B14F-4D97-AF65-F5344CB8AC3E}">
        <p14:creationId xmlns:p14="http://schemas.microsoft.com/office/powerpoint/2010/main" val="248945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fif"/><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fif"/><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0.jfif"/></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0.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85323"/>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a:t>
            </a:r>
            <a:r>
              <a:rPr lang="vi-VN" sz="2400" smtClean="0">
                <a:solidFill>
                  <a:srgbClr val="000000"/>
                </a:solidFill>
                <a:latin typeface="UTM Avo" panose="02040603050506020204" pitchFamily="18" charset="0"/>
                <a:cs typeface="Times New Roman" panose="02020603050405020304" pitchFamily="18" charset="0"/>
              </a:rPr>
              <a:t>d</a:t>
            </a:r>
            <a:r>
              <a:rPr lang="en-US" sz="2400">
                <a:solidFill>
                  <a:srgbClr val="000000"/>
                </a:solidFill>
                <a:latin typeface="UTM Avo" panose="02040603050506020204" pitchFamily="18" charset="0"/>
                <a:cs typeface="Times New Roman" panose="02020603050405020304" pitchFamily="18" charset="0"/>
              </a:rPr>
              <a:t>ã</a:t>
            </a:r>
            <a:r>
              <a:rPr lang="vi-VN" sz="2400" smtClean="0">
                <a:solidFill>
                  <a:srgbClr val="000000"/>
                </a:solidFill>
                <a:latin typeface="UTM Avo" panose="02040603050506020204" pitchFamily="18" charset="0"/>
                <a:cs typeface="Times New Roman" panose="02020603050405020304" pitchFamily="18" charset="0"/>
              </a:rPr>
              <a:t>y </a:t>
            </a:r>
            <a:r>
              <a:rPr lang="vi-VN" sz="2400">
                <a:solidFill>
                  <a:srgbClr val="000000"/>
                </a:solidFill>
                <a:latin typeface="UTM Avo" panose="02040603050506020204" pitchFamily="18" charset="0"/>
                <a:cs typeface="Times New Roman" panose="02020603050405020304" pitchFamily="18" charset="0"/>
              </a:rPr>
              <a:t>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299" y="1544033"/>
            <a:ext cx="10139401" cy="3769934"/>
          </a:xfrm>
          <a:prstGeom prst="rect">
            <a:avLst/>
          </a:prstGeom>
        </p:spPr>
      </p:pic>
    </p:spTree>
    <p:extLst>
      <p:ext uri="{BB962C8B-B14F-4D97-AF65-F5344CB8AC3E}">
        <p14:creationId xmlns:p14="http://schemas.microsoft.com/office/powerpoint/2010/main" val="982100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a:solidFill>
                  <a:srgbClr val="000000"/>
                </a:solidFill>
                <a:latin typeface="UTM Avo" panose="02040603050506020204" pitchFamily="18" charset="0"/>
                <a:cs typeface="Times New Roman" panose="02020603050405020304" pitchFamily="18" charset="0"/>
              </a:rPr>
              <a:t>John Von Neumann</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0430" y="772886"/>
            <a:ext cx="10658462" cy="5246914"/>
          </a:xfrm>
          <a:prstGeom prst="rect">
            <a:avLst/>
          </a:prstGeom>
        </p:spPr>
      </p:pic>
    </p:spTree>
    <p:extLst>
      <p:ext uri="{BB962C8B-B14F-4D97-AF65-F5344CB8AC3E}">
        <p14:creationId xmlns:p14="http://schemas.microsoft.com/office/powerpoint/2010/main" val="1433111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7300" y="816429"/>
            <a:ext cx="10476758" cy="5377541"/>
          </a:xfrm>
          <a:prstGeom prst="rect">
            <a:avLst/>
          </a:prstGeom>
        </p:spPr>
      </p:pic>
    </p:spTree>
    <p:extLst>
      <p:ext uri="{BB962C8B-B14F-4D97-AF65-F5344CB8AC3E}">
        <p14:creationId xmlns:p14="http://schemas.microsoft.com/office/powerpoint/2010/main" val="2326557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1830" y="762000"/>
            <a:ext cx="10161995" cy="5323114"/>
          </a:xfrm>
          <a:prstGeom prst="rect">
            <a:avLst/>
          </a:prstGeom>
        </p:spPr>
      </p:pic>
    </p:spTree>
    <p:extLst>
      <p:ext uri="{BB962C8B-B14F-4D97-AF65-F5344CB8AC3E}">
        <p14:creationId xmlns:p14="http://schemas.microsoft.com/office/powerpoint/2010/main" val="1119622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6183" y="936172"/>
            <a:ext cx="9756333" cy="4713514"/>
          </a:xfrm>
          <a:prstGeom prst="rect">
            <a:avLst/>
          </a:prstGeom>
        </p:spPr>
      </p:pic>
    </p:spTree>
    <p:extLst>
      <p:ext uri="{BB962C8B-B14F-4D97-AF65-F5344CB8AC3E}">
        <p14:creationId xmlns:p14="http://schemas.microsoft.com/office/powerpoint/2010/main" val="4287659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41632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a:t>
                </a:r>
                <a:r>
                  <a:rPr kumimoji="0" lang="vi-VN"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Times New Roman" panose="02020603050405020304" pitchFamily="18" charset="0"/>
                  </a:rPr>
                  <a:t>c</a:t>
                </a:r>
                <a:r>
                  <a:rPr lang="en-US" sz="2400" noProof="0" smtClean="0">
                    <a:solidFill>
                      <a:prstClr val="black"/>
                    </a:solidFill>
                    <a:latin typeface="UTM Avo" panose="02040603050506020204" pitchFamily="18" charset="0"/>
                    <a:cs typeface="Times New Roman" panose="02020603050405020304" pitchFamily="18" charset="0"/>
                  </a:rPr>
                  <a:t>ỡ</a:t>
                </a:r>
                <a:r>
                  <a:rPr kumimoji="0" lang="vi-VN"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5833" y="609600"/>
            <a:ext cx="11098885" cy="5747657"/>
          </a:xfrm>
          <a:prstGeom prst="rect">
            <a:avLst/>
          </a:prstGeom>
        </p:spPr>
      </p:pic>
    </p:spTree>
    <p:extLst>
      <p:ext uri="{BB962C8B-B14F-4D97-AF65-F5344CB8AC3E}">
        <p14:creationId xmlns:p14="http://schemas.microsoft.com/office/powerpoint/2010/main" val="1355151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738" y="740229"/>
            <a:ext cx="10275417" cy="4376057"/>
          </a:xfrm>
          <a:prstGeom prst="rect">
            <a:avLst/>
          </a:prstGeom>
        </p:spPr>
      </p:pic>
    </p:spTree>
    <p:extLst>
      <p:ext uri="{BB962C8B-B14F-4D97-AF65-F5344CB8AC3E}">
        <p14:creationId xmlns:p14="http://schemas.microsoft.com/office/powerpoint/2010/main" val="2436750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947" y="2002971"/>
            <a:ext cx="9882374" cy="2209800"/>
          </a:xfrm>
          <a:prstGeom prst="rect">
            <a:avLst/>
          </a:prstGeom>
        </p:spPr>
      </p:pic>
    </p:spTree>
    <p:extLst>
      <p:ext uri="{BB962C8B-B14F-4D97-AF65-F5344CB8AC3E}">
        <p14:creationId xmlns:p14="http://schemas.microsoft.com/office/powerpoint/2010/main" val="4201390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3257" y="1175657"/>
            <a:ext cx="9622972" cy="3054293"/>
          </a:xfrm>
          <a:prstGeom prst="rect">
            <a:avLst/>
          </a:prstGeom>
        </p:spPr>
      </p:pic>
    </p:spTree>
    <p:extLst>
      <p:ext uri="{BB962C8B-B14F-4D97-AF65-F5344CB8AC3E}">
        <p14:creationId xmlns:p14="http://schemas.microsoft.com/office/powerpoint/2010/main" val="246710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291" y="1491343"/>
            <a:ext cx="10558760" cy="3113314"/>
          </a:xfrm>
          <a:prstGeom prst="rect">
            <a:avLst/>
          </a:prstGeom>
        </p:spPr>
      </p:pic>
    </p:spTree>
    <p:extLst>
      <p:ext uri="{BB962C8B-B14F-4D97-AF65-F5344CB8AC3E}">
        <p14:creationId xmlns:p14="http://schemas.microsoft.com/office/powerpoint/2010/main" val="3767821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63686" y="1098381"/>
            <a:ext cx="8406086" cy="3811076"/>
          </a:xfrm>
          <a:prstGeom prst="rect">
            <a:avLst/>
          </a:prstGeom>
        </p:spPr>
      </p:pic>
    </p:spTree>
    <p:extLst>
      <p:ext uri="{BB962C8B-B14F-4D97-AF65-F5344CB8AC3E}">
        <p14:creationId xmlns:p14="http://schemas.microsoft.com/office/powerpoint/2010/main" val="11092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Cơ KHÍ</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5073" y="2437397"/>
            <a:ext cx="6437907" cy="3527974"/>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2503714"/>
            <a:ext cx="2163271" cy="2292274"/>
          </a:xfrm>
          <a:prstGeom prst="rect">
            <a:avLst/>
          </a:prstGeom>
        </p:spPr>
      </p:pic>
      <p:sp>
        <p:nvSpPr>
          <p:cNvPr id="29" name="TextBox 28">
            <a:extLst>
              <a:ext uri="{FF2B5EF4-FFF2-40B4-BE49-F238E27FC236}">
                <a16:creationId xmlns:a16="http://schemas.microsoft.com/office/drawing/2014/main" id="{99A126B2-B30C-42B5-830A-A4E160515009}"/>
              </a:ext>
            </a:extLst>
          </p:cNvPr>
          <p:cNvSpPr txBox="1"/>
          <p:nvPr/>
        </p:nvSpPr>
        <p:spPr>
          <a:xfrm>
            <a:off x="1345108" y="5209280"/>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239164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2017</TotalTime>
  <Words>1450</Words>
  <Application>Microsoft Office PowerPoint</Application>
  <PresentationFormat>Widescreen</PresentationFormat>
  <Paragraphs>132</Paragraphs>
  <Slides>46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UTM Avo</vt:lpstr>
      <vt:lpstr>Times New Roman</vt:lpstr>
      <vt:lpstr>UTM Cookies</vt:lpstr>
      <vt:lpstr>Calibri</vt:lpstr>
      <vt:lpstr>Segoe Print</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182</cp:revision>
  <dcterms:created xsi:type="dcterms:W3CDTF">2021-06-02T01:34:28Z</dcterms:created>
  <dcterms:modified xsi:type="dcterms:W3CDTF">2024-09-15T22:41:28Z</dcterms:modified>
</cp:coreProperties>
</file>