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6" r:id="rId9"/>
    <p:sldId id="267" r:id="rId10"/>
    <p:sldId id="264" r:id="rId11"/>
    <p:sldId id="268" r:id="rId12"/>
    <p:sldId id="271" r:id="rId13"/>
    <p:sldId id="269" r:id="rId14"/>
    <p:sldId id="274" r:id="rId15"/>
    <p:sldId id="273" r:id="rId16"/>
    <p:sldId id="272" r:id="rId17"/>
    <p:sldId id="270" r:id="rId18"/>
    <p:sldId id="275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80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BEB33-5C50-4F51-83EC-3A40EF3B6079}" type="datetimeFigureOut">
              <a:rPr lang="en-US" smtClean="0"/>
              <a:t>23/11/2024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7B37B-A2D2-4D6D-AC09-164F4709D3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1193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BEB33-5C50-4F51-83EC-3A40EF3B6079}" type="datetimeFigureOut">
              <a:rPr lang="en-US" smtClean="0"/>
              <a:t>23/11/2024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7B37B-A2D2-4D6D-AC09-164F4709D3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314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BEB33-5C50-4F51-83EC-3A40EF3B6079}" type="datetimeFigureOut">
              <a:rPr lang="en-US" smtClean="0"/>
              <a:t>23/11/2024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7B37B-A2D2-4D6D-AC09-164F4709D3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6606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BEB33-5C50-4F51-83EC-3A40EF3B6079}" type="datetimeFigureOut">
              <a:rPr lang="en-US" smtClean="0"/>
              <a:t>23/11/2024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7B37B-A2D2-4D6D-AC09-164F4709D3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2522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BEB33-5C50-4F51-83EC-3A40EF3B6079}" type="datetimeFigureOut">
              <a:rPr lang="en-US" smtClean="0"/>
              <a:t>23/11/2024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7B37B-A2D2-4D6D-AC09-164F4709D3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4537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BEB33-5C50-4F51-83EC-3A40EF3B6079}" type="datetimeFigureOut">
              <a:rPr lang="en-US" smtClean="0"/>
              <a:t>23/11/2024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7B37B-A2D2-4D6D-AC09-164F4709D3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4735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BEB33-5C50-4F51-83EC-3A40EF3B6079}" type="datetimeFigureOut">
              <a:rPr lang="en-US" smtClean="0"/>
              <a:t>23/11/2024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7B37B-A2D2-4D6D-AC09-164F4709D3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5859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BEB33-5C50-4F51-83EC-3A40EF3B6079}" type="datetimeFigureOut">
              <a:rPr lang="en-US" smtClean="0"/>
              <a:t>23/11/2024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7B37B-A2D2-4D6D-AC09-164F4709D3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0387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BEB33-5C50-4F51-83EC-3A40EF3B6079}" type="datetimeFigureOut">
              <a:rPr lang="en-US" smtClean="0"/>
              <a:t>23/11/2024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7B37B-A2D2-4D6D-AC09-164F4709D3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8600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BEB33-5C50-4F51-83EC-3A40EF3B6079}" type="datetimeFigureOut">
              <a:rPr lang="en-US" smtClean="0"/>
              <a:t>23/11/2024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7B37B-A2D2-4D6D-AC09-164F4709D3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5164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BEB33-5C50-4F51-83EC-3A40EF3B6079}" type="datetimeFigureOut">
              <a:rPr lang="en-US" smtClean="0"/>
              <a:t>23/11/2024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7B37B-A2D2-4D6D-AC09-164F4709D3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7903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CBEB33-5C50-4F51-83EC-3A40EF3B6079}" type="datetimeFigureOut">
              <a:rPr lang="en-US" smtClean="0"/>
              <a:t>23/11/2024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37B37B-A2D2-4D6D-AC09-164F4709D3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896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ột ngày đi lạc _ Kĩ năng chống bắt cóc, xâm hại.mp4" descr="Một ngày đi lạc _ Kĩ năng chống bắt cóc, xâm hại.mp4">
            <a:hlinkClick r:id="" action="ppaction://media"/>
            <a:extLst>
              <a:ext uri="{FF2B5EF4-FFF2-40B4-BE49-F238E27FC236}">
                <a16:creationId xmlns:a16="http://schemas.microsoft.com/office/drawing/2014/main" id="{7B480817-6263-3C49-94BB-1090B06E6BC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7856.1969" end="40013.407"/>
                  <p14:fade in="6069.085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4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229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9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41495" y="1507196"/>
            <a:ext cx="9499653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32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hoả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hoạn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giật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đuối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bạo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nghiện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,…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92503" y="401614"/>
            <a:ext cx="11315135" cy="65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2800" b="1" dirty="0">
                <a:solidFill>
                  <a:srgbClr val="006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3200" b="1" dirty="0">
                <a:solidFill>
                  <a:srgbClr val="006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Chia </a:t>
            </a:r>
            <a:r>
              <a:rPr 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200" b="1" dirty="0">
                <a:solidFill>
                  <a:srgbClr val="006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006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006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b="1" dirty="0">
                <a:solidFill>
                  <a:srgbClr val="006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3200" b="1" dirty="0">
                <a:solidFill>
                  <a:srgbClr val="006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3200" b="1" dirty="0">
                <a:solidFill>
                  <a:srgbClr val="006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3200" b="1" dirty="0">
                <a:solidFill>
                  <a:srgbClr val="006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6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b="1" dirty="0">
                <a:solidFill>
                  <a:srgbClr val="006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6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0498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24836" y="836309"/>
            <a:ext cx="1876926" cy="461665"/>
          </a:xfrm>
          <a:prstGeom prst="rect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CHỦ ĐỀ 3: 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文本框 7">
            <a:extLst>
              <a:ext uri="{FF2B5EF4-FFF2-40B4-BE49-F238E27FC236}">
                <a16:creationId xmlns:a16="http://schemas.microsoft.com/office/drawing/2014/main" id="{7161E3CB-BFA2-49E0-97E3-C2B6AF3E6E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4537" y="1741357"/>
            <a:ext cx="8884851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sz="6600" b="1" dirty="0">
                <a:solidFill>
                  <a:srgbClr val="1672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TRÁCH NHIỆM VỚI BẢN </a:t>
            </a:r>
            <a:r>
              <a:rPr lang="en-US" sz="6600" b="1" dirty="0" smtClean="0">
                <a:solidFill>
                  <a:srgbClr val="1672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 </a:t>
            </a:r>
            <a:r>
              <a:rPr lang="en-US" sz="2800" b="1" dirty="0" smtClean="0">
                <a:solidFill>
                  <a:srgbClr val="1672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b="1" dirty="0" err="1" smtClean="0">
                <a:solidFill>
                  <a:srgbClr val="1672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Tiết</a:t>
            </a:r>
            <a:r>
              <a:rPr lang="en-US" sz="2800" b="1" dirty="0" smtClean="0">
                <a:solidFill>
                  <a:srgbClr val="1672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4)</a:t>
            </a:r>
            <a:endParaRPr lang="en-US" sz="2800" b="1" dirty="0">
              <a:solidFill>
                <a:srgbClr val="1672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3898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24">
            <a:extLst>
              <a:ext uri="{FF2B5EF4-FFF2-40B4-BE49-F238E27FC236}">
                <a16:creationId xmlns:a16="http://schemas.microsoft.com/office/drawing/2014/main" id="{1D9EACB4-697D-48B2-AB03-281C96C2654A}"/>
              </a:ext>
            </a:extLst>
          </p:cNvPr>
          <p:cNvGrpSpPr/>
          <p:nvPr/>
        </p:nvGrpSpPr>
        <p:grpSpPr>
          <a:xfrm>
            <a:off x="95684" y="-86264"/>
            <a:ext cx="12192000" cy="6858000"/>
            <a:chOff x="0" y="0"/>
            <a:chExt cx="12192000" cy="6858000"/>
          </a:xfrm>
        </p:grpSpPr>
        <p:pic>
          <p:nvPicPr>
            <p:cNvPr id="3" name="图片 125">
              <a:extLst>
                <a:ext uri="{FF2B5EF4-FFF2-40B4-BE49-F238E27FC236}">
                  <a16:creationId xmlns:a16="http://schemas.microsoft.com/office/drawing/2014/main" id="{10F05CFF-E34E-43DC-A7E0-9AD86B4F6CF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grpSp>
          <p:nvGrpSpPr>
            <p:cNvPr id="4" name="组合 126">
              <a:extLst>
                <a:ext uri="{FF2B5EF4-FFF2-40B4-BE49-F238E27FC236}">
                  <a16:creationId xmlns:a16="http://schemas.microsoft.com/office/drawing/2014/main" id="{1B8735BB-847C-498A-8FCE-236C324B31A7}"/>
                </a:ext>
              </a:extLst>
            </p:cNvPr>
            <p:cNvGrpSpPr/>
            <p:nvPr/>
          </p:nvGrpSpPr>
          <p:grpSpPr>
            <a:xfrm>
              <a:off x="215900" y="214361"/>
              <a:ext cx="11760200" cy="6429277"/>
              <a:chOff x="215900" y="214361"/>
              <a:chExt cx="11760200" cy="6429277"/>
            </a:xfrm>
          </p:grpSpPr>
          <p:grpSp>
            <p:nvGrpSpPr>
              <p:cNvPr id="5" name="组合 133">
                <a:extLst>
                  <a:ext uri="{FF2B5EF4-FFF2-40B4-BE49-F238E27FC236}">
                    <a16:creationId xmlns:a16="http://schemas.microsoft.com/office/drawing/2014/main" id="{7E9DF319-C4D0-4C96-93DD-5F4ADB4B21B0}"/>
                  </a:ext>
                </a:extLst>
              </p:cNvPr>
              <p:cNvGrpSpPr/>
              <p:nvPr/>
            </p:nvGrpSpPr>
            <p:grpSpPr>
              <a:xfrm>
                <a:off x="215900" y="214361"/>
                <a:ext cx="11760200" cy="6429277"/>
                <a:chOff x="215900" y="214361"/>
                <a:chExt cx="11760200" cy="6429277"/>
              </a:xfrm>
            </p:grpSpPr>
            <p:sp>
              <p:nvSpPr>
                <p:cNvPr id="7" name="矩形 135">
                  <a:extLst>
                    <a:ext uri="{FF2B5EF4-FFF2-40B4-BE49-F238E27FC236}">
                      <a16:creationId xmlns:a16="http://schemas.microsoft.com/office/drawing/2014/main" id="{B237D639-2409-49F5-9C3C-5103AF29282F}"/>
                    </a:ext>
                  </a:extLst>
                </p:cNvPr>
                <p:cNvSpPr/>
                <p:nvPr/>
              </p:nvSpPr>
              <p:spPr>
                <a:xfrm>
                  <a:off x="215900" y="214361"/>
                  <a:ext cx="11760200" cy="642927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4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" name="TextBox 8">
                  <a:extLst>
                    <a:ext uri="{FF2B5EF4-FFF2-40B4-BE49-F238E27FC236}">
                      <a16:creationId xmlns:a16="http://schemas.microsoft.com/office/drawing/2014/main" id="{7C37C713-0B60-4F00-B50B-A7A0B1E592A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145563" y="516658"/>
                  <a:ext cx="3944339" cy="49244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0" tIns="0" rIns="0" bIns="0" anchor="ctr">
                  <a:spAutoFit/>
                </a:bodyPr>
                <a:lstStyle/>
                <a:p>
                  <a:pPr algn="ctr"/>
                  <a:r>
                    <a:rPr lang="en-US" sz="3200" dirty="0">
                      <a:solidFill>
                        <a:srgbClr val="16727D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NHIỆM VỤ 3</a:t>
                  </a:r>
                </a:p>
              </p:txBody>
            </p:sp>
          </p:grpSp>
          <p:cxnSp>
            <p:nvCxnSpPr>
              <p:cNvPr id="6" name="直接连接符 134">
                <a:extLst>
                  <a:ext uri="{FF2B5EF4-FFF2-40B4-BE49-F238E27FC236}">
                    <a16:creationId xmlns:a16="http://schemas.microsoft.com/office/drawing/2014/main" id="{48B83E80-CEE4-4417-A0AA-DA821AA257AF}"/>
                  </a:ext>
                </a:extLst>
              </p:cNvPr>
              <p:cNvCxnSpPr/>
              <p:nvPr/>
            </p:nvCxnSpPr>
            <p:spPr>
              <a:xfrm>
                <a:off x="2437475" y="1155700"/>
                <a:ext cx="7429634" cy="0"/>
              </a:xfrm>
              <a:prstGeom prst="line">
                <a:avLst/>
              </a:prstGeom>
              <a:ln>
                <a:solidFill>
                  <a:srgbClr val="16727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9" name="Picture 8" descr="A picture containing text, toy, vector graphics&#10;&#10;Description automatically generated">
            <a:extLst>
              <a:ext uri="{FF2B5EF4-FFF2-40B4-BE49-F238E27FC236}">
                <a16:creationId xmlns:a16="http://schemas.microsoft.com/office/drawing/2014/main" id="{02DDEE90-BC2E-99A9-F60C-27138F4926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3061" y="3783837"/>
            <a:ext cx="2798723" cy="2798723"/>
          </a:xfrm>
          <a:prstGeom prst="rect">
            <a:avLst/>
          </a:prstGeom>
        </p:spPr>
      </p:pic>
      <p:pic>
        <p:nvPicPr>
          <p:cNvPr id="10" name="Picture 9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55794486-5D25-827A-6183-B339B15E45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08085" y="3600412"/>
            <a:ext cx="3971449" cy="3007333"/>
          </a:xfrm>
          <a:prstGeom prst="rect">
            <a:avLst/>
          </a:prstGeom>
        </p:spPr>
      </p:pic>
      <p:sp>
        <p:nvSpPr>
          <p:cNvPr id="11" name="Google Shape;533;p35">
            <a:extLst>
              <a:ext uri="{FF2B5EF4-FFF2-40B4-BE49-F238E27FC236}">
                <a16:creationId xmlns:a16="http://schemas.microsoft.com/office/drawing/2014/main" id="{B43E779E-047E-CADD-E6B9-F8E5A87D63A0}"/>
              </a:ext>
            </a:extLst>
          </p:cNvPr>
          <p:cNvSpPr txBox="1">
            <a:spLocks/>
          </p:cNvSpPr>
          <p:nvPr/>
        </p:nvSpPr>
        <p:spPr>
          <a:xfrm>
            <a:off x="850196" y="1406074"/>
            <a:ext cx="11012129" cy="3161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Coiny"/>
              <a:buNone/>
              <a:defRPr sz="5200" b="1" i="0" u="none" strike="noStrike" cap="none">
                <a:solidFill>
                  <a:schemeClr val="dk2"/>
                </a:solidFill>
                <a:latin typeface="Coiny"/>
                <a:ea typeface="Coiny"/>
                <a:cs typeface="Coiny"/>
                <a:sym typeface="Coin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Bebas Neue"/>
              <a:buNone/>
              <a:defRPr sz="52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Bebas Neue"/>
              <a:buNone/>
              <a:defRPr sz="52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Bebas Neue"/>
              <a:buNone/>
              <a:defRPr sz="52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Bebas Neue"/>
              <a:buNone/>
              <a:defRPr sz="52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Bebas Neue"/>
              <a:buNone/>
              <a:defRPr sz="52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Bebas Neue"/>
              <a:buNone/>
              <a:defRPr sz="52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Bebas Neue"/>
              <a:buNone/>
              <a:defRPr sz="52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Bebas Neue"/>
              <a:buNone/>
              <a:defRPr sz="52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5867" dirty="0">
                <a:solidFill>
                  <a:srgbClr val="75A9B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RÈN </a:t>
            </a:r>
            <a:r>
              <a:rPr lang="en-US" sz="5867" dirty="0" smtClean="0">
                <a:solidFill>
                  <a:srgbClr val="75A9B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KỸ </a:t>
            </a:r>
            <a:r>
              <a:rPr lang="en-US" sz="5867" dirty="0">
                <a:solidFill>
                  <a:srgbClr val="75A9B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</a:p>
          <a:p>
            <a:r>
              <a:rPr lang="en-US" sz="5867" dirty="0">
                <a:solidFill>
                  <a:srgbClr val="75A9B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 BẢO VỆ</a:t>
            </a:r>
          </a:p>
          <a:p>
            <a:r>
              <a:rPr lang="en-US" sz="5867" dirty="0">
                <a:solidFill>
                  <a:srgbClr val="75A9B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TÌNH HUỐNG</a:t>
            </a:r>
          </a:p>
          <a:p>
            <a:r>
              <a:rPr lang="en-US" sz="5867" dirty="0">
                <a:solidFill>
                  <a:srgbClr val="75A9B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 HIỂM</a:t>
            </a:r>
            <a:endParaRPr lang="en-US" sz="8000" dirty="0">
              <a:solidFill>
                <a:srgbClr val="75A9B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1837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24">
            <a:extLst>
              <a:ext uri="{FF2B5EF4-FFF2-40B4-BE49-F238E27FC236}">
                <a16:creationId xmlns:a16="http://schemas.microsoft.com/office/drawing/2014/main" id="{1D9EACB4-697D-48B2-AB03-281C96C2654A}"/>
              </a:ext>
            </a:extLst>
          </p:cNvPr>
          <p:cNvGrpSpPr/>
          <p:nvPr/>
        </p:nvGrpSpPr>
        <p:grpSpPr>
          <a:xfrm>
            <a:off x="1588" y="0"/>
            <a:ext cx="12192000" cy="6858000"/>
            <a:chOff x="0" y="0"/>
            <a:chExt cx="12192000" cy="6858000"/>
          </a:xfrm>
        </p:grpSpPr>
        <p:pic>
          <p:nvPicPr>
            <p:cNvPr id="3" name="图片 125">
              <a:extLst>
                <a:ext uri="{FF2B5EF4-FFF2-40B4-BE49-F238E27FC236}">
                  <a16:creationId xmlns:a16="http://schemas.microsoft.com/office/drawing/2014/main" id="{10F05CFF-E34E-43DC-A7E0-9AD86B4F6CF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grpSp>
          <p:nvGrpSpPr>
            <p:cNvPr id="4" name="组合 126">
              <a:extLst>
                <a:ext uri="{FF2B5EF4-FFF2-40B4-BE49-F238E27FC236}">
                  <a16:creationId xmlns:a16="http://schemas.microsoft.com/office/drawing/2014/main" id="{1B8735BB-847C-498A-8FCE-236C324B31A7}"/>
                </a:ext>
              </a:extLst>
            </p:cNvPr>
            <p:cNvGrpSpPr/>
            <p:nvPr/>
          </p:nvGrpSpPr>
          <p:grpSpPr>
            <a:xfrm>
              <a:off x="215900" y="214361"/>
              <a:ext cx="11760200" cy="6429277"/>
              <a:chOff x="215900" y="214361"/>
              <a:chExt cx="11760200" cy="6429277"/>
            </a:xfrm>
          </p:grpSpPr>
          <p:grpSp>
            <p:nvGrpSpPr>
              <p:cNvPr id="5" name="组合 133">
                <a:extLst>
                  <a:ext uri="{FF2B5EF4-FFF2-40B4-BE49-F238E27FC236}">
                    <a16:creationId xmlns:a16="http://schemas.microsoft.com/office/drawing/2014/main" id="{7E9DF319-C4D0-4C96-93DD-5F4ADB4B21B0}"/>
                  </a:ext>
                </a:extLst>
              </p:cNvPr>
              <p:cNvGrpSpPr/>
              <p:nvPr/>
            </p:nvGrpSpPr>
            <p:grpSpPr>
              <a:xfrm>
                <a:off x="215900" y="214361"/>
                <a:ext cx="11760200" cy="6429277"/>
                <a:chOff x="215900" y="214361"/>
                <a:chExt cx="11760200" cy="6429277"/>
              </a:xfrm>
            </p:grpSpPr>
            <p:sp>
              <p:nvSpPr>
                <p:cNvPr id="7" name="矩形 135">
                  <a:extLst>
                    <a:ext uri="{FF2B5EF4-FFF2-40B4-BE49-F238E27FC236}">
                      <a16:creationId xmlns:a16="http://schemas.microsoft.com/office/drawing/2014/main" id="{B237D639-2409-49F5-9C3C-5103AF29282F}"/>
                    </a:ext>
                  </a:extLst>
                </p:cNvPr>
                <p:cNvSpPr/>
                <p:nvPr/>
              </p:nvSpPr>
              <p:spPr>
                <a:xfrm>
                  <a:off x="215900" y="214361"/>
                  <a:ext cx="11760200" cy="642927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4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" name="TextBox 8">
                  <a:extLst>
                    <a:ext uri="{FF2B5EF4-FFF2-40B4-BE49-F238E27FC236}">
                      <a16:creationId xmlns:a16="http://schemas.microsoft.com/office/drawing/2014/main" id="{7C37C713-0B60-4F00-B50B-A7A0B1E592A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859971" y="524219"/>
                  <a:ext cx="4472057" cy="49244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0" tIns="0" rIns="0" bIns="0" anchor="ctr">
                  <a:spAutoFit/>
                </a:bodyPr>
                <a:lstStyle/>
                <a:p>
                  <a:pPr algn="ctr"/>
                  <a:r>
                    <a:rPr lang="en-US" sz="3200" dirty="0">
                      <a:solidFill>
                        <a:srgbClr val="16727D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XỬ LÍ TÌNH HUỐNG</a:t>
                  </a:r>
                </a:p>
              </p:txBody>
            </p:sp>
          </p:grpSp>
          <p:cxnSp>
            <p:nvCxnSpPr>
              <p:cNvPr id="6" name="直接连接符 134">
                <a:extLst>
                  <a:ext uri="{FF2B5EF4-FFF2-40B4-BE49-F238E27FC236}">
                    <a16:creationId xmlns:a16="http://schemas.microsoft.com/office/drawing/2014/main" id="{48B83E80-CEE4-4417-A0AA-DA821AA257AF}"/>
                  </a:ext>
                </a:extLst>
              </p:cNvPr>
              <p:cNvCxnSpPr/>
              <p:nvPr/>
            </p:nvCxnSpPr>
            <p:spPr>
              <a:xfrm>
                <a:off x="2437475" y="1155700"/>
                <a:ext cx="7429634" cy="0"/>
              </a:xfrm>
              <a:prstGeom prst="line">
                <a:avLst/>
              </a:prstGeom>
              <a:ln>
                <a:solidFill>
                  <a:srgbClr val="16727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9" name="Picture 8" descr="Timeline&#10;&#10;Description automatically generated">
            <a:extLst>
              <a:ext uri="{FF2B5EF4-FFF2-40B4-BE49-F238E27FC236}">
                <a16:creationId xmlns:a16="http://schemas.microsoft.com/office/drawing/2014/main" id="{4D2EA33A-E5CC-0E45-F55D-B1F3A1261D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696" y="1222713"/>
            <a:ext cx="6856329" cy="2599377"/>
          </a:xfrm>
          <a:prstGeom prst="rect">
            <a:avLst/>
          </a:prstGeom>
        </p:spPr>
      </p:pic>
      <p:pic>
        <p:nvPicPr>
          <p:cNvPr id="10" name="Picture 9" descr="Timeline&#10;&#10;Description automatically generated">
            <a:extLst>
              <a:ext uri="{FF2B5EF4-FFF2-40B4-BE49-F238E27FC236}">
                <a16:creationId xmlns:a16="http://schemas.microsoft.com/office/drawing/2014/main" id="{E0F1B0EF-AB8B-40B2-B0E8-22A607BAAE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7259" y="3822091"/>
            <a:ext cx="7218569" cy="2766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613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24">
            <a:extLst>
              <a:ext uri="{FF2B5EF4-FFF2-40B4-BE49-F238E27FC236}">
                <a16:creationId xmlns:a16="http://schemas.microsoft.com/office/drawing/2014/main" id="{1D9EACB4-697D-48B2-AB03-281C96C2654A}"/>
              </a:ext>
            </a:extLst>
          </p:cNvPr>
          <p:cNvGrpSpPr/>
          <p:nvPr/>
        </p:nvGrpSpPr>
        <p:grpSpPr>
          <a:xfrm>
            <a:off x="794" y="0"/>
            <a:ext cx="12192000" cy="6858000"/>
            <a:chOff x="0" y="0"/>
            <a:chExt cx="12192000" cy="6858000"/>
          </a:xfrm>
        </p:grpSpPr>
        <p:pic>
          <p:nvPicPr>
            <p:cNvPr id="3" name="图片 125">
              <a:extLst>
                <a:ext uri="{FF2B5EF4-FFF2-40B4-BE49-F238E27FC236}">
                  <a16:creationId xmlns:a16="http://schemas.microsoft.com/office/drawing/2014/main" id="{10F05CFF-E34E-43DC-A7E0-9AD86B4F6CF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grpSp>
          <p:nvGrpSpPr>
            <p:cNvPr id="4" name="组合 126">
              <a:extLst>
                <a:ext uri="{FF2B5EF4-FFF2-40B4-BE49-F238E27FC236}">
                  <a16:creationId xmlns:a16="http://schemas.microsoft.com/office/drawing/2014/main" id="{1B8735BB-847C-498A-8FCE-236C324B31A7}"/>
                </a:ext>
              </a:extLst>
            </p:cNvPr>
            <p:cNvGrpSpPr/>
            <p:nvPr/>
          </p:nvGrpSpPr>
          <p:grpSpPr>
            <a:xfrm>
              <a:off x="215900" y="214361"/>
              <a:ext cx="11760200" cy="6429277"/>
              <a:chOff x="215900" y="214361"/>
              <a:chExt cx="11760200" cy="6429277"/>
            </a:xfrm>
          </p:grpSpPr>
          <p:grpSp>
            <p:nvGrpSpPr>
              <p:cNvPr id="5" name="组合 133">
                <a:extLst>
                  <a:ext uri="{FF2B5EF4-FFF2-40B4-BE49-F238E27FC236}">
                    <a16:creationId xmlns:a16="http://schemas.microsoft.com/office/drawing/2014/main" id="{7E9DF319-C4D0-4C96-93DD-5F4ADB4B21B0}"/>
                  </a:ext>
                </a:extLst>
              </p:cNvPr>
              <p:cNvGrpSpPr/>
              <p:nvPr/>
            </p:nvGrpSpPr>
            <p:grpSpPr>
              <a:xfrm>
                <a:off x="215900" y="214361"/>
                <a:ext cx="11760200" cy="6429277"/>
                <a:chOff x="215900" y="214361"/>
                <a:chExt cx="11760200" cy="6429277"/>
              </a:xfrm>
            </p:grpSpPr>
            <p:sp>
              <p:nvSpPr>
                <p:cNvPr id="7" name="矩形 135">
                  <a:extLst>
                    <a:ext uri="{FF2B5EF4-FFF2-40B4-BE49-F238E27FC236}">
                      <a16:creationId xmlns:a16="http://schemas.microsoft.com/office/drawing/2014/main" id="{B237D639-2409-49F5-9C3C-5103AF29282F}"/>
                    </a:ext>
                  </a:extLst>
                </p:cNvPr>
                <p:cNvSpPr/>
                <p:nvPr/>
              </p:nvSpPr>
              <p:spPr>
                <a:xfrm>
                  <a:off x="215900" y="214361"/>
                  <a:ext cx="11760200" cy="642927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4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" name="TextBox 8">
                  <a:extLst>
                    <a:ext uri="{FF2B5EF4-FFF2-40B4-BE49-F238E27FC236}">
                      <a16:creationId xmlns:a16="http://schemas.microsoft.com/office/drawing/2014/main" id="{7C37C713-0B60-4F00-B50B-A7A0B1E592A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859971" y="524219"/>
                  <a:ext cx="4472057" cy="49244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0" tIns="0" rIns="0" bIns="0" anchor="ctr">
                  <a:spAutoFit/>
                </a:bodyPr>
                <a:lstStyle/>
                <a:p>
                  <a:pPr algn="ctr"/>
                  <a:r>
                    <a:rPr lang="en-US" sz="3200" dirty="0">
                      <a:solidFill>
                        <a:srgbClr val="16727D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GÓC TRANH BIỆN</a:t>
                  </a:r>
                </a:p>
              </p:txBody>
            </p:sp>
          </p:grpSp>
          <p:cxnSp>
            <p:nvCxnSpPr>
              <p:cNvPr id="6" name="直接连接符 134">
                <a:extLst>
                  <a:ext uri="{FF2B5EF4-FFF2-40B4-BE49-F238E27FC236}">
                    <a16:creationId xmlns:a16="http://schemas.microsoft.com/office/drawing/2014/main" id="{48B83E80-CEE4-4417-A0AA-DA821AA257AF}"/>
                  </a:ext>
                </a:extLst>
              </p:cNvPr>
              <p:cNvCxnSpPr/>
              <p:nvPr/>
            </p:nvCxnSpPr>
            <p:spPr>
              <a:xfrm>
                <a:off x="2437475" y="1155700"/>
                <a:ext cx="7429634" cy="0"/>
              </a:xfrm>
              <a:prstGeom prst="line">
                <a:avLst/>
              </a:prstGeom>
              <a:ln>
                <a:solidFill>
                  <a:srgbClr val="16727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9" name="Oval 34">
            <a:extLst>
              <a:ext uri="{FF2B5EF4-FFF2-40B4-BE49-F238E27FC236}">
                <a16:creationId xmlns:a16="http://schemas.microsoft.com/office/drawing/2014/main" id="{EFF7C982-CC56-C429-9AB5-BDBEF64D4589}"/>
              </a:ext>
            </a:extLst>
          </p:cNvPr>
          <p:cNvSpPr/>
          <p:nvPr/>
        </p:nvSpPr>
        <p:spPr>
          <a:xfrm>
            <a:off x="4141295" y="1920779"/>
            <a:ext cx="4005477" cy="4005478"/>
          </a:xfrm>
          <a:prstGeom prst="ellipse">
            <a:avLst/>
          </a:prstGeom>
          <a:solidFill>
            <a:srgbClr val="3796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10" name="Rectangle 26">
            <a:extLst>
              <a:ext uri="{FF2B5EF4-FFF2-40B4-BE49-F238E27FC236}">
                <a16:creationId xmlns:a16="http://schemas.microsoft.com/office/drawing/2014/main" id="{D2731BCE-5EE9-D13C-6317-29AFB5CE20EC}"/>
              </a:ext>
            </a:extLst>
          </p:cNvPr>
          <p:cNvSpPr/>
          <p:nvPr/>
        </p:nvSpPr>
        <p:spPr>
          <a:xfrm>
            <a:off x="4486585" y="2664207"/>
            <a:ext cx="3412430" cy="286232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id-ID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vi-VN" altLang="zh-CN" sz="2400" dirty="0">
                <a:solidFill>
                  <a:schemeClr val="bg1"/>
                </a:solidFill>
                <a:latin typeface="Times New Roman" panose="02020603050405020304" pitchFamily="18" charset="0"/>
                <a:ea typeface="Montserrat" panose="00000500000000000000" charset="0"/>
                <a:cs typeface="Times New Roman" panose="02020603050405020304" pitchFamily="18" charset="0"/>
              </a:rPr>
              <a:t>MXH là nơi thích hợp</a:t>
            </a:r>
          </a:p>
          <a:p>
            <a:pPr algn="ctr">
              <a:lnSpc>
                <a:spcPct val="150000"/>
              </a:lnSpc>
            </a:pPr>
            <a:r>
              <a:rPr lang="vi-VN" altLang="zh-CN" sz="2400" dirty="0">
                <a:solidFill>
                  <a:schemeClr val="bg1"/>
                </a:solidFill>
                <a:latin typeface="Times New Roman" panose="02020603050405020304" pitchFamily="18" charset="0"/>
                <a:ea typeface="Montserrat" panose="00000500000000000000" charset="0"/>
                <a:cs typeface="Times New Roman" panose="02020603050405020304" pitchFamily="18" charset="0"/>
              </a:rPr>
              <a:t>để tìm ra những người bạn và chia sẻ các TT, khó có thể bị nguy hiểm gì ở đây?</a:t>
            </a:r>
            <a:endParaRPr lang="zh-CN" altLang="en-US" sz="2400" dirty="0">
              <a:solidFill>
                <a:schemeClr val="bg1"/>
              </a:solidFill>
              <a:latin typeface="Times New Roman" panose="02020603050405020304" pitchFamily="18" charset="0"/>
              <a:ea typeface="Montserrat" panose="00000500000000000000" charset="0"/>
              <a:cs typeface="Times New Roman" panose="02020603050405020304" pitchFamily="18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6F781DE-9488-9A1B-F40A-14B656A46FDD}"/>
              </a:ext>
            </a:extLst>
          </p:cNvPr>
          <p:cNvSpPr/>
          <p:nvPr/>
        </p:nvSpPr>
        <p:spPr>
          <a:xfrm>
            <a:off x="730286" y="2664207"/>
            <a:ext cx="2215004" cy="2122883"/>
          </a:xfrm>
          <a:prstGeom prst="ellipse">
            <a:avLst/>
          </a:prstGeom>
          <a:solidFill>
            <a:srgbClr val="3796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Ủ</a:t>
            </a:r>
            <a:r>
              <a:rPr lang="en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ng hộ.</a:t>
            </a:r>
          </a:p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ì sao?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D675D54-FB51-5A67-35E6-622AFB398756}"/>
              </a:ext>
            </a:extLst>
          </p:cNvPr>
          <p:cNvSpPr/>
          <p:nvPr/>
        </p:nvSpPr>
        <p:spPr>
          <a:xfrm>
            <a:off x="9342777" y="2551564"/>
            <a:ext cx="2215004" cy="2122883"/>
          </a:xfrm>
          <a:prstGeom prst="ellipse">
            <a:avLst/>
          </a:prstGeom>
          <a:solidFill>
            <a:srgbClr val="3796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hản đổi.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ì sao?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38B7462-4150-ADF1-A5FF-09A20E925A41}"/>
              </a:ext>
            </a:extLst>
          </p:cNvPr>
          <p:cNvCxnSpPr>
            <a:cxnSpLocks/>
          </p:cNvCxnSpPr>
          <p:nvPr/>
        </p:nvCxnSpPr>
        <p:spPr>
          <a:xfrm>
            <a:off x="2945290" y="3725648"/>
            <a:ext cx="1192932" cy="0"/>
          </a:xfrm>
          <a:prstGeom prst="line">
            <a:avLst/>
          </a:prstGeom>
          <a:ln w="19050">
            <a:solidFill>
              <a:srgbClr val="75A9B4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2626E6B-F7BB-23E4-2640-3EF7675A0CD5}"/>
              </a:ext>
            </a:extLst>
          </p:cNvPr>
          <p:cNvCxnSpPr>
            <a:cxnSpLocks/>
          </p:cNvCxnSpPr>
          <p:nvPr/>
        </p:nvCxnSpPr>
        <p:spPr>
          <a:xfrm>
            <a:off x="8146772" y="3647923"/>
            <a:ext cx="1192932" cy="0"/>
          </a:xfrm>
          <a:prstGeom prst="line">
            <a:avLst/>
          </a:prstGeom>
          <a:ln w="19050">
            <a:solidFill>
              <a:srgbClr val="75A9B4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9997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24">
            <a:extLst>
              <a:ext uri="{FF2B5EF4-FFF2-40B4-BE49-F238E27FC236}">
                <a16:creationId xmlns:a16="http://schemas.microsoft.com/office/drawing/2014/main" id="{1D9EACB4-697D-48B2-AB03-281C96C2654A}"/>
              </a:ext>
            </a:extLst>
          </p:cNvPr>
          <p:cNvGrpSpPr/>
          <p:nvPr/>
        </p:nvGrpSpPr>
        <p:grpSpPr>
          <a:xfrm>
            <a:off x="794" y="0"/>
            <a:ext cx="12192000" cy="6858000"/>
            <a:chOff x="0" y="0"/>
            <a:chExt cx="12192000" cy="6858000"/>
          </a:xfrm>
        </p:grpSpPr>
        <p:pic>
          <p:nvPicPr>
            <p:cNvPr id="3" name="图片 125">
              <a:extLst>
                <a:ext uri="{FF2B5EF4-FFF2-40B4-BE49-F238E27FC236}">
                  <a16:creationId xmlns:a16="http://schemas.microsoft.com/office/drawing/2014/main" id="{10F05CFF-E34E-43DC-A7E0-9AD86B4F6CF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grpSp>
          <p:nvGrpSpPr>
            <p:cNvPr id="4" name="组合 126">
              <a:extLst>
                <a:ext uri="{FF2B5EF4-FFF2-40B4-BE49-F238E27FC236}">
                  <a16:creationId xmlns:a16="http://schemas.microsoft.com/office/drawing/2014/main" id="{1B8735BB-847C-498A-8FCE-236C324B31A7}"/>
                </a:ext>
              </a:extLst>
            </p:cNvPr>
            <p:cNvGrpSpPr/>
            <p:nvPr/>
          </p:nvGrpSpPr>
          <p:grpSpPr>
            <a:xfrm>
              <a:off x="215900" y="214361"/>
              <a:ext cx="11760200" cy="6429277"/>
              <a:chOff x="215900" y="214361"/>
              <a:chExt cx="11760200" cy="6429277"/>
            </a:xfrm>
          </p:grpSpPr>
          <p:grpSp>
            <p:nvGrpSpPr>
              <p:cNvPr id="5" name="组合 133">
                <a:extLst>
                  <a:ext uri="{FF2B5EF4-FFF2-40B4-BE49-F238E27FC236}">
                    <a16:creationId xmlns:a16="http://schemas.microsoft.com/office/drawing/2014/main" id="{7E9DF319-C4D0-4C96-93DD-5F4ADB4B21B0}"/>
                  </a:ext>
                </a:extLst>
              </p:cNvPr>
              <p:cNvGrpSpPr/>
              <p:nvPr/>
            </p:nvGrpSpPr>
            <p:grpSpPr>
              <a:xfrm>
                <a:off x="215900" y="214361"/>
                <a:ext cx="11760200" cy="6429277"/>
                <a:chOff x="215900" y="214361"/>
                <a:chExt cx="11760200" cy="6429277"/>
              </a:xfrm>
            </p:grpSpPr>
            <p:sp>
              <p:nvSpPr>
                <p:cNvPr id="7" name="矩形 135">
                  <a:extLst>
                    <a:ext uri="{FF2B5EF4-FFF2-40B4-BE49-F238E27FC236}">
                      <a16:creationId xmlns:a16="http://schemas.microsoft.com/office/drawing/2014/main" id="{B237D639-2409-49F5-9C3C-5103AF29282F}"/>
                    </a:ext>
                  </a:extLst>
                </p:cNvPr>
                <p:cNvSpPr/>
                <p:nvPr/>
              </p:nvSpPr>
              <p:spPr>
                <a:xfrm>
                  <a:off x="215900" y="214361"/>
                  <a:ext cx="11760200" cy="642927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4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" name="TextBox 8">
                  <a:extLst>
                    <a:ext uri="{FF2B5EF4-FFF2-40B4-BE49-F238E27FC236}">
                      <a16:creationId xmlns:a16="http://schemas.microsoft.com/office/drawing/2014/main" id="{7C37C713-0B60-4F00-B50B-A7A0B1E592A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148723" y="258848"/>
                  <a:ext cx="6007137" cy="98488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0" tIns="0" rIns="0" bIns="0" anchor="ctr">
                  <a:spAutoFit/>
                </a:bodyPr>
                <a:lstStyle/>
                <a:p>
                  <a:pPr algn="ctr"/>
                  <a:r>
                    <a:rPr lang="en-US" sz="3200" dirty="0">
                      <a:solidFill>
                        <a:srgbClr val="16727D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HẬU QUẢ CỦA CÁC TÌNH HUỐNG NGUY HIỂM</a:t>
                  </a:r>
                </a:p>
              </p:txBody>
            </p:sp>
          </p:grpSp>
          <p:cxnSp>
            <p:nvCxnSpPr>
              <p:cNvPr id="6" name="直接连接符 134">
                <a:extLst>
                  <a:ext uri="{FF2B5EF4-FFF2-40B4-BE49-F238E27FC236}">
                    <a16:creationId xmlns:a16="http://schemas.microsoft.com/office/drawing/2014/main" id="{48B83E80-CEE4-4417-A0AA-DA821AA257AF}"/>
                  </a:ext>
                </a:extLst>
              </p:cNvPr>
              <p:cNvCxnSpPr/>
              <p:nvPr/>
            </p:nvCxnSpPr>
            <p:spPr>
              <a:xfrm>
                <a:off x="2437475" y="1288220"/>
                <a:ext cx="7429634" cy="0"/>
              </a:xfrm>
              <a:prstGeom prst="line">
                <a:avLst/>
              </a:prstGeom>
              <a:ln>
                <a:solidFill>
                  <a:srgbClr val="16727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9" name="Google Shape;586;p38">
            <a:extLst>
              <a:ext uri="{FF2B5EF4-FFF2-40B4-BE49-F238E27FC236}">
                <a16:creationId xmlns:a16="http://schemas.microsoft.com/office/drawing/2014/main" id="{B1D3580E-4211-4AED-3E2C-09F00DDAE31B}"/>
              </a:ext>
            </a:extLst>
          </p:cNvPr>
          <p:cNvSpPr txBox="1">
            <a:spLocks/>
          </p:cNvSpPr>
          <p:nvPr/>
        </p:nvSpPr>
        <p:spPr>
          <a:xfrm>
            <a:off x="627327" y="1798428"/>
            <a:ext cx="5650271" cy="4016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Coiny"/>
              <a:buNone/>
              <a:defRPr sz="2200" b="1" i="0" u="none" strike="noStrike" cap="none">
                <a:solidFill>
                  <a:schemeClr val="dk2"/>
                </a:solidFill>
                <a:latin typeface="Coiny"/>
                <a:ea typeface="Coiny"/>
                <a:cs typeface="Coiny"/>
                <a:sym typeface="Coin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indent="533387" algn="just"/>
            <a:r>
              <a:rPr lang="nl-NL" sz="3200" dirty="0">
                <a:solidFill>
                  <a:srgbClr val="75A9B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 huống nguy hiểm từ con người gây ra những hậu quả nghiêm trọng, làm tổn hại đến tính mạng, tinh thần của cá nhân; huy hoại tài sản của con người và xã hội.</a:t>
            </a:r>
            <a:endParaRPr lang="en-US" sz="3200" dirty="0">
              <a:solidFill>
                <a:srgbClr val="75A9B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 descr="A picture containing text, toy, vector graphics&#10;&#10;Description automatically generated">
            <a:extLst>
              <a:ext uri="{FF2B5EF4-FFF2-40B4-BE49-F238E27FC236}">
                <a16:creationId xmlns:a16="http://schemas.microsoft.com/office/drawing/2014/main" id="{0D4D3014-27C1-ED14-0246-7C2A918D9A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4509" y="656771"/>
            <a:ext cx="5251752" cy="5251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847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24">
            <a:extLst>
              <a:ext uri="{FF2B5EF4-FFF2-40B4-BE49-F238E27FC236}">
                <a16:creationId xmlns:a16="http://schemas.microsoft.com/office/drawing/2014/main" id="{1D9EACB4-697D-48B2-AB03-281C96C2654A}"/>
              </a:ext>
            </a:extLst>
          </p:cNvPr>
          <p:cNvGrpSpPr/>
          <p:nvPr/>
        </p:nvGrpSpPr>
        <p:grpSpPr>
          <a:xfrm>
            <a:off x="794" y="-1"/>
            <a:ext cx="12192000" cy="7879239"/>
            <a:chOff x="0" y="0"/>
            <a:chExt cx="12192000" cy="6858000"/>
          </a:xfrm>
        </p:grpSpPr>
        <p:pic>
          <p:nvPicPr>
            <p:cNvPr id="3" name="图片 125">
              <a:extLst>
                <a:ext uri="{FF2B5EF4-FFF2-40B4-BE49-F238E27FC236}">
                  <a16:creationId xmlns:a16="http://schemas.microsoft.com/office/drawing/2014/main" id="{10F05CFF-E34E-43DC-A7E0-9AD86B4F6CF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grpSp>
          <p:nvGrpSpPr>
            <p:cNvPr id="4" name="组合 126">
              <a:extLst>
                <a:ext uri="{FF2B5EF4-FFF2-40B4-BE49-F238E27FC236}">
                  <a16:creationId xmlns:a16="http://schemas.microsoft.com/office/drawing/2014/main" id="{1B8735BB-847C-498A-8FCE-236C324B31A7}"/>
                </a:ext>
              </a:extLst>
            </p:cNvPr>
            <p:cNvGrpSpPr/>
            <p:nvPr/>
          </p:nvGrpSpPr>
          <p:grpSpPr>
            <a:xfrm>
              <a:off x="215900" y="214361"/>
              <a:ext cx="11760200" cy="6429277"/>
              <a:chOff x="215900" y="214361"/>
              <a:chExt cx="11760200" cy="6429277"/>
            </a:xfrm>
          </p:grpSpPr>
          <p:grpSp>
            <p:nvGrpSpPr>
              <p:cNvPr id="5" name="组合 133">
                <a:extLst>
                  <a:ext uri="{FF2B5EF4-FFF2-40B4-BE49-F238E27FC236}">
                    <a16:creationId xmlns:a16="http://schemas.microsoft.com/office/drawing/2014/main" id="{7E9DF319-C4D0-4C96-93DD-5F4ADB4B21B0}"/>
                  </a:ext>
                </a:extLst>
              </p:cNvPr>
              <p:cNvGrpSpPr/>
              <p:nvPr/>
            </p:nvGrpSpPr>
            <p:grpSpPr>
              <a:xfrm>
                <a:off x="215900" y="214361"/>
                <a:ext cx="11760200" cy="6429277"/>
                <a:chOff x="215900" y="214361"/>
                <a:chExt cx="11760200" cy="6429277"/>
              </a:xfrm>
            </p:grpSpPr>
            <p:sp>
              <p:nvSpPr>
                <p:cNvPr id="7" name="矩形 135">
                  <a:extLst>
                    <a:ext uri="{FF2B5EF4-FFF2-40B4-BE49-F238E27FC236}">
                      <a16:creationId xmlns:a16="http://schemas.microsoft.com/office/drawing/2014/main" id="{B237D639-2409-49F5-9C3C-5103AF29282F}"/>
                    </a:ext>
                  </a:extLst>
                </p:cNvPr>
                <p:cNvSpPr/>
                <p:nvPr/>
              </p:nvSpPr>
              <p:spPr>
                <a:xfrm>
                  <a:off x="215900" y="214361"/>
                  <a:ext cx="11760200" cy="642927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4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" name="TextBox 8">
                  <a:extLst>
                    <a:ext uri="{FF2B5EF4-FFF2-40B4-BE49-F238E27FC236}">
                      <a16:creationId xmlns:a16="http://schemas.microsoft.com/office/drawing/2014/main" id="{7C37C713-0B60-4F00-B50B-A7A0B1E592A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145563" y="516658"/>
                  <a:ext cx="3944339" cy="49244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0" tIns="0" rIns="0" bIns="0" anchor="ctr">
                  <a:spAutoFit/>
                </a:bodyPr>
                <a:lstStyle/>
                <a:p>
                  <a:pPr algn="ctr"/>
                  <a:r>
                    <a:rPr lang="en-US" sz="3200" dirty="0">
                      <a:solidFill>
                        <a:srgbClr val="16727D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NHIỆM VỤ 4</a:t>
                  </a:r>
                </a:p>
              </p:txBody>
            </p:sp>
          </p:grpSp>
          <p:cxnSp>
            <p:nvCxnSpPr>
              <p:cNvPr id="6" name="直接连接符 134">
                <a:extLst>
                  <a:ext uri="{FF2B5EF4-FFF2-40B4-BE49-F238E27FC236}">
                    <a16:creationId xmlns:a16="http://schemas.microsoft.com/office/drawing/2014/main" id="{48B83E80-CEE4-4417-A0AA-DA821AA257AF}"/>
                  </a:ext>
                </a:extLst>
              </p:cNvPr>
              <p:cNvCxnSpPr/>
              <p:nvPr/>
            </p:nvCxnSpPr>
            <p:spPr>
              <a:xfrm>
                <a:off x="2437475" y="1155700"/>
                <a:ext cx="7429634" cy="0"/>
              </a:xfrm>
              <a:prstGeom prst="line">
                <a:avLst/>
              </a:prstGeom>
              <a:ln>
                <a:solidFill>
                  <a:srgbClr val="16727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9" name="Picture 8" descr="A picture containing text, toy, vector graphics&#10;&#10;Description automatically generated">
            <a:extLst>
              <a:ext uri="{FF2B5EF4-FFF2-40B4-BE49-F238E27FC236}">
                <a16:creationId xmlns:a16="http://schemas.microsoft.com/office/drawing/2014/main" id="{02DDEE90-BC2E-99A9-F60C-27138F4926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78171" y="3870101"/>
            <a:ext cx="2798723" cy="2798723"/>
          </a:xfrm>
          <a:prstGeom prst="rect">
            <a:avLst/>
          </a:prstGeom>
        </p:spPr>
      </p:pic>
      <p:pic>
        <p:nvPicPr>
          <p:cNvPr id="10" name="Picture 9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55794486-5D25-827A-6183-B339B15E45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02975" y="3686676"/>
            <a:ext cx="3971449" cy="3007333"/>
          </a:xfrm>
          <a:prstGeom prst="rect">
            <a:avLst/>
          </a:prstGeom>
        </p:spPr>
      </p:pic>
      <p:sp>
        <p:nvSpPr>
          <p:cNvPr id="11" name="Google Shape;533;p35">
            <a:extLst>
              <a:ext uri="{FF2B5EF4-FFF2-40B4-BE49-F238E27FC236}">
                <a16:creationId xmlns:a16="http://schemas.microsoft.com/office/drawing/2014/main" id="{B43E779E-047E-CADD-E6B9-F8E5A87D63A0}"/>
              </a:ext>
            </a:extLst>
          </p:cNvPr>
          <p:cNvSpPr txBox="1">
            <a:spLocks/>
          </p:cNvSpPr>
          <p:nvPr/>
        </p:nvSpPr>
        <p:spPr>
          <a:xfrm>
            <a:off x="1842648" y="1327797"/>
            <a:ext cx="8892908" cy="37266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Coiny"/>
              <a:buNone/>
              <a:defRPr sz="5200" b="1" i="0" u="none" strike="noStrike" cap="none">
                <a:solidFill>
                  <a:schemeClr val="dk2"/>
                </a:solidFill>
                <a:latin typeface="Coiny"/>
                <a:ea typeface="Coiny"/>
                <a:cs typeface="Coiny"/>
                <a:sym typeface="Coin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Bebas Neue"/>
              <a:buNone/>
              <a:defRPr sz="52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Bebas Neue"/>
              <a:buNone/>
              <a:defRPr sz="52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Bebas Neue"/>
              <a:buNone/>
              <a:defRPr sz="52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Bebas Neue"/>
              <a:buNone/>
              <a:defRPr sz="52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Bebas Neue"/>
              <a:buNone/>
              <a:defRPr sz="52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Bebas Neue"/>
              <a:buNone/>
              <a:defRPr sz="52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Bebas Neue"/>
              <a:buNone/>
              <a:defRPr sz="52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Bebas Neue"/>
              <a:buNone/>
              <a:defRPr sz="52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5400" dirty="0">
                <a:solidFill>
                  <a:srgbClr val="75A9B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 KẾ VÀ </a:t>
            </a:r>
          </a:p>
          <a:p>
            <a:r>
              <a:rPr lang="en-US" sz="5400" dirty="0">
                <a:solidFill>
                  <a:srgbClr val="75A9B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 THIỆU SẢN PHẨM TỰ BẢO VỆ </a:t>
            </a:r>
          </a:p>
          <a:p>
            <a:r>
              <a:rPr lang="en-US" sz="5400" dirty="0">
                <a:solidFill>
                  <a:srgbClr val="75A9B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TRƯƠC TÌNH HUỐNG NGUY HIỂM</a:t>
            </a:r>
            <a:endParaRPr lang="en-US" sz="7200" dirty="0">
              <a:solidFill>
                <a:srgbClr val="75A9B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7280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24">
            <a:extLst>
              <a:ext uri="{FF2B5EF4-FFF2-40B4-BE49-F238E27FC236}">
                <a16:creationId xmlns:a16="http://schemas.microsoft.com/office/drawing/2014/main" id="{1D9EACB4-697D-48B2-AB03-281C96C2654A}"/>
              </a:ext>
            </a:extLst>
          </p:cNvPr>
          <p:cNvGrpSpPr/>
          <p:nvPr/>
        </p:nvGrpSpPr>
        <p:grpSpPr>
          <a:xfrm>
            <a:off x="794" y="0"/>
            <a:ext cx="12192000" cy="6858000"/>
            <a:chOff x="0" y="0"/>
            <a:chExt cx="12192000" cy="6858000"/>
          </a:xfrm>
        </p:grpSpPr>
        <p:pic>
          <p:nvPicPr>
            <p:cNvPr id="3" name="图片 125">
              <a:extLst>
                <a:ext uri="{FF2B5EF4-FFF2-40B4-BE49-F238E27FC236}">
                  <a16:creationId xmlns:a16="http://schemas.microsoft.com/office/drawing/2014/main" id="{10F05CFF-E34E-43DC-A7E0-9AD86B4F6CF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grpSp>
          <p:nvGrpSpPr>
            <p:cNvPr id="4" name="组合 126">
              <a:extLst>
                <a:ext uri="{FF2B5EF4-FFF2-40B4-BE49-F238E27FC236}">
                  <a16:creationId xmlns:a16="http://schemas.microsoft.com/office/drawing/2014/main" id="{1B8735BB-847C-498A-8FCE-236C324B31A7}"/>
                </a:ext>
              </a:extLst>
            </p:cNvPr>
            <p:cNvGrpSpPr/>
            <p:nvPr/>
          </p:nvGrpSpPr>
          <p:grpSpPr>
            <a:xfrm>
              <a:off x="215900" y="214361"/>
              <a:ext cx="11760200" cy="6429277"/>
              <a:chOff x="215900" y="214361"/>
              <a:chExt cx="11760200" cy="6429277"/>
            </a:xfrm>
          </p:grpSpPr>
          <p:grpSp>
            <p:nvGrpSpPr>
              <p:cNvPr id="5" name="组合 133">
                <a:extLst>
                  <a:ext uri="{FF2B5EF4-FFF2-40B4-BE49-F238E27FC236}">
                    <a16:creationId xmlns:a16="http://schemas.microsoft.com/office/drawing/2014/main" id="{7E9DF319-C4D0-4C96-93DD-5F4ADB4B21B0}"/>
                  </a:ext>
                </a:extLst>
              </p:cNvPr>
              <p:cNvGrpSpPr/>
              <p:nvPr/>
            </p:nvGrpSpPr>
            <p:grpSpPr>
              <a:xfrm>
                <a:off x="215900" y="214361"/>
                <a:ext cx="11760200" cy="6429277"/>
                <a:chOff x="215900" y="214361"/>
                <a:chExt cx="11760200" cy="6429277"/>
              </a:xfrm>
            </p:grpSpPr>
            <p:sp>
              <p:nvSpPr>
                <p:cNvPr id="7" name="矩形 135">
                  <a:extLst>
                    <a:ext uri="{FF2B5EF4-FFF2-40B4-BE49-F238E27FC236}">
                      <a16:creationId xmlns:a16="http://schemas.microsoft.com/office/drawing/2014/main" id="{B237D639-2409-49F5-9C3C-5103AF29282F}"/>
                    </a:ext>
                  </a:extLst>
                </p:cNvPr>
                <p:cNvSpPr/>
                <p:nvPr/>
              </p:nvSpPr>
              <p:spPr>
                <a:xfrm>
                  <a:off x="215900" y="214361"/>
                  <a:ext cx="11760200" cy="642927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4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" name="TextBox 8">
                  <a:extLst>
                    <a:ext uri="{FF2B5EF4-FFF2-40B4-BE49-F238E27FC236}">
                      <a16:creationId xmlns:a16="http://schemas.microsoft.com/office/drawing/2014/main" id="{7C37C713-0B60-4F00-B50B-A7A0B1E592A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859971" y="524219"/>
                  <a:ext cx="4472057" cy="49244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0" tIns="0" rIns="0" bIns="0" anchor="ctr">
                  <a:spAutoFit/>
                </a:bodyPr>
                <a:lstStyle/>
                <a:p>
                  <a:pPr algn="ctr"/>
                  <a:r>
                    <a:rPr lang="en-US" sz="3200" dirty="0" smtClean="0">
                      <a:solidFill>
                        <a:srgbClr val="16727D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LUYỆN </a:t>
                  </a:r>
                  <a:r>
                    <a:rPr lang="en-US" sz="3200" dirty="0">
                      <a:solidFill>
                        <a:srgbClr val="16727D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TẬP</a:t>
                  </a:r>
                </a:p>
              </p:txBody>
            </p:sp>
          </p:grpSp>
          <p:cxnSp>
            <p:nvCxnSpPr>
              <p:cNvPr id="6" name="直接连接符 134">
                <a:extLst>
                  <a:ext uri="{FF2B5EF4-FFF2-40B4-BE49-F238E27FC236}">
                    <a16:creationId xmlns:a16="http://schemas.microsoft.com/office/drawing/2014/main" id="{48B83E80-CEE4-4417-A0AA-DA821AA257AF}"/>
                  </a:ext>
                </a:extLst>
              </p:cNvPr>
              <p:cNvCxnSpPr/>
              <p:nvPr/>
            </p:nvCxnSpPr>
            <p:spPr>
              <a:xfrm>
                <a:off x="2437475" y="1155700"/>
                <a:ext cx="7429634" cy="0"/>
              </a:xfrm>
              <a:prstGeom prst="line">
                <a:avLst/>
              </a:prstGeom>
              <a:ln>
                <a:solidFill>
                  <a:srgbClr val="16727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930EDF05-5E77-6254-006E-7C30188F73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1035560"/>
              </p:ext>
            </p:extLst>
          </p:nvPr>
        </p:nvGraphicFramePr>
        <p:xfrm>
          <a:off x="801524" y="2770917"/>
          <a:ext cx="10382867" cy="3560872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28667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675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241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3244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9755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Ở</a:t>
                      </a:r>
                      <a:r>
                        <a:rPr lang="en-US" sz="2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nhà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Ở </a:t>
                      </a:r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Ở</a:t>
                      </a:r>
                      <a:r>
                        <a:rPr lang="en-US" sz="2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nơi</a:t>
                      </a:r>
                      <a:r>
                        <a:rPr lang="en-US" sz="2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khác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31659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</a:t>
                      </a:r>
                      <a:r>
                        <a:rPr lang="en-US" sz="2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hiểm</a:t>
                      </a:r>
                      <a:r>
                        <a:rPr lang="en-US" sz="2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xảy</a:t>
                      </a:r>
                      <a:r>
                        <a:rPr lang="en-US" sz="2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31659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Hậu</a:t>
                      </a:r>
                      <a:r>
                        <a:rPr lang="en-US" sz="2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</a:t>
                      </a:r>
                      <a:r>
                        <a:rPr lang="en-US" sz="2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2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huống</a:t>
                      </a:r>
                      <a:r>
                        <a:rPr lang="en-US" sz="2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</a:t>
                      </a:r>
                      <a:r>
                        <a:rPr lang="en-US" sz="2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hiểm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anchor="ctr"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0" name="Rectangle: Rounded Corners 1">
            <a:extLst>
              <a:ext uri="{FF2B5EF4-FFF2-40B4-BE49-F238E27FC236}">
                <a16:creationId xmlns:a16="http://schemas.microsoft.com/office/drawing/2014/main" id="{A9894ED2-2B46-2C79-72F3-919A86FB3010}"/>
              </a:ext>
            </a:extLst>
          </p:cNvPr>
          <p:cNvSpPr/>
          <p:nvPr/>
        </p:nvSpPr>
        <p:spPr>
          <a:xfrm>
            <a:off x="801524" y="1231023"/>
            <a:ext cx="10141965" cy="932495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220128" algn="just">
              <a:lnSpc>
                <a:spcPct val="130000"/>
              </a:lnSpc>
              <a:spcAft>
                <a:spcPts val="267"/>
              </a:spcAft>
            </a:pPr>
            <a:r>
              <a:rPr lang="en-US" sz="2667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667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67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667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667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2667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2667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667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667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67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667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67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667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667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67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667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2667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667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667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667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667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667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667" b="1" dirty="0" err="1">
                <a:solidFill>
                  <a:srgbClr val="75A9B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667" b="1" dirty="0">
              <a:solidFill>
                <a:srgbClr val="75A9B4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666226" y="3633603"/>
            <a:ext cx="187193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cóc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trộm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rò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rỉ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gas</a:t>
            </a:r>
            <a:endParaRPr lang="en-US" sz="2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754058" y="4012188"/>
            <a:ext cx="166465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nạt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tẩy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chay</a:t>
            </a:r>
            <a:endParaRPr lang="en-US" sz="20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125841" y="4012188"/>
            <a:ext cx="199605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cóc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lừa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951083" y="5393567"/>
            <a:ext cx="57390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8122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/>
      <p:bldP spid="13" grpId="0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24">
            <a:extLst>
              <a:ext uri="{FF2B5EF4-FFF2-40B4-BE49-F238E27FC236}">
                <a16:creationId xmlns:a16="http://schemas.microsoft.com/office/drawing/2014/main" id="{1D9EACB4-697D-48B2-AB03-281C96C2654A}"/>
              </a:ext>
            </a:extLst>
          </p:cNvPr>
          <p:cNvGrpSpPr/>
          <p:nvPr/>
        </p:nvGrpSpPr>
        <p:grpSpPr>
          <a:xfrm>
            <a:off x="794" y="0"/>
            <a:ext cx="12192000" cy="6858000"/>
            <a:chOff x="0" y="0"/>
            <a:chExt cx="12192000" cy="6858000"/>
          </a:xfrm>
        </p:grpSpPr>
        <p:pic>
          <p:nvPicPr>
            <p:cNvPr id="3" name="图片 125">
              <a:extLst>
                <a:ext uri="{FF2B5EF4-FFF2-40B4-BE49-F238E27FC236}">
                  <a16:creationId xmlns:a16="http://schemas.microsoft.com/office/drawing/2014/main" id="{10F05CFF-E34E-43DC-A7E0-9AD86B4F6CF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grpSp>
          <p:nvGrpSpPr>
            <p:cNvPr id="4" name="组合 126">
              <a:extLst>
                <a:ext uri="{FF2B5EF4-FFF2-40B4-BE49-F238E27FC236}">
                  <a16:creationId xmlns:a16="http://schemas.microsoft.com/office/drawing/2014/main" id="{1B8735BB-847C-498A-8FCE-236C324B31A7}"/>
                </a:ext>
              </a:extLst>
            </p:cNvPr>
            <p:cNvGrpSpPr/>
            <p:nvPr/>
          </p:nvGrpSpPr>
          <p:grpSpPr>
            <a:xfrm>
              <a:off x="215900" y="214361"/>
              <a:ext cx="11760200" cy="6429277"/>
              <a:chOff x="215900" y="214361"/>
              <a:chExt cx="11760200" cy="6429277"/>
            </a:xfrm>
          </p:grpSpPr>
          <p:grpSp>
            <p:nvGrpSpPr>
              <p:cNvPr id="5" name="组合 133">
                <a:extLst>
                  <a:ext uri="{FF2B5EF4-FFF2-40B4-BE49-F238E27FC236}">
                    <a16:creationId xmlns:a16="http://schemas.microsoft.com/office/drawing/2014/main" id="{7E9DF319-C4D0-4C96-93DD-5F4ADB4B21B0}"/>
                  </a:ext>
                </a:extLst>
              </p:cNvPr>
              <p:cNvGrpSpPr/>
              <p:nvPr/>
            </p:nvGrpSpPr>
            <p:grpSpPr>
              <a:xfrm>
                <a:off x="215900" y="214361"/>
                <a:ext cx="11760200" cy="6429277"/>
                <a:chOff x="215900" y="214361"/>
                <a:chExt cx="11760200" cy="6429277"/>
              </a:xfrm>
            </p:grpSpPr>
            <p:sp>
              <p:nvSpPr>
                <p:cNvPr id="7" name="矩形 135">
                  <a:extLst>
                    <a:ext uri="{FF2B5EF4-FFF2-40B4-BE49-F238E27FC236}">
                      <a16:creationId xmlns:a16="http://schemas.microsoft.com/office/drawing/2014/main" id="{B237D639-2409-49F5-9C3C-5103AF29282F}"/>
                    </a:ext>
                  </a:extLst>
                </p:cNvPr>
                <p:cNvSpPr/>
                <p:nvPr/>
              </p:nvSpPr>
              <p:spPr>
                <a:xfrm>
                  <a:off x="215900" y="214361"/>
                  <a:ext cx="11760200" cy="642927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4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" name="TextBox 8">
                  <a:extLst>
                    <a:ext uri="{FF2B5EF4-FFF2-40B4-BE49-F238E27FC236}">
                      <a16:creationId xmlns:a16="http://schemas.microsoft.com/office/drawing/2014/main" id="{7C37C713-0B60-4F00-B50B-A7A0B1E592A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859971" y="524219"/>
                  <a:ext cx="4472057" cy="49244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0" tIns="0" rIns="0" bIns="0" anchor="ctr">
                  <a:spAutoFit/>
                </a:bodyPr>
                <a:lstStyle/>
                <a:p>
                  <a:pPr algn="ctr"/>
                  <a:r>
                    <a:rPr lang="en-US" sz="3200" dirty="0">
                      <a:solidFill>
                        <a:srgbClr val="16727D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ĐÁNH GIÁ</a:t>
                  </a:r>
                </a:p>
              </p:txBody>
            </p:sp>
          </p:grpSp>
          <p:cxnSp>
            <p:nvCxnSpPr>
              <p:cNvPr id="6" name="直接连接符 134">
                <a:extLst>
                  <a:ext uri="{FF2B5EF4-FFF2-40B4-BE49-F238E27FC236}">
                    <a16:creationId xmlns:a16="http://schemas.microsoft.com/office/drawing/2014/main" id="{48B83E80-CEE4-4417-A0AA-DA821AA257AF}"/>
                  </a:ext>
                </a:extLst>
              </p:cNvPr>
              <p:cNvCxnSpPr/>
              <p:nvPr/>
            </p:nvCxnSpPr>
            <p:spPr>
              <a:xfrm>
                <a:off x="2437475" y="1155700"/>
                <a:ext cx="7429634" cy="0"/>
              </a:xfrm>
              <a:prstGeom prst="line">
                <a:avLst/>
              </a:prstGeom>
              <a:ln>
                <a:solidFill>
                  <a:srgbClr val="16727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9" name="Picture 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D8BCE1A-0C90-788A-FCDB-4BAACD4561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2890" y="1294739"/>
            <a:ext cx="10000391" cy="5135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911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19225" y="568889"/>
            <a:ext cx="1876926" cy="461665"/>
          </a:xfrm>
          <a:prstGeom prst="rect">
            <a:avLst/>
          </a:prstGeom>
          <a:ln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CHỦ ĐỀ 3: 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文本框 7">
            <a:extLst>
              <a:ext uri="{FF2B5EF4-FFF2-40B4-BE49-F238E27FC236}">
                <a16:creationId xmlns:a16="http://schemas.microsoft.com/office/drawing/2014/main" id="{7161E3CB-BFA2-49E0-97E3-C2B6AF3E6E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0741" y="1284157"/>
            <a:ext cx="8884851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sz="6600" b="1" dirty="0">
                <a:solidFill>
                  <a:srgbClr val="1672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TRÁCH NHIỆM VỚI BẢN </a:t>
            </a:r>
            <a:r>
              <a:rPr lang="en-US" sz="6600" b="1" dirty="0" smtClean="0">
                <a:solidFill>
                  <a:srgbClr val="1672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 </a:t>
            </a:r>
            <a:r>
              <a:rPr lang="en-US" sz="2800" b="1" dirty="0" smtClean="0">
                <a:solidFill>
                  <a:srgbClr val="1672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b="1" dirty="0" err="1" smtClean="0">
                <a:solidFill>
                  <a:srgbClr val="1672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Tiết</a:t>
            </a:r>
            <a:r>
              <a:rPr lang="en-US" sz="2800" b="1" dirty="0" smtClean="0">
                <a:solidFill>
                  <a:srgbClr val="1672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3)</a:t>
            </a:r>
            <a:endParaRPr lang="en-US" sz="2800" b="1" dirty="0">
              <a:solidFill>
                <a:srgbClr val="1672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5147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FAD9924E-A56E-498C-95B7-896B8D1B8176}"/>
              </a:ext>
            </a:extLst>
          </p:cNvPr>
          <p:cNvSpPr txBox="1"/>
          <p:nvPr/>
        </p:nvSpPr>
        <p:spPr>
          <a:xfrm>
            <a:off x="1220556" y="1285933"/>
            <a:ext cx="2440165" cy="2123658"/>
          </a:xfrm>
          <a:prstGeom prst="rect">
            <a:avLst/>
          </a:prstGeom>
          <a:ln w="57150"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4400" dirty="0">
                <a:latin typeface="Times New Roman" panose="02020603050405020304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NỘI DUNG CHỦ ĐỀ</a:t>
            </a:r>
            <a:endParaRPr lang="zh-CN" altLang="en-US" sz="4400" dirty="0">
              <a:latin typeface="Times New Roman" panose="02020603050405020304" pitchFamily="18" charset="0"/>
              <a:ea typeface="字魂35号-经典雅黑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B1A7E6FB-F237-4CC1-90C1-B4D4FF378DAC}"/>
              </a:ext>
            </a:extLst>
          </p:cNvPr>
          <p:cNvSpPr txBox="1"/>
          <p:nvPr/>
        </p:nvSpPr>
        <p:spPr>
          <a:xfrm>
            <a:off x="5407055" y="1136441"/>
            <a:ext cx="4086995" cy="46166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just"/>
            <a:r>
              <a:rPr lang="en-US" sz="2400" dirty="0">
                <a:solidFill>
                  <a:srgbClr val="1672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VƯỢT QUA KHÓ KHĂN</a:t>
            </a:r>
          </a:p>
        </p:txBody>
      </p:sp>
      <p:cxnSp>
        <p:nvCxnSpPr>
          <p:cNvPr id="5" name="Straight Arrow Connector 4"/>
          <p:cNvCxnSpPr>
            <a:stCxn id="2" idx="3"/>
          </p:cNvCxnSpPr>
          <p:nvPr/>
        </p:nvCxnSpPr>
        <p:spPr>
          <a:xfrm flipV="1">
            <a:off x="3660721" y="1483743"/>
            <a:ext cx="1765294" cy="8640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>
            <a:stCxn id="2" idx="3"/>
          </p:cNvCxnSpPr>
          <p:nvPr/>
        </p:nvCxnSpPr>
        <p:spPr>
          <a:xfrm flipV="1">
            <a:off x="3660721" y="2105401"/>
            <a:ext cx="1746334" cy="2423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>
            <a:stCxn id="2" idx="3"/>
          </p:cNvCxnSpPr>
          <p:nvPr/>
        </p:nvCxnSpPr>
        <p:spPr>
          <a:xfrm>
            <a:off x="3660721" y="2347762"/>
            <a:ext cx="1560713" cy="6027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endCxn id="18" idx="1"/>
          </p:cNvCxnSpPr>
          <p:nvPr/>
        </p:nvCxnSpPr>
        <p:spPr>
          <a:xfrm>
            <a:off x="3691620" y="2347762"/>
            <a:ext cx="1643674" cy="12926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本框 22">
            <a:extLst>
              <a:ext uri="{FF2B5EF4-FFF2-40B4-BE49-F238E27FC236}">
                <a16:creationId xmlns:a16="http://schemas.microsoft.com/office/drawing/2014/main" id="{818BA1C2-27F0-4A63-94B6-278F344D4D5D}"/>
              </a:ext>
            </a:extLst>
          </p:cNvPr>
          <p:cNvSpPr txBox="1"/>
          <p:nvPr/>
        </p:nvSpPr>
        <p:spPr>
          <a:xfrm>
            <a:off x="5400664" y="1705168"/>
            <a:ext cx="4093386" cy="830997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zh-CN"/>
            </a:defPPr>
            <a:lvl1pPr>
              <a:defRPr sz="3000">
                <a:solidFill>
                  <a:schemeClr val="bg1"/>
                </a:solidFill>
                <a:latin typeface="张海山锐线体简" panose="02000000000000000000" pitchFamily="2" charset="-122"/>
                <a:ea typeface="张海山锐线体简" panose="02000000000000000000" pitchFamily="2" charset="-122"/>
              </a:defRPr>
            </a:lvl1pPr>
          </a:lstStyle>
          <a:p>
            <a:pPr lvl="0"/>
            <a:r>
              <a:rPr lang="en-US" altLang="zh-CN" sz="2400" dirty="0">
                <a:solidFill>
                  <a:srgbClr val="1672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 BẢO VỆ TRONG TÌNH HUỐNG NGUY HIỂM</a:t>
            </a:r>
            <a:endParaRPr lang="en-US" sz="2400" dirty="0">
              <a:solidFill>
                <a:srgbClr val="1672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文本框 23">
            <a:extLst>
              <a:ext uri="{FF2B5EF4-FFF2-40B4-BE49-F238E27FC236}">
                <a16:creationId xmlns:a16="http://schemas.microsoft.com/office/drawing/2014/main" id="{53D96488-18B4-44B3-B31E-0802AAF38B73}"/>
              </a:ext>
            </a:extLst>
          </p:cNvPr>
          <p:cNvSpPr txBox="1"/>
          <p:nvPr/>
        </p:nvSpPr>
        <p:spPr>
          <a:xfrm>
            <a:off x="5335294" y="2695064"/>
            <a:ext cx="4094597" cy="46166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zh-CN"/>
            </a:defPPr>
            <a:lvl1pPr>
              <a:defRPr sz="3000">
                <a:solidFill>
                  <a:schemeClr val="bg1"/>
                </a:solidFill>
                <a:latin typeface="张海山锐线体简" panose="02000000000000000000" pitchFamily="2" charset="-122"/>
                <a:ea typeface="张海山锐线体简" panose="02000000000000000000" pitchFamily="2" charset="-122"/>
              </a:defRPr>
            </a:lvl1pPr>
          </a:lstStyle>
          <a:p>
            <a:pPr lvl="0" algn="just"/>
            <a:r>
              <a:rPr lang="en-US" altLang="zh-CN" sz="2400" dirty="0">
                <a:solidFill>
                  <a:srgbClr val="1672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en-US" sz="2400" dirty="0">
              <a:solidFill>
                <a:srgbClr val="1672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文本框 24">
            <a:extLst>
              <a:ext uri="{FF2B5EF4-FFF2-40B4-BE49-F238E27FC236}">
                <a16:creationId xmlns:a16="http://schemas.microsoft.com/office/drawing/2014/main" id="{B0AAD0D8-3B99-46F4-A2BD-55ED1F0601F1}"/>
              </a:ext>
            </a:extLst>
          </p:cNvPr>
          <p:cNvSpPr txBox="1"/>
          <p:nvPr/>
        </p:nvSpPr>
        <p:spPr>
          <a:xfrm>
            <a:off x="5335294" y="3409591"/>
            <a:ext cx="4086995" cy="46166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zh-CN"/>
            </a:defPPr>
            <a:lvl1pPr>
              <a:defRPr sz="3000">
                <a:solidFill>
                  <a:schemeClr val="bg1"/>
                </a:solidFill>
                <a:latin typeface="张海山锐线体简" panose="02000000000000000000" pitchFamily="2" charset="-122"/>
                <a:ea typeface="张海山锐线体简" panose="02000000000000000000" pitchFamily="2" charset="-122"/>
              </a:defRPr>
            </a:lvl1pPr>
          </a:lstStyle>
          <a:p>
            <a:pPr lvl="0" algn="just"/>
            <a:r>
              <a:rPr lang="en-US" altLang="zh-CN" sz="2400" dirty="0">
                <a:solidFill>
                  <a:srgbClr val="1672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en-US" sz="2400" dirty="0">
              <a:solidFill>
                <a:srgbClr val="1672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5057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5" grpId="0" animBg="1"/>
      <p:bldP spid="17" grpId="0" animBg="1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>
            <a:extLst>
              <a:ext uri="{FF2B5EF4-FFF2-40B4-BE49-F238E27FC236}">
                <a16:creationId xmlns:a16="http://schemas.microsoft.com/office/drawing/2014/main" id="{854F648B-B285-4122-B746-681BBACEBA83}"/>
              </a:ext>
            </a:extLst>
          </p:cNvPr>
          <p:cNvSpPr txBox="1">
            <a:spLocks/>
          </p:cNvSpPr>
          <p:nvPr/>
        </p:nvSpPr>
        <p:spPr>
          <a:xfrm>
            <a:off x="2299887" y="1028824"/>
            <a:ext cx="2582824" cy="509316"/>
          </a:xfrm>
          <a:prstGeom prst="rect">
            <a:avLst/>
          </a:prstGeom>
          <a:solidFill>
            <a:srgbClr val="16727D"/>
          </a:solidFill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100" kern="120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NỘI DUNG  </a:t>
            </a:r>
            <a:r>
              <a:rPr lang="en-US" sz="2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" name="矩形 6">
            <a:extLst>
              <a:ext uri="{FF2B5EF4-FFF2-40B4-BE49-F238E27FC236}">
                <a16:creationId xmlns:a16="http://schemas.microsoft.com/office/drawing/2014/main" id="{C875C441-F38C-4667-8633-C3650C589F5D}"/>
              </a:ext>
            </a:extLst>
          </p:cNvPr>
          <p:cNvSpPr/>
          <p:nvPr/>
        </p:nvSpPr>
        <p:spPr>
          <a:xfrm>
            <a:off x="2299887" y="2148777"/>
            <a:ext cx="6939720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dirty="0" err="1">
                <a:solidFill>
                  <a:srgbClr val="16727D"/>
                </a:solidFill>
                <a:latin typeface="Montserrat SemiBold" panose="00000700000000000000" pitchFamily="2" charset="0"/>
              </a:rPr>
              <a:t>TỰ</a:t>
            </a:r>
            <a:r>
              <a:rPr lang="en-US" sz="4000" dirty="0">
                <a:solidFill>
                  <a:srgbClr val="16727D"/>
                </a:solidFill>
                <a:latin typeface="Montserrat SemiBold" panose="00000700000000000000" pitchFamily="2" charset="0"/>
              </a:rPr>
              <a:t> </a:t>
            </a:r>
            <a:r>
              <a:rPr lang="en-US" sz="4000" dirty="0" err="1">
                <a:solidFill>
                  <a:srgbClr val="16727D"/>
                </a:solidFill>
                <a:latin typeface="Montserrat SemiBold" panose="00000700000000000000" pitchFamily="2" charset="0"/>
              </a:rPr>
              <a:t>BẢO</a:t>
            </a:r>
            <a:r>
              <a:rPr lang="en-US" sz="4000" dirty="0">
                <a:solidFill>
                  <a:srgbClr val="16727D"/>
                </a:solidFill>
                <a:latin typeface="Montserrat SemiBold" panose="00000700000000000000" pitchFamily="2" charset="0"/>
              </a:rPr>
              <a:t> </a:t>
            </a:r>
            <a:r>
              <a:rPr lang="en-US" sz="4000" dirty="0" err="1">
                <a:solidFill>
                  <a:srgbClr val="16727D"/>
                </a:solidFill>
                <a:latin typeface="Montserrat SemiBold" panose="00000700000000000000" pitchFamily="2" charset="0"/>
              </a:rPr>
              <a:t>VỆ</a:t>
            </a:r>
            <a:r>
              <a:rPr lang="en-US" sz="4000" dirty="0">
                <a:solidFill>
                  <a:srgbClr val="16727D"/>
                </a:solidFill>
                <a:latin typeface="Montserrat SemiBold" panose="00000700000000000000" pitchFamily="2" charset="0"/>
              </a:rPr>
              <a:t> </a:t>
            </a:r>
            <a:r>
              <a:rPr lang="en-US" sz="4000" dirty="0" err="1">
                <a:solidFill>
                  <a:srgbClr val="16727D"/>
                </a:solidFill>
                <a:latin typeface="Montserrat SemiBold" panose="00000700000000000000" pitchFamily="2" charset="0"/>
              </a:rPr>
              <a:t>TRONG</a:t>
            </a:r>
            <a:r>
              <a:rPr lang="en-US" sz="4000" dirty="0">
                <a:solidFill>
                  <a:srgbClr val="16727D"/>
                </a:solidFill>
                <a:latin typeface="Montserrat SemiBold" panose="00000700000000000000" pitchFamily="2" charset="0"/>
              </a:rPr>
              <a:t> </a:t>
            </a:r>
          </a:p>
          <a:p>
            <a:pPr algn="ctr"/>
            <a:r>
              <a:rPr lang="en-US" sz="4000" dirty="0" err="1">
                <a:solidFill>
                  <a:srgbClr val="16727D"/>
                </a:solidFill>
                <a:latin typeface="Montserrat SemiBold" panose="00000700000000000000" pitchFamily="2" charset="0"/>
              </a:rPr>
              <a:t>TÌNH</a:t>
            </a:r>
            <a:r>
              <a:rPr lang="en-US" sz="4000" dirty="0">
                <a:solidFill>
                  <a:srgbClr val="16727D"/>
                </a:solidFill>
                <a:latin typeface="Montserrat SemiBold" panose="00000700000000000000" pitchFamily="2" charset="0"/>
              </a:rPr>
              <a:t> </a:t>
            </a:r>
            <a:r>
              <a:rPr lang="en-US" sz="4000" dirty="0" err="1">
                <a:solidFill>
                  <a:srgbClr val="16727D"/>
                </a:solidFill>
                <a:latin typeface="Montserrat SemiBold" panose="00000700000000000000" pitchFamily="2" charset="0"/>
              </a:rPr>
              <a:t>HUỐNG</a:t>
            </a:r>
            <a:r>
              <a:rPr lang="en-US" sz="4000" dirty="0">
                <a:solidFill>
                  <a:srgbClr val="16727D"/>
                </a:solidFill>
                <a:latin typeface="Montserrat SemiBold" panose="00000700000000000000" pitchFamily="2" charset="0"/>
              </a:rPr>
              <a:t> </a:t>
            </a:r>
            <a:r>
              <a:rPr lang="en-US" sz="4000" dirty="0" err="1">
                <a:solidFill>
                  <a:srgbClr val="16727D"/>
                </a:solidFill>
                <a:latin typeface="Montserrat SemiBold" panose="00000700000000000000" pitchFamily="2" charset="0"/>
              </a:rPr>
              <a:t>NGUY</a:t>
            </a:r>
            <a:r>
              <a:rPr lang="en-US" sz="4000" dirty="0">
                <a:solidFill>
                  <a:srgbClr val="16727D"/>
                </a:solidFill>
                <a:latin typeface="Montserrat SemiBold" panose="00000700000000000000" pitchFamily="2" charset="0"/>
              </a:rPr>
              <a:t> </a:t>
            </a:r>
            <a:r>
              <a:rPr lang="en-US" sz="4000" dirty="0" err="1">
                <a:solidFill>
                  <a:srgbClr val="16727D"/>
                </a:solidFill>
                <a:latin typeface="Montserrat SemiBold" panose="00000700000000000000" pitchFamily="2" charset="0"/>
              </a:rPr>
              <a:t>HIỂM</a:t>
            </a:r>
            <a:endParaRPr lang="en-US" sz="4000" dirty="0">
              <a:solidFill>
                <a:srgbClr val="16727D"/>
              </a:solidFill>
              <a:latin typeface="Montserrat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0550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8">
            <a:extLst>
              <a:ext uri="{FF2B5EF4-FFF2-40B4-BE49-F238E27FC236}">
                <a16:creationId xmlns:a16="http://schemas.microsoft.com/office/drawing/2014/main" id="{7C37C713-0B60-4F00-B50B-A7A0B1E592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7339" y="559790"/>
            <a:ext cx="3944339" cy="492443"/>
          </a:xfrm>
          <a:prstGeom prst="rect">
            <a:avLst/>
          </a:prstGeom>
          <a:ln w="76200">
            <a:solidFill>
              <a:srgbClr val="C00000"/>
            </a:solidFill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 anchor="ctr">
            <a:spAutoFit/>
          </a:bodyPr>
          <a:lstStyle/>
          <a:p>
            <a:pPr algn="ctr"/>
            <a:r>
              <a:rPr lang="en-US" sz="3200" dirty="0">
                <a:solidFill>
                  <a:srgbClr val="1672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 VỤ 1</a:t>
            </a:r>
          </a:p>
        </p:txBody>
      </p:sp>
      <p:sp>
        <p:nvSpPr>
          <p:cNvPr id="3" name="Google Shape;533;p35">
            <a:extLst>
              <a:ext uri="{FF2B5EF4-FFF2-40B4-BE49-F238E27FC236}">
                <a16:creationId xmlns:a16="http://schemas.microsoft.com/office/drawing/2014/main" id="{B43E779E-047E-CADD-E6B9-F8E5A87D63A0}"/>
              </a:ext>
            </a:extLst>
          </p:cNvPr>
          <p:cNvSpPr txBox="1">
            <a:spLocks/>
          </p:cNvSpPr>
          <p:nvPr/>
        </p:nvSpPr>
        <p:spPr>
          <a:xfrm>
            <a:off x="1188078" y="1285336"/>
            <a:ext cx="9508678" cy="15786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Coiny"/>
              <a:buNone/>
              <a:defRPr sz="5200" b="1" i="0" u="none" strike="noStrike" cap="none">
                <a:solidFill>
                  <a:schemeClr val="dk2"/>
                </a:solidFill>
                <a:latin typeface="Coiny"/>
                <a:ea typeface="Coiny"/>
                <a:cs typeface="Coiny"/>
                <a:sym typeface="Coin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Bebas Neue"/>
              <a:buNone/>
              <a:defRPr sz="52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Bebas Neue"/>
              <a:buNone/>
              <a:defRPr sz="52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Bebas Neue"/>
              <a:buNone/>
              <a:defRPr sz="52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Bebas Neue"/>
              <a:buNone/>
              <a:defRPr sz="52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Bebas Neue"/>
              <a:buNone/>
              <a:defRPr sz="52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Bebas Neue"/>
              <a:buNone/>
              <a:defRPr sz="52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Bebas Neue"/>
              <a:buNone/>
              <a:defRPr sz="52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Bebas Neue"/>
              <a:buNone/>
              <a:defRPr sz="52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l"/>
            <a:r>
              <a:rPr lang="en-US" sz="5867" dirty="0">
                <a:solidFill>
                  <a:srgbClr val="75A9B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5867" dirty="0" err="1">
                <a:solidFill>
                  <a:srgbClr val="75A9B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5867" dirty="0">
                <a:solidFill>
                  <a:srgbClr val="75A9B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67" dirty="0" err="1" smtClean="0">
                <a:solidFill>
                  <a:srgbClr val="75A9B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5867" dirty="0" smtClean="0">
                <a:solidFill>
                  <a:srgbClr val="75A9B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67" dirty="0" err="1" smtClean="0">
                <a:solidFill>
                  <a:srgbClr val="75A9B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5867" dirty="0" smtClean="0">
                <a:solidFill>
                  <a:srgbClr val="75A9B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67" dirty="0" err="1">
                <a:solidFill>
                  <a:srgbClr val="75A9B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5867" dirty="0" err="1" smtClean="0">
                <a:solidFill>
                  <a:srgbClr val="75A9B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ình</a:t>
            </a:r>
            <a:r>
              <a:rPr lang="en-US" sz="5867" dirty="0" smtClean="0">
                <a:solidFill>
                  <a:srgbClr val="75A9B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67" dirty="0" err="1">
                <a:solidFill>
                  <a:srgbClr val="75A9B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endParaRPr lang="en-US" sz="5867" dirty="0">
              <a:solidFill>
                <a:srgbClr val="75A9B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5867" dirty="0" err="1">
                <a:solidFill>
                  <a:srgbClr val="75A9B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5867" dirty="0" err="1" smtClean="0">
                <a:solidFill>
                  <a:srgbClr val="75A9B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guy</a:t>
            </a:r>
            <a:r>
              <a:rPr lang="en-US" sz="5867" dirty="0" smtClean="0">
                <a:solidFill>
                  <a:srgbClr val="75A9B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67" dirty="0" err="1">
                <a:solidFill>
                  <a:srgbClr val="75A9B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endParaRPr lang="en-US" sz="8000" dirty="0">
              <a:solidFill>
                <a:srgbClr val="75A9B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55794486-5D25-827A-6183-B339B15E45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69609" y="2647881"/>
            <a:ext cx="5559833" cy="4210119"/>
          </a:xfrm>
          <a:prstGeom prst="rect">
            <a:avLst/>
          </a:prstGeom>
        </p:spPr>
      </p:pic>
      <p:pic>
        <p:nvPicPr>
          <p:cNvPr id="5" name="Picture 4" descr="A picture containing text, toy, vector graphics&#10;&#10;Description automatically generated">
            <a:extLst>
              <a:ext uri="{FF2B5EF4-FFF2-40B4-BE49-F238E27FC236}">
                <a16:creationId xmlns:a16="http://schemas.microsoft.com/office/drawing/2014/main" id="{02DDEE90-BC2E-99A9-F60C-27138F4926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7252" y="2170843"/>
            <a:ext cx="3906884" cy="3906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760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24">
            <a:extLst>
              <a:ext uri="{FF2B5EF4-FFF2-40B4-BE49-F238E27FC236}">
                <a16:creationId xmlns:a16="http://schemas.microsoft.com/office/drawing/2014/main" id="{1D9EACB4-697D-48B2-AB03-281C96C2654A}"/>
              </a:ext>
            </a:extLst>
          </p:cNvPr>
          <p:cNvGrpSpPr/>
          <p:nvPr/>
        </p:nvGrpSpPr>
        <p:grpSpPr>
          <a:xfrm>
            <a:off x="794" y="0"/>
            <a:ext cx="12192000" cy="6858000"/>
            <a:chOff x="0" y="0"/>
            <a:chExt cx="12192000" cy="6858000"/>
          </a:xfrm>
        </p:grpSpPr>
        <p:pic>
          <p:nvPicPr>
            <p:cNvPr id="3" name="图片 125">
              <a:extLst>
                <a:ext uri="{FF2B5EF4-FFF2-40B4-BE49-F238E27FC236}">
                  <a16:creationId xmlns:a16="http://schemas.microsoft.com/office/drawing/2014/main" id="{10F05CFF-E34E-43DC-A7E0-9AD86B4F6CF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grpSp>
          <p:nvGrpSpPr>
            <p:cNvPr id="4" name="组合 126">
              <a:extLst>
                <a:ext uri="{FF2B5EF4-FFF2-40B4-BE49-F238E27FC236}">
                  <a16:creationId xmlns:a16="http://schemas.microsoft.com/office/drawing/2014/main" id="{1B8735BB-847C-498A-8FCE-236C324B31A7}"/>
                </a:ext>
              </a:extLst>
            </p:cNvPr>
            <p:cNvGrpSpPr/>
            <p:nvPr/>
          </p:nvGrpSpPr>
          <p:grpSpPr>
            <a:xfrm>
              <a:off x="215900" y="214361"/>
              <a:ext cx="11760200" cy="6429277"/>
              <a:chOff x="215900" y="214361"/>
              <a:chExt cx="11760200" cy="6429277"/>
            </a:xfrm>
          </p:grpSpPr>
          <p:grpSp>
            <p:nvGrpSpPr>
              <p:cNvPr id="5" name="组合 133">
                <a:extLst>
                  <a:ext uri="{FF2B5EF4-FFF2-40B4-BE49-F238E27FC236}">
                    <a16:creationId xmlns:a16="http://schemas.microsoft.com/office/drawing/2014/main" id="{7E9DF319-C4D0-4C96-93DD-5F4ADB4B21B0}"/>
                  </a:ext>
                </a:extLst>
              </p:cNvPr>
              <p:cNvGrpSpPr/>
              <p:nvPr/>
            </p:nvGrpSpPr>
            <p:grpSpPr>
              <a:xfrm>
                <a:off x="215900" y="214361"/>
                <a:ext cx="11760200" cy="6429277"/>
                <a:chOff x="215900" y="214361"/>
                <a:chExt cx="11760200" cy="6429277"/>
              </a:xfrm>
            </p:grpSpPr>
            <p:sp>
              <p:nvSpPr>
                <p:cNvPr id="7" name="矩形 135">
                  <a:extLst>
                    <a:ext uri="{FF2B5EF4-FFF2-40B4-BE49-F238E27FC236}">
                      <a16:creationId xmlns:a16="http://schemas.microsoft.com/office/drawing/2014/main" id="{B237D639-2409-49F5-9C3C-5103AF29282F}"/>
                    </a:ext>
                  </a:extLst>
                </p:cNvPr>
                <p:cNvSpPr/>
                <p:nvPr/>
              </p:nvSpPr>
              <p:spPr>
                <a:xfrm>
                  <a:off x="215900" y="214361"/>
                  <a:ext cx="11760200" cy="642927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400" dirty="0">
                    <a:latin typeface="Montserrat SemiBold" panose="00000700000000000000" pitchFamily="2" charset="0"/>
                  </a:endParaRPr>
                </a:p>
              </p:txBody>
            </p:sp>
            <p:sp>
              <p:nvSpPr>
                <p:cNvPr id="8" name="TextBox 8">
                  <a:extLst>
                    <a:ext uri="{FF2B5EF4-FFF2-40B4-BE49-F238E27FC236}">
                      <a16:creationId xmlns:a16="http://schemas.microsoft.com/office/drawing/2014/main" id="{7C37C713-0B60-4F00-B50B-A7A0B1E592A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15900" y="516658"/>
                  <a:ext cx="11760200" cy="49244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0" tIns="0" rIns="0" bIns="0" anchor="ctr">
                  <a:spAutoFit/>
                </a:bodyPr>
                <a:lstStyle/>
                <a:p>
                  <a:pPr algn="ctr"/>
                  <a:r>
                    <a:rPr lang="en-US" sz="3200" dirty="0">
                      <a:solidFill>
                        <a:srgbClr val="16727D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Chia sẻ những tình huống nguy hiểm mà em biết</a:t>
                  </a:r>
                </a:p>
              </p:txBody>
            </p:sp>
          </p:grpSp>
          <p:cxnSp>
            <p:nvCxnSpPr>
              <p:cNvPr id="6" name="直接连接符 134">
                <a:extLst>
                  <a:ext uri="{FF2B5EF4-FFF2-40B4-BE49-F238E27FC236}">
                    <a16:creationId xmlns:a16="http://schemas.microsoft.com/office/drawing/2014/main" id="{48B83E80-CEE4-4417-A0AA-DA821AA257AF}"/>
                  </a:ext>
                </a:extLst>
              </p:cNvPr>
              <p:cNvCxnSpPr/>
              <p:nvPr/>
            </p:nvCxnSpPr>
            <p:spPr>
              <a:xfrm>
                <a:off x="2437475" y="1155700"/>
                <a:ext cx="7429634" cy="0"/>
              </a:xfrm>
              <a:prstGeom prst="line">
                <a:avLst/>
              </a:prstGeom>
              <a:ln>
                <a:solidFill>
                  <a:srgbClr val="16727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9" name="Picture 8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9BCC5E25-3036-27EE-321A-49C266E289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8578" y="1370082"/>
            <a:ext cx="9316432" cy="4117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402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24">
            <a:extLst>
              <a:ext uri="{FF2B5EF4-FFF2-40B4-BE49-F238E27FC236}">
                <a16:creationId xmlns:a16="http://schemas.microsoft.com/office/drawing/2014/main" id="{1D9EACB4-697D-48B2-AB03-281C96C2654A}"/>
              </a:ext>
            </a:extLst>
          </p:cNvPr>
          <p:cNvGrpSpPr/>
          <p:nvPr/>
        </p:nvGrpSpPr>
        <p:grpSpPr>
          <a:xfrm>
            <a:off x="794" y="0"/>
            <a:ext cx="12192000" cy="6858000"/>
            <a:chOff x="0" y="0"/>
            <a:chExt cx="12192000" cy="6858000"/>
          </a:xfrm>
        </p:grpSpPr>
        <p:pic>
          <p:nvPicPr>
            <p:cNvPr id="3" name="图片 125">
              <a:extLst>
                <a:ext uri="{FF2B5EF4-FFF2-40B4-BE49-F238E27FC236}">
                  <a16:creationId xmlns:a16="http://schemas.microsoft.com/office/drawing/2014/main" id="{10F05CFF-E34E-43DC-A7E0-9AD86B4F6CF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" name="矩形 135">
              <a:extLst>
                <a:ext uri="{FF2B5EF4-FFF2-40B4-BE49-F238E27FC236}">
                  <a16:creationId xmlns:a16="http://schemas.microsoft.com/office/drawing/2014/main" id="{B237D639-2409-49F5-9C3C-5103AF29282F}"/>
                </a:ext>
              </a:extLst>
            </p:cNvPr>
            <p:cNvSpPr/>
            <p:nvPr/>
          </p:nvSpPr>
          <p:spPr>
            <a:xfrm>
              <a:off x="215900" y="214361"/>
              <a:ext cx="11760200" cy="64292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>
                <a:latin typeface="Montserrat SemiBold" panose="00000700000000000000" pitchFamily="2" charset="0"/>
              </a:endParaRPr>
            </a:p>
          </p:txBody>
        </p:sp>
      </p:grpSp>
      <p:pic>
        <p:nvPicPr>
          <p:cNvPr id="5" name="Picture 4" descr="A picture containing text, toy, doll, automaton&#10;&#10;Description automatically generated">
            <a:extLst>
              <a:ext uri="{FF2B5EF4-FFF2-40B4-BE49-F238E27FC236}">
                <a16:creationId xmlns:a16="http://schemas.microsoft.com/office/drawing/2014/main" id="{A47C403E-6EF7-0F17-B7C0-681C0F8933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857" y="443947"/>
            <a:ext cx="8620171" cy="57165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A380DCF-4307-9771-6196-6E8F12ACA194}"/>
              </a:ext>
            </a:extLst>
          </p:cNvPr>
          <p:cNvSpPr txBox="1"/>
          <p:nvPr/>
        </p:nvSpPr>
        <p:spPr>
          <a:xfrm>
            <a:off x="9151053" y="2341523"/>
            <a:ext cx="261067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200" dirty="0">
                <a:solidFill>
                  <a:srgbClr val="75A9B4"/>
                </a:solidFill>
              </a:rPr>
              <a:t>Chia sẻ cách tự bảo vệ trong các tình </a:t>
            </a:r>
            <a:r>
              <a:rPr lang="en-VN" sz="3200" dirty="0">
                <a:solidFill>
                  <a:srgbClr val="75A9B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VN" sz="3200" dirty="0">
                <a:solidFill>
                  <a:srgbClr val="75A9B4"/>
                </a:solidFill>
              </a:rPr>
              <a:t> nguy hiểm trên?</a:t>
            </a:r>
          </a:p>
        </p:txBody>
      </p:sp>
    </p:spTree>
    <p:extLst>
      <p:ext uri="{BB962C8B-B14F-4D97-AF65-F5344CB8AC3E}">
        <p14:creationId xmlns:p14="http://schemas.microsoft.com/office/powerpoint/2010/main" val="406094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24">
            <a:extLst>
              <a:ext uri="{FF2B5EF4-FFF2-40B4-BE49-F238E27FC236}">
                <a16:creationId xmlns:a16="http://schemas.microsoft.com/office/drawing/2014/main" id="{1D9EACB4-697D-48B2-AB03-281C96C2654A}"/>
              </a:ext>
            </a:extLst>
          </p:cNvPr>
          <p:cNvGrpSpPr/>
          <p:nvPr/>
        </p:nvGrpSpPr>
        <p:grpSpPr>
          <a:xfrm>
            <a:off x="794" y="0"/>
            <a:ext cx="12192000" cy="6858000"/>
            <a:chOff x="0" y="0"/>
            <a:chExt cx="12192000" cy="6858000"/>
          </a:xfrm>
        </p:grpSpPr>
        <p:pic>
          <p:nvPicPr>
            <p:cNvPr id="3" name="图片 125">
              <a:extLst>
                <a:ext uri="{FF2B5EF4-FFF2-40B4-BE49-F238E27FC236}">
                  <a16:creationId xmlns:a16="http://schemas.microsoft.com/office/drawing/2014/main" id="{10F05CFF-E34E-43DC-A7E0-9AD86B4F6CF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grpSp>
          <p:nvGrpSpPr>
            <p:cNvPr id="4" name="组合 126">
              <a:extLst>
                <a:ext uri="{FF2B5EF4-FFF2-40B4-BE49-F238E27FC236}">
                  <a16:creationId xmlns:a16="http://schemas.microsoft.com/office/drawing/2014/main" id="{1B8735BB-847C-498A-8FCE-236C324B31A7}"/>
                </a:ext>
              </a:extLst>
            </p:cNvPr>
            <p:cNvGrpSpPr/>
            <p:nvPr/>
          </p:nvGrpSpPr>
          <p:grpSpPr>
            <a:xfrm>
              <a:off x="215900" y="214361"/>
              <a:ext cx="11760200" cy="6429277"/>
              <a:chOff x="215900" y="214361"/>
              <a:chExt cx="11760200" cy="6429277"/>
            </a:xfrm>
          </p:grpSpPr>
          <p:grpSp>
            <p:nvGrpSpPr>
              <p:cNvPr id="5" name="组合 133">
                <a:extLst>
                  <a:ext uri="{FF2B5EF4-FFF2-40B4-BE49-F238E27FC236}">
                    <a16:creationId xmlns:a16="http://schemas.microsoft.com/office/drawing/2014/main" id="{7E9DF319-C4D0-4C96-93DD-5F4ADB4B21B0}"/>
                  </a:ext>
                </a:extLst>
              </p:cNvPr>
              <p:cNvGrpSpPr/>
              <p:nvPr/>
            </p:nvGrpSpPr>
            <p:grpSpPr>
              <a:xfrm>
                <a:off x="215900" y="214361"/>
                <a:ext cx="11760200" cy="6429277"/>
                <a:chOff x="215900" y="214361"/>
                <a:chExt cx="11760200" cy="6429277"/>
              </a:xfrm>
            </p:grpSpPr>
            <p:sp>
              <p:nvSpPr>
                <p:cNvPr id="7" name="矩形 135">
                  <a:extLst>
                    <a:ext uri="{FF2B5EF4-FFF2-40B4-BE49-F238E27FC236}">
                      <a16:creationId xmlns:a16="http://schemas.microsoft.com/office/drawing/2014/main" id="{B237D639-2409-49F5-9C3C-5103AF29282F}"/>
                    </a:ext>
                  </a:extLst>
                </p:cNvPr>
                <p:cNvSpPr/>
                <p:nvPr/>
              </p:nvSpPr>
              <p:spPr>
                <a:xfrm>
                  <a:off x="215900" y="214361"/>
                  <a:ext cx="11760200" cy="642927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400" dirty="0">
                    <a:latin typeface="Montserrat SemiBold" panose="00000700000000000000" pitchFamily="2" charset="0"/>
                  </a:endParaRPr>
                </a:p>
              </p:txBody>
            </p:sp>
            <p:sp>
              <p:nvSpPr>
                <p:cNvPr id="8" name="TextBox 8">
                  <a:extLst>
                    <a:ext uri="{FF2B5EF4-FFF2-40B4-BE49-F238E27FC236}">
                      <a16:creationId xmlns:a16="http://schemas.microsoft.com/office/drawing/2014/main" id="{7C37C713-0B60-4F00-B50B-A7A0B1E592A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15900" y="270436"/>
                  <a:ext cx="11760200" cy="98488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0" tIns="0" rIns="0" bIns="0" anchor="ctr">
                  <a:spAutoFit/>
                </a:bodyPr>
                <a:lstStyle/>
                <a:p>
                  <a:pPr algn="ctr"/>
                  <a:r>
                    <a:rPr lang="en-US" sz="3200" dirty="0">
                      <a:solidFill>
                        <a:srgbClr val="16727D"/>
                      </a:solidFill>
                      <a:latin typeface="Montserrat SemiBold" panose="00000700000000000000" pitchFamily="2" charset="0"/>
                    </a:rPr>
                    <a:t>XÁC ĐỊNH CÁCH THỨC TỰ BẢO VỆ TRONG MỘT SỐ TÌNH HUỐNG NGUY HIỂM</a:t>
                  </a:r>
                </a:p>
              </p:txBody>
            </p:sp>
          </p:grpSp>
          <p:cxnSp>
            <p:nvCxnSpPr>
              <p:cNvPr id="6" name="直接连接符 134">
                <a:extLst>
                  <a:ext uri="{FF2B5EF4-FFF2-40B4-BE49-F238E27FC236}">
                    <a16:creationId xmlns:a16="http://schemas.microsoft.com/office/drawing/2014/main" id="{48B83E80-CEE4-4417-A0AA-DA821AA257AF}"/>
                  </a:ext>
                </a:extLst>
              </p:cNvPr>
              <p:cNvCxnSpPr/>
              <p:nvPr/>
            </p:nvCxnSpPr>
            <p:spPr>
              <a:xfrm>
                <a:off x="2437475" y="1274968"/>
                <a:ext cx="7429635" cy="0"/>
              </a:xfrm>
              <a:prstGeom prst="line">
                <a:avLst/>
              </a:prstGeom>
              <a:ln>
                <a:solidFill>
                  <a:srgbClr val="16727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9" name="任意多边形 18">
            <a:extLst>
              <a:ext uri="{FF2B5EF4-FFF2-40B4-BE49-F238E27FC236}">
                <a16:creationId xmlns:a16="http://schemas.microsoft.com/office/drawing/2014/main" id="{67E16A43-95C9-ECE9-4071-CE71FCD8E037}"/>
              </a:ext>
            </a:extLst>
          </p:cNvPr>
          <p:cNvSpPr/>
          <p:nvPr/>
        </p:nvSpPr>
        <p:spPr>
          <a:xfrm>
            <a:off x="3848508" y="1469682"/>
            <a:ext cx="7572713" cy="1101157"/>
          </a:xfrm>
          <a:custGeom>
            <a:avLst/>
            <a:gdLst>
              <a:gd name="connsiteX0" fmla="*/ 0 w 5762625"/>
              <a:gd name="connsiteY0" fmla="*/ 0 h 958850"/>
              <a:gd name="connsiteX1" fmla="*/ 3385185 w 5762625"/>
              <a:gd name="connsiteY1" fmla="*/ 0 h 958850"/>
              <a:gd name="connsiteX2" fmla="*/ 5353684 w 5762625"/>
              <a:gd name="connsiteY2" fmla="*/ 0 h 958850"/>
              <a:gd name="connsiteX3" fmla="*/ 5762625 w 5762625"/>
              <a:gd name="connsiteY3" fmla="*/ 0 h 958850"/>
              <a:gd name="connsiteX4" fmla="*/ 5762625 w 5762625"/>
              <a:gd name="connsiteY4" fmla="*/ 958850 h 958850"/>
              <a:gd name="connsiteX5" fmla="*/ 5353684 w 5762625"/>
              <a:gd name="connsiteY5" fmla="*/ 958850 h 958850"/>
              <a:gd name="connsiteX6" fmla="*/ 3385185 w 5762625"/>
              <a:gd name="connsiteY6" fmla="*/ 958850 h 958850"/>
              <a:gd name="connsiteX7" fmla="*/ 0 w 5762625"/>
              <a:gd name="connsiteY7" fmla="*/ 958850 h 958850"/>
              <a:gd name="connsiteX8" fmla="*/ 273685 w 5762625"/>
              <a:gd name="connsiteY8" fmla="*/ 479425 h 958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62625" h="958850">
                <a:moveTo>
                  <a:pt x="0" y="0"/>
                </a:moveTo>
                <a:lnTo>
                  <a:pt x="3385185" y="0"/>
                </a:lnTo>
                <a:lnTo>
                  <a:pt x="5353684" y="0"/>
                </a:lnTo>
                <a:lnTo>
                  <a:pt x="5762625" y="0"/>
                </a:lnTo>
                <a:lnTo>
                  <a:pt x="5762625" y="958850"/>
                </a:lnTo>
                <a:lnTo>
                  <a:pt x="5353684" y="958850"/>
                </a:lnTo>
                <a:lnTo>
                  <a:pt x="3385185" y="958850"/>
                </a:lnTo>
                <a:lnTo>
                  <a:pt x="0" y="958850"/>
                </a:lnTo>
                <a:lnTo>
                  <a:pt x="273685" y="479425"/>
                </a:lnTo>
                <a:close/>
              </a:path>
            </a:pathLst>
          </a:custGeom>
          <a:solidFill>
            <a:schemeClr val="bg1"/>
          </a:solidFill>
          <a:ln w="19050">
            <a:solidFill>
              <a:srgbClr val="17727D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400" dirty="0" smtClean="0">
                <a:solidFill>
                  <a:srgbClr val="17727D"/>
                </a:solidFill>
                <a:latin typeface="Calibri Light" panose="020F0302020204030204" pitchFamily="34" charset="0"/>
                <a:ea typeface="字魂35号-经典雅黑" panose="02000000000000000000" pitchFamily="2" charset="-122"/>
                <a:cs typeface="Calibri Light" panose="020F0302020204030204" pitchFamily="34" charset="0"/>
              </a:rPr>
              <a:t>       </a:t>
            </a:r>
            <a:r>
              <a:rPr lang="vi-VN" altLang="zh-CN" sz="2400" dirty="0" smtClean="0">
                <a:solidFill>
                  <a:srgbClr val="17727D"/>
                </a:solidFill>
                <a:latin typeface="Calibri Light" panose="020F0302020204030204" pitchFamily="34" charset="0"/>
                <a:ea typeface="字魂35号-经典雅黑" panose="02000000000000000000" pitchFamily="2" charset="-122"/>
                <a:cs typeface="Calibri Light" panose="020F0302020204030204" pitchFamily="34" charset="0"/>
              </a:rPr>
              <a:t>Chạy </a:t>
            </a:r>
            <a:r>
              <a:rPr lang="vi-VN" altLang="zh-CN" sz="2400" dirty="0">
                <a:solidFill>
                  <a:srgbClr val="17727D"/>
                </a:solidFill>
                <a:latin typeface="Calibri Light" panose="020F0302020204030204" pitchFamily="34" charset="0"/>
                <a:ea typeface="字魂35号-经典雅黑" panose="02000000000000000000" pitchFamily="2" charset="-122"/>
                <a:cs typeface="Calibri Light" panose="020F0302020204030204" pitchFamily="34" charset="0"/>
              </a:rPr>
              <a:t>đến chỗ đông người</a:t>
            </a:r>
          </a:p>
          <a:p>
            <a:pPr algn="ctr"/>
            <a:r>
              <a:rPr lang="vi-VN" altLang="zh-CN" sz="2400" dirty="0">
                <a:solidFill>
                  <a:srgbClr val="17727D"/>
                </a:solidFill>
                <a:latin typeface="Calibri Light" panose="020F0302020204030204" pitchFamily="34" charset="0"/>
                <a:ea typeface="字魂35号-经典雅黑" panose="02000000000000000000" pitchFamily="2" charset="-122"/>
                <a:cs typeface="Calibri Light" panose="020F0302020204030204" pitchFamily="34" charset="0"/>
              </a:rPr>
              <a:t>- </a:t>
            </a:r>
            <a:r>
              <a:rPr lang="en-US" altLang="zh-CN" sz="2400" dirty="0" smtClean="0">
                <a:solidFill>
                  <a:srgbClr val="17727D"/>
                </a:solidFill>
                <a:latin typeface="Calibri Light" panose="020F0302020204030204" pitchFamily="34" charset="0"/>
                <a:ea typeface="字魂35号-经典雅黑" panose="02000000000000000000" pitchFamily="2" charset="-122"/>
                <a:cs typeface="Calibri Light" panose="020F0302020204030204" pitchFamily="34" charset="0"/>
              </a:rPr>
              <a:t> </a:t>
            </a:r>
            <a:r>
              <a:rPr lang="vi-VN" altLang="zh-CN" sz="2400" dirty="0" smtClean="0">
                <a:solidFill>
                  <a:srgbClr val="17727D"/>
                </a:solidFill>
                <a:latin typeface="Calibri Light" panose="020F0302020204030204" pitchFamily="34" charset="0"/>
                <a:ea typeface="字魂35号-经典雅黑" panose="02000000000000000000" pitchFamily="2" charset="-122"/>
                <a:cs typeface="Calibri Light" panose="020F0302020204030204" pitchFamily="34" charset="0"/>
              </a:rPr>
              <a:t>Báo </a:t>
            </a:r>
            <a:r>
              <a:rPr lang="vi-VN" altLang="zh-CN" sz="2400" dirty="0">
                <a:solidFill>
                  <a:srgbClr val="17727D"/>
                </a:solidFill>
                <a:latin typeface="Calibri Light" panose="020F0302020204030204" pitchFamily="34" charset="0"/>
                <a:ea typeface="字魂35号-经典雅黑" panose="02000000000000000000" pitchFamily="2" charset="-122"/>
                <a:cs typeface="Calibri Light" panose="020F0302020204030204" pitchFamily="34" charset="0"/>
              </a:rPr>
              <a:t>liền cho người nhà, người có trách nhiệm hoặc gọi 111 (đường dây nóng bảo vệ trẻ em)</a:t>
            </a:r>
            <a:endParaRPr lang="zh-CN" altLang="en-US" sz="2400" dirty="0">
              <a:solidFill>
                <a:srgbClr val="17727D"/>
              </a:solidFill>
              <a:latin typeface="Calibri Light" panose="020F0302020204030204" pitchFamily="34" charset="0"/>
              <a:ea typeface="字魂35号-经典雅黑" panose="02000000000000000000" pitchFamily="2" charset="-122"/>
              <a:cs typeface="Calibri Light" panose="020F0302020204030204" pitchFamily="34" charset="0"/>
            </a:endParaRPr>
          </a:p>
        </p:txBody>
      </p:sp>
      <p:sp>
        <p:nvSpPr>
          <p:cNvPr id="10" name="任意多边形 21">
            <a:extLst>
              <a:ext uri="{FF2B5EF4-FFF2-40B4-BE49-F238E27FC236}">
                <a16:creationId xmlns:a16="http://schemas.microsoft.com/office/drawing/2014/main" id="{28ADA1A2-078F-7F6F-A495-9DE29C998F98}"/>
              </a:ext>
            </a:extLst>
          </p:cNvPr>
          <p:cNvSpPr/>
          <p:nvPr/>
        </p:nvSpPr>
        <p:spPr>
          <a:xfrm>
            <a:off x="3848508" y="2734548"/>
            <a:ext cx="7572713" cy="1101157"/>
          </a:xfrm>
          <a:custGeom>
            <a:avLst/>
            <a:gdLst>
              <a:gd name="connsiteX0" fmla="*/ 0 w 5762625"/>
              <a:gd name="connsiteY0" fmla="*/ 0 h 958850"/>
              <a:gd name="connsiteX1" fmla="*/ 3385185 w 5762625"/>
              <a:gd name="connsiteY1" fmla="*/ 0 h 958850"/>
              <a:gd name="connsiteX2" fmla="*/ 5353684 w 5762625"/>
              <a:gd name="connsiteY2" fmla="*/ 0 h 958850"/>
              <a:gd name="connsiteX3" fmla="*/ 5762625 w 5762625"/>
              <a:gd name="connsiteY3" fmla="*/ 0 h 958850"/>
              <a:gd name="connsiteX4" fmla="*/ 5762625 w 5762625"/>
              <a:gd name="connsiteY4" fmla="*/ 958850 h 958850"/>
              <a:gd name="connsiteX5" fmla="*/ 5353684 w 5762625"/>
              <a:gd name="connsiteY5" fmla="*/ 958850 h 958850"/>
              <a:gd name="connsiteX6" fmla="*/ 3385185 w 5762625"/>
              <a:gd name="connsiteY6" fmla="*/ 958850 h 958850"/>
              <a:gd name="connsiteX7" fmla="*/ 0 w 5762625"/>
              <a:gd name="connsiteY7" fmla="*/ 958850 h 958850"/>
              <a:gd name="connsiteX8" fmla="*/ 273685 w 5762625"/>
              <a:gd name="connsiteY8" fmla="*/ 479425 h 958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62625" h="958850">
                <a:moveTo>
                  <a:pt x="0" y="0"/>
                </a:moveTo>
                <a:lnTo>
                  <a:pt x="3385185" y="0"/>
                </a:lnTo>
                <a:lnTo>
                  <a:pt x="5353684" y="0"/>
                </a:lnTo>
                <a:lnTo>
                  <a:pt x="5762625" y="0"/>
                </a:lnTo>
                <a:lnTo>
                  <a:pt x="5762625" y="958850"/>
                </a:lnTo>
                <a:lnTo>
                  <a:pt x="5353684" y="958850"/>
                </a:lnTo>
                <a:lnTo>
                  <a:pt x="3385185" y="958850"/>
                </a:lnTo>
                <a:lnTo>
                  <a:pt x="0" y="958850"/>
                </a:lnTo>
                <a:lnTo>
                  <a:pt x="273685" y="479425"/>
                </a:lnTo>
                <a:close/>
              </a:path>
            </a:pathLst>
          </a:custGeom>
          <a:solidFill>
            <a:schemeClr val="bg1"/>
          </a:solidFill>
          <a:ln w="19050">
            <a:solidFill>
              <a:srgbClr val="17727D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zh-CN" sz="2489" dirty="0">
                <a:solidFill>
                  <a:srgbClr val="17727D"/>
                </a:solidFill>
                <a:latin typeface="Calibri Light" panose="020F0302020204030204" pitchFamily="34" charset="0"/>
                <a:ea typeface="字魂35号-经典雅黑" panose="02000000000000000000" pitchFamily="2" charset="-122"/>
                <a:cs typeface="Calibri Light" panose="020F0302020204030204" pitchFamily="34" charset="0"/>
              </a:rPr>
              <a:t>…</a:t>
            </a:r>
            <a:endParaRPr lang="zh-CN" altLang="en-US" sz="2489" dirty="0">
              <a:solidFill>
                <a:srgbClr val="17727D"/>
              </a:solidFill>
              <a:latin typeface="Calibri Light" panose="020F0302020204030204" pitchFamily="34" charset="0"/>
              <a:ea typeface="字魂35号-经典雅黑" panose="02000000000000000000" pitchFamily="2" charset="-122"/>
              <a:cs typeface="Calibri Light" panose="020F0302020204030204" pitchFamily="34" charset="0"/>
            </a:endParaRPr>
          </a:p>
        </p:txBody>
      </p:sp>
      <p:sp>
        <p:nvSpPr>
          <p:cNvPr id="11" name="任意多边形 24">
            <a:extLst>
              <a:ext uri="{FF2B5EF4-FFF2-40B4-BE49-F238E27FC236}">
                <a16:creationId xmlns:a16="http://schemas.microsoft.com/office/drawing/2014/main" id="{87E1AE3B-5AF9-26EF-9C01-F56F5D79A620}"/>
              </a:ext>
            </a:extLst>
          </p:cNvPr>
          <p:cNvSpPr/>
          <p:nvPr/>
        </p:nvSpPr>
        <p:spPr>
          <a:xfrm>
            <a:off x="3848508" y="3968683"/>
            <a:ext cx="7572713" cy="1101156"/>
          </a:xfrm>
          <a:custGeom>
            <a:avLst/>
            <a:gdLst>
              <a:gd name="connsiteX0" fmla="*/ 0 w 5762625"/>
              <a:gd name="connsiteY0" fmla="*/ 0 h 958850"/>
              <a:gd name="connsiteX1" fmla="*/ 3385185 w 5762625"/>
              <a:gd name="connsiteY1" fmla="*/ 0 h 958850"/>
              <a:gd name="connsiteX2" fmla="*/ 5353684 w 5762625"/>
              <a:gd name="connsiteY2" fmla="*/ 0 h 958850"/>
              <a:gd name="connsiteX3" fmla="*/ 5762625 w 5762625"/>
              <a:gd name="connsiteY3" fmla="*/ 0 h 958850"/>
              <a:gd name="connsiteX4" fmla="*/ 5762625 w 5762625"/>
              <a:gd name="connsiteY4" fmla="*/ 958850 h 958850"/>
              <a:gd name="connsiteX5" fmla="*/ 5353684 w 5762625"/>
              <a:gd name="connsiteY5" fmla="*/ 958850 h 958850"/>
              <a:gd name="connsiteX6" fmla="*/ 3385185 w 5762625"/>
              <a:gd name="connsiteY6" fmla="*/ 958850 h 958850"/>
              <a:gd name="connsiteX7" fmla="*/ 0 w 5762625"/>
              <a:gd name="connsiteY7" fmla="*/ 958850 h 958850"/>
              <a:gd name="connsiteX8" fmla="*/ 273685 w 5762625"/>
              <a:gd name="connsiteY8" fmla="*/ 479425 h 958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62625" h="958850">
                <a:moveTo>
                  <a:pt x="0" y="0"/>
                </a:moveTo>
                <a:lnTo>
                  <a:pt x="3385185" y="0"/>
                </a:lnTo>
                <a:lnTo>
                  <a:pt x="5353684" y="0"/>
                </a:lnTo>
                <a:lnTo>
                  <a:pt x="5762625" y="0"/>
                </a:lnTo>
                <a:lnTo>
                  <a:pt x="5762625" y="958850"/>
                </a:lnTo>
                <a:lnTo>
                  <a:pt x="5353684" y="958850"/>
                </a:lnTo>
                <a:lnTo>
                  <a:pt x="3385185" y="958850"/>
                </a:lnTo>
                <a:lnTo>
                  <a:pt x="0" y="958850"/>
                </a:lnTo>
                <a:lnTo>
                  <a:pt x="273685" y="479425"/>
                </a:lnTo>
                <a:close/>
              </a:path>
            </a:pathLst>
          </a:custGeom>
          <a:solidFill>
            <a:schemeClr val="bg1"/>
          </a:solidFill>
          <a:ln w="19050">
            <a:solidFill>
              <a:srgbClr val="17727D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zh-CN" sz="2489" dirty="0">
                <a:solidFill>
                  <a:srgbClr val="17727D"/>
                </a:solidFill>
                <a:latin typeface="Calibri Light" panose="020F0302020204030204" pitchFamily="34" charset="0"/>
                <a:ea typeface="字魂35号-经典雅黑" panose="02000000000000000000" pitchFamily="2" charset="-122"/>
                <a:cs typeface="Calibri Light" panose="020F0302020204030204" pitchFamily="34" charset="0"/>
              </a:rPr>
              <a:t>…</a:t>
            </a:r>
            <a:endParaRPr lang="zh-CN" altLang="en-US" sz="2489" dirty="0">
              <a:solidFill>
                <a:srgbClr val="17727D"/>
              </a:solidFill>
              <a:latin typeface="Calibri Light" panose="020F0302020204030204" pitchFamily="34" charset="0"/>
              <a:ea typeface="字魂35号-经典雅黑" panose="02000000000000000000" pitchFamily="2" charset="-122"/>
              <a:cs typeface="Calibri Light" panose="020F0302020204030204" pitchFamily="34" charset="0"/>
            </a:endParaRPr>
          </a:p>
        </p:txBody>
      </p:sp>
      <p:sp>
        <p:nvSpPr>
          <p:cNvPr id="12" name="任意多边形 27">
            <a:extLst>
              <a:ext uri="{FF2B5EF4-FFF2-40B4-BE49-F238E27FC236}">
                <a16:creationId xmlns:a16="http://schemas.microsoft.com/office/drawing/2014/main" id="{C97C1D7A-AFC2-5F02-F2EB-DBAABAC2A6B8}"/>
              </a:ext>
            </a:extLst>
          </p:cNvPr>
          <p:cNvSpPr/>
          <p:nvPr/>
        </p:nvSpPr>
        <p:spPr>
          <a:xfrm>
            <a:off x="3848508" y="5250076"/>
            <a:ext cx="7572713" cy="1101157"/>
          </a:xfrm>
          <a:custGeom>
            <a:avLst/>
            <a:gdLst>
              <a:gd name="connsiteX0" fmla="*/ 0 w 5762625"/>
              <a:gd name="connsiteY0" fmla="*/ 0 h 958850"/>
              <a:gd name="connsiteX1" fmla="*/ 3385185 w 5762625"/>
              <a:gd name="connsiteY1" fmla="*/ 0 h 958850"/>
              <a:gd name="connsiteX2" fmla="*/ 5353684 w 5762625"/>
              <a:gd name="connsiteY2" fmla="*/ 0 h 958850"/>
              <a:gd name="connsiteX3" fmla="*/ 5762625 w 5762625"/>
              <a:gd name="connsiteY3" fmla="*/ 0 h 958850"/>
              <a:gd name="connsiteX4" fmla="*/ 5762625 w 5762625"/>
              <a:gd name="connsiteY4" fmla="*/ 958850 h 958850"/>
              <a:gd name="connsiteX5" fmla="*/ 5353684 w 5762625"/>
              <a:gd name="connsiteY5" fmla="*/ 958850 h 958850"/>
              <a:gd name="connsiteX6" fmla="*/ 3385185 w 5762625"/>
              <a:gd name="connsiteY6" fmla="*/ 958850 h 958850"/>
              <a:gd name="connsiteX7" fmla="*/ 0 w 5762625"/>
              <a:gd name="connsiteY7" fmla="*/ 958850 h 958850"/>
              <a:gd name="connsiteX8" fmla="*/ 273685 w 5762625"/>
              <a:gd name="connsiteY8" fmla="*/ 479425 h 958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62625" h="958850">
                <a:moveTo>
                  <a:pt x="0" y="0"/>
                </a:moveTo>
                <a:lnTo>
                  <a:pt x="3385185" y="0"/>
                </a:lnTo>
                <a:lnTo>
                  <a:pt x="5353684" y="0"/>
                </a:lnTo>
                <a:lnTo>
                  <a:pt x="5762625" y="0"/>
                </a:lnTo>
                <a:lnTo>
                  <a:pt x="5762625" y="958850"/>
                </a:lnTo>
                <a:lnTo>
                  <a:pt x="5353684" y="958850"/>
                </a:lnTo>
                <a:lnTo>
                  <a:pt x="3385185" y="958850"/>
                </a:lnTo>
                <a:lnTo>
                  <a:pt x="0" y="958850"/>
                </a:lnTo>
                <a:lnTo>
                  <a:pt x="273685" y="479425"/>
                </a:lnTo>
                <a:close/>
              </a:path>
            </a:pathLst>
          </a:custGeom>
          <a:solidFill>
            <a:schemeClr val="bg1"/>
          </a:solidFill>
          <a:ln w="19050">
            <a:solidFill>
              <a:srgbClr val="17727D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zh-CN" sz="2489" dirty="0">
                <a:solidFill>
                  <a:srgbClr val="17727D"/>
                </a:solidFill>
                <a:latin typeface="Calibri Light" panose="020F0302020204030204" pitchFamily="34" charset="0"/>
                <a:ea typeface="字魂35号-经典雅黑" panose="02000000000000000000" pitchFamily="2" charset="-122"/>
                <a:cs typeface="Calibri Light" panose="020F0302020204030204" pitchFamily="34" charset="0"/>
              </a:rPr>
              <a:t>…</a:t>
            </a:r>
            <a:endParaRPr lang="zh-CN" altLang="en-US" sz="2489" dirty="0">
              <a:solidFill>
                <a:srgbClr val="17727D"/>
              </a:solidFill>
              <a:latin typeface="Calibri Light" panose="020F0302020204030204" pitchFamily="34" charset="0"/>
              <a:ea typeface="字魂35号-经典雅黑" panose="02000000000000000000" pitchFamily="2" charset="-122"/>
              <a:cs typeface="Calibri Light" panose="020F0302020204030204" pitchFamily="34" charset="0"/>
            </a:endParaRPr>
          </a:p>
        </p:txBody>
      </p:sp>
      <p:sp>
        <p:nvSpPr>
          <p:cNvPr id="13" name="五边形 30">
            <a:extLst>
              <a:ext uri="{FF2B5EF4-FFF2-40B4-BE49-F238E27FC236}">
                <a16:creationId xmlns:a16="http://schemas.microsoft.com/office/drawing/2014/main" id="{116A42F5-20A8-71A8-A5B9-C520FBD64FB1}"/>
              </a:ext>
            </a:extLst>
          </p:cNvPr>
          <p:cNvSpPr/>
          <p:nvPr/>
        </p:nvSpPr>
        <p:spPr>
          <a:xfrm>
            <a:off x="823590" y="2734550"/>
            <a:ext cx="3229357" cy="1101156"/>
          </a:xfrm>
          <a:prstGeom prst="homePlate">
            <a:avLst>
              <a:gd name="adj" fmla="val 30537"/>
            </a:avLst>
          </a:prstGeom>
          <a:solidFill>
            <a:srgbClr val="16727D"/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zh-CN" sz="2400" dirty="0">
                <a:solidFill>
                  <a:schemeClr val="bg1"/>
                </a:solidFill>
                <a:latin typeface="Calibri Light" panose="020F0302020204030204" pitchFamily="34" charset="0"/>
                <a:ea typeface="字魂35号-经典雅黑" panose="02000000000000000000" pitchFamily="2" charset="-122"/>
                <a:cs typeface="Calibri Light" panose="020F0302020204030204" pitchFamily="34" charset="0"/>
              </a:rPr>
              <a:t>NẾU CÓ NGUY CƠ BỊ </a:t>
            </a:r>
          </a:p>
          <a:p>
            <a:pPr algn="ctr"/>
            <a:r>
              <a:rPr lang="vi-VN" altLang="zh-CN" sz="2400" dirty="0">
                <a:solidFill>
                  <a:schemeClr val="bg1"/>
                </a:solidFill>
                <a:latin typeface="Calibri Light" panose="020F0302020204030204" pitchFamily="34" charset="0"/>
                <a:ea typeface="字魂35号-经典雅黑" panose="02000000000000000000" pitchFamily="2" charset="-122"/>
                <a:cs typeface="Calibri Light" panose="020F0302020204030204" pitchFamily="34" charset="0"/>
              </a:rPr>
              <a:t>BẮT CÓC</a:t>
            </a:r>
            <a:endParaRPr lang="zh-CN" altLang="en-US" sz="2400" dirty="0">
              <a:solidFill>
                <a:schemeClr val="bg1"/>
              </a:solidFill>
              <a:latin typeface="Calibri Light" panose="020F0302020204030204" pitchFamily="34" charset="0"/>
              <a:ea typeface="字魂35号-经典雅黑" panose="02000000000000000000" pitchFamily="2" charset="-122"/>
              <a:cs typeface="Calibri Light" panose="020F0302020204030204" pitchFamily="34" charset="0"/>
            </a:endParaRPr>
          </a:p>
        </p:txBody>
      </p:sp>
      <p:sp>
        <p:nvSpPr>
          <p:cNvPr id="14" name="五边形 37">
            <a:extLst>
              <a:ext uri="{FF2B5EF4-FFF2-40B4-BE49-F238E27FC236}">
                <a16:creationId xmlns:a16="http://schemas.microsoft.com/office/drawing/2014/main" id="{D12DDBAE-95AC-924E-92B4-14E77E103C95}"/>
              </a:ext>
            </a:extLst>
          </p:cNvPr>
          <p:cNvSpPr/>
          <p:nvPr/>
        </p:nvSpPr>
        <p:spPr>
          <a:xfrm>
            <a:off x="823590" y="3968683"/>
            <a:ext cx="3229357" cy="1101156"/>
          </a:xfrm>
          <a:prstGeom prst="homePlate">
            <a:avLst>
              <a:gd name="adj" fmla="val 30537"/>
            </a:avLst>
          </a:prstGeom>
          <a:solidFill>
            <a:srgbClr val="16727D"/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zh-CN" sz="2400" dirty="0">
                <a:solidFill>
                  <a:schemeClr val="bg1"/>
                </a:solidFill>
                <a:latin typeface="Calibri Light" panose="020F0302020204030204" pitchFamily="34" charset="0"/>
                <a:ea typeface="字魂35号-经典雅黑" panose="02000000000000000000" pitchFamily="2" charset="-122"/>
                <a:cs typeface="Calibri Light" panose="020F0302020204030204" pitchFamily="34" charset="0"/>
              </a:rPr>
              <a:t>NẾU CÓ NGUY CƠ BỊ </a:t>
            </a:r>
          </a:p>
          <a:p>
            <a:pPr algn="ctr"/>
            <a:r>
              <a:rPr lang="vi-VN" altLang="zh-CN" sz="2400" dirty="0">
                <a:solidFill>
                  <a:schemeClr val="bg1"/>
                </a:solidFill>
                <a:latin typeface="Calibri Light" panose="020F0302020204030204" pitchFamily="34" charset="0"/>
                <a:ea typeface="字魂35号-经典雅黑" panose="02000000000000000000" pitchFamily="2" charset="-122"/>
                <a:cs typeface="Calibri Light" panose="020F0302020204030204" pitchFamily="34" charset="0"/>
              </a:rPr>
              <a:t>THEO DÕI</a:t>
            </a:r>
            <a:endParaRPr lang="zh-CN" altLang="en-US" sz="2400" dirty="0">
              <a:solidFill>
                <a:schemeClr val="bg1"/>
              </a:solidFill>
              <a:latin typeface="Calibri Light" panose="020F0302020204030204" pitchFamily="34" charset="0"/>
              <a:ea typeface="字魂35号-经典雅黑" panose="02000000000000000000" pitchFamily="2" charset="-122"/>
              <a:cs typeface="Calibri Light" panose="020F0302020204030204" pitchFamily="34" charset="0"/>
            </a:endParaRPr>
          </a:p>
        </p:txBody>
      </p:sp>
      <p:sp>
        <p:nvSpPr>
          <p:cNvPr id="15" name="五边形 40">
            <a:extLst>
              <a:ext uri="{FF2B5EF4-FFF2-40B4-BE49-F238E27FC236}">
                <a16:creationId xmlns:a16="http://schemas.microsoft.com/office/drawing/2014/main" id="{6447BAE2-49AD-992E-C218-821872679ECB}"/>
              </a:ext>
            </a:extLst>
          </p:cNvPr>
          <p:cNvSpPr/>
          <p:nvPr/>
        </p:nvSpPr>
        <p:spPr>
          <a:xfrm>
            <a:off x="823590" y="5202816"/>
            <a:ext cx="3229357" cy="1101156"/>
          </a:xfrm>
          <a:prstGeom prst="homePlate">
            <a:avLst>
              <a:gd name="adj" fmla="val 30537"/>
            </a:avLst>
          </a:prstGeom>
          <a:solidFill>
            <a:srgbClr val="16727D"/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zh-CN" sz="2400" dirty="0">
                <a:solidFill>
                  <a:schemeClr val="bg1"/>
                </a:solidFill>
                <a:latin typeface="Calibri Light" panose="020F0302020204030204" pitchFamily="34" charset="0"/>
                <a:ea typeface="字魂35号-经典雅黑" panose="02000000000000000000" pitchFamily="2" charset="-122"/>
                <a:cs typeface="Calibri Light" panose="020F0302020204030204" pitchFamily="34" charset="0"/>
              </a:rPr>
              <a:t>NẾU CÓ NGUY CƠ BỊ BÓC LỘT TÀI SẢN</a:t>
            </a:r>
            <a:endParaRPr lang="zh-CN" altLang="en-US" sz="2400" dirty="0">
              <a:solidFill>
                <a:schemeClr val="bg1"/>
              </a:solidFill>
              <a:latin typeface="Calibri Light" panose="020F0302020204030204" pitchFamily="34" charset="0"/>
              <a:ea typeface="字魂35号-经典雅黑" panose="02000000000000000000" pitchFamily="2" charset="-122"/>
              <a:cs typeface="Calibri Light" panose="020F0302020204030204" pitchFamily="34" charset="0"/>
            </a:endParaRPr>
          </a:p>
        </p:txBody>
      </p:sp>
      <p:sp>
        <p:nvSpPr>
          <p:cNvPr id="16" name="五边形 43">
            <a:extLst>
              <a:ext uri="{FF2B5EF4-FFF2-40B4-BE49-F238E27FC236}">
                <a16:creationId xmlns:a16="http://schemas.microsoft.com/office/drawing/2014/main" id="{1FE91E7A-B904-BC69-6F56-98CC98DCE8CF}"/>
              </a:ext>
            </a:extLst>
          </p:cNvPr>
          <p:cNvSpPr/>
          <p:nvPr/>
        </p:nvSpPr>
        <p:spPr>
          <a:xfrm>
            <a:off x="823590" y="1469683"/>
            <a:ext cx="3229357" cy="1101156"/>
          </a:xfrm>
          <a:prstGeom prst="homePlate">
            <a:avLst>
              <a:gd name="adj" fmla="val 30537"/>
            </a:avLst>
          </a:prstGeom>
          <a:solidFill>
            <a:srgbClr val="16727D"/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zh-CN" sz="2400" dirty="0">
                <a:latin typeface="Calibri Light" panose="020F0302020204030204" pitchFamily="34" charset="0"/>
                <a:ea typeface="字魂35号-经典雅黑" panose="02000000000000000000" pitchFamily="2" charset="-122"/>
                <a:cs typeface="Calibri Light" panose="020F0302020204030204" pitchFamily="34" charset="0"/>
              </a:rPr>
              <a:t>NẾU CÓ NGUY CƠ BỊ XÂM HẠI TÌNH DỤC</a:t>
            </a:r>
            <a:endParaRPr lang="zh-CN" altLang="en-US" sz="2400" dirty="0">
              <a:latin typeface="Calibri Light" panose="020F0302020204030204" pitchFamily="34" charset="0"/>
              <a:ea typeface="字魂35号-经典雅黑" panose="02000000000000000000" pitchFamily="2" charset="-122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1977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124">
            <a:extLst>
              <a:ext uri="{FF2B5EF4-FFF2-40B4-BE49-F238E27FC236}">
                <a16:creationId xmlns:a16="http://schemas.microsoft.com/office/drawing/2014/main" id="{1D9EACB4-697D-48B2-AB03-281C96C2654A}"/>
              </a:ext>
            </a:extLst>
          </p:cNvPr>
          <p:cNvGrpSpPr/>
          <p:nvPr/>
        </p:nvGrpSpPr>
        <p:grpSpPr>
          <a:xfrm>
            <a:off x="1588" y="0"/>
            <a:ext cx="12192000" cy="6858000"/>
            <a:chOff x="0" y="0"/>
            <a:chExt cx="12192000" cy="6858000"/>
          </a:xfrm>
        </p:grpSpPr>
        <p:pic>
          <p:nvPicPr>
            <p:cNvPr id="4" name="图片 125">
              <a:extLst>
                <a:ext uri="{FF2B5EF4-FFF2-40B4-BE49-F238E27FC236}">
                  <a16:creationId xmlns:a16="http://schemas.microsoft.com/office/drawing/2014/main" id="{10F05CFF-E34E-43DC-A7E0-9AD86B4F6CF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grpSp>
          <p:nvGrpSpPr>
            <p:cNvPr id="5" name="组合 126">
              <a:extLst>
                <a:ext uri="{FF2B5EF4-FFF2-40B4-BE49-F238E27FC236}">
                  <a16:creationId xmlns:a16="http://schemas.microsoft.com/office/drawing/2014/main" id="{1B8735BB-847C-498A-8FCE-236C324B31A7}"/>
                </a:ext>
              </a:extLst>
            </p:cNvPr>
            <p:cNvGrpSpPr/>
            <p:nvPr/>
          </p:nvGrpSpPr>
          <p:grpSpPr>
            <a:xfrm>
              <a:off x="215900" y="214361"/>
              <a:ext cx="11760200" cy="6429277"/>
              <a:chOff x="215900" y="214361"/>
              <a:chExt cx="11760200" cy="6429277"/>
            </a:xfrm>
          </p:grpSpPr>
          <p:grpSp>
            <p:nvGrpSpPr>
              <p:cNvPr id="6" name="组合 133">
                <a:extLst>
                  <a:ext uri="{FF2B5EF4-FFF2-40B4-BE49-F238E27FC236}">
                    <a16:creationId xmlns:a16="http://schemas.microsoft.com/office/drawing/2014/main" id="{7E9DF319-C4D0-4C96-93DD-5F4ADB4B21B0}"/>
                  </a:ext>
                </a:extLst>
              </p:cNvPr>
              <p:cNvGrpSpPr/>
              <p:nvPr/>
            </p:nvGrpSpPr>
            <p:grpSpPr>
              <a:xfrm>
                <a:off x="215900" y="214361"/>
                <a:ext cx="11760200" cy="6429277"/>
                <a:chOff x="215900" y="214361"/>
                <a:chExt cx="11760200" cy="6429277"/>
              </a:xfrm>
            </p:grpSpPr>
            <p:sp>
              <p:nvSpPr>
                <p:cNvPr id="8" name="矩形 135">
                  <a:extLst>
                    <a:ext uri="{FF2B5EF4-FFF2-40B4-BE49-F238E27FC236}">
                      <a16:creationId xmlns:a16="http://schemas.microsoft.com/office/drawing/2014/main" id="{B237D639-2409-49F5-9C3C-5103AF29282F}"/>
                    </a:ext>
                  </a:extLst>
                </p:cNvPr>
                <p:cNvSpPr/>
                <p:nvPr/>
              </p:nvSpPr>
              <p:spPr>
                <a:xfrm>
                  <a:off x="215900" y="214361"/>
                  <a:ext cx="11760200" cy="642927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400" dirty="0">
                    <a:latin typeface="Montserrat SemiBold" panose="00000700000000000000" pitchFamily="2" charset="0"/>
                  </a:endParaRPr>
                </a:p>
              </p:txBody>
            </p:sp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7C37C713-0B60-4F00-B50B-A7A0B1E592A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859971" y="524219"/>
                  <a:ext cx="4472057" cy="49244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0" tIns="0" rIns="0" bIns="0" anchor="ctr">
                  <a:spAutoFit/>
                </a:bodyPr>
                <a:lstStyle/>
                <a:p>
                  <a:pPr algn="ctr"/>
                  <a:r>
                    <a:rPr lang="en-US" sz="3200" dirty="0">
                      <a:solidFill>
                        <a:srgbClr val="16727D"/>
                      </a:solidFill>
                      <a:latin typeface="Montserrat SemiBold" panose="00000700000000000000" pitchFamily="2" charset="0"/>
                    </a:rPr>
                    <a:t>10 ĐIỀU GHI NHỚ</a:t>
                  </a:r>
                </a:p>
              </p:txBody>
            </p:sp>
          </p:grpSp>
          <p:cxnSp>
            <p:nvCxnSpPr>
              <p:cNvPr id="7" name="直接连接符 134">
                <a:extLst>
                  <a:ext uri="{FF2B5EF4-FFF2-40B4-BE49-F238E27FC236}">
                    <a16:creationId xmlns:a16="http://schemas.microsoft.com/office/drawing/2014/main" id="{48B83E80-CEE4-4417-A0AA-DA821AA257AF}"/>
                  </a:ext>
                </a:extLst>
              </p:cNvPr>
              <p:cNvCxnSpPr/>
              <p:nvPr/>
            </p:nvCxnSpPr>
            <p:spPr>
              <a:xfrm>
                <a:off x="2437475" y="1155700"/>
                <a:ext cx="7429634" cy="0"/>
              </a:xfrm>
              <a:prstGeom prst="line">
                <a:avLst/>
              </a:prstGeom>
              <a:ln>
                <a:solidFill>
                  <a:srgbClr val="16727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0C707791-4AC5-6120-2D33-9C5C94458E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55024" y="1361986"/>
            <a:ext cx="7310541" cy="511368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190C6AC-B670-F455-8620-12C177550C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5147" y="1218784"/>
            <a:ext cx="7204238" cy="5039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6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491</Words>
  <Application>Microsoft Office PowerPoint</Application>
  <PresentationFormat>Widescreen</PresentationFormat>
  <Paragraphs>63</Paragraphs>
  <Slides>18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0" baseType="lpstr">
      <vt:lpstr>宋体</vt:lpstr>
      <vt:lpstr>Arial</vt:lpstr>
      <vt:lpstr>Calibri</vt:lpstr>
      <vt:lpstr>Calibri Light</vt:lpstr>
      <vt:lpstr>Coiny</vt:lpstr>
      <vt:lpstr>等线</vt:lpstr>
      <vt:lpstr>Montserrat</vt:lpstr>
      <vt:lpstr>Montserrat SemiBold</vt:lpstr>
      <vt:lpstr>Times New Roman</vt:lpstr>
      <vt:lpstr>字魂35号-经典雅黑</vt:lpstr>
      <vt:lpstr>张海山锐线体简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4</cp:revision>
  <dcterms:created xsi:type="dcterms:W3CDTF">2024-11-23T12:38:48Z</dcterms:created>
  <dcterms:modified xsi:type="dcterms:W3CDTF">2024-11-23T13:12:04Z</dcterms:modified>
</cp:coreProperties>
</file>