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60" r:id="rId2"/>
  </p:sldMasterIdLst>
  <p:notesMasterIdLst>
    <p:notesMasterId r:id="rId28"/>
  </p:notesMasterIdLst>
  <p:sldIdLst>
    <p:sldId id="334" r:id="rId3"/>
    <p:sldId id="258" r:id="rId4"/>
    <p:sldId id="416" r:id="rId5"/>
    <p:sldId id="403" r:id="rId6"/>
    <p:sldId id="266" r:id="rId7"/>
    <p:sldId id="257" r:id="rId8"/>
    <p:sldId id="404" r:id="rId9"/>
    <p:sldId id="276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20" r:id="rId18"/>
    <p:sldId id="421" r:id="rId19"/>
    <p:sldId id="422" r:id="rId20"/>
    <p:sldId id="423" r:id="rId21"/>
    <p:sldId id="424" r:id="rId22"/>
    <p:sldId id="419" r:id="rId23"/>
    <p:sldId id="418" r:id="rId24"/>
    <p:sldId id="412" r:id="rId25"/>
    <p:sldId id="413" r:id="rId26"/>
    <p:sldId id="414" r:id="rId27"/>
  </p:sldIdLst>
  <p:sldSz cx="18288000" cy="10287000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Calibri Light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904A"/>
    <a:srgbClr val="F4D059"/>
    <a:srgbClr val="DEDC7C"/>
    <a:srgbClr val="73B46D"/>
    <a:srgbClr val="FFFFF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7" autoAdjust="0"/>
    <p:restoredTop sz="92486" autoAdjust="0"/>
  </p:normalViewPr>
  <p:slideViewPr>
    <p:cSldViewPr>
      <p:cViewPr>
        <p:scale>
          <a:sx n="29" d="100"/>
          <a:sy n="29" d="100"/>
        </p:scale>
        <p:origin x="-326" y="-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0AAC9-B3BD-49BC-922F-F7499C6A2291}" type="datetimeFigureOut">
              <a:rPr lang="en-US" smtClean="0"/>
              <a:t>16/8/2024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049F1-F3FD-4714-983F-242D44E06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2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049F1-F3FD-4714-983F-242D44E063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07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27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11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91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05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33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21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00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1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3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50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7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2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/>
          <p:nvPr/>
        </p:nvGrpSpPr>
        <p:grpSpPr>
          <a:xfrm>
            <a:off x="2514600" y="2628900"/>
            <a:ext cx="13262912" cy="4884896"/>
            <a:chOff x="0" y="0"/>
            <a:chExt cx="1701760" cy="669268"/>
          </a:xfrm>
        </p:grpSpPr>
        <p:sp>
          <p:nvSpPr>
            <p:cNvPr id="17" name="Freeform 8"/>
            <p:cNvSpPr/>
            <p:nvPr/>
          </p:nvSpPr>
          <p:spPr>
            <a:xfrm>
              <a:off x="0" y="0"/>
              <a:ext cx="1701760" cy="669268"/>
            </a:xfrm>
            <a:custGeom>
              <a:avLst/>
              <a:gdLst/>
              <a:ahLst/>
              <a:cxnLst/>
              <a:rect l="l" t="t" r="r" b="b"/>
              <a:pathLst>
                <a:path w="1701760" h="669268">
                  <a:moveTo>
                    <a:pt x="3452" y="0"/>
                  </a:moveTo>
                  <a:lnTo>
                    <a:pt x="1698308" y="0"/>
                  </a:lnTo>
                  <a:cubicBezTo>
                    <a:pt x="1699224" y="0"/>
                    <a:pt x="1700101" y="364"/>
                    <a:pt x="1700749" y="1011"/>
                  </a:cubicBezTo>
                  <a:cubicBezTo>
                    <a:pt x="1701396" y="1658"/>
                    <a:pt x="1701760" y="2536"/>
                    <a:pt x="1701760" y="3452"/>
                  </a:cubicBezTo>
                  <a:lnTo>
                    <a:pt x="1701760" y="665816"/>
                  </a:lnTo>
                  <a:cubicBezTo>
                    <a:pt x="1701760" y="666732"/>
                    <a:pt x="1701396" y="667610"/>
                    <a:pt x="1700749" y="668257"/>
                  </a:cubicBezTo>
                  <a:cubicBezTo>
                    <a:pt x="1700101" y="668904"/>
                    <a:pt x="1699224" y="669268"/>
                    <a:pt x="1698308" y="669268"/>
                  </a:cubicBezTo>
                  <a:lnTo>
                    <a:pt x="3452" y="669268"/>
                  </a:lnTo>
                  <a:cubicBezTo>
                    <a:pt x="2536" y="669268"/>
                    <a:pt x="1658" y="668904"/>
                    <a:pt x="1011" y="668257"/>
                  </a:cubicBezTo>
                  <a:cubicBezTo>
                    <a:pt x="364" y="667610"/>
                    <a:pt x="0" y="666732"/>
                    <a:pt x="0" y="665816"/>
                  </a:cubicBezTo>
                  <a:lnTo>
                    <a:pt x="0" y="3452"/>
                  </a:lnTo>
                  <a:cubicBezTo>
                    <a:pt x="0" y="2536"/>
                    <a:pt x="364" y="1658"/>
                    <a:pt x="1011" y="1011"/>
                  </a:cubicBezTo>
                  <a:cubicBezTo>
                    <a:pt x="1658" y="364"/>
                    <a:pt x="2536" y="0"/>
                    <a:pt x="3452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9"/>
            <p:cNvSpPr txBox="1"/>
            <p:nvPr/>
          </p:nvSpPr>
          <p:spPr>
            <a:xfrm>
              <a:off x="0" y="-76200"/>
              <a:ext cx="1701760" cy="74546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Rectangle 21"/>
          <p:cNvSpPr/>
          <p:nvPr/>
        </p:nvSpPr>
        <p:spPr>
          <a:xfrm>
            <a:off x="3514258" y="4348073"/>
            <a:ext cx="11263597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fr-FR" sz="1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23: ALKANE</a:t>
            </a:r>
            <a:endParaRPr lang="en-US" sz="110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623005"/>
            <a:ext cx="4394519" cy="4663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113" y="7595371"/>
            <a:ext cx="2995532" cy="25106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52265">
            <a:off x="15115985" y="21765"/>
            <a:ext cx="3055514" cy="3337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96" y="1429518"/>
            <a:ext cx="2408129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60028"/>
      </p:ext>
    </p:extLst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6256056" y="60843"/>
            <a:ext cx="2184344" cy="3177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" y="7797622"/>
            <a:ext cx="1289786" cy="10256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8155" y="8570658"/>
            <a:ext cx="2103410" cy="171634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A9F7931-8F1D-4F6C-99DC-81086F5FF9D9}"/>
              </a:ext>
            </a:extLst>
          </p:cNvPr>
          <p:cNvGrpSpPr/>
          <p:nvPr/>
        </p:nvGrpSpPr>
        <p:grpSpPr>
          <a:xfrm>
            <a:off x="-990600" y="44811"/>
            <a:ext cx="19735800" cy="1288689"/>
            <a:chOff x="-7108193" y="-6173679"/>
            <a:chExt cx="19735800" cy="1288689"/>
          </a:xfrm>
        </p:grpSpPr>
        <p:grpSp>
          <p:nvGrpSpPr>
            <p:cNvPr id="18" name="Group 2">
              <a:extLst>
                <a:ext uri="{FF2B5EF4-FFF2-40B4-BE49-F238E27FC236}">
                  <a16:creationId xmlns:a16="http://schemas.microsoft.com/office/drawing/2014/main" xmlns="" id="{65DEC91F-7739-4B56-8C48-09CDD11425B8}"/>
                </a:ext>
              </a:extLst>
            </p:cNvPr>
            <p:cNvGrpSpPr/>
            <p:nvPr/>
          </p:nvGrpSpPr>
          <p:grpSpPr>
            <a:xfrm>
              <a:off x="-4928871" y="-6153300"/>
              <a:ext cx="14914933" cy="1268310"/>
              <a:chOff x="-910032" y="-76200"/>
              <a:chExt cx="3399319" cy="1127312"/>
            </a:xfrm>
          </p:grpSpPr>
          <p:sp>
            <p:nvSpPr>
              <p:cNvPr id="20" name="Freeform 3">
                <a:extLst>
                  <a:ext uri="{FF2B5EF4-FFF2-40B4-BE49-F238E27FC236}">
                    <a16:creationId xmlns:a16="http://schemas.microsoft.com/office/drawing/2014/main" xmlns="" id="{EE10079C-341E-4C34-9926-940F2FFF43D5}"/>
                  </a:ext>
                </a:extLst>
              </p:cNvPr>
              <p:cNvSpPr/>
              <p:nvPr/>
            </p:nvSpPr>
            <p:spPr>
              <a:xfrm>
                <a:off x="-910032" y="-16986"/>
                <a:ext cx="3399319" cy="1051112"/>
              </a:xfrm>
              <a:custGeom>
                <a:avLst/>
                <a:gdLst/>
                <a:ahLst/>
                <a:cxnLst/>
                <a:rect l="l" t="t" r="r" b="b"/>
                <a:pathLst>
                  <a:path w="1684602" h="1051112">
                    <a:moveTo>
                      <a:pt x="3487" y="0"/>
                    </a:moveTo>
                    <a:lnTo>
                      <a:pt x="1681115" y="0"/>
                    </a:lnTo>
                    <a:cubicBezTo>
                      <a:pt x="1682040" y="0"/>
                      <a:pt x="1682927" y="367"/>
                      <a:pt x="1683581" y="1021"/>
                    </a:cubicBezTo>
                    <a:cubicBezTo>
                      <a:pt x="1684235" y="1675"/>
                      <a:pt x="1684602" y="2562"/>
                      <a:pt x="1684602" y="3487"/>
                    </a:cubicBezTo>
                    <a:lnTo>
                      <a:pt x="1684602" y="1047625"/>
                    </a:lnTo>
                    <a:cubicBezTo>
                      <a:pt x="1684602" y="1049551"/>
                      <a:pt x="1683041" y="1051112"/>
                      <a:pt x="1681115" y="1051112"/>
                    </a:cubicBezTo>
                    <a:lnTo>
                      <a:pt x="3487" y="1051112"/>
                    </a:lnTo>
                    <a:cubicBezTo>
                      <a:pt x="1561" y="1051112"/>
                      <a:pt x="0" y="1049551"/>
                      <a:pt x="0" y="1047625"/>
                    </a:cubicBezTo>
                    <a:lnTo>
                      <a:pt x="0" y="3487"/>
                    </a:lnTo>
                    <a:cubicBezTo>
                      <a:pt x="0" y="1561"/>
                      <a:pt x="1561" y="0"/>
                      <a:pt x="3487" y="0"/>
                    </a:cubicBezTo>
                    <a:close/>
                  </a:path>
                </a:pathLst>
              </a:custGeom>
              <a:solidFill>
                <a:srgbClr val="E8F8FD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4">
                <a:extLst>
                  <a:ext uri="{FF2B5EF4-FFF2-40B4-BE49-F238E27FC236}">
                    <a16:creationId xmlns:a16="http://schemas.microsoft.com/office/drawing/2014/main" xmlns="" id="{03D4D188-4F5F-4E98-B82C-ED9F49FA210E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684602" cy="112731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l">
                  <a:lnSpc>
                    <a:spcPts val="2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061450D-E3F0-46BB-9EB3-39FE77CBACCB}"/>
                </a:ext>
              </a:extLst>
            </p:cNvPr>
            <p:cNvSpPr txBox="1"/>
            <p:nvPr/>
          </p:nvSpPr>
          <p:spPr>
            <a:xfrm>
              <a:off x="-7108193" y="-6173679"/>
              <a:ext cx="19735800" cy="99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latin typeface="Times New Roman "/>
                  <a:cs typeface="Arial" panose="020B0604020202020204" pitchFamily="34" charset="0"/>
                </a:rPr>
                <a:t>II</a:t>
              </a:r>
              <a:r>
                <a:rPr lang="vi-VN" sz="4400" b="1" dirty="0">
                  <a:latin typeface="Times New Roman "/>
                  <a:cs typeface="Arial" panose="020B0604020202020204" pitchFamily="34" charset="0"/>
                </a:rPr>
                <a:t>I.</a:t>
              </a:r>
              <a:r>
                <a:rPr lang="en-US" sz="4400" b="1" dirty="0">
                  <a:latin typeface="Times New Roman "/>
                  <a:cs typeface="Arial" panose="020B0604020202020204" pitchFamily="34" charset="0"/>
                </a:rPr>
                <a:t> CẤU TẠO PHÂN TỬ VÀ DANH PHÁP CỦA ALKANE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439CFAC-67D0-4E1F-A772-C0BD73435BA2}"/>
              </a:ext>
            </a:extLst>
          </p:cNvPr>
          <p:cNvSpPr/>
          <p:nvPr/>
        </p:nvSpPr>
        <p:spPr>
          <a:xfrm>
            <a:off x="324670" y="1649671"/>
            <a:ext cx="8321518" cy="439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45" algn="just">
              <a:lnSpc>
                <a:spcPct val="107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alkane,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carbon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hydrogen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alkane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23.1.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D69CE2A-8BE4-4AE3-ADB0-E86070AD1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1100" y="1649671"/>
            <a:ext cx="9354856" cy="836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6103656" y="60843"/>
            <a:ext cx="2184344" cy="317765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057400" y="5813748"/>
            <a:ext cx="1219200" cy="762000"/>
          </a:xfrm>
          <a:prstGeom prst="rightArrow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0" y="5674155"/>
            <a:ext cx="10900741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Công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alkane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C</a:t>
            </a:r>
            <a:r>
              <a:rPr lang="fr-FR" sz="4000" baseline="-25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fr-FR" sz="4000" baseline="-25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2n+2</a:t>
            </a:r>
            <a:r>
              <a:rPr lang="fr-FR" sz="4000" dirty="0">
                <a:solidFill>
                  <a:srgbClr val="C00000"/>
                </a:solidFill>
                <a:latin typeface="Arial" panose="020B0604020202020204" pitchFamily="34" charset="0"/>
                <a:ea typeface="Gungsuh"/>
                <a:cs typeface="Arial" panose="020B0604020202020204" pitchFamily="34" charset="0"/>
              </a:rPr>
              <a:t> (n ≥ 1).</a:t>
            </a:r>
            <a:endParaRPr lang="en-US" sz="40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" y="7797622"/>
            <a:ext cx="1289786" cy="10256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8155" y="8570658"/>
            <a:ext cx="2103410" cy="171634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0B7F1EF-A06E-440A-BF28-9623D2DDA2E0}"/>
              </a:ext>
            </a:extLst>
          </p:cNvPr>
          <p:cNvSpPr/>
          <p:nvPr/>
        </p:nvSpPr>
        <p:spPr>
          <a:xfrm>
            <a:off x="914400" y="2313951"/>
            <a:ext cx="14859000" cy="2230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4925" algn="just">
              <a:lnSpc>
                <a:spcPct val="107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carbon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hydrogen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CH</a:t>
            </a:r>
            <a:r>
              <a:rPr lang="en-US" sz="4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methane, C</a:t>
            </a:r>
            <a:r>
              <a:rPr lang="en-US" sz="4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4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ethane, C</a:t>
            </a:r>
            <a:r>
              <a:rPr lang="en-US" sz="4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4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propane, C</a:t>
            </a:r>
            <a:r>
              <a:rPr lang="en-US" sz="4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4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butane.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278F1AF-94B7-4C83-9860-D9F2BD4AB4F7}"/>
              </a:ext>
            </a:extLst>
          </p:cNvPr>
          <p:cNvGrpSpPr/>
          <p:nvPr/>
        </p:nvGrpSpPr>
        <p:grpSpPr>
          <a:xfrm>
            <a:off x="-990600" y="44811"/>
            <a:ext cx="19735800" cy="1288689"/>
            <a:chOff x="-7108193" y="-6173679"/>
            <a:chExt cx="19735800" cy="128868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xmlns="" id="{E17A1A07-C7C8-4126-A575-04C74F376A0C}"/>
                </a:ext>
              </a:extLst>
            </p:cNvPr>
            <p:cNvGrpSpPr/>
            <p:nvPr/>
          </p:nvGrpSpPr>
          <p:grpSpPr>
            <a:xfrm>
              <a:off x="-4928871" y="-6153300"/>
              <a:ext cx="14914933" cy="1268310"/>
              <a:chOff x="-910032" y="-76200"/>
              <a:chExt cx="3399319" cy="1127312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xmlns="" id="{BC4187FC-949B-4BF3-8DBE-754CE3D16738}"/>
                  </a:ext>
                </a:extLst>
              </p:cNvPr>
              <p:cNvSpPr/>
              <p:nvPr/>
            </p:nvSpPr>
            <p:spPr>
              <a:xfrm>
                <a:off x="-910032" y="-16986"/>
                <a:ext cx="3399319" cy="1051112"/>
              </a:xfrm>
              <a:custGeom>
                <a:avLst/>
                <a:gdLst/>
                <a:ahLst/>
                <a:cxnLst/>
                <a:rect l="l" t="t" r="r" b="b"/>
                <a:pathLst>
                  <a:path w="1684602" h="1051112">
                    <a:moveTo>
                      <a:pt x="3487" y="0"/>
                    </a:moveTo>
                    <a:lnTo>
                      <a:pt x="1681115" y="0"/>
                    </a:lnTo>
                    <a:cubicBezTo>
                      <a:pt x="1682040" y="0"/>
                      <a:pt x="1682927" y="367"/>
                      <a:pt x="1683581" y="1021"/>
                    </a:cubicBezTo>
                    <a:cubicBezTo>
                      <a:pt x="1684235" y="1675"/>
                      <a:pt x="1684602" y="2562"/>
                      <a:pt x="1684602" y="3487"/>
                    </a:cubicBezTo>
                    <a:lnTo>
                      <a:pt x="1684602" y="1047625"/>
                    </a:lnTo>
                    <a:cubicBezTo>
                      <a:pt x="1684602" y="1049551"/>
                      <a:pt x="1683041" y="1051112"/>
                      <a:pt x="1681115" y="1051112"/>
                    </a:cubicBezTo>
                    <a:lnTo>
                      <a:pt x="3487" y="1051112"/>
                    </a:lnTo>
                    <a:cubicBezTo>
                      <a:pt x="1561" y="1051112"/>
                      <a:pt x="0" y="1049551"/>
                      <a:pt x="0" y="1047625"/>
                    </a:cubicBezTo>
                    <a:lnTo>
                      <a:pt x="0" y="3487"/>
                    </a:lnTo>
                    <a:cubicBezTo>
                      <a:pt x="0" y="1561"/>
                      <a:pt x="1561" y="0"/>
                      <a:pt x="3487" y="0"/>
                    </a:cubicBezTo>
                    <a:close/>
                  </a:path>
                </a:pathLst>
              </a:custGeom>
              <a:solidFill>
                <a:srgbClr val="E8F8FD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xmlns="" id="{8FEEE011-AF99-46EA-A009-695907803581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684602" cy="112731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l">
                  <a:lnSpc>
                    <a:spcPts val="2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B2C9CA2-4EF6-4810-849B-C7D855436A18}"/>
                </a:ext>
              </a:extLst>
            </p:cNvPr>
            <p:cNvSpPr txBox="1"/>
            <p:nvPr/>
          </p:nvSpPr>
          <p:spPr>
            <a:xfrm>
              <a:off x="-7108193" y="-6173679"/>
              <a:ext cx="19735800" cy="99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latin typeface="Times New Roman "/>
                  <a:cs typeface="Arial" panose="020B0604020202020204" pitchFamily="34" charset="0"/>
                </a:rPr>
                <a:t>II</a:t>
              </a:r>
              <a:r>
                <a:rPr lang="vi-VN" sz="4400" b="1" dirty="0">
                  <a:latin typeface="Times New Roman "/>
                  <a:cs typeface="Arial" panose="020B0604020202020204" pitchFamily="34" charset="0"/>
                </a:rPr>
                <a:t>I.</a:t>
              </a:r>
              <a:r>
                <a:rPr lang="en-US" sz="4400" b="1" dirty="0">
                  <a:latin typeface="Times New Roman "/>
                  <a:cs typeface="Arial" panose="020B0604020202020204" pitchFamily="34" charset="0"/>
                </a:rPr>
                <a:t> CẤU TẠO PHÂN TỬ VÀ DANH PHÁP CỦA ALKANE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361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6103656" y="60843"/>
            <a:ext cx="2184344" cy="3177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" y="7797622"/>
            <a:ext cx="1289786" cy="10256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8155" y="8570658"/>
            <a:ext cx="2103410" cy="171634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278F1AF-94B7-4C83-9860-D9F2BD4AB4F7}"/>
              </a:ext>
            </a:extLst>
          </p:cNvPr>
          <p:cNvGrpSpPr/>
          <p:nvPr/>
        </p:nvGrpSpPr>
        <p:grpSpPr>
          <a:xfrm>
            <a:off x="-990600" y="44811"/>
            <a:ext cx="19735800" cy="1288689"/>
            <a:chOff x="-7108193" y="-6173679"/>
            <a:chExt cx="19735800" cy="128868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xmlns="" id="{E17A1A07-C7C8-4126-A575-04C74F376A0C}"/>
                </a:ext>
              </a:extLst>
            </p:cNvPr>
            <p:cNvGrpSpPr/>
            <p:nvPr/>
          </p:nvGrpSpPr>
          <p:grpSpPr>
            <a:xfrm>
              <a:off x="-4928871" y="-6153300"/>
              <a:ext cx="14914933" cy="1268310"/>
              <a:chOff x="-910032" y="-76200"/>
              <a:chExt cx="3399319" cy="1127312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xmlns="" id="{BC4187FC-949B-4BF3-8DBE-754CE3D16738}"/>
                  </a:ext>
                </a:extLst>
              </p:cNvPr>
              <p:cNvSpPr/>
              <p:nvPr/>
            </p:nvSpPr>
            <p:spPr>
              <a:xfrm>
                <a:off x="-910032" y="-16986"/>
                <a:ext cx="3399319" cy="1051112"/>
              </a:xfrm>
              <a:custGeom>
                <a:avLst/>
                <a:gdLst/>
                <a:ahLst/>
                <a:cxnLst/>
                <a:rect l="l" t="t" r="r" b="b"/>
                <a:pathLst>
                  <a:path w="1684602" h="1051112">
                    <a:moveTo>
                      <a:pt x="3487" y="0"/>
                    </a:moveTo>
                    <a:lnTo>
                      <a:pt x="1681115" y="0"/>
                    </a:lnTo>
                    <a:cubicBezTo>
                      <a:pt x="1682040" y="0"/>
                      <a:pt x="1682927" y="367"/>
                      <a:pt x="1683581" y="1021"/>
                    </a:cubicBezTo>
                    <a:cubicBezTo>
                      <a:pt x="1684235" y="1675"/>
                      <a:pt x="1684602" y="2562"/>
                      <a:pt x="1684602" y="3487"/>
                    </a:cubicBezTo>
                    <a:lnTo>
                      <a:pt x="1684602" y="1047625"/>
                    </a:lnTo>
                    <a:cubicBezTo>
                      <a:pt x="1684602" y="1049551"/>
                      <a:pt x="1683041" y="1051112"/>
                      <a:pt x="1681115" y="1051112"/>
                    </a:cubicBezTo>
                    <a:lnTo>
                      <a:pt x="3487" y="1051112"/>
                    </a:lnTo>
                    <a:cubicBezTo>
                      <a:pt x="1561" y="1051112"/>
                      <a:pt x="0" y="1049551"/>
                      <a:pt x="0" y="1047625"/>
                    </a:cubicBezTo>
                    <a:lnTo>
                      <a:pt x="0" y="3487"/>
                    </a:lnTo>
                    <a:cubicBezTo>
                      <a:pt x="0" y="1561"/>
                      <a:pt x="1561" y="0"/>
                      <a:pt x="3487" y="0"/>
                    </a:cubicBezTo>
                    <a:close/>
                  </a:path>
                </a:pathLst>
              </a:custGeom>
              <a:solidFill>
                <a:srgbClr val="E8F8FD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xmlns="" id="{8FEEE011-AF99-46EA-A009-695907803581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684602" cy="112731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279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B2C9CA2-4EF6-4810-849B-C7D855436A18}"/>
                </a:ext>
              </a:extLst>
            </p:cNvPr>
            <p:cNvSpPr txBox="1"/>
            <p:nvPr/>
          </p:nvSpPr>
          <p:spPr>
            <a:xfrm>
              <a:off x="-7108193" y="-6173679"/>
              <a:ext cx="19735800" cy="99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 "/>
                  <a:ea typeface="+mn-ea"/>
                  <a:cs typeface="Arial" panose="020B0604020202020204" pitchFamily="34" charset="0"/>
                </a:rPr>
                <a:t>IV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 "/>
                  <a:ea typeface="+mn-ea"/>
                  <a:cs typeface="Arial" panose="020B0604020202020204" pitchFamily="34" charset="0"/>
                </a:rPr>
                <a:t>.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 "/>
                  <a:ea typeface="+mn-ea"/>
                  <a:cs typeface="Arial" panose="020B0604020202020204" pitchFamily="34" charset="0"/>
                </a:rPr>
                <a:t> PHẢN </a:t>
              </a:r>
              <a:r>
                <a:rPr lang="en-US" sz="4400" b="1" dirty="0">
                  <a:solidFill>
                    <a:prstClr val="black"/>
                  </a:solidFill>
                  <a:latin typeface="Times New Roman "/>
                  <a:cs typeface="Arial" panose="020B0604020202020204" pitchFamily="34" charset="0"/>
                </a:rPr>
                <a:t>ỨNG CHÁY CỦA ALKANE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3E987D-FED5-4E00-88C9-614714AE9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438" y="1401449"/>
            <a:ext cx="13411723" cy="896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6103656" y="60843"/>
            <a:ext cx="2184344" cy="3177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" y="7797622"/>
            <a:ext cx="1289786" cy="10256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8155" y="8570658"/>
            <a:ext cx="2103410" cy="171634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278F1AF-94B7-4C83-9860-D9F2BD4AB4F7}"/>
              </a:ext>
            </a:extLst>
          </p:cNvPr>
          <p:cNvGrpSpPr/>
          <p:nvPr/>
        </p:nvGrpSpPr>
        <p:grpSpPr>
          <a:xfrm>
            <a:off x="-990600" y="44811"/>
            <a:ext cx="19735800" cy="1288689"/>
            <a:chOff x="-7108193" y="-6173679"/>
            <a:chExt cx="19735800" cy="128868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xmlns="" id="{E17A1A07-C7C8-4126-A575-04C74F376A0C}"/>
                </a:ext>
              </a:extLst>
            </p:cNvPr>
            <p:cNvGrpSpPr/>
            <p:nvPr/>
          </p:nvGrpSpPr>
          <p:grpSpPr>
            <a:xfrm>
              <a:off x="-4928871" y="-6153300"/>
              <a:ext cx="14914933" cy="1268310"/>
              <a:chOff x="-910032" y="-76200"/>
              <a:chExt cx="3399319" cy="1127312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xmlns="" id="{BC4187FC-949B-4BF3-8DBE-754CE3D16738}"/>
                  </a:ext>
                </a:extLst>
              </p:cNvPr>
              <p:cNvSpPr/>
              <p:nvPr/>
            </p:nvSpPr>
            <p:spPr>
              <a:xfrm>
                <a:off x="-910032" y="-16986"/>
                <a:ext cx="3399319" cy="1051112"/>
              </a:xfrm>
              <a:custGeom>
                <a:avLst/>
                <a:gdLst/>
                <a:ahLst/>
                <a:cxnLst/>
                <a:rect l="l" t="t" r="r" b="b"/>
                <a:pathLst>
                  <a:path w="1684602" h="1051112">
                    <a:moveTo>
                      <a:pt x="3487" y="0"/>
                    </a:moveTo>
                    <a:lnTo>
                      <a:pt x="1681115" y="0"/>
                    </a:lnTo>
                    <a:cubicBezTo>
                      <a:pt x="1682040" y="0"/>
                      <a:pt x="1682927" y="367"/>
                      <a:pt x="1683581" y="1021"/>
                    </a:cubicBezTo>
                    <a:cubicBezTo>
                      <a:pt x="1684235" y="1675"/>
                      <a:pt x="1684602" y="2562"/>
                      <a:pt x="1684602" y="3487"/>
                    </a:cubicBezTo>
                    <a:lnTo>
                      <a:pt x="1684602" y="1047625"/>
                    </a:lnTo>
                    <a:cubicBezTo>
                      <a:pt x="1684602" y="1049551"/>
                      <a:pt x="1683041" y="1051112"/>
                      <a:pt x="1681115" y="1051112"/>
                    </a:cubicBezTo>
                    <a:lnTo>
                      <a:pt x="3487" y="1051112"/>
                    </a:lnTo>
                    <a:cubicBezTo>
                      <a:pt x="1561" y="1051112"/>
                      <a:pt x="0" y="1049551"/>
                      <a:pt x="0" y="1047625"/>
                    </a:cubicBezTo>
                    <a:lnTo>
                      <a:pt x="0" y="3487"/>
                    </a:lnTo>
                    <a:cubicBezTo>
                      <a:pt x="0" y="1561"/>
                      <a:pt x="1561" y="0"/>
                      <a:pt x="3487" y="0"/>
                    </a:cubicBezTo>
                    <a:close/>
                  </a:path>
                </a:pathLst>
              </a:custGeom>
              <a:solidFill>
                <a:srgbClr val="E8F8FD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xmlns="" id="{8FEEE011-AF99-46EA-A009-695907803581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684602" cy="112731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279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B2C9CA2-4EF6-4810-849B-C7D855436A18}"/>
                </a:ext>
              </a:extLst>
            </p:cNvPr>
            <p:cNvSpPr txBox="1"/>
            <p:nvPr/>
          </p:nvSpPr>
          <p:spPr>
            <a:xfrm>
              <a:off x="-7108193" y="-6173679"/>
              <a:ext cx="19735800" cy="99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 "/>
                  <a:ea typeface="+mn-ea"/>
                  <a:cs typeface="Arial" panose="020B0604020202020204" pitchFamily="34" charset="0"/>
                </a:rPr>
                <a:t>IV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 "/>
                  <a:ea typeface="+mn-ea"/>
                  <a:cs typeface="Arial" panose="020B0604020202020204" pitchFamily="34" charset="0"/>
                </a:rPr>
                <a:t>.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 "/>
                  <a:ea typeface="+mn-ea"/>
                  <a:cs typeface="Arial" panose="020B0604020202020204" pitchFamily="34" charset="0"/>
                </a:rPr>
                <a:t> PHẢN </a:t>
              </a:r>
              <a:r>
                <a:rPr lang="en-US" sz="4400" b="1" dirty="0">
                  <a:solidFill>
                    <a:prstClr val="black"/>
                  </a:solidFill>
                  <a:latin typeface="Times New Roman "/>
                  <a:cs typeface="Arial" panose="020B0604020202020204" pitchFamily="34" charset="0"/>
                </a:rPr>
                <a:t>ỨNG CHÁY CỦA ALKANE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Rounded Rectangle 1">
            <a:extLst>
              <a:ext uri="{FF2B5EF4-FFF2-40B4-BE49-F238E27FC236}">
                <a16:creationId xmlns:a16="http://schemas.microsoft.com/office/drawing/2014/main" xmlns="" id="{F3DEE2F2-5B51-4A0D-8C61-13E2CC23DE61}"/>
              </a:ext>
            </a:extLst>
          </p:cNvPr>
          <p:cNvSpPr/>
          <p:nvPr/>
        </p:nvSpPr>
        <p:spPr>
          <a:xfrm>
            <a:off x="361950" y="1866900"/>
            <a:ext cx="17602200" cy="2209800"/>
          </a:xfrm>
          <a:prstGeom prst="roundRect">
            <a:avLst/>
          </a:prstGeom>
          <a:solidFill>
            <a:srgbClr val="F4D05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</a:pPr>
            <a:endParaRPr lang="en-US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62DF9DA-3C68-4B8F-B403-D09563EF4955}"/>
              </a:ext>
            </a:extLst>
          </p:cNvPr>
          <p:cNvSpPr/>
          <p:nvPr/>
        </p:nvSpPr>
        <p:spPr>
          <a:xfrm>
            <a:off x="762000" y="2279585"/>
            <a:ext cx="16611600" cy="1505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4925" algn="just">
              <a:lnSpc>
                <a:spcPct val="107000"/>
              </a:lnSpc>
              <a:spcAft>
                <a:spcPts val="0"/>
              </a:spcAft>
            </a:pP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alkane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carbon dioxide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1">
            <a:extLst>
              <a:ext uri="{FF2B5EF4-FFF2-40B4-BE49-F238E27FC236}">
                <a16:creationId xmlns:a16="http://schemas.microsoft.com/office/drawing/2014/main" xmlns="" id="{D429FACA-8CDE-43FA-962E-6BE48A233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745832"/>
            <a:ext cx="754764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5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9484">
            <a:off x="-148564" y="334429"/>
            <a:ext cx="2199299" cy="127849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346434" y="-38219"/>
            <a:ext cx="2511770" cy="274343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8F495B5-5695-41F3-96D5-DFCB056A98A7}"/>
              </a:ext>
            </a:extLst>
          </p:cNvPr>
          <p:cNvGrpSpPr/>
          <p:nvPr/>
        </p:nvGrpSpPr>
        <p:grpSpPr>
          <a:xfrm>
            <a:off x="-533400" y="40984"/>
            <a:ext cx="19735800" cy="1288689"/>
            <a:chOff x="-7108193" y="-6173679"/>
            <a:chExt cx="19735800" cy="1288689"/>
          </a:xfrm>
        </p:grpSpPr>
        <p:grpSp>
          <p:nvGrpSpPr>
            <p:cNvPr id="32" name="Group 2">
              <a:extLst>
                <a:ext uri="{FF2B5EF4-FFF2-40B4-BE49-F238E27FC236}">
                  <a16:creationId xmlns:a16="http://schemas.microsoft.com/office/drawing/2014/main" xmlns="" id="{32439B73-95B1-4DE8-9F74-D7F22DCFA2B2}"/>
                </a:ext>
              </a:extLst>
            </p:cNvPr>
            <p:cNvGrpSpPr/>
            <p:nvPr/>
          </p:nvGrpSpPr>
          <p:grpSpPr>
            <a:xfrm>
              <a:off x="-4928871" y="-6153300"/>
              <a:ext cx="14914933" cy="1268310"/>
              <a:chOff x="-910032" y="-76200"/>
              <a:chExt cx="3399319" cy="1127312"/>
            </a:xfrm>
          </p:grpSpPr>
          <p:sp>
            <p:nvSpPr>
              <p:cNvPr id="34" name="Freeform 3">
                <a:extLst>
                  <a:ext uri="{FF2B5EF4-FFF2-40B4-BE49-F238E27FC236}">
                    <a16:creationId xmlns:a16="http://schemas.microsoft.com/office/drawing/2014/main" xmlns="" id="{BAA58F46-62DB-4BA4-9634-80A1223DE9E2}"/>
                  </a:ext>
                </a:extLst>
              </p:cNvPr>
              <p:cNvSpPr/>
              <p:nvPr/>
            </p:nvSpPr>
            <p:spPr>
              <a:xfrm>
                <a:off x="-910032" y="-16986"/>
                <a:ext cx="3399319" cy="1051112"/>
              </a:xfrm>
              <a:custGeom>
                <a:avLst/>
                <a:gdLst/>
                <a:ahLst/>
                <a:cxnLst/>
                <a:rect l="l" t="t" r="r" b="b"/>
                <a:pathLst>
                  <a:path w="1684602" h="1051112">
                    <a:moveTo>
                      <a:pt x="3487" y="0"/>
                    </a:moveTo>
                    <a:lnTo>
                      <a:pt x="1681115" y="0"/>
                    </a:lnTo>
                    <a:cubicBezTo>
                      <a:pt x="1682040" y="0"/>
                      <a:pt x="1682927" y="367"/>
                      <a:pt x="1683581" y="1021"/>
                    </a:cubicBezTo>
                    <a:cubicBezTo>
                      <a:pt x="1684235" y="1675"/>
                      <a:pt x="1684602" y="2562"/>
                      <a:pt x="1684602" y="3487"/>
                    </a:cubicBezTo>
                    <a:lnTo>
                      <a:pt x="1684602" y="1047625"/>
                    </a:lnTo>
                    <a:cubicBezTo>
                      <a:pt x="1684602" y="1049551"/>
                      <a:pt x="1683041" y="1051112"/>
                      <a:pt x="1681115" y="1051112"/>
                    </a:cubicBezTo>
                    <a:lnTo>
                      <a:pt x="3487" y="1051112"/>
                    </a:lnTo>
                    <a:cubicBezTo>
                      <a:pt x="1561" y="1051112"/>
                      <a:pt x="0" y="1049551"/>
                      <a:pt x="0" y="1047625"/>
                    </a:cubicBezTo>
                    <a:lnTo>
                      <a:pt x="0" y="3487"/>
                    </a:lnTo>
                    <a:cubicBezTo>
                      <a:pt x="0" y="1561"/>
                      <a:pt x="1561" y="0"/>
                      <a:pt x="3487" y="0"/>
                    </a:cubicBezTo>
                    <a:close/>
                  </a:path>
                </a:pathLst>
              </a:custGeom>
              <a:solidFill>
                <a:srgbClr val="E8F8FD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Box 4">
                <a:extLst>
                  <a:ext uri="{FF2B5EF4-FFF2-40B4-BE49-F238E27FC236}">
                    <a16:creationId xmlns:a16="http://schemas.microsoft.com/office/drawing/2014/main" xmlns="" id="{053FBCC8-BD01-4764-B166-7624ABB84561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684602" cy="112731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279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480C2A84-D9CC-4992-98B3-04F07A1E2D48}"/>
                </a:ext>
              </a:extLst>
            </p:cNvPr>
            <p:cNvSpPr txBox="1"/>
            <p:nvPr/>
          </p:nvSpPr>
          <p:spPr>
            <a:xfrm>
              <a:off x="-7108193" y="-6173679"/>
              <a:ext cx="19735800" cy="99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 "/>
                  <a:ea typeface="+mn-ea"/>
                  <a:cs typeface="Arial" panose="020B0604020202020204" pitchFamily="34" charset="0"/>
                </a:rPr>
                <a:t>V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 "/>
                  <a:ea typeface="+mn-ea"/>
                  <a:cs typeface="Arial" panose="020B0604020202020204" pitchFamily="34" charset="0"/>
                </a:rPr>
                <a:t>.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 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4400" b="1" dirty="0">
                  <a:solidFill>
                    <a:prstClr val="black"/>
                  </a:solidFill>
                  <a:latin typeface="Times New Roman "/>
                  <a:cs typeface="Arial" panose="020B0604020202020204" pitchFamily="34" charset="0"/>
                </a:rPr>
                <a:t>ỨNG DỤNG LÀM NHIÊN LIỆU CỦA ALKANE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BDB751-4851-4647-A1BC-46F19C7EC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437567"/>
            <a:ext cx="16803515" cy="67729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B3D54E7-E2C7-4CFD-9C6B-B8E6A7F872C5}"/>
              </a:ext>
            </a:extLst>
          </p:cNvPr>
          <p:cNvSpPr/>
          <p:nvPr/>
        </p:nvSpPr>
        <p:spPr>
          <a:xfrm>
            <a:off x="162085" y="8345150"/>
            <a:ext cx="178826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toả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alkane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lỏng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lỏng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569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6103656" y="60843"/>
            <a:ext cx="2184344" cy="3177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" y="7797622"/>
            <a:ext cx="1289786" cy="10256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8155" y="8570658"/>
            <a:ext cx="2103410" cy="171634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278F1AF-94B7-4C83-9860-D9F2BD4AB4F7}"/>
              </a:ext>
            </a:extLst>
          </p:cNvPr>
          <p:cNvGrpSpPr/>
          <p:nvPr/>
        </p:nvGrpSpPr>
        <p:grpSpPr>
          <a:xfrm>
            <a:off x="-615400" y="131810"/>
            <a:ext cx="19735800" cy="1288689"/>
            <a:chOff x="-7108193" y="-6173679"/>
            <a:chExt cx="19735800" cy="128868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xmlns="" id="{E17A1A07-C7C8-4126-A575-04C74F376A0C}"/>
                </a:ext>
              </a:extLst>
            </p:cNvPr>
            <p:cNvGrpSpPr/>
            <p:nvPr/>
          </p:nvGrpSpPr>
          <p:grpSpPr>
            <a:xfrm>
              <a:off x="-4928871" y="-6153300"/>
              <a:ext cx="14914933" cy="1268310"/>
              <a:chOff x="-910032" y="-76200"/>
              <a:chExt cx="3399319" cy="1127312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xmlns="" id="{BC4187FC-949B-4BF3-8DBE-754CE3D16738}"/>
                  </a:ext>
                </a:extLst>
              </p:cNvPr>
              <p:cNvSpPr/>
              <p:nvPr/>
            </p:nvSpPr>
            <p:spPr>
              <a:xfrm>
                <a:off x="-910032" y="-16986"/>
                <a:ext cx="3399319" cy="1051112"/>
              </a:xfrm>
              <a:custGeom>
                <a:avLst/>
                <a:gdLst/>
                <a:ahLst/>
                <a:cxnLst/>
                <a:rect l="l" t="t" r="r" b="b"/>
                <a:pathLst>
                  <a:path w="1684602" h="1051112">
                    <a:moveTo>
                      <a:pt x="3487" y="0"/>
                    </a:moveTo>
                    <a:lnTo>
                      <a:pt x="1681115" y="0"/>
                    </a:lnTo>
                    <a:cubicBezTo>
                      <a:pt x="1682040" y="0"/>
                      <a:pt x="1682927" y="367"/>
                      <a:pt x="1683581" y="1021"/>
                    </a:cubicBezTo>
                    <a:cubicBezTo>
                      <a:pt x="1684235" y="1675"/>
                      <a:pt x="1684602" y="2562"/>
                      <a:pt x="1684602" y="3487"/>
                    </a:cubicBezTo>
                    <a:lnTo>
                      <a:pt x="1684602" y="1047625"/>
                    </a:lnTo>
                    <a:cubicBezTo>
                      <a:pt x="1684602" y="1049551"/>
                      <a:pt x="1683041" y="1051112"/>
                      <a:pt x="1681115" y="1051112"/>
                    </a:cubicBezTo>
                    <a:lnTo>
                      <a:pt x="3487" y="1051112"/>
                    </a:lnTo>
                    <a:cubicBezTo>
                      <a:pt x="1561" y="1051112"/>
                      <a:pt x="0" y="1049551"/>
                      <a:pt x="0" y="1047625"/>
                    </a:cubicBezTo>
                    <a:lnTo>
                      <a:pt x="0" y="3487"/>
                    </a:lnTo>
                    <a:cubicBezTo>
                      <a:pt x="0" y="1561"/>
                      <a:pt x="1561" y="0"/>
                      <a:pt x="3487" y="0"/>
                    </a:cubicBezTo>
                    <a:close/>
                  </a:path>
                </a:pathLst>
              </a:custGeom>
              <a:solidFill>
                <a:srgbClr val="E8F8FD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xmlns="" id="{8FEEE011-AF99-46EA-A009-695907803581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684602" cy="112731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279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B2C9CA2-4EF6-4810-849B-C7D855436A18}"/>
                </a:ext>
              </a:extLst>
            </p:cNvPr>
            <p:cNvSpPr txBox="1"/>
            <p:nvPr/>
          </p:nvSpPr>
          <p:spPr>
            <a:xfrm>
              <a:off x="-7108193" y="-6173679"/>
              <a:ext cx="19735800" cy="99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 "/>
                  <a:ea typeface="+mn-ea"/>
                  <a:cs typeface="Arial" panose="020B0604020202020204" pitchFamily="34" charset="0"/>
                </a:rPr>
                <a:t>LUYỆN TẬP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001001" y="1649671"/>
            <a:ext cx="152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PHIẾU BÀI TẬP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3922" y="2400300"/>
            <a:ext cx="152000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>
                <a:latin typeface="Times New Roman" pitchFamily="18" charset="0"/>
                <a:cs typeface="Times New Roman" pitchFamily="18" charset="0"/>
              </a:rPr>
              <a:t>Câu 1.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Alkane là những hydrocarbon mạch hở, phân tử chỉ chứa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A. các nguyên tố O.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B. các liên kết đôi.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C. các liên kết đơn.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D. các liên kết ba.</a:t>
            </a:r>
          </a:p>
          <a:p>
            <a:r>
              <a:rPr lang="en-US" sz="2800" b="1" i="1" u="sng">
                <a:latin typeface="Times New Roman" pitchFamily="18" charset="0"/>
                <a:cs typeface="Times New Roman" pitchFamily="18" charset="0"/>
              </a:rPr>
              <a:t>Câu 2.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Hydrocarbon là loại hợp chất hữu cơ mà thành phần phân tử chỉ chứa các nguyên tố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A. oxygen và hydrogen.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B. carbon và hydrogen.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C. oxygen và carbon.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D. oxyge, carbon và hydrogen.</a:t>
            </a:r>
          </a:p>
        </p:txBody>
      </p:sp>
    </p:spTree>
    <p:extLst>
      <p:ext uri="{BB962C8B-B14F-4D97-AF65-F5344CB8AC3E}">
        <p14:creationId xmlns:p14="http://schemas.microsoft.com/office/powerpoint/2010/main" val="18216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6103656" y="60843"/>
            <a:ext cx="2184344" cy="3177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" y="7797622"/>
            <a:ext cx="1289786" cy="10256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8155" y="8570658"/>
            <a:ext cx="2103410" cy="171634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278F1AF-94B7-4C83-9860-D9F2BD4AB4F7}"/>
              </a:ext>
            </a:extLst>
          </p:cNvPr>
          <p:cNvGrpSpPr/>
          <p:nvPr/>
        </p:nvGrpSpPr>
        <p:grpSpPr>
          <a:xfrm>
            <a:off x="-615400" y="131810"/>
            <a:ext cx="19735800" cy="1288689"/>
            <a:chOff x="-7108193" y="-6173679"/>
            <a:chExt cx="19735800" cy="128868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xmlns="" id="{E17A1A07-C7C8-4126-A575-04C74F376A0C}"/>
                </a:ext>
              </a:extLst>
            </p:cNvPr>
            <p:cNvGrpSpPr/>
            <p:nvPr/>
          </p:nvGrpSpPr>
          <p:grpSpPr>
            <a:xfrm>
              <a:off x="-4928871" y="-6153300"/>
              <a:ext cx="14914933" cy="1268310"/>
              <a:chOff x="-910032" y="-76200"/>
              <a:chExt cx="3399319" cy="1127312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xmlns="" id="{BC4187FC-949B-4BF3-8DBE-754CE3D16738}"/>
                  </a:ext>
                </a:extLst>
              </p:cNvPr>
              <p:cNvSpPr/>
              <p:nvPr/>
            </p:nvSpPr>
            <p:spPr>
              <a:xfrm>
                <a:off x="-910032" y="-16986"/>
                <a:ext cx="3399319" cy="1051112"/>
              </a:xfrm>
              <a:custGeom>
                <a:avLst/>
                <a:gdLst/>
                <a:ahLst/>
                <a:cxnLst/>
                <a:rect l="l" t="t" r="r" b="b"/>
                <a:pathLst>
                  <a:path w="1684602" h="1051112">
                    <a:moveTo>
                      <a:pt x="3487" y="0"/>
                    </a:moveTo>
                    <a:lnTo>
                      <a:pt x="1681115" y="0"/>
                    </a:lnTo>
                    <a:cubicBezTo>
                      <a:pt x="1682040" y="0"/>
                      <a:pt x="1682927" y="367"/>
                      <a:pt x="1683581" y="1021"/>
                    </a:cubicBezTo>
                    <a:cubicBezTo>
                      <a:pt x="1684235" y="1675"/>
                      <a:pt x="1684602" y="2562"/>
                      <a:pt x="1684602" y="3487"/>
                    </a:cubicBezTo>
                    <a:lnTo>
                      <a:pt x="1684602" y="1047625"/>
                    </a:lnTo>
                    <a:cubicBezTo>
                      <a:pt x="1684602" y="1049551"/>
                      <a:pt x="1683041" y="1051112"/>
                      <a:pt x="1681115" y="1051112"/>
                    </a:cubicBezTo>
                    <a:lnTo>
                      <a:pt x="3487" y="1051112"/>
                    </a:lnTo>
                    <a:cubicBezTo>
                      <a:pt x="1561" y="1051112"/>
                      <a:pt x="0" y="1049551"/>
                      <a:pt x="0" y="1047625"/>
                    </a:cubicBezTo>
                    <a:lnTo>
                      <a:pt x="0" y="3487"/>
                    </a:lnTo>
                    <a:cubicBezTo>
                      <a:pt x="0" y="1561"/>
                      <a:pt x="1561" y="0"/>
                      <a:pt x="3487" y="0"/>
                    </a:cubicBezTo>
                    <a:close/>
                  </a:path>
                </a:pathLst>
              </a:custGeom>
              <a:solidFill>
                <a:srgbClr val="E8F8FD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xmlns="" id="{8FEEE011-AF99-46EA-A009-695907803581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684602" cy="112731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279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B2C9CA2-4EF6-4810-849B-C7D855436A18}"/>
                </a:ext>
              </a:extLst>
            </p:cNvPr>
            <p:cNvSpPr txBox="1"/>
            <p:nvPr/>
          </p:nvSpPr>
          <p:spPr>
            <a:xfrm>
              <a:off x="-7108193" y="-6173679"/>
              <a:ext cx="19735800" cy="99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 "/>
                  <a:ea typeface="+mn-ea"/>
                  <a:cs typeface="Arial" panose="020B0604020202020204" pitchFamily="34" charset="0"/>
                </a:rPr>
                <a:t>LUYỆN TẬP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001001" y="1649671"/>
            <a:ext cx="152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PHIẾU BÀI TẬP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3922" y="2400300"/>
            <a:ext cx="152000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>
                <a:latin typeface="Times New Roman" pitchFamily="18" charset="0"/>
                <a:cs typeface="Times New Roman" pitchFamily="18" charset="0"/>
              </a:rPr>
              <a:t>Câu 3.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Hợp chất nào sau đây là hydrocacbon?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A. C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B. C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OH.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C. CH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COOH.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D. CO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	</a:t>
            </a:r>
          </a:p>
          <a:p>
            <a:r>
              <a:rPr lang="en-US" sz="2800" b="1" i="1" u="sng">
                <a:latin typeface="Times New Roman" pitchFamily="18" charset="0"/>
                <a:cs typeface="Times New Roman" pitchFamily="18" charset="0"/>
              </a:rPr>
              <a:t>Câu 4.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Alkane có công thức chung là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A. C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2n+2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(n ≥ 1).	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B. C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(n ≥ 2).	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C. C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2n-2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(n ≥ 2).	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D. C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2n-6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(n ≥ 6).</a:t>
            </a:r>
          </a:p>
        </p:txBody>
      </p:sp>
    </p:spTree>
    <p:extLst>
      <p:ext uri="{BB962C8B-B14F-4D97-AF65-F5344CB8AC3E}">
        <p14:creationId xmlns:p14="http://schemas.microsoft.com/office/powerpoint/2010/main" val="22992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6103656" y="60843"/>
            <a:ext cx="2184344" cy="3177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" y="7797622"/>
            <a:ext cx="1289786" cy="10256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8155" y="8570658"/>
            <a:ext cx="2103410" cy="171634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278F1AF-94B7-4C83-9860-D9F2BD4AB4F7}"/>
              </a:ext>
            </a:extLst>
          </p:cNvPr>
          <p:cNvGrpSpPr/>
          <p:nvPr/>
        </p:nvGrpSpPr>
        <p:grpSpPr>
          <a:xfrm>
            <a:off x="-615400" y="131810"/>
            <a:ext cx="19735800" cy="1288689"/>
            <a:chOff x="-7108193" y="-6173679"/>
            <a:chExt cx="19735800" cy="128868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xmlns="" id="{E17A1A07-C7C8-4126-A575-04C74F376A0C}"/>
                </a:ext>
              </a:extLst>
            </p:cNvPr>
            <p:cNvGrpSpPr/>
            <p:nvPr/>
          </p:nvGrpSpPr>
          <p:grpSpPr>
            <a:xfrm>
              <a:off x="-4928871" y="-6153300"/>
              <a:ext cx="14914933" cy="1268310"/>
              <a:chOff x="-910032" y="-76200"/>
              <a:chExt cx="3399319" cy="1127312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xmlns="" id="{BC4187FC-949B-4BF3-8DBE-754CE3D16738}"/>
                  </a:ext>
                </a:extLst>
              </p:cNvPr>
              <p:cNvSpPr/>
              <p:nvPr/>
            </p:nvSpPr>
            <p:spPr>
              <a:xfrm>
                <a:off x="-910032" y="-16986"/>
                <a:ext cx="3399319" cy="1051112"/>
              </a:xfrm>
              <a:custGeom>
                <a:avLst/>
                <a:gdLst/>
                <a:ahLst/>
                <a:cxnLst/>
                <a:rect l="l" t="t" r="r" b="b"/>
                <a:pathLst>
                  <a:path w="1684602" h="1051112">
                    <a:moveTo>
                      <a:pt x="3487" y="0"/>
                    </a:moveTo>
                    <a:lnTo>
                      <a:pt x="1681115" y="0"/>
                    </a:lnTo>
                    <a:cubicBezTo>
                      <a:pt x="1682040" y="0"/>
                      <a:pt x="1682927" y="367"/>
                      <a:pt x="1683581" y="1021"/>
                    </a:cubicBezTo>
                    <a:cubicBezTo>
                      <a:pt x="1684235" y="1675"/>
                      <a:pt x="1684602" y="2562"/>
                      <a:pt x="1684602" y="3487"/>
                    </a:cubicBezTo>
                    <a:lnTo>
                      <a:pt x="1684602" y="1047625"/>
                    </a:lnTo>
                    <a:cubicBezTo>
                      <a:pt x="1684602" y="1049551"/>
                      <a:pt x="1683041" y="1051112"/>
                      <a:pt x="1681115" y="1051112"/>
                    </a:cubicBezTo>
                    <a:lnTo>
                      <a:pt x="3487" y="1051112"/>
                    </a:lnTo>
                    <a:cubicBezTo>
                      <a:pt x="1561" y="1051112"/>
                      <a:pt x="0" y="1049551"/>
                      <a:pt x="0" y="1047625"/>
                    </a:cubicBezTo>
                    <a:lnTo>
                      <a:pt x="0" y="3487"/>
                    </a:lnTo>
                    <a:cubicBezTo>
                      <a:pt x="0" y="1561"/>
                      <a:pt x="1561" y="0"/>
                      <a:pt x="3487" y="0"/>
                    </a:cubicBezTo>
                    <a:close/>
                  </a:path>
                </a:pathLst>
              </a:custGeom>
              <a:solidFill>
                <a:srgbClr val="E8F8FD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xmlns="" id="{8FEEE011-AF99-46EA-A009-695907803581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684602" cy="112731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279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B2C9CA2-4EF6-4810-849B-C7D855436A18}"/>
                </a:ext>
              </a:extLst>
            </p:cNvPr>
            <p:cNvSpPr txBox="1"/>
            <p:nvPr/>
          </p:nvSpPr>
          <p:spPr>
            <a:xfrm>
              <a:off x="-7108193" y="-6173679"/>
              <a:ext cx="19735800" cy="99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 "/>
                  <a:ea typeface="+mn-ea"/>
                  <a:cs typeface="Arial" panose="020B0604020202020204" pitchFamily="34" charset="0"/>
                </a:rPr>
                <a:t>LUYỆN TẬP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001001" y="1649671"/>
            <a:ext cx="152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PHIẾU BÀI TẬP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3922" y="2400300"/>
            <a:ext cx="152000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smtClean="0">
                <a:latin typeface="Times New Roman" pitchFamily="18" charset="0"/>
                <a:cs typeface="Times New Roman" pitchFamily="18" charset="0"/>
              </a:rPr>
              <a:t>Câu 5.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Hydrocarbon có trong bình ga là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A. methane.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propane.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C. ethylene.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D. butane. </a:t>
            </a:r>
          </a:p>
          <a:p>
            <a:r>
              <a:rPr lang="en-US" sz="2800" b="1" i="1" u="sng">
                <a:latin typeface="Times New Roman" pitchFamily="18" charset="0"/>
                <a:cs typeface="Times New Roman" pitchFamily="18" charset="0"/>
              </a:rPr>
              <a:t>Câu 6.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Hydrocarbon có trong khí bùn ao là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A. methane.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B. propane.</a:t>
            </a:r>
          </a:p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ethylene.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D. butane. </a:t>
            </a:r>
          </a:p>
        </p:txBody>
      </p:sp>
    </p:spTree>
    <p:extLst>
      <p:ext uri="{BB962C8B-B14F-4D97-AF65-F5344CB8AC3E}">
        <p14:creationId xmlns:p14="http://schemas.microsoft.com/office/powerpoint/2010/main" val="314958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6103656" y="60843"/>
            <a:ext cx="2184344" cy="3177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" y="7797622"/>
            <a:ext cx="1289786" cy="10256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8155" y="8570658"/>
            <a:ext cx="2103410" cy="171634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278F1AF-94B7-4C83-9860-D9F2BD4AB4F7}"/>
              </a:ext>
            </a:extLst>
          </p:cNvPr>
          <p:cNvGrpSpPr/>
          <p:nvPr/>
        </p:nvGrpSpPr>
        <p:grpSpPr>
          <a:xfrm>
            <a:off x="-615400" y="131810"/>
            <a:ext cx="19735800" cy="1288689"/>
            <a:chOff x="-7108193" y="-6173679"/>
            <a:chExt cx="19735800" cy="128868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xmlns="" id="{E17A1A07-C7C8-4126-A575-04C74F376A0C}"/>
                </a:ext>
              </a:extLst>
            </p:cNvPr>
            <p:cNvGrpSpPr/>
            <p:nvPr/>
          </p:nvGrpSpPr>
          <p:grpSpPr>
            <a:xfrm>
              <a:off x="-4928871" y="-6153300"/>
              <a:ext cx="14914933" cy="1268310"/>
              <a:chOff x="-910032" y="-76200"/>
              <a:chExt cx="3399319" cy="1127312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xmlns="" id="{BC4187FC-949B-4BF3-8DBE-754CE3D16738}"/>
                  </a:ext>
                </a:extLst>
              </p:cNvPr>
              <p:cNvSpPr/>
              <p:nvPr/>
            </p:nvSpPr>
            <p:spPr>
              <a:xfrm>
                <a:off x="-910032" y="-16986"/>
                <a:ext cx="3399319" cy="1051112"/>
              </a:xfrm>
              <a:custGeom>
                <a:avLst/>
                <a:gdLst/>
                <a:ahLst/>
                <a:cxnLst/>
                <a:rect l="l" t="t" r="r" b="b"/>
                <a:pathLst>
                  <a:path w="1684602" h="1051112">
                    <a:moveTo>
                      <a:pt x="3487" y="0"/>
                    </a:moveTo>
                    <a:lnTo>
                      <a:pt x="1681115" y="0"/>
                    </a:lnTo>
                    <a:cubicBezTo>
                      <a:pt x="1682040" y="0"/>
                      <a:pt x="1682927" y="367"/>
                      <a:pt x="1683581" y="1021"/>
                    </a:cubicBezTo>
                    <a:cubicBezTo>
                      <a:pt x="1684235" y="1675"/>
                      <a:pt x="1684602" y="2562"/>
                      <a:pt x="1684602" y="3487"/>
                    </a:cubicBezTo>
                    <a:lnTo>
                      <a:pt x="1684602" y="1047625"/>
                    </a:lnTo>
                    <a:cubicBezTo>
                      <a:pt x="1684602" y="1049551"/>
                      <a:pt x="1683041" y="1051112"/>
                      <a:pt x="1681115" y="1051112"/>
                    </a:cubicBezTo>
                    <a:lnTo>
                      <a:pt x="3487" y="1051112"/>
                    </a:lnTo>
                    <a:cubicBezTo>
                      <a:pt x="1561" y="1051112"/>
                      <a:pt x="0" y="1049551"/>
                      <a:pt x="0" y="1047625"/>
                    </a:cubicBezTo>
                    <a:lnTo>
                      <a:pt x="0" y="3487"/>
                    </a:lnTo>
                    <a:cubicBezTo>
                      <a:pt x="0" y="1561"/>
                      <a:pt x="1561" y="0"/>
                      <a:pt x="3487" y="0"/>
                    </a:cubicBezTo>
                    <a:close/>
                  </a:path>
                </a:pathLst>
              </a:custGeom>
              <a:solidFill>
                <a:srgbClr val="E8F8FD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xmlns="" id="{8FEEE011-AF99-46EA-A009-695907803581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684602" cy="112731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279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B2C9CA2-4EF6-4810-849B-C7D855436A18}"/>
                </a:ext>
              </a:extLst>
            </p:cNvPr>
            <p:cNvSpPr txBox="1"/>
            <p:nvPr/>
          </p:nvSpPr>
          <p:spPr>
            <a:xfrm>
              <a:off x="-7108193" y="-6173679"/>
              <a:ext cx="19735800" cy="99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 "/>
                  <a:ea typeface="+mn-ea"/>
                  <a:cs typeface="Arial" panose="020B0604020202020204" pitchFamily="34" charset="0"/>
                </a:rPr>
                <a:t>LUYỆN TẬP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001001" y="1649671"/>
            <a:ext cx="152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PHIẾU BÀI TẬP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3922" y="2400300"/>
            <a:ext cx="152000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>
                <a:latin typeface="Times New Roman" pitchFamily="18" charset="0"/>
                <a:cs typeface="Times New Roman" pitchFamily="18" charset="0"/>
              </a:rPr>
              <a:t>Câu 7.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Hydrocarbon có trong khí sinh ra từ một số loại quả chín là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A. methane.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B. propane.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C. ethylene.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D. butane. </a:t>
            </a:r>
          </a:p>
          <a:p>
            <a:r>
              <a:rPr lang="en-US" sz="2800" b="1" i="1" u="sng">
                <a:latin typeface="Times New Roman" pitchFamily="18" charset="0"/>
                <a:cs typeface="Times New Roman" pitchFamily="18" charset="0"/>
              </a:rPr>
              <a:t>Câu 8.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Trong các nhận xét dưới đây, nhận xét nào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A. Tất cả các alkane đều có công thức phân tử C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2n+2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B. Tất cả các chất có công thức phân tử C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2n+2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đều là alkane.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C. Tất cả các alkane đều chỉ có liên kết đơn trong phân tử.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D. Tất cả các chất chỉ có liên kết đơn trong phân tử đều là alkane.</a:t>
            </a:r>
          </a:p>
        </p:txBody>
      </p:sp>
    </p:spTree>
    <p:extLst>
      <p:ext uri="{BB962C8B-B14F-4D97-AF65-F5344CB8AC3E}">
        <p14:creationId xmlns:p14="http://schemas.microsoft.com/office/powerpoint/2010/main" val="33502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6103656" y="60843"/>
            <a:ext cx="2184344" cy="3177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" y="7797622"/>
            <a:ext cx="1289786" cy="10256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8155" y="8570658"/>
            <a:ext cx="2103410" cy="171634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278F1AF-94B7-4C83-9860-D9F2BD4AB4F7}"/>
              </a:ext>
            </a:extLst>
          </p:cNvPr>
          <p:cNvGrpSpPr/>
          <p:nvPr/>
        </p:nvGrpSpPr>
        <p:grpSpPr>
          <a:xfrm>
            <a:off x="-615400" y="131810"/>
            <a:ext cx="19735800" cy="1288689"/>
            <a:chOff x="-7108193" y="-6173679"/>
            <a:chExt cx="19735800" cy="128868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xmlns="" id="{E17A1A07-C7C8-4126-A575-04C74F376A0C}"/>
                </a:ext>
              </a:extLst>
            </p:cNvPr>
            <p:cNvGrpSpPr/>
            <p:nvPr/>
          </p:nvGrpSpPr>
          <p:grpSpPr>
            <a:xfrm>
              <a:off x="-4928871" y="-6153300"/>
              <a:ext cx="14914933" cy="1268310"/>
              <a:chOff x="-910032" y="-76200"/>
              <a:chExt cx="3399319" cy="1127312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xmlns="" id="{BC4187FC-949B-4BF3-8DBE-754CE3D16738}"/>
                  </a:ext>
                </a:extLst>
              </p:cNvPr>
              <p:cNvSpPr/>
              <p:nvPr/>
            </p:nvSpPr>
            <p:spPr>
              <a:xfrm>
                <a:off x="-910032" y="-16986"/>
                <a:ext cx="3399319" cy="1051112"/>
              </a:xfrm>
              <a:custGeom>
                <a:avLst/>
                <a:gdLst/>
                <a:ahLst/>
                <a:cxnLst/>
                <a:rect l="l" t="t" r="r" b="b"/>
                <a:pathLst>
                  <a:path w="1684602" h="1051112">
                    <a:moveTo>
                      <a:pt x="3487" y="0"/>
                    </a:moveTo>
                    <a:lnTo>
                      <a:pt x="1681115" y="0"/>
                    </a:lnTo>
                    <a:cubicBezTo>
                      <a:pt x="1682040" y="0"/>
                      <a:pt x="1682927" y="367"/>
                      <a:pt x="1683581" y="1021"/>
                    </a:cubicBezTo>
                    <a:cubicBezTo>
                      <a:pt x="1684235" y="1675"/>
                      <a:pt x="1684602" y="2562"/>
                      <a:pt x="1684602" y="3487"/>
                    </a:cubicBezTo>
                    <a:lnTo>
                      <a:pt x="1684602" y="1047625"/>
                    </a:lnTo>
                    <a:cubicBezTo>
                      <a:pt x="1684602" y="1049551"/>
                      <a:pt x="1683041" y="1051112"/>
                      <a:pt x="1681115" y="1051112"/>
                    </a:cubicBezTo>
                    <a:lnTo>
                      <a:pt x="3487" y="1051112"/>
                    </a:lnTo>
                    <a:cubicBezTo>
                      <a:pt x="1561" y="1051112"/>
                      <a:pt x="0" y="1049551"/>
                      <a:pt x="0" y="1047625"/>
                    </a:cubicBezTo>
                    <a:lnTo>
                      <a:pt x="0" y="3487"/>
                    </a:lnTo>
                    <a:cubicBezTo>
                      <a:pt x="0" y="1561"/>
                      <a:pt x="1561" y="0"/>
                      <a:pt x="3487" y="0"/>
                    </a:cubicBezTo>
                    <a:close/>
                  </a:path>
                </a:pathLst>
              </a:custGeom>
              <a:solidFill>
                <a:srgbClr val="E8F8FD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xmlns="" id="{8FEEE011-AF99-46EA-A009-695907803581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684602" cy="112731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279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B2C9CA2-4EF6-4810-849B-C7D855436A18}"/>
                </a:ext>
              </a:extLst>
            </p:cNvPr>
            <p:cNvSpPr txBox="1"/>
            <p:nvPr/>
          </p:nvSpPr>
          <p:spPr>
            <a:xfrm>
              <a:off x="-7108193" y="-6173679"/>
              <a:ext cx="19735800" cy="99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 "/>
                  <a:ea typeface="+mn-ea"/>
                  <a:cs typeface="Arial" panose="020B0604020202020204" pitchFamily="34" charset="0"/>
                </a:rPr>
                <a:t>LUYỆN TẬP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001001" y="1649671"/>
            <a:ext cx="152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PHIẾU BÀI TẬP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3922" y="2400300"/>
            <a:ext cx="152000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>
                <a:latin typeface="Times New Roman" pitchFamily="18" charset="0"/>
                <a:cs typeface="Times New Roman" pitchFamily="18" charset="0"/>
              </a:rPr>
              <a:t>Câu 9.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Khi đốt cháy hoàn toàn 1 mol butane thì khối lượng CO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thu được là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A. 176 gam.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B. 170 gam.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C. 11 gam.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D. 220 gam. </a:t>
            </a:r>
          </a:p>
          <a:p>
            <a:r>
              <a:rPr lang="en-US" sz="2800" b="1" i="1" u="sng">
                <a:latin typeface="Times New Roman" pitchFamily="18" charset="0"/>
                <a:cs typeface="Times New Roman" pitchFamily="18" charset="0"/>
              </a:rPr>
              <a:t>Câu 10.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Trong phản ứng cháy của ethane, số mol O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cần để đốt cháy hoàn toàn 1 mol ethane là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A. 3,5 mol.</a:t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latin typeface="Times New Roman" pitchFamily="18" charset="0"/>
                <a:cs typeface="Times New Roman" pitchFamily="18" charset="0"/>
              </a:rPr>
              <a:t>B. 4 mol.</a:t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latin typeface="Times New Roman" pitchFamily="18" charset="0"/>
                <a:cs typeface="Times New Roman" pitchFamily="18" charset="0"/>
              </a:rPr>
              <a:t>C. 4,5 mol.</a:t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latin typeface="Times New Roman" pitchFamily="18" charset="0"/>
                <a:cs typeface="Times New Roman" pitchFamily="18" charset="0"/>
              </a:rPr>
              <a:t>D. 3 mol.</a:t>
            </a:r>
          </a:p>
        </p:txBody>
      </p:sp>
    </p:spTree>
    <p:extLst>
      <p:ext uri="{BB962C8B-B14F-4D97-AF65-F5344CB8AC3E}">
        <p14:creationId xmlns:p14="http://schemas.microsoft.com/office/powerpoint/2010/main" val="33502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58378" y="2019371"/>
            <a:ext cx="7587750" cy="652834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lvl="0" indent="0" algn="l">
              <a:lnSpc>
                <a:spcPts val="2799"/>
              </a:lnSpc>
              <a:spcBef>
                <a:spcPct val="0"/>
              </a:spcBef>
            </a:pPr>
            <a:endParaRPr/>
          </a:p>
        </p:txBody>
      </p:sp>
      <p:sp>
        <p:nvSpPr>
          <p:cNvPr id="72" name="TextBox 72"/>
          <p:cNvSpPr txBox="1"/>
          <p:nvPr/>
        </p:nvSpPr>
        <p:spPr>
          <a:xfrm>
            <a:off x="3584923" y="1250639"/>
            <a:ext cx="11122410" cy="75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20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0" y="1702623"/>
            <a:ext cx="1524000" cy="1497418"/>
          </a:xfrm>
          <a:prstGeom prst="rect">
            <a:avLst/>
          </a:prstGeom>
        </p:spPr>
      </p:pic>
      <p:sp>
        <p:nvSpPr>
          <p:cNvPr id="101" name="Freeform 19"/>
          <p:cNvSpPr/>
          <p:nvPr/>
        </p:nvSpPr>
        <p:spPr>
          <a:xfrm>
            <a:off x="464743" y="302665"/>
            <a:ext cx="2187270" cy="2263668"/>
          </a:xfrm>
          <a:custGeom>
            <a:avLst/>
            <a:gdLst/>
            <a:ahLst/>
            <a:cxnLst/>
            <a:rect l="l" t="t" r="r" b="b"/>
            <a:pathLst>
              <a:path w="2187270" h="2263668">
                <a:moveTo>
                  <a:pt x="0" y="0"/>
                </a:moveTo>
                <a:lnTo>
                  <a:pt x="2187270" y="0"/>
                </a:lnTo>
                <a:lnTo>
                  <a:pt x="2187270" y="2263669"/>
                </a:lnTo>
                <a:lnTo>
                  <a:pt x="0" y="22636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7115" y="7429500"/>
            <a:ext cx="2157365" cy="3363098"/>
          </a:xfrm>
          <a:prstGeom prst="rect">
            <a:avLst/>
          </a:prstGeom>
        </p:spPr>
      </p:pic>
      <p:sp>
        <p:nvSpPr>
          <p:cNvPr id="10" name="TextBox 72">
            <a:extLst>
              <a:ext uri="{FF2B5EF4-FFF2-40B4-BE49-F238E27FC236}">
                <a16:creationId xmlns:a16="http://schemas.microsoft.com/office/drawing/2014/main" xmlns="" id="{9252CAB3-5AA4-4EC7-A810-310485E8D567}"/>
              </a:ext>
            </a:extLst>
          </p:cNvPr>
          <p:cNvSpPr txBox="1"/>
          <p:nvPr/>
        </p:nvSpPr>
        <p:spPr>
          <a:xfrm>
            <a:off x="3597415" y="5143500"/>
            <a:ext cx="11122410" cy="75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20"/>
              </a:lnSpc>
              <a:spcBef>
                <a:spcPct val="0"/>
              </a:spcBef>
            </a:pPr>
            <a:r>
              <a:rPr lang="en-US" sz="6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i: </a:t>
            </a:r>
            <a:r>
              <a:rPr lang="en-US" sz="6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2AC257CB-1914-47C6-B3F7-540B57D2F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6103656" y="60843"/>
            <a:ext cx="2184344" cy="3177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" y="7797622"/>
            <a:ext cx="1289786" cy="10256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8155" y="8570658"/>
            <a:ext cx="2103410" cy="171634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278F1AF-94B7-4C83-9860-D9F2BD4AB4F7}"/>
              </a:ext>
            </a:extLst>
          </p:cNvPr>
          <p:cNvGrpSpPr/>
          <p:nvPr/>
        </p:nvGrpSpPr>
        <p:grpSpPr>
          <a:xfrm>
            <a:off x="-615400" y="131810"/>
            <a:ext cx="19735800" cy="1288689"/>
            <a:chOff x="-7108193" y="-6173679"/>
            <a:chExt cx="19735800" cy="128868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xmlns="" id="{E17A1A07-C7C8-4126-A575-04C74F376A0C}"/>
                </a:ext>
              </a:extLst>
            </p:cNvPr>
            <p:cNvGrpSpPr/>
            <p:nvPr/>
          </p:nvGrpSpPr>
          <p:grpSpPr>
            <a:xfrm>
              <a:off x="-4928871" y="-6153300"/>
              <a:ext cx="14914933" cy="1268310"/>
              <a:chOff x="-910032" y="-76200"/>
              <a:chExt cx="3399319" cy="1127312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xmlns="" id="{BC4187FC-949B-4BF3-8DBE-754CE3D16738}"/>
                  </a:ext>
                </a:extLst>
              </p:cNvPr>
              <p:cNvSpPr/>
              <p:nvPr/>
            </p:nvSpPr>
            <p:spPr>
              <a:xfrm>
                <a:off x="-910032" y="-16986"/>
                <a:ext cx="3399319" cy="1051112"/>
              </a:xfrm>
              <a:custGeom>
                <a:avLst/>
                <a:gdLst/>
                <a:ahLst/>
                <a:cxnLst/>
                <a:rect l="l" t="t" r="r" b="b"/>
                <a:pathLst>
                  <a:path w="1684602" h="1051112">
                    <a:moveTo>
                      <a:pt x="3487" y="0"/>
                    </a:moveTo>
                    <a:lnTo>
                      <a:pt x="1681115" y="0"/>
                    </a:lnTo>
                    <a:cubicBezTo>
                      <a:pt x="1682040" y="0"/>
                      <a:pt x="1682927" y="367"/>
                      <a:pt x="1683581" y="1021"/>
                    </a:cubicBezTo>
                    <a:cubicBezTo>
                      <a:pt x="1684235" y="1675"/>
                      <a:pt x="1684602" y="2562"/>
                      <a:pt x="1684602" y="3487"/>
                    </a:cubicBezTo>
                    <a:lnTo>
                      <a:pt x="1684602" y="1047625"/>
                    </a:lnTo>
                    <a:cubicBezTo>
                      <a:pt x="1684602" y="1049551"/>
                      <a:pt x="1683041" y="1051112"/>
                      <a:pt x="1681115" y="1051112"/>
                    </a:cubicBezTo>
                    <a:lnTo>
                      <a:pt x="3487" y="1051112"/>
                    </a:lnTo>
                    <a:cubicBezTo>
                      <a:pt x="1561" y="1051112"/>
                      <a:pt x="0" y="1049551"/>
                      <a:pt x="0" y="1047625"/>
                    </a:cubicBezTo>
                    <a:lnTo>
                      <a:pt x="0" y="3487"/>
                    </a:lnTo>
                    <a:cubicBezTo>
                      <a:pt x="0" y="1561"/>
                      <a:pt x="1561" y="0"/>
                      <a:pt x="3487" y="0"/>
                    </a:cubicBezTo>
                    <a:close/>
                  </a:path>
                </a:pathLst>
              </a:custGeom>
              <a:solidFill>
                <a:srgbClr val="E8F8FD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xmlns="" id="{8FEEE011-AF99-46EA-A009-695907803581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684602" cy="112731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279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B2C9CA2-4EF6-4810-849B-C7D855436A18}"/>
                </a:ext>
              </a:extLst>
            </p:cNvPr>
            <p:cNvSpPr txBox="1"/>
            <p:nvPr/>
          </p:nvSpPr>
          <p:spPr>
            <a:xfrm>
              <a:off x="-7108193" y="-6173679"/>
              <a:ext cx="19735800" cy="99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 "/>
                  <a:ea typeface="+mn-ea"/>
                  <a:cs typeface="Arial" panose="020B0604020202020204" pitchFamily="34" charset="0"/>
                </a:rPr>
                <a:t>LUYỆN TẬP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1560301" y="2400300"/>
            <a:ext cx="15200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ĐÁP ÁN:    1C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; 2B;3A;4A;5B;6A;7C;8D;9A;10A</a:t>
            </a:r>
          </a:p>
        </p:txBody>
      </p:sp>
    </p:spTree>
    <p:extLst>
      <p:ext uri="{BB962C8B-B14F-4D97-AF65-F5344CB8AC3E}">
        <p14:creationId xmlns:p14="http://schemas.microsoft.com/office/powerpoint/2010/main" val="13052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6103656" y="60843"/>
            <a:ext cx="2184344" cy="3177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" y="7797622"/>
            <a:ext cx="1289786" cy="10256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8155" y="8570658"/>
            <a:ext cx="2103410" cy="171634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278F1AF-94B7-4C83-9860-D9F2BD4AB4F7}"/>
              </a:ext>
            </a:extLst>
          </p:cNvPr>
          <p:cNvGrpSpPr/>
          <p:nvPr/>
        </p:nvGrpSpPr>
        <p:grpSpPr>
          <a:xfrm>
            <a:off x="-990600" y="44811"/>
            <a:ext cx="19735800" cy="1288689"/>
            <a:chOff x="-7108193" y="-6173679"/>
            <a:chExt cx="19735800" cy="128868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xmlns="" id="{E17A1A07-C7C8-4126-A575-04C74F376A0C}"/>
                </a:ext>
              </a:extLst>
            </p:cNvPr>
            <p:cNvGrpSpPr/>
            <p:nvPr/>
          </p:nvGrpSpPr>
          <p:grpSpPr>
            <a:xfrm>
              <a:off x="-4928871" y="-6153300"/>
              <a:ext cx="14914933" cy="1268310"/>
              <a:chOff x="-910032" y="-76200"/>
              <a:chExt cx="3399319" cy="1127312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xmlns="" id="{BC4187FC-949B-4BF3-8DBE-754CE3D16738}"/>
                  </a:ext>
                </a:extLst>
              </p:cNvPr>
              <p:cNvSpPr/>
              <p:nvPr/>
            </p:nvSpPr>
            <p:spPr>
              <a:xfrm>
                <a:off x="-910032" y="-16986"/>
                <a:ext cx="3399319" cy="1051112"/>
              </a:xfrm>
              <a:custGeom>
                <a:avLst/>
                <a:gdLst/>
                <a:ahLst/>
                <a:cxnLst/>
                <a:rect l="l" t="t" r="r" b="b"/>
                <a:pathLst>
                  <a:path w="1684602" h="1051112">
                    <a:moveTo>
                      <a:pt x="3487" y="0"/>
                    </a:moveTo>
                    <a:lnTo>
                      <a:pt x="1681115" y="0"/>
                    </a:lnTo>
                    <a:cubicBezTo>
                      <a:pt x="1682040" y="0"/>
                      <a:pt x="1682927" y="367"/>
                      <a:pt x="1683581" y="1021"/>
                    </a:cubicBezTo>
                    <a:cubicBezTo>
                      <a:pt x="1684235" y="1675"/>
                      <a:pt x="1684602" y="2562"/>
                      <a:pt x="1684602" y="3487"/>
                    </a:cubicBezTo>
                    <a:lnTo>
                      <a:pt x="1684602" y="1047625"/>
                    </a:lnTo>
                    <a:cubicBezTo>
                      <a:pt x="1684602" y="1049551"/>
                      <a:pt x="1683041" y="1051112"/>
                      <a:pt x="1681115" y="1051112"/>
                    </a:cubicBezTo>
                    <a:lnTo>
                      <a:pt x="3487" y="1051112"/>
                    </a:lnTo>
                    <a:cubicBezTo>
                      <a:pt x="1561" y="1051112"/>
                      <a:pt x="0" y="1049551"/>
                      <a:pt x="0" y="1047625"/>
                    </a:cubicBezTo>
                    <a:lnTo>
                      <a:pt x="0" y="3487"/>
                    </a:lnTo>
                    <a:cubicBezTo>
                      <a:pt x="0" y="1561"/>
                      <a:pt x="1561" y="0"/>
                      <a:pt x="3487" y="0"/>
                    </a:cubicBezTo>
                    <a:close/>
                  </a:path>
                </a:pathLst>
              </a:custGeom>
              <a:solidFill>
                <a:srgbClr val="E8F8FD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xmlns="" id="{8FEEE011-AF99-46EA-A009-695907803581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684602" cy="112731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279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B2C9CA2-4EF6-4810-849B-C7D855436A18}"/>
                </a:ext>
              </a:extLst>
            </p:cNvPr>
            <p:cNvSpPr txBox="1"/>
            <p:nvPr/>
          </p:nvSpPr>
          <p:spPr>
            <a:xfrm>
              <a:off x="-7108193" y="-6173679"/>
              <a:ext cx="19735800" cy="99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 "/>
                  <a:ea typeface="+mn-ea"/>
                  <a:cs typeface="Arial" panose="020B0604020202020204" pitchFamily="34" charset="0"/>
                </a:rPr>
                <a:t>LUYỆN TẬP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C1D0160-CE89-41C2-8254-6F51315B2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240" y="3546014"/>
            <a:ext cx="16358520" cy="350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6103656" y="60843"/>
            <a:ext cx="2184344" cy="3177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" y="7797622"/>
            <a:ext cx="1289786" cy="10256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8155" y="8570658"/>
            <a:ext cx="2103410" cy="171634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278F1AF-94B7-4C83-9860-D9F2BD4AB4F7}"/>
              </a:ext>
            </a:extLst>
          </p:cNvPr>
          <p:cNvGrpSpPr/>
          <p:nvPr/>
        </p:nvGrpSpPr>
        <p:grpSpPr>
          <a:xfrm>
            <a:off x="-990600" y="44811"/>
            <a:ext cx="19735800" cy="1288689"/>
            <a:chOff x="-7108193" y="-6173679"/>
            <a:chExt cx="19735800" cy="128868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xmlns="" id="{E17A1A07-C7C8-4126-A575-04C74F376A0C}"/>
                </a:ext>
              </a:extLst>
            </p:cNvPr>
            <p:cNvGrpSpPr/>
            <p:nvPr/>
          </p:nvGrpSpPr>
          <p:grpSpPr>
            <a:xfrm>
              <a:off x="-4928871" y="-6153300"/>
              <a:ext cx="14914933" cy="1268310"/>
              <a:chOff x="-910032" y="-76200"/>
              <a:chExt cx="3399319" cy="1127312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xmlns="" id="{BC4187FC-949B-4BF3-8DBE-754CE3D16738}"/>
                  </a:ext>
                </a:extLst>
              </p:cNvPr>
              <p:cNvSpPr/>
              <p:nvPr/>
            </p:nvSpPr>
            <p:spPr>
              <a:xfrm>
                <a:off x="-910032" y="-16986"/>
                <a:ext cx="3399319" cy="1051112"/>
              </a:xfrm>
              <a:custGeom>
                <a:avLst/>
                <a:gdLst/>
                <a:ahLst/>
                <a:cxnLst/>
                <a:rect l="l" t="t" r="r" b="b"/>
                <a:pathLst>
                  <a:path w="1684602" h="1051112">
                    <a:moveTo>
                      <a:pt x="3487" y="0"/>
                    </a:moveTo>
                    <a:lnTo>
                      <a:pt x="1681115" y="0"/>
                    </a:lnTo>
                    <a:cubicBezTo>
                      <a:pt x="1682040" y="0"/>
                      <a:pt x="1682927" y="367"/>
                      <a:pt x="1683581" y="1021"/>
                    </a:cubicBezTo>
                    <a:cubicBezTo>
                      <a:pt x="1684235" y="1675"/>
                      <a:pt x="1684602" y="2562"/>
                      <a:pt x="1684602" y="3487"/>
                    </a:cubicBezTo>
                    <a:lnTo>
                      <a:pt x="1684602" y="1047625"/>
                    </a:lnTo>
                    <a:cubicBezTo>
                      <a:pt x="1684602" y="1049551"/>
                      <a:pt x="1683041" y="1051112"/>
                      <a:pt x="1681115" y="1051112"/>
                    </a:cubicBezTo>
                    <a:lnTo>
                      <a:pt x="3487" y="1051112"/>
                    </a:lnTo>
                    <a:cubicBezTo>
                      <a:pt x="1561" y="1051112"/>
                      <a:pt x="0" y="1049551"/>
                      <a:pt x="0" y="1047625"/>
                    </a:cubicBezTo>
                    <a:lnTo>
                      <a:pt x="0" y="3487"/>
                    </a:lnTo>
                    <a:cubicBezTo>
                      <a:pt x="0" y="1561"/>
                      <a:pt x="1561" y="0"/>
                      <a:pt x="3487" y="0"/>
                    </a:cubicBezTo>
                    <a:close/>
                  </a:path>
                </a:pathLst>
              </a:custGeom>
              <a:solidFill>
                <a:srgbClr val="E8F8FD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xmlns="" id="{8FEEE011-AF99-46EA-A009-695907803581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684602" cy="112731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279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B2C9CA2-4EF6-4810-849B-C7D855436A18}"/>
                </a:ext>
              </a:extLst>
            </p:cNvPr>
            <p:cNvSpPr txBox="1"/>
            <p:nvPr/>
          </p:nvSpPr>
          <p:spPr>
            <a:xfrm>
              <a:off x="-7108193" y="-6173679"/>
              <a:ext cx="19735800" cy="99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 "/>
                  <a:ea typeface="+mn-ea"/>
                  <a:cs typeface="Arial" panose="020B0604020202020204" pitchFamily="34" charset="0"/>
                </a:rPr>
                <a:t>LUYỆN TẬP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C1D0160-CE89-41C2-8254-6F51315B2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240" y="3546014"/>
            <a:ext cx="16358520" cy="350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6103656" y="60843"/>
            <a:ext cx="2184344" cy="3177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" y="7797622"/>
            <a:ext cx="1289786" cy="10256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8155" y="8570658"/>
            <a:ext cx="2103410" cy="171634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278F1AF-94B7-4C83-9860-D9F2BD4AB4F7}"/>
              </a:ext>
            </a:extLst>
          </p:cNvPr>
          <p:cNvGrpSpPr/>
          <p:nvPr/>
        </p:nvGrpSpPr>
        <p:grpSpPr>
          <a:xfrm>
            <a:off x="-990600" y="44811"/>
            <a:ext cx="19735800" cy="1288689"/>
            <a:chOff x="-7108193" y="-6173679"/>
            <a:chExt cx="19735800" cy="128868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xmlns="" id="{E17A1A07-C7C8-4126-A575-04C74F376A0C}"/>
                </a:ext>
              </a:extLst>
            </p:cNvPr>
            <p:cNvGrpSpPr/>
            <p:nvPr/>
          </p:nvGrpSpPr>
          <p:grpSpPr>
            <a:xfrm>
              <a:off x="-4928871" y="-6153300"/>
              <a:ext cx="14914933" cy="1268310"/>
              <a:chOff x="-910032" y="-76200"/>
              <a:chExt cx="3399319" cy="1127312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xmlns="" id="{BC4187FC-949B-4BF3-8DBE-754CE3D16738}"/>
                  </a:ext>
                </a:extLst>
              </p:cNvPr>
              <p:cNvSpPr/>
              <p:nvPr/>
            </p:nvSpPr>
            <p:spPr>
              <a:xfrm>
                <a:off x="-910032" y="-16986"/>
                <a:ext cx="3399319" cy="1051112"/>
              </a:xfrm>
              <a:custGeom>
                <a:avLst/>
                <a:gdLst/>
                <a:ahLst/>
                <a:cxnLst/>
                <a:rect l="l" t="t" r="r" b="b"/>
                <a:pathLst>
                  <a:path w="1684602" h="1051112">
                    <a:moveTo>
                      <a:pt x="3487" y="0"/>
                    </a:moveTo>
                    <a:lnTo>
                      <a:pt x="1681115" y="0"/>
                    </a:lnTo>
                    <a:cubicBezTo>
                      <a:pt x="1682040" y="0"/>
                      <a:pt x="1682927" y="367"/>
                      <a:pt x="1683581" y="1021"/>
                    </a:cubicBezTo>
                    <a:cubicBezTo>
                      <a:pt x="1684235" y="1675"/>
                      <a:pt x="1684602" y="2562"/>
                      <a:pt x="1684602" y="3487"/>
                    </a:cubicBezTo>
                    <a:lnTo>
                      <a:pt x="1684602" y="1047625"/>
                    </a:lnTo>
                    <a:cubicBezTo>
                      <a:pt x="1684602" y="1049551"/>
                      <a:pt x="1683041" y="1051112"/>
                      <a:pt x="1681115" y="1051112"/>
                    </a:cubicBezTo>
                    <a:lnTo>
                      <a:pt x="3487" y="1051112"/>
                    </a:lnTo>
                    <a:cubicBezTo>
                      <a:pt x="1561" y="1051112"/>
                      <a:pt x="0" y="1049551"/>
                      <a:pt x="0" y="1047625"/>
                    </a:cubicBezTo>
                    <a:lnTo>
                      <a:pt x="0" y="3487"/>
                    </a:lnTo>
                    <a:cubicBezTo>
                      <a:pt x="0" y="1561"/>
                      <a:pt x="1561" y="0"/>
                      <a:pt x="3487" y="0"/>
                    </a:cubicBezTo>
                    <a:close/>
                  </a:path>
                </a:pathLst>
              </a:custGeom>
              <a:solidFill>
                <a:srgbClr val="E8F8FD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xmlns="" id="{8FEEE011-AF99-46EA-A009-695907803581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684602" cy="112731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279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B2C9CA2-4EF6-4810-849B-C7D855436A18}"/>
                </a:ext>
              </a:extLst>
            </p:cNvPr>
            <p:cNvSpPr txBox="1"/>
            <p:nvPr/>
          </p:nvSpPr>
          <p:spPr>
            <a:xfrm>
              <a:off x="-7108193" y="-6173679"/>
              <a:ext cx="19735800" cy="99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 "/>
                  <a:ea typeface="+mn-ea"/>
                  <a:cs typeface="Arial" panose="020B0604020202020204" pitchFamily="34" charset="0"/>
                </a:rPr>
                <a:t>LUYỆN TẬP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745FF5-2090-4C96-B333-F54C7CFAD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04" y="1649671"/>
            <a:ext cx="15912151" cy="275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6103656" y="60843"/>
            <a:ext cx="2184344" cy="3177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" y="7797622"/>
            <a:ext cx="1289786" cy="10256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8155" y="8570658"/>
            <a:ext cx="2103410" cy="171634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278F1AF-94B7-4C83-9860-D9F2BD4AB4F7}"/>
              </a:ext>
            </a:extLst>
          </p:cNvPr>
          <p:cNvGrpSpPr/>
          <p:nvPr/>
        </p:nvGrpSpPr>
        <p:grpSpPr>
          <a:xfrm>
            <a:off x="-990600" y="44811"/>
            <a:ext cx="19735800" cy="1288689"/>
            <a:chOff x="-7108193" y="-6173679"/>
            <a:chExt cx="19735800" cy="128868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xmlns="" id="{E17A1A07-C7C8-4126-A575-04C74F376A0C}"/>
                </a:ext>
              </a:extLst>
            </p:cNvPr>
            <p:cNvGrpSpPr/>
            <p:nvPr/>
          </p:nvGrpSpPr>
          <p:grpSpPr>
            <a:xfrm>
              <a:off x="-4928871" y="-6153300"/>
              <a:ext cx="14914933" cy="1268310"/>
              <a:chOff x="-910032" y="-76200"/>
              <a:chExt cx="3399319" cy="1127312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xmlns="" id="{BC4187FC-949B-4BF3-8DBE-754CE3D16738}"/>
                  </a:ext>
                </a:extLst>
              </p:cNvPr>
              <p:cNvSpPr/>
              <p:nvPr/>
            </p:nvSpPr>
            <p:spPr>
              <a:xfrm>
                <a:off x="-910032" y="-16986"/>
                <a:ext cx="3399319" cy="1051112"/>
              </a:xfrm>
              <a:custGeom>
                <a:avLst/>
                <a:gdLst/>
                <a:ahLst/>
                <a:cxnLst/>
                <a:rect l="l" t="t" r="r" b="b"/>
                <a:pathLst>
                  <a:path w="1684602" h="1051112">
                    <a:moveTo>
                      <a:pt x="3487" y="0"/>
                    </a:moveTo>
                    <a:lnTo>
                      <a:pt x="1681115" y="0"/>
                    </a:lnTo>
                    <a:cubicBezTo>
                      <a:pt x="1682040" y="0"/>
                      <a:pt x="1682927" y="367"/>
                      <a:pt x="1683581" y="1021"/>
                    </a:cubicBezTo>
                    <a:cubicBezTo>
                      <a:pt x="1684235" y="1675"/>
                      <a:pt x="1684602" y="2562"/>
                      <a:pt x="1684602" y="3487"/>
                    </a:cubicBezTo>
                    <a:lnTo>
                      <a:pt x="1684602" y="1047625"/>
                    </a:lnTo>
                    <a:cubicBezTo>
                      <a:pt x="1684602" y="1049551"/>
                      <a:pt x="1683041" y="1051112"/>
                      <a:pt x="1681115" y="1051112"/>
                    </a:cubicBezTo>
                    <a:lnTo>
                      <a:pt x="3487" y="1051112"/>
                    </a:lnTo>
                    <a:cubicBezTo>
                      <a:pt x="1561" y="1051112"/>
                      <a:pt x="0" y="1049551"/>
                      <a:pt x="0" y="1047625"/>
                    </a:cubicBezTo>
                    <a:lnTo>
                      <a:pt x="0" y="3487"/>
                    </a:lnTo>
                    <a:cubicBezTo>
                      <a:pt x="0" y="1561"/>
                      <a:pt x="1561" y="0"/>
                      <a:pt x="3487" y="0"/>
                    </a:cubicBezTo>
                    <a:close/>
                  </a:path>
                </a:pathLst>
              </a:custGeom>
              <a:solidFill>
                <a:srgbClr val="E8F8FD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xmlns="" id="{8FEEE011-AF99-46EA-A009-695907803581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684602" cy="112731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279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B2C9CA2-4EF6-4810-849B-C7D855436A18}"/>
                </a:ext>
              </a:extLst>
            </p:cNvPr>
            <p:cNvSpPr txBox="1"/>
            <p:nvPr/>
          </p:nvSpPr>
          <p:spPr>
            <a:xfrm>
              <a:off x="-7108193" y="-6173679"/>
              <a:ext cx="19735800" cy="99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 "/>
                  <a:ea typeface="+mn-ea"/>
                  <a:cs typeface="Arial" panose="020B0604020202020204" pitchFamily="34" charset="0"/>
                </a:rPr>
                <a:t>LUYỆN TẬP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D114BD-4153-45E8-9185-BA27F40F3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579" y="1683760"/>
            <a:ext cx="14451442" cy="785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6103656" y="60843"/>
            <a:ext cx="2184344" cy="3177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" y="7797622"/>
            <a:ext cx="1289786" cy="10256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8155" y="8570658"/>
            <a:ext cx="2103410" cy="171634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278F1AF-94B7-4C83-9860-D9F2BD4AB4F7}"/>
              </a:ext>
            </a:extLst>
          </p:cNvPr>
          <p:cNvGrpSpPr/>
          <p:nvPr/>
        </p:nvGrpSpPr>
        <p:grpSpPr>
          <a:xfrm>
            <a:off x="-990600" y="44811"/>
            <a:ext cx="19735800" cy="1288689"/>
            <a:chOff x="-7108193" y="-6173679"/>
            <a:chExt cx="19735800" cy="128868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xmlns="" id="{E17A1A07-C7C8-4126-A575-04C74F376A0C}"/>
                </a:ext>
              </a:extLst>
            </p:cNvPr>
            <p:cNvGrpSpPr/>
            <p:nvPr/>
          </p:nvGrpSpPr>
          <p:grpSpPr>
            <a:xfrm>
              <a:off x="-4928871" y="-6153300"/>
              <a:ext cx="14914933" cy="1268310"/>
              <a:chOff x="-910032" y="-76200"/>
              <a:chExt cx="3399319" cy="1127312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xmlns="" id="{BC4187FC-949B-4BF3-8DBE-754CE3D16738}"/>
                  </a:ext>
                </a:extLst>
              </p:cNvPr>
              <p:cNvSpPr/>
              <p:nvPr/>
            </p:nvSpPr>
            <p:spPr>
              <a:xfrm>
                <a:off x="-910032" y="-16986"/>
                <a:ext cx="3399319" cy="1051112"/>
              </a:xfrm>
              <a:custGeom>
                <a:avLst/>
                <a:gdLst/>
                <a:ahLst/>
                <a:cxnLst/>
                <a:rect l="l" t="t" r="r" b="b"/>
                <a:pathLst>
                  <a:path w="1684602" h="1051112">
                    <a:moveTo>
                      <a:pt x="3487" y="0"/>
                    </a:moveTo>
                    <a:lnTo>
                      <a:pt x="1681115" y="0"/>
                    </a:lnTo>
                    <a:cubicBezTo>
                      <a:pt x="1682040" y="0"/>
                      <a:pt x="1682927" y="367"/>
                      <a:pt x="1683581" y="1021"/>
                    </a:cubicBezTo>
                    <a:cubicBezTo>
                      <a:pt x="1684235" y="1675"/>
                      <a:pt x="1684602" y="2562"/>
                      <a:pt x="1684602" y="3487"/>
                    </a:cubicBezTo>
                    <a:lnTo>
                      <a:pt x="1684602" y="1047625"/>
                    </a:lnTo>
                    <a:cubicBezTo>
                      <a:pt x="1684602" y="1049551"/>
                      <a:pt x="1683041" y="1051112"/>
                      <a:pt x="1681115" y="1051112"/>
                    </a:cubicBezTo>
                    <a:lnTo>
                      <a:pt x="3487" y="1051112"/>
                    </a:lnTo>
                    <a:cubicBezTo>
                      <a:pt x="1561" y="1051112"/>
                      <a:pt x="0" y="1049551"/>
                      <a:pt x="0" y="1047625"/>
                    </a:cubicBezTo>
                    <a:lnTo>
                      <a:pt x="0" y="3487"/>
                    </a:lnTo>
                    <a:cubicBezTo>
                      <a:pt x="0" y="1561"/>
                      <a:pt x="1561" y="0"/>
                      <a:pt x="3487" y="0"/>
                    </a:cubicBezTo>
                    <a:close/>
                  </a:path>
                </a:pathLst>
              </a:custGeom>
              <a:solidFill>
                <a:srgbClr val="E8F8FD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xmlns="" id="{8FEEE011-AF99-46EA-A009-695907803581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684602" cy="112731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279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B2C9CA2-4EF6-4810-849B-C7D855436A18}"/>
                </a:ext>
              </a:extLst>
            </p:cNvPr>
            <p:cNvSpPr txBox="1"/>
            <p:nvPr/>
          </p:nvSpPr>
          <p:spPr>
            <a:xfrm>
              <a:off x="-7108193" y="-6173679"/>
              <a:ext cx="19735800" cy="99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Times New Roman "/>
                  <a:cs typeface="Arial" panose="020B0604020202020204" pitchFamily="34" charset="0"/>
                </a:rPr>
                <a:t>VẬN DỤNG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FEA997D-CD0B-43CD-A0CB-FAC00F760B7F}"/>
              </a:ext>
            </a:extLst>
          </p:cNvPr>
          <p:cNvSpPr/>
          <p:nvPr/>
        </p:nvSpPr>
        <p:spPr>
          <a:xfrm>
            <a:off x="1286524" y="1589458"/>
            <a:ext cx="14719328" cy="3679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Biogas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780" indent="457200">
              <a:lnSpc>
                <a:spcPct val="107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biogas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7780" indent="457200">
              <a:lnSpc>
                <a:spcPct val="107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biogas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79328">
            <a:extLst>
              <a:ext uri="{FF2B5EF4-FFF2-40B4-BE49-F238E27FC236}">
                <a16:creationId xmlns:a16="http://schemas.microsoft.com/office/drawing/2014/main" xmlns="" id="{6DB6A07B-8A79-40F4-A556-6FF01C06E74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409700"/>
            <a:ext cx="18364200" cy="7924734"/>
            <a:chOff x="0" y="0"/>
            <a:chExt cx="40956" cy="16130"/>
          </a:xfrm>
        </p:grpSpPr>
        <p:pic>
          <p:nvPicPr>
            <p:cNvPr id="4" name="Picture 19723">
              <a:extLst>
                <a:ext uri="{FF2B5EF4-FFF2-40B4-BE49-F238E27FC236}">
                  <a16:creationId xmlns:a16="http://schemas.microsoft.com/office/drawing/2014/main" xmlns="" id="{C1BCA78B-C988-43C8-9971-86E4C271E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419" cy="14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19832">
              <a:extLst>
                <a:ext uri="{FF2B5EF4-FFF2-40B4-BE49-F238E27FC236}">
                  <a16:creationId xmlns:a16="http://schemas.microsoft.com/office/drawing/2014/main" xmlns="" id="{12F9644A-B9B7-49D9-9297-0EFC11EEE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2" y="13396"/>
              <a:ext cx="460" cy="2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6" name="Picture 19726">
              <a:extLst>
                <a:ext uri="{FF2B5EF4-FFF2-40B4-BE49-F238E27FC236}">
                  <a16:creationId xmlns:a16="http://schemas.microsoft.com/office/drawing/2014/main" xmlns="" id="{62E3CB94-396C-424C-9C2B-64451488F3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" y="11"/>
              <a:ext cx="9588" cy="14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19833">
              <a:extLst>
                <a:ext uri="{FF2B5EF4-FFF2-40B4-BE49-F238E27FC236}">
                  <a16:creationId xmlns:a16="http://schemas.microsoft.com/office/drawing/2014/main" xmlns="" id="{9AACEC5E-C2EC-4F6E-9FFC-1301F8602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2" y="13396"/>
              <a:ext cx="460" cy="2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8" name="Picture 19729">
              <a:extLst>
                <a:ext uri="{FF2B5EF4-FFF2-40B4-BE49-F238E27FC236}">
                  <a16:creationId xmlns:a16="http://schemas.microsoft.com/office/drawing/2014/main" xmlns="" id="{B9FE8DE8-2CB0-4C96-975A-FD3EFCD510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2" y="0"/>
              <a:ext cx="25494" cy="14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Freeform 16"/>
          <p:cNvSpPr/>
          <p:nvPr/>
        </p:nvSpPr>
        <p:spPr>
          <a:xfrm>
            <a:off x="-12474892" y="-3988117"/>
            <a:ext cx="46644878" cy="2047779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7975" h="14399">
                <a:moveTo>
                  <a:pt x="12803" y="4294"/>
                </a:moveTo>
                <a:cubicBezTo>
                  <a:pt x="11622" y="4294"/>
                  <a:pt x="10665" y="5254"/>
                  <a:pt x="10665" y="6438"/>
                </a:cubicBezTo>
                <a:cubicBezTo>
                  <a:pt x="10665" y="7621"/>
                  <a:pt x="11622" y="8581"/>
                  <a:pt x="12803" y="8581"/>
                </a:cubicBezTo>
                <a:cubicBezTo>
                  <a:pt x="13577" y="8581"/>
                  <a:pt x="14256" y="8168"/>
                  <a:pt x="14631" y="7549"/>
                </a:cubicBezTo>
                <a:lnTo>
                  <a:pt x="14640" y="7533"/>
                </a:lnTo>
                <a:lnTo>
                  <a:pt x="14649" y="7549"/>
                </a:lnTo>
                <a:cubicBezTo>
                  <a:pt x="15024" y="8168"/>
                  <a:pt x="15703" y="8581"/>
                  <a:pt x="16478" y="8581"/>
                </a:cubicBezTo>
                <a:cubicBezTo>
                  <a:pt x="17658" y="8581"/>
                  <a:pt x="18615" y="7621"/>
                  <a:pt x="18615" y="6438"/>
                </a:cubicBezTo>
                <a:cubicBezTo>
                  <a:pt x="18615" y="5254"/>
                  <a:pt x="17658" y="4294"/>
                  <a:pt x="16478" y="4294"/>
                </a:cubicBezTo>
                <a:cubicBezTo>
                  <a:pt x="15703" y="4294"/>
                  <a:pt x="15024" y="4707"/>
                  <a:pt x="14649" y="5326"/>
                </a:cubicBezTo>
                <a:lnTo>
                  <a:pt x="14640" y="5342"/>
                </a:lnTo>
                <a:lnTo>
                  <a:pt x="14631" y="5326"/>
                </a:lnTo>
                <a:cubicBezTo>
                  <a:pt x="14256" y="4707"/>
                  <a:pt x="13577" y="4294"/>
                  <a:pt x="12803" y="4294"/>
                </a:cubicBezTo>
                <a:close/>
                <a:moveTo>
                  <a:pt x="0" y="0"/>
                </a:moveTo>
                <a:lnTo>
                  <a:pt x="37975" y="0"/>
                </a:lnTo>
                <a:lnTo>
                  <a:pt x="37975" y="14399"/>
                </a:lnTo>
                <a:lnTo>
                  <a:pt x="0" y="1439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371600"/>
            <a:endParaRPr lang="en-US" sz="2700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2506 -0.0763565 C 0.0491581 0.0574447 0.0614267 0.244261 0.105594 0.241737 C 0.169391 0.241737 0.174298 -0.384353 0.250364 -0.386877 C 0.319068 -0.386877 0.282262 0.160951 0.348513 0.158427 C 0.417218 0.158427 0.380412 -0.237928 0.454024 -0.237928 C 0.520275 -0.237928 0.483469 0.0296747 0.542358 0.0296747 C 0.598794 0.0296747 0.56935 -0.174815 0.620878 -0.174815 C 0.650323 -0.174815 0.652776 -0.119274 0.65523 -0.0763565 " pathEditMode="relative" rAng="0" ptsTypes="">
                                      <p:cBhvr>
                                        <p:cTn id="6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0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58378" y="2019371"/>
            <a:ext cx="7587750" cy="6528343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ts val="27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2AC257CB-1914-47C6-B3F7-540B57D2F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479328">
            <a:extLst>
              <a:ext uri="{FF2B5EF4-FFF2-40B4-BE49-F238E27FC236}">
                <a16:creationId xmlns:a16="http://schemas.microsoft.com/office/drawing/2014/main" xmlns="" id="{E274C437-22E3-46AA-B0BB-CE19A1F4D178}"/>
              </a:ext>
            </a:extLst>
          </p:cNvPr>
          <p:cNvGrpSpPr>
            <a:grpSpLocks/>
          </p:cNvGrpSpPr>
          <p:nvPr/>
        </p:nvGrpSpPr>
        <p:grpSpPr bwMode="auto">
          <a:xfrm>
            <a:off x="-198620" y="1485900"/>
            <a:ext cx="18364200" cy="7924734"/>
            <a:chOff x="0" y="0"/>
            <a:chExt cx="40956" cy="16130"/>
          </a:xfrm>
        </p:grpSpPr>
        <p:pic>
          <p:nvPicPr>
            <p:cNvPr id="19723" name="Picture 19723">
              <a:extLst>
                <a:ext uri="{FF2B5EF4-FFF2-40B4-BE49-F238E27FC236}">
                  <a16:creationId xmlns:a16="http://schemas.microsoft.com/office/drawing/2014/main" xmlns="" id="{16FD2394-D7F3-49F4-A1E4-CD7F848BD2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419" cy="14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19832">
              <a:extLst>
                <a:ext uri="{FF2B5EF4-FFF2-40B4-BE49-F238E27FC236}">
                  <a16:creationId xmlns:a16="http://schemas.microsoft.com/office/drawing/2014/main" xmlns="" id="{4AC30510-B9FB-440A-8E09-6BEA8C4AB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2" y="13396"/>
              <a:ext cx="460" cy="2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9726" name="Picture 19726">
              <a:extLst>
                <a:ext uri="{FF2B5EF4-FFF2-40B4-BE49-F238E27FC236}">
                  <a16:creationId xmlns:a16="http://schemas.microsoft.com/office/drawing/2014/main" xmlns="" id="{E74AA9BE-E474-4605-A08F-241A97D8E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4" y="11"/>
              <a:ext cx="9588" cy="14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19833">
              <a:extLst>
                <a:ext uri="{FF2B5EF4-FFF2-40B4-BE49-F238E27FC236}">
                  <a16:creationId xmlns:a16="http://schemas.microsoft.com/office/drawing/2014/main" xmlns="" id="{75A30510-0E91-4CDD-B45B-8489FB433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2" y="13396"/>
              <a:ext cx="460" cy="2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9729" name="Picture 19729">
              <a:extLst>
                <a:ext uri="{FF2B5EF4-FFF2-40B4-BE49-F238E27FC236}">
                  <a16:creationId xmlns:a16="http://schemas.microsoft.com/office/drawing/2014/main" xmlns="" id="{790DBDA6-C110-48AD-8CD1-CD945DCFE0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62" y="0"/>
              <a:ext cx="25494" cy="14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5056EBCE-CD9B-4487-A803-511F03AE5212}"/>
              </a:ext>
            </a:extLst>
          </p:cNvPr>
          <p:cNvSpPr/>
          <p:nvPr/>
        </p:nvSpPr>
        <p:spPr>
          <a:xfrm>
            <a:off x="-45491400" y="36156900"/>
            <a:ext cx="80924400" cy="59131198"/>
          </a:xfrm>
          <a:custGeom>
            <a:avLst/>
            <a:gdLst>
              <a:gd name="connsiteX0" fmla="*/ 32880302 w 80924400"/>
              <a:gd name="connsiteY0" fmla="*/ 22875071 h 59131198"/>
              <a:gd name="connsiteX1" fmla="*/ 32004001 w 80924400"/>
              <a:gd name="connsiteY1" fmla="*/ 23716600 h 59131198"/>
              <a:gd name="connsiteX2" fmla="*/ 32880302 w 80924400"/>
              <a:gd name="connsiteY2" fmla="*/ 24558129 h 59131198"/>
              <a:gd name="connsiteX3" fmla="*/ 33606943 w 80924400"/>
              <a:gd name="connsiteY3" fmla="*/ 24187107 h 59131198"/>
              <a:gd name="connsiteX4" fmla="*/ 33608594 w 80924400"/>
              <a:gd name="connsiteY4" fmla="*/ 24184187 h 59131198"/>
              <a:gd name="connsiteX5" fmla="*/ 33614032 w 80924400"/>
              <a:gd name="connsiteY5" fmla="*/ 24193811 h 59131198"/>
              <a:gd name="connsiteX6" fmla="*/ 34340675 w 80924400"/>
              <a:gd name="connsiteY6" fmla="*/ 24564833 h 59131198"/>
              <a:gd name="connsiteX7" fmla="*/ 35216974 w 80924400"/>
              <a:gd name="connsiteY7" fmla="*/ 23723304 h 59131198"/>
              <a:gd name="connsiteX8" fmla="*/ 34340675 w 80924400"/>
              <a:gd name="connsiteY8" fmla="*/ 22881775 h 59131198"/>
              <a:gd name="connsiteX9" fmla="*/ 33614032 w 80924400"/>
              <a:gd name="connsiteY9" fmla="*/ 23252796 h 59131198"/>
              <a:gd name="connsiteX10" fmla="*/ 33612383 w 80924400"/>
              <a:gd name="connsiteY10" fmla="*/ 23255717 h 59131198"/>
              <a:gd name="connsiteX11" fmla="*/ 33606943 w 80924400"/>
              <a:gd name="connsiteY11" fmla="*/ 23246093 h 59131198"/>
              <a:gd name="connsiteX12" fmla="*/ 32880302 w 80924400"/>
              <a:gd name="connsiteY12" fmla="*/ 22875071 h 59131198"/>
              <a:gd name="connsiteX13" fmla="*/ 0 w 80924400"/>
              <a:gd name="connsiteY13" fmla="*/ 0 h 59131198"/>
              <a:gd name="connsiteX14" fmla="*/ 80924400 w 80924400"/>
              <a:gd name="connsiteY14" fmla="*/ 0 h 59131198"/>
              <a:gd name="connsiteX15" fmla="*/ 80924400 w 80924400"/>
              <a:gd name="connsiteY15" fmla="*/ 59131198 h 59131198"/>
              <a:gd name="connsiteX16" fmla="*/ 0 w 80924400"/>
              <a:gd name="connsiteY16" fmla="*/ 59131198 h 59131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924400" h="59131198">
                <a:moveTo>
                  <a:pt x="32880302" y="22875071"/>
                </a:moveTo>
                <a:cubicBezTo>
                  <a:pt x="32396334" y="22875071"/>
                  <a:pt x="32004001" y="23251836"/>
                  <a:pt x="32004001" y="23716600"/>
                </a:cubicBezTo>
                <a:cubicBezTo>
                  <a:pt x="32004001" y="24181364"/>
                  <a:pt x="32396334" y="24558129"/>
                  <a:pt x="32880302" y="24558129"/>
                </a:cubicBezTo>
                <a:cubicBezTo>
                  <a:pt x="33182780" y="24558129"/>
                  <a:pt x="33449465" y="24410955"/>
                  <a:pt x="33606943" y="24187107"/>
                </a:cubicBezTo>
                <a:lnTo>
                  <a:pt x="33608594" y="24184187"/>
                </a:lnTo>
                <a:lnTo>
                  <a:pt x="33614032" y="24193811"/>
                </a:lnTo>
                <a:cubicBezTo>
                  <a:pt x="33771510" y="24417659"/>
                  <a:pt x="34038195" y="24564833"/>
                  <a:pt x="34340675" y="24564833"/>
                </a:cubicBezTo>
                <a:cubicBezTo>
                  <a:pt x="34824641" y="24564833"/>
                  <a:pt x="35216974" y="24188068"/>
                  <a:pt x="35216974" y="23723304"/>
                </a:cubicBezTo>
                <a:cubicBezTo>
                  <a:pt x="35216974" y="23258540"/>
                  <a:pt x="34824641" y="22881775"/>
                  <a:pt x="34340675" y="22881775"/>
                </a:cubicBezTo>
                <a:cubicBezTo>
                  <a:pt x="34038195" y="22881775"/>
                  <a:pt x="33771510" y="23028949"/>
                  <a:pt x="33614032" y="23252796"/>
                </a:cubicBezTo>
                <a:lnTo>
                  <a:pt x="33612383" y="23255717"/>
                </a:lnTo>
                <a:lnTo>
                  <a:pt x="33606943" y="23246093"/>
                </a:lnTo>
                <a:cubicBezTo>
                  <a:pt x="33449465" y="23022245"/>
                  <a:pt x="33182780" y="22875071"/>
                  <a:pt x="32880302" y="22875071"/>
                </a:cubicBezTo>
                <a:close/>
                <a:moveTo>
                  <a:pt x="0" y="0"/>
                </a:moveTo>
                <a:lnTo>
                  <a:pt x="80924400" y="0"/>
                </a:lnTo>
                <a:lnTo>
                  <a:pt x="80924400" y="59131198"/>
                </a:lnTo>
                <a:lnTo>
                  <a:pt x="0" y="59131198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0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68 -0.39444 L -0.38368 -0.39429 C -0.3849 -0.39259 -0.38611 -0.39105 -0.38733 -0.38889 C -0.38776 -0.38812 -0.38793 -0.38703 -0.38837 -0.38611 C -0.3895 -0.38395 -0.3908 -0.38179 -0.39201 -0.37963 L -0.39566 -0.37315 C -0.39635 -0.37191 -0.39714 -0.37099 -0.39774 -0.36944 C -0.39844 -0.36759 -0.39913 -0.36589 -0.39983 -0.36389 C -0.40035 -0.3625 -0.40069 -0.3608 -0.40139 -0.35926 C -0.40191 -0.35802 -0.40278 -0.35679 -0.40347 -0.35555 C -0.40382 -0.35401 -0.40417 -0.35262 -0.40451 -0.35092 C -0.40469 -0.34984 -0.40469 -0.34845 -0.40503 -0.34722 C -0.40521 -0.34629 -0.40573 -0.34552 -0.40608 -0.34444 C -0.40642 -0.34336 -0.40677 -0.34213 -0.40712 -0.34074 C -0.40851 -0.33395 -0.40625 -0.34028 -0.4092 -0.33333 C -0.40955 -0.33055 -0.40981 -0.32778 -0.41024 -0.325 C -0.41033 -0.32376 -0.41059 -0.32268 -0.41076 -0.32145 C -0.41146 -0.31497 -0.41285 -0.30185 -0.41285 -0.3017 C -0.41319 -0.29352 -0.41345 -0.28518 -0.41389 -0.27685 C -0.41415 -0.27099 -0.41467 -0.26528 -0.41493 -0.25926 C -0.41536 -0.24676 -0.41554 -0.23395 -0.41597 -0.22145 C -0.41623 -0.21265 -0.41675 -0.20416 -0.41701 -0.19537 C -0.4178 -0.1662 -0.4184 -0.13688 -0.4191 -0.10741 C -0.41944 -0.09244 -0.41979 -0.07731 -0.42014 -0.06203 C -0.42127 0.00247 -0.42075 -0.02438 -0.4217 0.01852 C -0.42205 0.07408 -0.42214 0.13025 -0.42274 0.18611 C -0.42292 0.21096 -0.42335 0.21435 -0.42474 0.23411 C -0.42465 0.26235 -0.42474 0.29043 -0.42431 0.31852 C -0.42413 0.32655 -0.42274 0.33457 -0.4217 0.34259 L -0.42066 0.35 C -0.42005 0.35371 -0.41944 0.3588 -0.41858 0.36204 C -0.41823 0.36327 -0.41771 0.36435 -0.41753 0.36574 C -0.41146 0.4 -0.4184 0.36713 -0.41493 0.37948 C -0.41467 0.3804 -0.4145 0.38133 -0.41441 0.38241 C -0.41363 0.38688 -0.41285 0.39151 -0.41233 0.3963 C -0.41111 0.40509 -0.41276 0.40016 -0.41076 0.40556 C -0.41059 0.40834 -0.4105 0.41111 -0.41024 0.41358 C -0.40998 0.41543 -0.40946 0.41682 -0.4092 0.41852 C -0.40877 0.42053 -0.40859 0.42284 -0.40816 0.425 C -0.40738 0.42824 -0.40599 0.4321 -0.40503 0.43503 C -0.40382 0.44352 -0.40399 0.4446 -0.40243 0.45093 C -0.40208 0.45201 -0.40182 0.45355 -0.40139 0.45417 C -0.40095 0.4554 -0.40035 0.45587 -0.39983 0.45633 C -0.39913 0.45988 -0.39922 0.46034 -0.39774 0.46389 C -0.39323 0.47438 -0.39523 0.47269 -0.39149 0.475 C -0.3908 0.47655 -0.39019 0.47763 -0.38941 0.47963 C -0.38455 0.48812 -0.38993 0.47624 -0.38576 0.48611 C -0.3816 0.48519 -0.37726 0.48503 -0.37326 0.48334 C -0.37231 0.48287 -0.37196 0.48056 -0.37118 0.47963 C -0.36771 0.47516 -0.3678 0.47547 -0.36389 0.475 C -0.36319 0.47438 -0.3625 0.47346 -0.36181 0.47315 C -0.3612 0.47269 -0.36024 0.47284 -0.35972 0.47222 C -0.35894 0.4713 -0.35885 0.46914 -0.35816 0.46852 C -0.3572 0.46698 -0.35599 0.46698 -0.35503 0.46667 C -0.35339 0.46482 -0.35191 0.46358 -0.35035 0.46204 C -0.34748 0.45525 -0.35017 0.46065 -0.3467 0.45556 C -0.34592 0.45417 -0.34531 0.45293 -0.34462 0.45185 C -0.34253 0.44861 -0.34323 0.45124 -0.34097 0.44722 C -0.34028 0.44568 -0.33984 0.44476 -0.33941 0.44337 C -0.33776 0.43858 -0.33637 0.43349 -0.33472 0.42855 C -0.3329 0.4233 -0.3309 0.4179 -0.32899 0.41297 C -0.32795 0.4071 -0.327 0.40077 -0.32587 0.39537 C -0.323 0.38071 -0.31701 0.3517 -0.31701 0.35185 C -0.31667 0.3463 -0.31649 0.34059 -0.31597 0.33519 C -0.31267 0.30432 -0.3138 0.33025 -0.31233 0.30371 C -0.31207 0.29908 -0.31198 0.29398 -0.31181 0.28966 C -0.31128 0.28009 -0.31068 0.27053 -0.31042 0.26111 C -0.30946 0.24599 -0.30885 0.23071 -0.30816 0.21574 C -0.30816 0.21482 -0.30634 0.17361 -0.30608 0.17222 L -0.30503 0.16019 C -0.30486 0.15664 -0.30365 0.12099 -0.30295 0.11466 C -0.30252 0.1105 -0.30156 0.10648 -0.30095 0.10278 C -0.30052 0.09784 -0.30017 0.09337 -0.29983 0.08889 C -0.29922 0.08102 -0.29887 0.0733 -0.29826 0.06559 C -0.29766 0.0588 -0.29679 0.05216 -0.29618 0.04537 C -0.2947 0.03056 -0.29618 0.03735 -0.2941 0.02871 C -0.29323 -0.00015 -0.29427 0.01729 -0.29054 -0.01759 C -0.2901 -0.02068 -0.28802 -0.04197 -0.28785 -0.04259 L -0.28576 -0.05092 C -0.2855 -0.05571 -0.28524 -0.06034 -0.28472 -0.06481 C -0.28446 -0.06774 -0.28342 -0.07037 -0.28316 -0.07315 C -0.28047 -0.09645 -0.28403 -0.08024 -0.28003 -0.09629 C -0.2796 -0.10216 -0.27934 -0.10941 -0.27847 -0.11481 C -0.27752 -0.12052 -0.27622 -0.12592 -0.27535 -0.13148 C -0.27248 -0.14861 -0.27578 -0.13302 -0.27326 -0.14444 C -0.27309 -0.14784 -0.273 -0.15139 -0.27283 -0.15463 C -0.27196 -0.16327 -0.2717 -0.16188 -0.27066 -0.1696 C -0.27014 -0.17284 -0.2697 -0.1787 -0.2691 -0.18256 C -0.26875 -0.18441 -0.26832 -0.18611 -0.26806 -0.18796 C -0.26762 -0.19074 -0.26736 -0.19367 -0.26701 -0.19629 C -0.26675 -0.19845 -0.26623 -0.2 -0.26597 -0.20185 C -0.26519 -0.20679 -0.26458 -0.21188 -0.26389 -0.21666 C -0.26372 -0.21774 -0.26363 -0.21882 -0.26337 -0.21944 C -0.26276 -0.22145 -0.26198 -0.22315 -0.26128 -0.225 C -0.26094 -0.22793 -0.26068 -0.23071 -0.26024 -0.23333 C -0.25955 -0.2375 -0.25877 -0.23904 -0.25764 -0.24259 C -0.25747 -0.24552 -0.25729 -0.2483 -0.25712 -0.25092 C -0.25694 -0.25262 -0.25556 -0.26095 -0.25556 -0.26111 C -0.25512 -0.26389 -0.25477 -0.26666 -0.25451 -0.26944 C -0.25408 -0.27315 -0.25382 -0.277 -0.25347 -0.28055 C -0.2533 -0.28163 -0.25304 -0.28241 -0.25295 -0.28333 C -0.25148 -0.29352 -0.25286 -0.2892 -0.25087 -0.29444 C -0.24965 -0.31188 -0.2513 -0.29491 -0.24931 -0.30555 C -0.24896 -0.3071 -0.24896 -0.30879 -0.24878 -0.31018 C -0.24826 -0.31312 -0.24774 -0.31574 -0.24722 -0.31852 C -0.24592 -0.32546 -0.24661 -0.32237 -0.24514 -0.32778 C -0.24488 -0.33271 -0.24497 -0.33904 -0.24358 -0.34352 C -0.24314 -0.34475 -0.24253 -0.34537 -0.24201 -0.34629 C -0.2408 -0.35278 -0.24245 -0.34506 -0.23993 -0.35278 C -0.23958 -0.3537 -0.23976 -0.35494 -0.23941 -0.35555 C -0.23898 -0.35632 -0.23837 -0.35617 -0.23785 -0.35648 C -0.23342 -0.3645 -0.2355 -0.36111 -0.2316 -0.36666 C -0.23125 -0.36821 -0.23108 -0.37006 -0.23056 -0.37129 C -0.23021 -0.37207 -0.22951 -0.37222 -0.22899 -0.37222 C -0.22734 -0.37222 -0.22587 -0.3716 -0.22431 -0.37129 C -0.22309 -0.36975 -0.2217 -0.36852 -0.22066 -0.36666 C -0.21979 -0.36543 -0.21927 -0.36358 -0.21858 -0.36203 C -0.2151 -0.35524 -0.21658 -0.36095 -0.21337 -0.34815 C -0.21267 -0.34552 -0.2125 -0.34244 -0.21181 -0.33981 C -0.21111 -0.3375 -0.20981 -0.3358 -0.2092 -0.33333 C -0.20382 -0.31234 -0.20616 -0.3162 -0.20243 -0.29629 C -0.20182 -0.29352 -0.20104 -0.29074 -0.20035 -0.28796 C -0.19913 -0.27407 -0.19818 -0.26018 -0.19696 -0.24629 L -0.19462 -0.22685 C -0.19392 -0.20602 -0.19392 -0.19969 -0.19149 -0.1787 C -0.19097 -0.17407 -0.18993 -0.1696 -0.18941 -0.16481 C -0.1888 -0.15864 -0.18785 -0.14182 -0.18733 -0.13611 C -0.18681 -0.13024 -0.1862 -0.12453 -0.18585 -0.11852 C -0.1842 -0.1 -0.18585 -0.11049 -0.18385 -0.09722 C -0.18299 -0.08703 -0.1822 -0.077 -0.18168 -0.06666 C -0.18116 -0.06034 -0.18116 -0.0537 -0.18073 -0.04722 C -0.17986 -0.04074 -0.17882 -0.03441 -0.17795 -0.02793 C -0.17769 -0.01836 -0.17734 -0.00864 -0.17691 0.00093 C -0.17665 0.00556 -0.17613 0.01003 -0.17595 0.01482 C -0.17561 0.0213 -0.17517 0.0284 -0.17483 0.03503 C -0.17457 0.04954 -0.17457 0.08812 -0.17118 0.09969 L -0.1691 0.10741 C -0.16649 0.13256 -0.16962 0.10108 -0.16701 0.12948 C -0.16649 0.13488 -0.16589 0.13997 -0.16545 0.14522 C -0.16467 0.15324 -0.1645 0.16142 -0.16345 0.16945 C -0.16163 0.18457 -0.16207 0.17963 -0.16076 0.20185 C -0.16007 0.21358 -0.15937 0.22516 -0.15868 0.23704 C -0.15747 0.2605 -0.15842 0.25062 -0.1566 0.26667 C -0.15634 0.27701 -0.15573 0.28766 -0.1553 0.29815 C -0.15486 0.3 -0.15434 0.3017 -0.15399 0.30371 C -0.15356 0.30633 -0.1533 0.30895 -0.15295 0.31204 C -0.15243 0.32176 -0.15174 0.33164 -0.15139 0.34167 C -0.15087 0.35293 -0.15087 0.36451 -0.15035 0.37593 C -0.15026 0.37809 -0.14957 0.38009 -0.14939 0.38241 C -0.14826 0.39229 -0.14974 0.38935 -0.1467 0.40463 C -0.14627 0.40803 -0.14514 0.41127 -0.14462 0.41482 C -0.14418 0.41775 -0.14384 0.42084 -0.14358 0.42408 C -0.14332 0.42577 -0.1434 0.42778 -0.14314 0.42963 C -0.14045 0.44136 -0.14106 0.4355 -0.13802 0.44537 C -0.13733 0.44676 -0.13741 0.44877 -0.13707 0.44985 C -0.13637 0.45077 -0.13533 0.45047 -0.13498 0.45093 C -0.13411 0.45139 -0.13299 0.45201 -0.13212 0.45278 L -0.11233 0.45185 C -0.11016 0.45124 -0.10868 0.44784 -0.1066 0.4463 C -0.10391 0.44352 -0.09974 0.44136 -0.09722 0.43982 C -0.09497 0.43642 -0.0928 0.43272 -0.09045 0.42963 C -0.08898 0.42763 -0.08715 0.42639 -0.08576 0.425 C -0.08064 0.4179 -0.08342 0.4196 -0.07951 0.41204 C -0.07839 0.40988 -0.07682 0.40864 -0.07587 0.40648 C -0.06944 0.39198 -0.06771 0.3858 -0.06389 0.37037 C -0.06224 0.36358 -0.06042 0.35695 -0.0592 0.35 C -0.05616 0.33334 -0.05608 0.32006 -0.05451 0.30263 C -0.05391 0.29676 -0.05312 0.29105 -0.05243 0.28519 C -0.05208 0.2534 -0.05217 0.22207 -0.05139 0.19074 C -0.05104 0.17948 -0.04931 0.15741 -0.04931 0.15756 C -0.04896 0.14522 -0.04861 0.13318 -0.04826 0.12099 C -0.04792 0.1125 -0.0474 0.10401 -0.04722 0.09537 C -0.0467 0.07963 -0.04653 0.06358 -0.04618 0.04815 C -0.04687 0.01019 -0.04661 -0.02793 -0.04826 -0.06574 C -0.04957 -0.09568 -0.05503 -0.15463 -0.05503 -0.15447 C -0.05486 -0.1804 -0.05521 -0.20602 -0.05451 -0.23163 C -0.05434 -0.23611 -0.04948 -0.27284 -0.04931 -0.27407 C -0.04826 -0.29074 -0.04896 -0.30818 -0.04618 -0.32407 C -0.0421 -0.34676 -0.04427 -0.33595 -0.03993 -0.35648 C -0.03976 -0.35864 -0.03976 -0.36095 -0.03941 -0.36296 C -0.03802 -0.3696 -0.03741 -0.36836 -0.03576 -0.37315 C -0.03516 -0.375 -0.03472 -0.37685 -0.0342 -0.3787 C -0.03403 -0.38024 -0.03411 -0.3821 -0.03368 -0.38333 C -0.03264 -0.38657 -0.03021 -0.3892 -0.02847 -0.39074 C -0.02726 -0.39182 -0.02595 -0.39244 -0.02483 -0.39352 C -0.02387 -0.3946 -0.023 -0.39599 -0.02222 -0.39722 C -0.02144 -0.39845 -0.02092 -0.40015 -0.02014 -0.40092 C -0.01918 -0.402 -0.01797 -0.402 -0.01701 -0.40278 C -0.01606 -0.40355 -0.01536 -0.4054 -0.01441 -0.40555 C -0.01024 -0.40694 -0.00608 -0.40679 -0.00191 -0.40741 C 0.00295 -0.40586 0.0079 -0.40494 0.01267 -0.40278 C 0.01424 -0.40216 0.01545 -0.40015 0.01684 -0.39907 C 0.02335 -0.39491 0.02144 -0.39845 0.02674 -0.39259 C 0.0296 -0.3895 0.02977 -0.38734 0.03247 -0.38333 C 0.03333 -0.38194 0.03472 -0.38117 0.03559 -0.37963 C 0.03767 -0.37654 0.03898 -0.37253 0.04106 -0.36944 C 0.04297 -0.36636 0.04523 -0.36342 0.04722 -0.36018 C 0.04887 -0.35818 0.05 -0.35586 0.05122 -0.3537 L 0.05278 -0.35092 C 0.05313 -0.34969 0.05425 -0.34876 0.05486 -0.34722 C 0.05625 -0.34352 0.0553 -0.34506 0.05729 -0.34259 C 0.05868 -0.3395 0.06007 -0.33673 0.06102 -0.33333 C 0.06137 -0.33225 0.06137 -0.33086 0.06137 -0.32963 C 0.06224 -0.32778 0.06319 -0.32608 0.06337 -0.32407 C 0.06458 -0.32099 0.06545 -0.31805 0.06632 -0.31481 C 0.0684 -0.30571 0.06918 -0.30308 0.07049 -0.29259 C 0.07101 -0.28873 0.07118 -0.28457 0.07153 -0.28055 C 0.07153 -0.27901 0.07153 -0.27747 0.07205 -0.27592 C 0.07266 -0.27176 0.07344 -0.26636 0.07405 -0.26203 C 0.07448 -0.26018 0.07491 -0.25849 0.07517 -0.25648 C 0.07708 -0.24475 0.07517 -0.25339 0.07726 -0.24444 C 0.0776 -0.23966 0.0776 -0.23457 0.0783 -0.22963 C 0.07856 -0.22577 0.07917 -0.22176 0.07934 -0.21774 C 0.0796 -0.21296 0.07951 -0.20771 0.0796 -0.20278 C 0.07969 -0.2 0.08064 -0.19737 0.08082 -0.19444 C 0.08134 -0.18997 0.08168 -0.18534 0.08168 -0.18055 C 0.08238 -0.17515 0.08247 -0.16944 0.08299 -0.16389 C 0.08307 -0.16234 0.08368 -0.16095 0.08368 -0.15926 C 0.08446 -0.15694 0.08472 -0.15432 0.08507 -0.15185 C 0.08542 -0.14182 0.08542 -0.13472 0.08663 -0.125 C 0.08689 -0.12345 0.08733 -0.12191 0.08767 -0.12037 C 0.08776 -0.11512 0.08785 -0.10987 0.08872 -0.10463 C 0.08889 -0.10355 0.08967 -0.10293 0.08976 -0.10185 C 0.08984 -0.09923 0.08976 -0.09629 0.08993 -0.09352 C 0.09106 -0.08487 0.09132 -0.08379 0.09236 -0.07592 C 0.09271 -0.06975 0.09314 -0.06373 0.0934 -0.05741 C 0.09366 -0.05355 0.09358 -0.04938 0.09384 -0.04537 C 0.09384 -0.04398 0.09549 -0.04043 0.09583 -0.03889 C 0.09583 -0.03765 0.09601 -0.03642 0.09653 -0.03534 C 0.09688 -0.03318 0.0974 -0.03117 0.09757 -0.0287 C 0.09792 -0.02361 0.09792 -0.01836 0.09861 -0.01296 C 0.09887 -0.00987 0.09939 -0.00694 0.09965 -0.0037 C 0.09991 -0.00139 0.09983 0.00124 0.09991 0.00371 C 0.1 0.00494 0.10095 0.00602 0.10122 0.00726 C 0.102 0.0105 0.10278 0.01405 0.1033 0.01759 C 0.10382 0.02084 0.10399 0.02438 0.10399 0.02763 C 0.10417 0.02871 0.10477 0.02948 0.10486 0.03056 C 0.10564 0.03735 0.10599 0.0446 0.10686 0.05185 C 0.10816 0.06389 0.10773 0.0571 0.10903 0.07192 C 0.11007 0.11636 0.10825 0.06605 0.11024 0.10093 C 0.11111 0.10834 0.1112 0.11636 0.11163 0.12377 C 0.11189 0.12871 0.11215 0.13318 0.11267 0.13797 C 0.11363 0.15309 0.11406 0.16806 0.11476 0.18334 C 0.11563 0.19985 0.11571 0.20047 0.11684 0.21574 C 0.11701 0.22161 0.11727 0.22732 0.11736 0.23334 C 0.11806 0.26111 0.11806 0.27871 0.11944 0.30463 C 0.1197 0.30895 0.12023 0.31374 0.12023 0.31852 C 0.1204 0.32238 0.12031 0.32655 0.12101 0.33025 C 0.12118 0.3321 0.12179 0.33349 0.12205 0.33519 C 0.12231 0.3375 0.12283 0.33997 0.12309 0.34259 C 0.1237 0.34738 0.12396 0.35309 0.12431 0.35803 C 0.12517 0.36173 0.1263 0.36497 0.12639 0.36852 C 0.12769 0.37516 0.12813 0.3821 0.12847 0.38889 C 0.13003 0.39985 0.12934 0.39229 0.13056 0.40077 C 0.13134 0.40293 0.1316 0.40509 0.13194 0.40726 C 0.13212 0.40834 0.1322 0.40926 0.13247 0.41019 C 0.13247 0.41111 0.13307 0.41219 0.13342 0.41297 C 0.13394 0.41343 0.13663 0.41466 0.13715 0.41482 C 0.13793 0.41528 0.13854 0.41574 0.13924 0.41667 C 0.13976 0.41698 0.14019 0.41713 0.14054 0.41759 C 0.14262 0.41914 0.14358 0.42053 0.14601 0.4213 C 0.14965 0.42222 0.15321 0.42222 0.15677 0.42315 C 0.16441 0.42284 0.17188 0.423 0.17917 0.42207 C 0.1842 0.42161 0.1809 0.42053 0.18403 0.41759 C 0.18498 0.41651 0.18611 0.41636 0.18715 0.41559 C 0.19653 0.39861 0.18628 0.41667 0.19332 0.40556 C 0.19878 0.39707 0.1921 0.40695 0.1974 0.39722 C 0.20269 0.38797 0.20095 0.39861 0.20694 0.37778 C 0.20903 0.37037 0.21111 0.36281 0.21311 0.35556 C 0.21458 0.35077 0.21641 0.34661 0.21736 0.34167 C 0.2197 0.32716 0.22274 0.31312 0.22465 0.29815 L 0.22587 0.28519 C 0.22656 0.27377 0.22665 0.26204 0.22726 0.25093 C 0.22752 0.24553 0.22856 0.24043 0.22882 0.23519 C 0.23151 0.17747 0.22778 0.21173 0.23142 0.18148 C 0.23194 0.16636 0.23316 0.15124 0.23351 0.13596 C 0.23472 0.09275 0.23307 0.10988 0.23602 0.08426 C 0.23681 0.05741 0.23715 0.03087 0.23802 0.00463 C 0.23828 -0.00401 0.23898 -0.01265 0.23924 -0.02145 C 0.23967 -0.03148 0.23984 -0.04182 0.2401 -0.05185 C 0.24036 -0.05818 0.24106 -0.0642 0.24132 -0.07037 C 0.24175 -0.08055 0.24193 -0.09089 0.24219 -0.10092 C 0.24271 -0.12608 0.24306 -0.18163 0.24436 -0.21296 C 0.24453 -0.21713 0.24523 -0.22099 0.24549 -0.225 C 0.24592 -0.23055 0.24609 -0.23642 0.24644 -0.24166 C 0.24679 -0.24506 0.24809 -0.25663 0.24852 -0.26018 C 0.25017 -0.27037 0.25043 -0.26867 0.25269 -0.27963 C 0.25321 -0.28179 0.25321 -0.28426 0.25382 -0.28611 C 0.25495 -0.28981 0.25998 -0.30031 0.26111 -0.30463 C 0.26198 -0.30802 0.26276 -0.31157 0.26372 -0.31481 C 0.26988 -0.33518 0.26684 -0.32469 0.27153 -0.33703 C 0.27214 -0.33858 0.27248 -0.34028 0.273 -0.34166 C 0.27569 -0.34876 0.2763 -0.35015 0.27882 -0.35648 L 0.28142 -0.36296 C 0.28229 -0.36512 0.28273 -0.36821 0.28403 -0.36944 C 0.2855 -0.37114 0.28854 -0.37423 0.28976 -0.37592 C 0.29071 -0.37731 0.29132 -0.37947 0.29236 -0.38055 C 0.29453 -0.38318 0.29705 -0.38457 0.29913 -0.38703 C 0.30095 -0.3892 0.30139 -0.39228 0.3033 -0.39352 C 0.30451 -0.39444 0.30573 -0.39475 0.30694 -0.39537 C 0.30877 -0.3966 0.31042 -0.39799 0.31215 -0.39907 C 0.31285 -0.39953 0.31354 -0.39969 0.31424 -0.4 C 0.32014 -0.40355 0.31398 -0.40062 0.31892 -0.40278 C 0.32708 -0.40154 0.33533 -0.40092 0.3434 -0.39907 C 0.3474 -0.3983 0.34783 -0.39676 0.35069 -0.39444 C 0.35191 -0.39352 0.35313 -0.39259 0.35434 -0.39166 L 0.36997 -0.36389 C 0.37153 -0.36111 0.37292 -0.35802 0.37465 -0.35555 C 0.38247 -0.34491 0.37674 -0.35416 0.38299 -0.33981 C 0.38359 -0.33858 0.38455 -0.33765 0.38507 -0.33611 C 0.39818 -0.30262 0.38733 -0.32947 0.39705 -0.29722 C 0.39965 -0.28858 0.40313 -0.28071 0.40486 -0.27129 C 0.40538 -0.26852 0.40573 -0.26574 0.40642 -0.26296 C 0.40851 -0.2554 0.41059 -0.24784 0.41319 -0.24074 C 0.41424 -0.23796 0.41545 -0.23549 0.41632 -0.23241 C 0.41771 -0.22747 0.42023 -0.21389 0.42101 -0.20833 C 0.42179 -0.20293 0.42188 -0.19707 0.42309 -0.19166 L 0.42569 -0.18055 C 0.42587 -0.17608 0.42569 -0.17129 0.42622 -0.16666 C 0.42639 -0.16528 0.42752 -0.1645 0.42778 -0.16296 C 0.42839 -0.16003 0.42839 -0.15679 0.42882 -0.1537 C 0.42934 -0.14969 0.43021 -0.14568 0.4309 -0.14166 C 0.43151 -0.13457 0.43142 -0.13472 0.43247 -0.12685 C 0.43299 -0.12345 0.43368 -0.12021 0.43403 -0.11666 C 0.43507 -0.10756 0.43602 -0.0983 0.43663 -0.08889 C 0.43759 -0.07608 0.43759 -0.06312 0.43872 -0.05 C 0.43941 -0.04197 0.44019 -0.03426 0.4408 -0.02592 C 0.44123 -0.02052 0.44158 -0.01512 0.44184 -0.00926 C 0.4421 -0.00555 0.4421 -0.00123 0.44236 0.00278 C 0.44297 0.00988 0.44349 0.01698 0.44444 0.02408 C 0.4454 0.03087 0.44705 0.03735 0.44809 0.04414 C 0.44948 0.05309 0.45052 0.06235 0.45174 0.0713 C 0.45208 0.07963 0.452 0.08797 0.45278 0.09599 C 0.45356 0.10432 0.45538 0.11219 0.45642 0.12037 C 0.45694 0.12423 0.45712 0.1284 0.45747 0.13226 C 0.45842 0.1571 0.45712 0.1355 0.46059 0.16389 C 0.46146 0.17053 0.46189 0.17747 0.46267 0.18426 C 0.4645 0.2 0.4684 0.23148 0.4684 0.23164 C 0.46884 0.24568 0.46918 0.273 0.47049 0.28966 C 0.47205 0.30972 0.47266 0.30818 0.47465 0.32685 C 0.47734 0.35108 0.47457 0.34167 0.4783 0.35278 C 0.47847 0.35463 0.47856 0.35648 0.47882 0.35803 C 0.47908 0.36019 0.4796 0.36188 0.47986 0.36389 C 0.48012 0.36497 0.48021 0.36621 0.48038 0.36759 C 0.48073 0.37022 0.48108 0.373 0.48142 0.37593 C 0.4816 0.37732 0.48168 0.37901 0.48194 0.38056 C 0.48342 0.38766 0.48307 0.38071 0.48307 0.38797 L 0.47413 0.38982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6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85" y="4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990600" y="1863512"/>
            <a:ext cx="16230600" cy="7488718"/>
            <a:chOff x="0" y="0"/>
            <a:chExt cx="1701760" cy="6692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01760" cy="669268"/>
            </a:xfrm>
            <a:custGeom>
              <a:avLst/>
              <a:gdLst/>
              <a:ahLst/>
              <a:cxnLst/>
              <a:rect l="l" t="t" r="r" b="b"/>
              <a:pathLst>
                <a:path w="1701760" h="669268">
                  <a:moveTo>
                    <a:pt x="3452" y="0"/>
                  </a:moveTo>
                  <a:lnTo>
                    <a:pt x="1698308" y="0"/>
                  </a:lnTo>
                  <a:cubicBezTo>
                    <a:pt x="1699224" y="0"/>
                    <a:pt x="1700101" y="364"/>
                    <a:pt x="1700749" y="1011"/>
                  </a:cubicBezTo>
                  <a:cubicBezTo>
                    <a:pt x="1701396" y="1658"/>
                    <a:pt x="1701760" y="2536"/>
                    <a:pt x="1701760" y="3452"/>
                  </a:cubicBezTo>
                  <a:lnTo>
                    <a:pt x="1701760" y="665816"/>
                  </a:lnTo>
                  <a:cubicBezTo>
                    <a:pt x="1701760" y="666732"/>
                    <a:pt x="1701396" y="667610"/>
                    <a:pt x="1700749" y="668257"/>
                  </a:cubicBezTo>
                  <a:cubicBezTo>
                    <a:pt x="1700101" y="668904"/>
                    <a:pt x="1699224" y="669268"/>
                    <a:pt x="1698308" y="669268"/>
                  </a:cubicBezTo>
                  <a:lnTo>
                    <a:pt x="3452" y="669268"/>
                  </a:lnTo>
                  <a:cubicBezTo>
                    <a:pt x="2536" y="669268"/>
                    <a:pt x="1658" y="668904"/>
                    <a:pt x="1011" y="668257"/>
                  </a:cubicBezTo>
                  <a:cubicBezTo>
                    <a:pt x="364" y="667610"/>
                    <a:pt x="0" y="666732"/>
                    <a:pt x="0" y="665816"/>
                  </a:cubicBezTo>
                  <a:lnTo>
                    <a:pt x="0" y="3452"/>
                  </a:lnTo>
                  <a:cubicBezTo>
                    <a:pt x="0" y="2536"/>
                    <a:pt x="364" y="1658"/>
                    <a:pt x="1011" y="1011"/>
                  </a:cubicBezTo>
                  <a:cubicBezTo>
                    <a:pt x="1658" y="364"/>
                    <a:pt x="2536" y="0"/>
                    <a:pt x="3452" y="0"/>
                  </a:cubicBez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76200"/>
              <a:ext cx="1701760" cy="74546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304799" y="461722"/>
            <a:ext cx="2339407" cy="2583682"/>
          </a:xfrm>
          <a:custGeom>
            <a:avLst/>
            <a:gdLst/>
            <a:ahLst/>
            <a:cxnLst/>
            <a:rect l="l" t="t" r="r" b="b"/>
            <a:pathLst>
              <a:path w="3725764" h="4114800">
                <a:moveTo>
                  <a:pt x="3725765" y="0"/>
                </a:moveTo>
                <a:lnTo>
                  <a:pt x="0" y="0"/>
                </a:lnTo>
                <a:lnTo>
                  <a:pt x="0" y="4114800"/>
                </a:lnTo>
                <a:lnTo>
                  <a:pt x="3725765" y="4114800"/>
                </a:lnTo>
                <a:lnTo>
                  <a:pt x="372576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3634807" y="965118"/>
            <a:ext cx="11409991" cy="1742085"/>
            <a:chOff x="0" y="0"/>
            <a:chExt cx="1320885" cy="26435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20885" cy="264358"/>
            </a:xfrm>
            <a:custGeom>
              <a:avLst/>
              <a:gdLst/>
              <a:ahLst/>
              <a:cxnLst/>
              <a:rect l="l" t="t" r="r" b="b"/>
              <a:pathLst>
                <a:path w="1117994" h="264358">
                  <a:moveTo>
                    <a:pt x="5254" y="0"/>
                  </a:moveTo>
                  <a:lnTo>
                    <a:pt x="1112740" y="0"/>
                  </a:lnTo>
                  <a:cubicBezTo>
                    <a:pt x="1114133" y="0"/>
                    <a:pt x="1115469" y="554"/>
                    <a:pt x="1116455" y="1539"/>
                  </a:cubicBezTo>
                  <a:cubicBezTo>
                    <a:pt x="1117440" y="2524"/>
                    <a:pt x="1117994" y="3861"/>
                    <a:pt x="1117994" y="5254"/>
                  </a:cubicBezTo>
                  <a:lnTo>
                    <a:pt x="1117994" y="259104"/>
                  </a:lnTo>
                  <a:cubicBezTo>
                    <a:pt x="1117994" y="260498"/>
                    <a:pt x="1117440" y="261834"/>
                    <a:pt x="1116455" y="262819"/>
                  </a:cubicBezTo>
                  <a:cubicBezTo>
                    <a:pt x="1115469" y="263805"/>
                    <a:pt x="1114133" y="264358"/>
                    <a:pt x="1112740" y="264358"/>
                  </a:cubicBezTo>
                  <a:lnTo>
                    <a:pt x="5254" y="264358"/>
                  </a:lnTo>
                  <a:cubicBezTo>
                    <a:pt x="2352" y="264358"/>
                    <a:pt x="0" y="262006"/>
                    <a:pt x="0" y="259104"/>
                  </a:cubicBezTo>
                  <a:lnTo>
                    <a:pt x="0" y="5254"/>
                  </a:lnTo>
                  <a:cubicBezTo>
                    <a:pt x="0" y="3861"/>
                    <a:pt x="554" y="2524"/>
                    <a:pt x="1539" y="1539"/>
                  </a:cubicBezTo>
                  <a:cubicBezTo>
                    <a:pt x="2524" y="554"/>
                    <a:pt x="3861" y="0"/>
                    <a:pt x="5254" y="0"/>
                  </a:cubicBezTo>
                  <a:close/>
                </a:path>
              </a:pathLst>
            </a:custGeom>
            <a:solidFill>
              <a:srgbClr val="F4D059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8100"/>
              <a:ext cx="1320885" cy="22625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5720"/>
                </a:lnSpc>
                <a:spcBef>
                  <a:spcPct val="0"/>
                </a:spcBef>
              </a:pPr>
              <a:r>
                <a:rPr lang="vi-VN" sz="66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  <a:endParaRPr lang="en-US" sz="6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64360" y="3358672"/>
            <a:ext cx="7584440" cy="994320"/>
            <a:chOff x="1864360" y="3358672"/>
            <a:chExt cx="7584440" cy="994320"/>
          </a:xfrm>
        </p:grpSpPr>
        <p:sp>
          <p:nvSpPr>
            <p:cNvPr id="16" name="Oval 15"/>
            <p:cNvSpPr/>
            <p:nvPr/>
          </p:nvSpPr>
          <p:spPr>
            <a:xfrm>
              <a:off x="1864360" y="3358672"/>
              <a:ext cx="994320" cy="99432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2187" y="3493375"/>
              <a:ext cx="6456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Khái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niệm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hydrocarbon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439400" y="3380936"/>
            <a:ext cx="6286036" cy="994320"/>
            <a:chOff x="10439400" y="3380936"/>
            <a:chExt cx="6286036" cy="994320"/>
          </a:xfrm>
        </p:grpSpPr>
        <p:sp>
          <p:nvSpPr>
            <p:cNvPr id="18" name="Oval 17"/>
            <p:cNvSpPr/>
            <p:nvPr/>
          </p:nvSpPr>
          <p:spPr>
            <a:xfrm>
              <a:off x="10439400" y="3380936"/>
              <a:ext cx="994320" cy="99432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602323" y="3498146"/>
              <a:ext cx="51231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Khái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niệm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alkane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64360" y="4717956"/>
            <a:ext cx="7660640" cy="1446550"/>
            <a:chOff x="1864360" y="4717956"/>
            <a:chExt cx="7660640" cy="1446550"/>
          </a:xfrm>
        </p:grpSpPr>
        <p:sp>
          <p:nvSpPr>
            <p:cNvPr id="23" name="Oval 22"/>
            <p:cNvSpPr/>
            <p:nvPr/>
          </p:nvSpPr>
          <p:spPr>
            <a:xfrm>
              <a:off x="1864360" y="4853832"/>
              <a:ext cx="994320" cy="99432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2187" y="4717956"/>
              <a:ext cx="653281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Cấu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pháp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alkane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39400" y="4649601"/>
            <a:ext cx="5638799" cy="1446550"/>
            <a:chOff x="10439400" y="4649601"/>
            <a:chExt cx="5638799" cy="1446550"/>
          </a:xfrm>
        </p:grpSpPr>
        <p:sp>
          <p:nvSpPr>
            <p:cNvPr id="26" name="Oval 25"/>
            <p:cNvSpPr/>
            <p:nvPr/>
          </p:nvSpPr>
          <p:spPr>
            <a:xfrm>
              <a:off x="10439400" y="4924413"/>
              <a:ext cx="994320" cy="99432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602323" y="4649601"/>
              <a:ext cx="447587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Phản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cháy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alkane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864360" y="6348992"/>
            <a:ext cx="8441533" cy="994320"/>
            <a:chOff x="1864360" y="6348992"/>
            <a:chExt cx="8441533" cy="994320"/>
          </a:xfrm>
        </p:grpSpPr>
        <p:sp>
          <p:nvSpPr>
            <p:cNvPr id="29" name="Oval 28"/>
            <p:cNvSpPr/>
            <p:nvPr/>
          </p:nvSpPr>
          <p:spPr>
            <a:xfrm>
              <a:off x="1864360" y="6348992"/>
              <a:ext cx="994320" cy="99432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92187" y="6479940"/>
              <a:ext cx="73137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Ứng dụng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nhiên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liệu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439400" y="6351802"/>
            <a:ext cx="5344491" cy="994320"/>
            <a:chOff x="10439400" y="6351802"/>
            <a:chExt cx="5344491" cy="994320"/>
          </a:xfrm>
        </p:grpSpPr>
        <p:sp>
          <p:nvSpPr>
            <p:cNvPr id="32" name="Oval 31"/>
            <p:cNvSpPr/>
            <p:nvPr/>
          </p:nvSpPr>
          <p:spPr>
            <a:xfrm>
              <a:off x="10439400" y="6351802"/>
              <a:ext cx="994320" cy="99432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567227" y="6482750"/>
              <a:ext cx="421666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Luyện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26326" y="7798538"/>
            <a:ext cx="13957565" cy="994320"/>
            <a:chOff x="1826326" y="7798538"/>
            <a:chExt cx="13957565" cy="994320"/>
          </a:xfrm>
        </p:grpSpPr>
        <p:sp>
          <p:nvSpPr>
            <p:cNvPr id="34" name="Oval 33"/>
            <p:cNvSpPr/>
            <p:nvPr/>
          </p:nvSpPr>
          <p:spPr>
            <a:xfrm>
              <a:off x="1826326" y="7798538"/>
              <a:ext cx="994320" cy="994320"/>
            </a:xfrm>
            <a:prstGeom prst="ellipse">
              <a:avLst/>
            </a:prstGeom>
            <a:solidFill>
              <a:srgbClr val="F4D059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54152" y="7929486"/>
              <a:ext cx="128297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2809" y="7635010"/>
            <a:ext cx="2475191" cy="265199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B4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51293" y="1104900"/>
            <a:ext cx="11101294" cy="6926682"/>
            <a:chOff x="0" y="0"/>
            <a:chExt cx="1684602" cy="10511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4602" cy="1051112"/>
            </a:xfrm>
            <a:custGeom>
              <a:avLst/>
              <a:gdLst/>
              <a:ahLst/>
              <a:cxnLst/>
              <a:rect l="l" t="t" r="r" b="b"/>
              <a:pathLst>
                <a:path w="1684602" h="1051112">
                  <a:moveTo>
                    <a:pt x="3487" y="0"/>
                  </a:moveTo>
                  <a:lnTo>
                    <a:pt x="1681115" y="0"/>
                  </a:lnTo>
                  <a:cubicBezTo>
                    <a:pt x="1682040" y="0"/>
                    <a:pt x="1682927" y="367"/>
                    <a:pt x="1683581" y="1021"/>
                  </a:cubicBezTo>
                  <a:cubicBezTo>
                    <a:pt x="1684235" y="1675"/>
                    <a:pt x="1684602" y="2562"/>
                    <a:pt x="1684602" y="3487"/>
                  </a:cubicBezTo>
                  <a:lnTo>
                    <a:pt x="1684602" y="1047625"/>
                  </a:lnTo>
                  <a:cubicBezTo>
                    <a:pt x="1684602" y="1049551"/>
                    <a:pt x="1683041" y="1051112"/>
                    <a:pt x="1681115" y="1051112"/>
                  </a:cubicBezTo>
                  <a:lnTo>
                    <a:pt x="3487" y="1051112"/>
                  </a:lnTo>
                  <a:cubicBezTo>
                    <a:pt x="1561" y="1051112"/>
                    <a:pt x="0" y="1049551"/>
                    <a:pt x="0" y="1047625"/>
                  </a:cubicBezTo>
                  <a:lnTo>
                    <a:pt x="0" y="3487"/>
                  </a:lnTo>
                  <a:cubicBezTo>
                    <a:pt x="0" y="1561"/>
                    <a:pt x="1561" y="0"/>
                    <a:pt x="3487" y="0"/>
                  </a:cubicBezTo>
                  <a:close/>
                </a:path>
              </a:pathLst>
            </a:custGeom>
            <a:solidFill>
              <a:srgbClr val="E8F8FD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684602" cy="112731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27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125199" y="3848100"/>
            <a:ext cx="8113129" cy="8577958"/>
            <a:chOff x="0" y="0"/>
            <a:chExt cx="13023280" cy="137160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9054901"/>
              <a:ext cx="1620462" cy="4661099"/>
              <a:chOff x="0" y="0"/>
              <a:chExt cx="184427" cy="53048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84427" cy="530485"/>
              </a:xfrm>
              <a:custGeom>
                <a:avLst/>
                <a:gdLst/>
                <a:ahLst/>
                <a:cxnLst/>
                <a:rect l="l" t="t" r="r" b="b"/>
                <a:pathLst>
                  <a:path w="184427" h="530485">
                    <a:moveTo>
                      <a:pt x="31851" y="0"/>
                    </a:moveTo>
                    <a:lnTo>
                      <a:pt x="152576" y="0"/>
                    </a:lnTo>
                    <a:cubicBezTo>
                      <a:pt x="161023" y="0"/>
                      <a:pt x="169125" y="3356"/>
                      <a:pt x="175098" y="9329"/>
                    </a:cubicBezTo>
                    <a:cubicBezTo>
                      <a:pt x="181071" y="15302"/>
                      <a:pt x="184427" y="23403"/>
                      <a:pt x="184427" y="31851"/>
                    </a:cubicBezTo>
                    <a:lnTo>
                      <a:pt x="184427" y="498635"/>
                    </a:lnTo>
                    <a:cubicBezTo>
                      <a:pt x="184427" y="516225"/>
                      <a:pt x="170167" y="530485"/>
                      <a:pt x="152576" y="530485"/>
                    </a:cubicBezTo>
                    <a:lnTo>
                      <a:pt x="31851" y="530485"/>
                    </a:lnTo>
                    <a:cubicBezTo>
                      <a:pt x="23403" y="530485"/>
                      <a:pt x="15302" y="527130"/>
                      <a:pt x="9329" y="521156"/>
                    </a:cubicBezTo>
                    <a:cubicBezTo>
                      <a:pt x="3356" y="515183"/>
                      <a:pt x="0" y="507082"/>
                      <a:pt x="0" y="498635"/>
                    </a:cubicBezTo>
                    <a:lnTo>
                      <a:pt x="0" y="31851"/>
                    </a:lnTo>
                    <a:cubicBezTo>
                      <a:pt x="0" y="23403"/>
                      <a:pt x="3356" y="15302"/>
                      <a:pt x="9329" y="9329"/>
                    </a:cubicBezTo>
                    <a:cubicBezTo>
                      <a:pt x="15302" y="3356"/>
                      <a:pt x="23403" y="0"/>
                      <a:pt x="31851" y="0"/>
                    </a:cubicBezTo>
                    <a:close/>
                  </a:path>
                </a:pathLst>
              </a:custGeom>
              <a:solidFill>
                <a:srgbClr val="DD7147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76200"/>
                <a:ext cx="184427" cy="606685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l">
                  <a:lnSpc>
                    <a:spcPts val="2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328968" y="0"/>
              <a:ext cx="12694312" cy="13716000"/>
            </a:xfrm>
            <a:custGeom>
              <a:avLst/>
              <a:gdLst/>
              <a:ahLst/>
              <a:cxnLst/>
              <a:rect l="l" t="t" r="r" b="b"/>
              <a:pathLst>
                <a:path w="12694312" h="13716000">
                  <a:moveTo>
                    <a:pt x="0" y="0"/>
                  </a:moveTo>
                  <a:lnTo>
                    <a:pt x="12694312" y="0"/>
                  </a:lnTo>
                  <a:lnTo>
                    <a:pt x="12694312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36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851293" y="1409700"/>
            <a:ext cx="9703547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 dirty="0"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KHÁI NIỆM HYDROCARBON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46747">
            <a:off x="96918" y="7742655"/>
            <a:ext cx="2362200" cy="2093768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6B5303F-6992-4272-B9C8-EE8F2C568669}"/>
              </a:ext>
            </a:extLst>
          </p:cNvPr>
          <p:cNvGrpSpPr/>
          <p:nvPr/>
        </p:nvGrpSpPr>
        <p:grpSpPr>
          <a:xfrm>
            <a:off x="361950" y="1714500"/>
            <a:ext cx="17602200" cy="3200400"/>
            <a:chOff x="381000" y="647700"/>
            <a:chExt cx="17602200" cy="3200400"/>
          </a:xfrm>
        </p:grpSpPr>
        <p:sp>
          <p:nvSpPr>
            <p:cNvPr id="2" name="Rounded Rectangle 1"/>
            <p:cNvSpPr/>
            <p:nvPr/>
          </p:nvSpPr>
          <p:spPr>
            <a:xfrm>
              <a:off x="381000" y="647700"/>
              <a:ext cx="17602200" cy="3200400"/>
            </a:xfrm>
            <a:prstGeom prst="roundRect">
              <a:avLst/>
            </a:prstGeom>
            <a:solidFill>
              <a:srgbClr val="F4D05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ct val="0"/>
                </a:spcBef>
              </a:pP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1284D3B4-B1F5-471C-9E16-8636774AD2DE}"/>
                </a:ext>
              </a:extLst>
            </p:cNvPr>
            <p:cNvSpPr/>
            <p:nvPr/>
          </p:nvSpPr>
          <p:spPr>
            <a:xfrm>
              <a:off x="609600" y="753003"/>
              <a:ext cx="16916400" cy="2941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công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cấu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tạo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hữu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cơ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CH</a:t>
              </a:r>
              <a:r>
                <a:rPr lang="en-US" sz="4400" baseline="-25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C</a:t>
              </a:r>
              <a:r>
                <a:rPr lang="en-US" sz="4400" baseline="-25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r>
                <a:rPr lang="en-US" sz="4400" baseline="-25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C</a:t>
              </a:r>
              <a:r>
                <a:rPr lang="en-US" sz="4400" baseline="-25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r>
                <a:rPr lang="en-US" sz="4400" baseline="-25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</a:p>
            <a:p>
              <a:pPr algn="just">
                <a:lnSpc>
                  <a:spcPct val="107000"/>
                </a:lnSpc>
                <a:spcAft>
                  <a:spcPts val="0"/>
                </a:spcAft>
              </a:pP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CH</a:t>
              </a:r>
              <a:r>
                <a:rPr lang="en-US" sz="4400" baseline="-25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C</a:t>
              </a:r>
              <a:r>
                <a:rPr lang="en-US" sz="4400" baseline="-25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r>
                <a:rPr lang="en-US" sz="4400" baseline="-25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C</a:t>
              </a:r>
              <a:r>
                <a:rPr lang="en-US" sz="4400" baseline="-25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r>
                <a:rPr lang="en-US" sz="4400" baseline="-25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4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hydrocarbon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dụng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đời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hãy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nhận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xét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đặc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chung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thành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phần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nguyên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tố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khái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niệm</a:t>
              </a:r>
              <a:r>
                <a: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hydrocarbon. </a:t>
              </a:r>
              <a:endPara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9E4EB78-456F-4E9A-B7A5-F3D9E33ECB57}"/>
              </a:ext>
            </a:extLst>
          </p:cNvPr>
          <p:cNvSpPr/>
          <p:nvPr/>
        </p:nvSpPr>
        <p:spPr>
          <a:xfrm>
            <a:off x="228600" y="4936258"/>
            <a:ext cx="16916400" cy="768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xmlns="" id="{2BEFEEF6-1E04-42C8-8A48-AF184E9EE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869437"/>
            <a:ext cx="3081014" cy="209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>
            <a:extLst>
              <a:ext uri="{FF2B5EF4-FFF2-40B4-BE49-F238E27FC236}">
                <a16:creationId xmlns:a16="http://schemas.microsoft.com/office/drawing/2014/main" xmlns="" id="{71E81182-BBA2-4379-9C97-2F852FEEA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05500"/>
            <a:ext cx="458815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">
            <a:extLst>
              <a:ext uri="{FF2B5EF4-FFF2-40B4-BE49-F238E27FC236}">
                <a16:creationId xmlns:a16="http://schemas.microsoft.com/office/drawing/2014/main" xmlns="" id="{661600A6-9344-47FF-99F3-2ED06A932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1" y="6094401"/>
            <a:ext cx="3414964" cy="186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B366175-F640-4B71-9199-4A2491AC66A9}"/>
              </a:ext>
            </a:extLst>
          </p:cNvPr>
          <p:cNvSpPr/>
          <p:nvPr/>
        </p:nvSpPr>
        <p:spPr>
          <a:xfrm>
            <a:off x="361950" y="7962900"/>
            <a:ext cx="17742358" cy="7811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4925" algn="just">
              <a:lnSpc>
                <a:spcPct val="107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carbon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hydrogen.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BDD9BB-A832-4F91-A980-9E944FEE45C6}"/>
              </a:ext>
            </a:extLst>
          </p:cNvPr>
          <p:cNvSpPr/>
          <p:nvPr/>
        </p:nvSpPr>
        <p:spPr>
          <a:xfrm>
            <a:off x="666750" y="8648700"/>
            <a:ext cx="17297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hydrocarbon: 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Hydrocarbon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hữu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carbon </a:t>
            </a:r>
            <a:r>
              <a:rPr lang="en-US" sz="4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hydrogen. </a:t>
            </a:r>
            <a:endParaRPr lang="en-US" sz="4400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5D1CB4E-9253-4F72-BD6D-CE4533E5887B}"/>
              </a:ext>
            </a:extLst>
          </p:cNvPr>
          <p:cNvGrpSpPr/>
          <p:nvPr/>
        </p:nvGrpSpPr>
        <p:grpSpPr>
          <a:xfrm>
            <a:off x="-990600" y="44811"/>
            <a:ext cx="19735800" cy="1288689"/>
            <a:chOff x="-7108193" y="-6173679"/>
            <a:chExt cx="19735800" cy="1288689"/>
          </a:xfrm>
        </p:grpSpPr>
        <p:grpSp>
          <p:nvGrpSpPr>
            <p:cNvPr id="22" name="Group 2">
              <a:extLst>
                <a:ext uri="{FF2B5EF4-FFF2-40B4-BE49-F238E27FC236}">
                  <a16:creationId xmlns:a16="http://schemas.microsoft.com/office/drawing/2014/main" xmlns="" id="{242C2E0A-BD49-48B1-9A72-07014B28D329}"/>
                </a:ext>
              </a:extLst>
            </p:cNvPr>
            <p:cNvGrpSpPr/>
            <p:nvPr/>
          </p:nvGrpSpPr>
          <p:grpSpPr>
            <a:xfrm>
              <a:off x="-1994955" y="-6153300"/>
              <a:ext cx="9687575" cy="1268310"/>
              <a:chOff x="-241352" y="-76200"/>
              <a:chExt cx="2207932" cy="1127312"/>
            </a:xfrm>
          </p:grpSpPr>
          <p:sp>
            <p:nvSpPr>
              <p:cNvPr id="23" name="Freeform 3">
                <a:extLst>
                  <a:ext uri="{FF2B5EF4-FFF2-40B4-BE49-F238E27FC236}">
                    <a16:creationId xmlns:a16="http://schemas.microsoft.com/office/drawing/2014/main" xmlns="" id="{94822BF6-20A1-4C87-B326-179424FB47F4}"/>
                  </a:ext>
                </a:extLst>
              </p:cNvPr>
              <p:cNvSpPr/>
              <p:nvPr/>
            </p:nvSpPr>
            <p:spPr>
              <a:xfrm>
                <a:off x="-241352" y="-16986"/>
                <a:ext cx="2207932" cy="1051112"/>
              </a:xfrm>
              <a:custGeom>
                <a:avLst/>
                <a:gdLst/>
                <a:ahLst/>
                <a:cxnLst/>
                <a:rect l="l" t="t" r="r" b="b"/>
                <a:pathLst>
                  <a:path w="1684602" h="1051112">
                    <a:moveTo>
                      <a:pt x="3487" y="0"/>
                    </a:moveTo>
                    <a:lnTo>
                      <a:pt x="1681115" y="0"/>
                    </a:lnTo>
                    <a:cubicBezTo>
                      <a:pt x="1682040" y="0"/>
                      <a:pt x="1682927" y="367"/>
                      <a:pt x="1683581" y="1021"/>
                    </a:cubicBezTo>
                    <a:cubicBezTo>
                      <a:pt x="1684235" y="1675"/>
                      <a:pt x="1684602" y="2562"/>
                      <a:pt x="1684602" y="3487"/>
                    </a:cubicBezTo>
                    <a:lnTo>
                      <a:pt x="1684602" y="1047625"/>
                    </a:lnTo>
                    <a:cubicBezTo>
                      <a:pt x="1684602" y="1049551"/>
                      <a:pt x="1683041" y="1051112"/>
                      <a:pt x="1681115" y="1051112"/>
                    </a:cubicBezTo>
                    <a:lnTo>
                      <a:pt x="3487" y="1051112"/>
                    </a:lnTo>
                    <a:cubicBezTo>
                      <a:pt x="1561" y="1051112"/>
                      <a:pt x="0" y="1049551"/>
                      <a:pt x="0" y="1047625"/>
                    </a:cubicBezTo>
                    <a:lnTo>
                      <a:pt x="0" y="3487"/>
                    </a:lnTo>
                    <a:cubicBezTo>
                      <a:pt x="0" y="1561"/>
                      <a:pt x="1561" y="0"/>
                      <a:pt x="3487" y="0"/>
                    </a:cubicBezTo>
                    <a:close/>
                  </a:path>
                </a:pathLst>
              </a:custGeom>
              <a:solidFill>
                <a:srgbClr val="E8F8FD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4">
                <a:extLst>
                  <a:ext uri="{FF2B5EF4-FFF2-40B4-BE49-F238E27FC236}">
                    <a16:creationId xmlns:a16="http://schemas.microsoft.com/office/drawing/2014/main" xmlns="" id="{8F1BE1C7-D7E6-463F-AAD2-FFBCF903D1F3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684602" cy="112731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l">
                  <a:lnSpc>
                    <a:spcPts val="2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E53F2257-2F78-4678-A399-A8D7CD12830B}"/>
                </a:ext>
              </a:extLst>
            </p:cNvPr>
            <p:cNvSpPr txBox="1"/>
            <p:nvPr/>
          </p:nvSpPr>
          <p:spPr>
            <a:xfrm>
              <a:off x="-7108193" y="-6173679"/>
              <a:ext cx="19735800" cy="99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latin typeface="Times New Roman "/>
                  <a:cs typeface="Arial" panose="020B0604020202020204" pitchFamily="34" charset="0"/>
                </a:rPr>
                <a:t>I.</a:t>
              </a:r>
              <a:r>
                <a:rPr lang="en-US" sz="4400" b="1" dirty="0">
                  <a:latin typeface="Times New Roman "/>
                  <a:cs typeface="Arial" panose="020B0604020202020204" pitchFamily="34" charset="0"/>
                </a:rPr>
                <a:t> KHÁI NIỆM HYDROCARBON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2884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4"/>
          <p:cNvSpPr/>
          <p:nvPr/>
        </p:nvSpPr>
        <p:spPr>
          <a:xfrm>
            <a:off x="914400" y="1082352"/>
            <a:ext cx="16459200" cy="8763000"/>
          </a:xfrm>
          <a:custGeom>
            <a:avLst/>
            <a:gdLst/>
            <a:ahLst/>
            <a:cxnLst/>
            <a:rect l="l" t="t" r="r" b="b"/>
            <a:pathLst>
              <a:path w="1151428" h="914465">
                <a:moveTo>
                  <a:pt x="5102" y="0"/>
                </a:moveTo>
                <a:lnTo>
                  <a:pt x="1146326" y="0"/>
                </a:lnTo>
                <a:cubicBezTo>
                  <a:pt x="1147679" y="0"/>
                  <a:pt x="1148977" y="537"/>
                  <a:pt x="1149934" y="1494"/>
                </a:cubicBezTo>
                <a:cubicBezTo>
                  <a:pt x="1150891" y="2451"/>
                  <a:pt x="1151428" y="3749"/>
                  <a:pt x="1151428" y="5102"/>
                </a:cubicBezTo>
                <a:lnTo>
                  <a:pt x="1151428" y="909363"/>
                </a:lnTo>
                <a:cubicBezTo>
                  <a:pt x="1151428" y="910716"/>
                  <a:pt x="1150891" y="912014"/>
                  <a:pt x="1149934" y="912971"/>
                </a:cubicBezTo>
                <a:cubicBezTo>
                  <a:pt x="1148977" y="913927"/>
                  <a:pt x="1147679" y="914465"/>
                  <a:pt x="1146326" y="914465"/>
                </a:cubicBezTo>
                <a:lnTo>
                  <a:pt x="5102" y="914465"/>
                </a:lnTo>
                <a:cubicBezTo>
                  <a:pt x="3749" y="914465"/>
                  <a:pt x="2451" y="913927"/>
                  <a:pt x="1494" y="912971"/>
                </a:cubicBezTo>
                <a:cubicBezTo>
                  <a:pt x="537" y="912014"/>
                  <a:pt x="0" y="910716"/>
                  <a:pt x="0" y="909363"/>
                </a:cubicBezTo>
                <a:lnTo>
                  <a:pt x="0" y="5102"/>
                </a:lnTo>
                <a:cubicBezTo>
                  <a:pt x="0" y="3749"/>
                  <a:pt x="537" y="2451"/>
                  <a:pt x="1494" y="1494"/>
                </a:cubicBezTo>
                <a:cubicBezTo>
                  <a:pt x="2451" y="537"/>
                  <a:pt x="3749" y="0"/>
                  <a:pt x="5102" y="0"/>
                </a:cubicBezTo>
                <a:close/>
              </a:path>
            </a:pathLst>
          </a:custGeom>
          <a:solidFill>
            <a:schemeClr val="bg1"/>
          </a:solidFill>
          <a:ln w="476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864">
            <a:off x="2013584" y="139702"/>
            <a:ext cx="1181184" cy="11897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864">
            <a:off x="14407432" y="172117"/>
            <a:ext cx="1181184" cy="1189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8600" y="8399884"/>
            <a:ext cx="2870319" cy="1887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793" y="4508735"/>
            <a:ext cx="1517607" cy="502134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995A7AE-D324-481F-A33C-618F56D02781}"/>
              </a:ext>
            </a:extLst>
          </p:cNvPr>
          <p:cNvGrpSpPr/>
          <p:nvPr/>
        </p:nvGrpSpPr>
        <p:grpSpPr>
          <a:xfrm>
            <a:off x="-876300" y="82911"/>
            <a:ext cx="19735800" cy="1288689"/>
            <a:chOff x="-7108193" y="-6173679"/>
            <a:chExt cx="19735800" cy="128868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xmlns="" id="{1A5AD045-8921-46BC-99C8-7C15E88D90EA}"/>
                </a:ext>
              </a:extLst>
            </p:cNvPr>
            <p:cNvGrpSpPr/>
            <p:nvPr/>
          </p:nvGrpSpPr>
          <p:grpSpPr>
            <a:xfrm>
              <a:off x="-1994955" y="-6153300"/>
              <a:ext cx="9687575" cy="1268310"/>
              <a:chOff x="-241352" y="-76200"/>
              <a:chExt cx="2207932" cy="1127312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xmlns="" id="{2B3326CB-86EE-43BB-88D9-B1871335F5A2}"/>
                  </a:ext>
                </a:extLst>
              </p:cNvPr>
              <p:cNvSpPr/>
              <p:nvPr/>
            </p:nvSpPr>
            <p:spPr>
              <a:xfrm>
                <a:off x="-241352" y="-16986"/>
                <a:ext cx="2207932" cy="1051112"/>
              </a:xfrm>
              <a:custGeom>
                <a:avLst/>
                <a:gdLst/>
                <a:ahLst/>
                <a:cxnLst/>
                <a:rect l="l" t="t" r="r" b="b"/>
                <a:pathLst>
                  <a:path w="1684602" h="1051112">
                    <a:moveTo>
                      <a:pt x="3487" y="0"/>
                    </a:moveTo>
                    <a:lnTo>
                      <a:pt x="1681115" y="0"/>
                    </a:lnTo>
                    <a:cubicBezTo>
                      <a:pt x="1682040" y="0"/>
                      <a:pt x="1682927" y="367"/>
                      <a:pt x="1683581" y="1021"/>
                    </a:cubicBezTo>
                    <a:cubicBezTo>
                      <a:pt x="1684235" y="1675"/>
                      <a:pt x="1684602" y="2562"/>
                      <a:pt x="1684602" y="3487"/>
                    </a:cubicBezTo>
                    <a:lnTo>
                      <a:pt x="1684602" y="1047625"/>
                    </a:lnTo>
                    <a:cubicBezTo>
                      <a:pt x="1684602" y="1049551"/>
                      <a:pt x="1683041" y="1051112"/>
                      <a:pt x="1681115" y="1051112"/>
                    </a:cubicBezTo>
                    <a:lnTo>
                      <a:pt x="3487" y="1051112"/>
                    </a:lnTo>
                    <a:cubicBezTo>
                      <a:pt x="1561" y="1051112"/>
                      <a:pt x="0" y="1049551"/>
                      <a:pt x="0" y="1047625"/>
                    </a:cubicBezTo>
                    <a:lnTo>
                      <a:pt x="0" y="3487"/>
                    </a:lnTo>
                    <a:cubicBezTo>
                      <a:pt x="0" y="1561"/>
                      <a:pt x="1561" y="0"/>
                      <a:pt x="3487" y="0"/>
                    </a:cubicBezTo>
                    <a:close/>
                  </a:path>
                </a:pathLst>
              </a:custGeom>
              <a:solidFill>
                <a:srgbClr val="E8F8FD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xmlns="" id="{91179319-EF4D-4426-A471-8F3641B9B45D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684602" cy="112731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lvl="0" indent="0" algn="l">
                  <a:lnSpc>
                    <a:spcPts val="279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3C2EA76-796B-471E-9C09-3DA2324D8CA3}"/>
                </a:ext>
              </a:extLst>
            </p:cNvPr>
            <p:cNvSpPr txBox="1"/>
            <p:nvPr/>
          </p:nvSpPr>
          <p:spPr>
            <a:xfrm>
              <a:off x="-7108193" y="-6173679"/>
              <a:ext cx="19735800" cy="99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latin typeface="Times New Roman "/>
                  <a:cs typeface="Arial" panose="020B0604020202020204" pitchFamily="34" charset="0"/>
                </a:rPr>
                <a:t>I</a:t>
              </a:r>
              <a:r>
                <a:rPr lang="en-US" sz="4400" b="1" dirty="0">
                  <a:latin typeface="Times New Roman "/>
                  <a:cs typeface="Arial" panose="020B0604020202020204" pitchFamily="34" charset="0"/>
                </a:rPr>
                <a:t>I</a:t>
              </a:r>
              <a:r>
                <a:rPr lang="vi-VN" sz="4400" b="1" dirty="0">
                  <a:latin typeface="Times New Roman "/>
                  <a:cs typeface="Arial" panose="020B0604020202020204" pitchFamily="34" charset="0"/>
                </a:rPr>
                <a:t>.</a:t>
              </a:r>
              <a:r>
                <a:rPr lang="en-US" sz="4400" b="1" dirty="0">
                  <a:latin typeface="Times New Roman "/>
                  <a:cs typeface="Arial" panose="020B0604020202020204" pitchFamily="34" charset="0"/>
                </a:rPr>
                <a:t> KHÁI NIỆM ALKANE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51638A8-C380-403A-A27A-BF5D069865BE}"/>
              </a:ext>
            </a:extLst>
          </p:cNvPr>
          <p:cNvSpPr/>
          <p:nvPr/>
        </p:nvSpPr>
        <p:spPr>
          <a:xfrm>
            <a:off x="1562100" y="1440487"/>
            <a:ext cx="14859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Quan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hydrocarbon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carbon,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hoá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endParaRPr lang="en-US" sz="4400" dirty="0"/>
          </a:p>
        </p:txBody>
      </p:sp>
      <p:pic>
        <p:nvPicPr>
          <p:cNvPr id="4098" name="Picture 1">
            <a:extLst>
              <a:ext uri="{FF2B5EF4-FFF2-40B4-BE49-F238E27FC236}">
                <a16:creationId xmlns:a16="http://schemas.microsoft.com/office/drawing/2014/main" xmlns="" id="{EE95E648-3CA9-461C-9816-4A23A59F4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707" y="3488998"/>
            <a:ext cx="7284133" cy="634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21880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D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4"/>
          <p:cNvSpPr/>
          <p:nvPr/>
        </p:nvSpPr>
        <p:spPr>
          <a:xfrm>
            <a:off x="917596" y="1082352"/>
            <a:ext cx="16459200" cy="8763000"/>
          </a:xfrm>
          <a:custGeom>
            <a:avLst/>
            <a:gdLst/>
            <a:ahLst/>
            <a:cxnLst/>
            <a:rect l="l" t="t" r="r" b="b"/>
            <a:pathLst>
              <a:path w="1151428" h="914465">
                <a:moveTo>
                  <a:pt x="5102" y="0"/>
                </a:moveTo>
                <a:lnTo>
                  <a:pt x="1146326" y="0"/>
                </a:lnTo>
                <a:cubicBezTo>
                  <a:pt x="1147679" y="0"/>
                  <a:pt x="1148977" y="537"/>
                  <a:pt x="1149934" y="1494"/>
                </a:cubicBezTo>
                <a:cubicBezTo>
                  <a:pt x="1150891" y="2451"/>
                  <a:pt x="1151428" y="3749"/>
                  <a:pt x="1151428" y="5102"/>
                </a:cubicBezTo>
                <a:lnTo>
                  <a:pt x="1151428" y="909363"/>
                </a:lnTo>
                <a:cubicBezTo>
                  <a:pt x="1151428" y="910716"/>
                  <a:pt x="1150891" y="912014"/>
                  <a:pt x="1149934" y="912971"/>
                </a:cubicBezTo>
                <a:cubicBezTo>
                  <a:pt x="1148977" y="913927"/>
                  <a:pt x="1147679" y="914465"/>
                  <a:pt x="1146326" y="914465"/>
                </a:cubicBezTo>
                <a:lnTo>
                  <a:pt x="5102" y="914465"/>
                </a:lnTo>
                <a:cubicBezTo>
                  <a:pt x="3749" y="914465"/>
                  <a:pt x="2451" y="913927"/>
                  <a:pt x="1494" y="912971"/>
                </a:cubicBezTo>
                <a:cubicBezTo>
                  <a:pt x="537" y="912014"/>
                  <a:pt x="0" y="910716"/>
                  <a:pt x="0" y="909363"/>
                </a:cubicBezTo>
                <a:lnTo>
                  <a:pt x="0" y="5102"/>
                </a:lnTo>
                <a:cubicBezTo>
                  <a:pt x="0" y="3749"/>
                  <a:pt x="537" y="2451"/>
                  <a:pt x="1494" y="1494"/>
                </a:cubicBezTo>
                <a:cubicBezTo>
                  <a:pt x="2451" y="537"/>
                  <a:pt x="3749" y="0"/>
                  <a:pt x="5102" y="0"/>
                </a:cubicBezTo>
                <a:close/>
              </a:path>
            </a:pathLst>
          </a:custGeom>
          <a:solidFill>
            <a:schemeClr val="bg1"/>
          </a:solidFill>
          <a:ln w="476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864">
            <a:off x="2013584" y="139702"/>
            <a:ext cx="1181184" cy="11897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1864">
            <a:off x="14407432" y="172117"/>
            <a:ext cx="1181184" cy="11897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8600" y="8399884"/>
            <a:ext cx="2870319" cy="1887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793" y="4508735"/>
            <a:ext cx="1517607" cy="502134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995A7AE-D324-481F-A33C-618F56D02781}"/>
              </a:ext>
            </a:extLst>
          </p:cNvPr>
          <p:cNvGrpSpPr/>
          <p:nvPr/>
        </p:nvGrpSpPr>
        <p:grpSpPr>
          <a:xfrm>
            <a:off x="-876300" y="82911"/>
            <a:ext cx="19735800" cy="1288689"/>
            <a:chOff x="-7108193" y="-6173679"/>
            <a:chExt cx="19735800" cy="1288689"/>
          </a:xfrm>
        </p:grpSpPr>
        <p:grpSp>
          <p:nvGrpSpPr>
            <p:cNvPr id="20" name="Group 2">
              <a:extLst>
                <a:ext uri="{FF2B5EF4-FFF2-40B4-BE49-F238E27FC236}">
                  <a16:creationId xmlns:a16="http://schemas.microsoft.com/office/drawing/2014/main" xmlns="" id="{1A5AD045-8921-46BC-99C8-7C15E88D90EA}"/>
                </a:ext>
              </a:extLst>
            </p:cNvPr>
            <p:cNvGrpSpPr/>
            <p:nvPr/>
          </p:nvGrpSpPr>
          <p:grpSpPr>
            <a:xfrm>
              <a:off x="-1994955" y="-6153300"/>
              <a:ext cx="9687575" cy="1268310"/>
              <a:chOff x="-241352" y="-76200"/>
              <a:chExt cx="2207932" cy="1127312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xmlns="" id="{2B3326CB-86EE-43BB-88D9-B1871335F5A2}"/>
                  </a:ext>
                </a:extLst>
              </p:cNvPr>
              <p:cNvSpPr/>
              <p:nvPr/>
            </p:nvSpPr>
            <p:spPr>
              <a:xfrm>
                <a:off x="-241352" y="-16986"/>
                <a:ext cx="2207932" cy="1051112"/>
              </a:xfrm>
              <a:custGeom>
                <a:avLst/>
                <a:gdLst/>
                <a:ahLst/>
                <a:cxnLst/>
                <a:rect l="l" t="t" r="r" b="b"/>
                <a:pathLst>
                  <a:path w="1684602" h="1051112">
                    <a:moveTo>
                      <a:pt x="3487" y="0"/>
                    </a:moveTo>
                    <a:lnTo>
                      <a:pt x="1681115" y="0"/>
                    </a:lnTo>
                    <a:cubicBezTo>
                      <a:pt x="1682040" y="0"/>
                      <a:pt x="1682927" y="367"/>
                      <a:pt x="1683581" y="1021"/>
                    </a:cubicBezTo>
                    <a:cubicBezTo>
                      <a:pt x="1684235" y="1675"/>
                      <a:pt x="1684602" y="2562"/>
                      <a:pt x="1684602" y="3487"/>
                    </a:cubicBezTo>
                    <a:lnTo>
                      <a:pt x="1684602" y="1047625"/>
                    </a:lnTo>
                    <a:cubicBezTo>
                      <a:pt x="1684602" y="1049551"/>
                      <a:pt x="1683041" y="1051112"/>
                      <a:pt x="1681115" y="1051112"/>
                    </a:cubicBezTo>
                    <a:lnTo>
                      <a:pt x="3487" y="1051112"/>
                    </a:lnTo>
                    <a:cubicBezTo>
                      <a:pt x="1561" y="1051112"/>
                      <a:pt x="0" y="1049551"/>
                      <a:pt x="0" y="1047625"/>
                    </a:cubicBezTo>
                    <a:lnTo>
                      <a:pt x="0" y="3487"/>
                    </a:lnTo>
                    <a:cubicBezTo>
                      <a:pt x="0" y="1561"/>
                      <a:pt x="1561" y="0"/>
                      <a:pt x="3487" y="0"/>
                    </a:cubicBezTo>
                    <a:close/>
                  </a:path>
                </a:pathLst>
              </a:custGeom>
              <a:solidFill>
                <a:srgbClr val="E8F8FD"/>
              </a:solidFill>
              <a:ln w="476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Box 4">
                <a:extLst>
                  <a:ext uri="{FF2B5EF4-FFF2-40B4-BE49-F238E27FC236}">
                    <a16:creationId xmlns:a16="http://schemas.microsoft.com/office/drawing/2014/main" xmlns="" id="{91179319-EF4D-4426-A471-8F3641B9B45D}"/>
                  </a:ext>
                </a:extLst>
              </p:cNvPr>
              <p:cNvSpPr txBox="1"/>
              <p:nvPr/>
            </p:nvSpPr>
            <p:spPr>
              <a:xfrm>
                <a:off x="0" y="-76200"/>
                <a:ext cx="1684602" cy="1127312"/>
              </a:xfrm>
              <a:prstGeom prst="rect">
                <a:avLst/>
              </a:prstGeom>
            </p:spPr>
            <p:txBody>
              <a:bodyPr lIns="0" tIns="0" rIns="0" b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ts val="279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3C2EA76-796B-471E-9C09-3DA2324D8CA3}"/>
                </a:ext>
              </a:extLst>
            </p:cNvPr>
            <p:cNvSpPr txBox="1"/>
            <p:nvPr/>
          </p:nvSpPr>
          <p:spPr>
            <a:xfrm>
              <a:off x="-7108193" y="-6173679"/>
              <a:ext cx="19735800" cy="99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 "/>
                  <a:ea typeface="+mn-ea"/>
                  <a:cs typeface="Arial" panose="020B0604020202020204" pitchFamily="34" charset="0"/>
                </a:rPr>
                <a:t>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 "/>
                  <a:ea typeface="+mn-ea"/>
                  <a:cs typeface="Arial" panose="020B0604020202020204" pitchFamily="34" charset="0"/>
                </a:rPr>
                <a:t>I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 "/>
                  <a:ea typeface="+mn-ea"/>
                  <a:cs typeface="Arial" panose="020B0604020202020204" pitchFamily="34" charset="0"/>
                </a:rPr>
                <a:t>.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 "/>
                  <a:ea typeface="+mn-ea"/>
                  <a:cs typeface="Arial" panose="020B0604020202020204" pitchFamily="34" charset="0"/>
                </a:rPr>
                <a:t> KHÁI NIỆM ALKANE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CEEB252-AF58-4B21-A88B-B18A7904E289}"/>
              </a:ext>
            </a:extLst>
          </p:cNvPr>
          <p:cNvSpPr/>
          <p:nvPr/>
        </p:nvSpPr>
        <p:spPr>
          <a:xfrm>
            <a:off x="1855552" y="1675067"/>
            <a:ext cx="92945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Alkane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hydrocarbon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hở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b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30F9130-9EAA-45D3-9719-70AA00CA9D56}"/>
              </a:ext>
            </a:extLst>
          </p:cNvPr>
          <p:cNvSpPr/>
          <p:nvPr/>
        </p:nvSpPr>
        <p:spPr>
          <a:xfrm>
            <a:off x="1094331" y="3508133"/>
            <a:ext cx="14956338" cy="1505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hydrocarbon,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alkane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1">
            <a:extLst>
              <a:ext uri="{FF2B5EF4-FFF2-40B4-BE49-F238E27FC236}">
                <a16:creationId xmlns:a16="http://schemas.microsoft.com/office/drawing/2014/main" xmlns="" id="{D51771A0-411F-4F26-9AB8-E51D993B8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76" y="5234955"/>
            <a:ext cx="11148806" cy="425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9159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892</Words>
  <Application>Microsoft Office PowerPoint</Application>
  <PresentationFormat>Custom</PresentationFormat>
  <Paragraphs>116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Gungsuh</vt:lpstr>
      <vt:lpstr>Calibri</vt:lpstr>
      <vt:lpstr>Times New Roman</vt:lpstr>
      <vt:lpstr>Times New Roman 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2023-12-07T02:28:01Z</dcterms:created>
  <dcterms:modified xsi:type="dcterms:W3CDTF">2024-08-16T14:01:57Z</dcterms:modified>
  <dc:identifier/>
</cp:coreProperties>
</file>