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4" r:id="rId2"/>
    <p:sldId id="270" r:id="rId3"/>
    <p:sldId id="268" r:id="rId4"/>
    <p:sldId id="267" r:id="rId5"/>
    <p:sldId id="271" r:id="rId6"/>
    <p:sldId id="269" r:id="rId7"/>
    <p:sldId id="272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331F43-DE7D-4477-9ACB-D9F5465ED00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4A40A1-84D9-4A6F-BBF0-789BAA02061F}">
      <dgm:prSet phldrT="[Text]"/>
      <dgm:spPr/>
      <dgm:t>
        <a:bodyPr/>
        <a:lstStyle/>
        <a:p>
          <a:r>
            <a:rPr lang="en-US" dirty="0"/>
            <a:t>TRANG PHỤC</a:t>
          </a:r>
        </a:p>
      </dgm:t>
    </dgm:pt>
    <dgm:pt modelId="{25728C30-5998-420B-BC62-E1618326D530}" type="parTrans" cxnId="{089EC426-99D0-4D34-98D0-200FE657BC0D}">
      <dgm:prSet/>
      <dgm:spPr/>
      <dgm:t>
        <a:bodyPr/>
        <a:lstStyle/>
        <a:p>
          <a:endParaRPr lang="en-US"/>
        </a:p>
      </dgm:t>
    </dgm:pt>
    <dgm:pt modelId="{820B9D32-F827-47FC-9A34-A7684A663F71}" type="sibTrans" cxnId="{089EC426-99D0-4D34-98D0-200FE657BC0D}">
      <dgm:prSet/>
      <dgm:spPr/>
      <dgm:t>
        <a:bodyPr/>
        <a:lstStyle/>
        <a:p>
          <a:endParaRPr lang="en-US"/>
        </a:p>
      </dgm:t>
    </dgm:pt>
    <dgm:pt modelId="{BF8774A6-DCDE-4CDB-AF01-AD7A2D6ED1E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Theo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- Trang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nam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- Trang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nữ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D13F91-6C4E-4CEB-89D6-2882B31B8384}" type="parTrans" cxnId="{F1023018-F09E-4020-8394-0E88DBCC1FBD}">
      <dgm:prSet/>
      <dgm:spPr/>
      <dgm:t>
        <a:bodyPr/>
        <a:lstStyle/>
        <a:p>
          <a:endParaRPr lang="en-US"/>
        </a:p>
      </dgm:t>
    </dgm:pt>
    <dgm:pt modelId="{7331B06B-C2F4-4436-B20E-AC0B99A582A6}" type="sibTrans" cxnId="{F1023018-F09E-4020-8394-0E88DBCC1FBD}">
      <dgm:prSet/>
      <dgm:spPr/>
      <dgm:t>
        <a:bodyPr/>
        <a:lstStyle/>
        <a:p>
          <a:endParaRPr lang="en-US"/>
        </a:p>
      </dgm:t>
    </dgm:pt>
    <dgm:pt modelId="{D4CB5F62-3F9B-4AFC-8717-02187BCA2CD2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Theo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Trang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mặc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thường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ngày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Trang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lễ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Trang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thap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Trang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hộ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lao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……</a:t>
          </a:r>
        </a:p>
      </dgm:t>
    </dgm:pt>
    <dgm:pt modelId="{3583DC20-8DBB-41E2-B350-997CB89B23CE}" type="parTrans" cxnId="{3A823F68-D7A1-410C-BF88-7A0F5BF53445}">
      <dgm:prSet/>
      <dgm:spPr/>
      <dgm:t>
        <a:bodyPr/>
        <a:lstStyle/>
        <a:p>
          <a:endParaRPr lang="en-US"/>
        </a:p>
      </dgm:t>
    </dgm:pt>
    <dgm:pt modelId="{7D9C7C54-939E-468B-894F-17E5B03EF196}" type="sibTrans" cxnId="{3A823F68-D7A1-410C-BF88-7A0F5BF53445}">
      <dgm:prSet/>
      <dgm:spPr/>
      <dgm:t>
        <a:bodyPr/>
        <a:lstStyle/>
        <a:p>
          <a:endParaRPr lang="en-US"/>
        </a:p>
      </dgm:t>
    </dgm:pt>
    <dgm:pt modelId="{114F12B6-07FF-4D0E-A344-9645DD78D93B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Theo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Trang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mùa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nóng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Trang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mùa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lạnh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A4BA9-6625-4CDA-8B1D-8C22E2AED0D5}" type="parTrans" cxnId="{0F6590EA-7593-431A-981A-5A48D9240899}">
      <dgm:prSet/>
      <dgm:spPr/>
      <dgm:t>
        <a:bodyPr/>
        <a:lstStyle/>
        <a:p>
          <a:endParaRPr lang="en-US"/>
        </a:p>
      </dgm:t>
    </dgm:pt>
    <dgm:pt modelId="{34396BED-E52E-47FA-B1CC-0340574894A5}" type="sibTrans" cxnId="{0F6590EA-7593-431A-981A-5A48D9240899}">
      <dgm:prSet/>
      <dgm:spPr/>
      <dgm:t>
        <a:bodyPr/>
        <a:lstStyle/>
        <a:p>
          <a:endParaRPr lang="en-US"/>
        </a:p>
      </dgm:t>
    </dgm:pt>
    <dgm:pt modelId="{C5EA92CD-8935-4E1D-A6AC-A8DB8E114EC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Theo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lứa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tuổi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Trang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trẻ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Trang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niên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Trang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niên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Trang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tuổi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D67455-8325-4380-998C-B087E79816F4}" type="parTrans" cxnId="{68208FE8-EBAC-44E0-9B78-35E4BA2B9D86}">
      <dgm:prSet/>
      <dgm:spPr/>
      <dgm:t>
        <a:bodyPr/>
        <a:lstStyle/>
        <a:p>
          <a:endParaRPr lang="en-US"/>
        </a:p>
      </dgm:t>
    </dgm:pt>
    <dgm:pt modelId="{2507EBF3-5333-463A-A860-8831CA8D22F8}" type="sibTrans" cxnId="{68208FE8-EBAC-44E0-9B78-35E4BA2B9D86}">
      <dgm:prSet/>
      <dgm:spPr/>
      <dgm:t>
        <a:bodyPr/>
        <a:lstStyle/>
        <a:p>
          <a:endParaRPr lang="en-US"/>
        </a:p>
      </dgm:t>
    </dgm:pt>
    <dgm:pt modelId="{6BA60D45-38F4-4EC9-9148-10D580B69D6D}" type="pres">
      <dgm:prSet presAssocID="{1F331F43-DE7D-4477-9ACB-D9F5465ED00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A40D24-283B-4652-8B1C-3E01A38CF823}" type="pres">
      <dgm:prSet presAssocID="{804A40A1-84D9-4A6F-BBF0-789BAA02061F}" presName="centerShape" presStyleLbl="node0" presStyleIdx="0" presStyleCnt="1"/>
      <dgm:spPr/>
    </dgm:pt>
    <dgm:pt modelId="{EACC861E-2385-4027-9B0B-02965EC82A84}" type="pres">
      <dgm:prSet presAssocID="{76D13F91-6C4E-4CEB-89D6-2882B31B8384}" presName="Name9" presStyleLbl="parChTrans1D2" presStyleIdx="0" presStyleCnt="4"/>
      <dgm:spPr/>
    </dgm:pt>
    <dgm:pt modelId="{E04A33DE-5AE5-4010-8C68-1ED85985D52B}" type="pres">
      <dgm:prSet presAssocID="{76D13F91-6C4E-4CEB-89D6-2882B31B8384}" presName="connTx" presStyleLbl="parChTrans1D2" presStyleIdx="0" presStyleCnt="4"/>
      <dgm:spPr/>
    </dgm:pt>
    <dgm:pt modelId="{0F57DC72-DA38-4D56-BD1F-F3DF3F371E43}" type="pres">
      <dgm:prSet presAssocID="{BF8774A6-DCDE-4CDB-AF01-AD7A2D6ED1EA}" presName="node" presStyleLbl="node1" presStyleIdx="0" presStyleCnt="4" custScaleX="276992">
        <dgm:presLayoutVars>
          <dgm:bulletEnabled val="1"/>
        </dgm:presLayoutVars>
      </dgm:prSet>
      <dgm:spPr/>
    </dgm:pt>
    <dgm:pt modelId="{BE48C2EC-6D52-42A7-AC67-34A362472148}" type="pres">
      <dgm:prSet presAssocID="{3583DC20-8DBB-41E2-B350-997CB89B23CE}" presName="Name9" presStyleLbl="parChTrans1D2" presStyleIdx="1" presStyleCnt="4"/>
      <dgm:spPr/>
    </dgm:pt>
    <dgm:pt modelId="{94229C08-D890-4D7F-8380-ACAECF0A8C82}" type="pres">
      <dgm:prSet presAssocID="{3583DC20-8DBB-41E2-B350-997CB89B23CE}" presName="connTx" presStyleLbl="parChTrans1D2" presStyleIdx="1" presStyleCnt="4"/>
      <dgm:spPr/>
    </dgm:pt>
    <dgm:pt modelId="{DE21C649-E809-44BB-A4EF-9CAA3347C046}" type="pres">
      <dgm:prSet presAssocID="{D4CB5F62-3F9B-4AFC-8717-02187BCA2CD2}" presName="node" presStyleLbl="node1" presStyleIdx="1" presStyleCnt="4" custScaleX="277855" custScaleY="179649" custRadScaleRad="158506" custRadScaleInc="-1602">
        <dgm:presLayoutVars>
          <dgm:bulletEnabled val="1"/>
        </dgm:presLayoutVars>
      </dgm:prSet>
      <dgm:spPr/>
    </dgm:pt>
    <dgm:pt modelId="{7656C467-A6D6-4D73-8A75-473DA28F0452}" type="pres">
      <dgm:prSet presAssocID="{293A4BA9-6625-4CDA-8B1D-8C22E2AED0D5}" presName="Name9" presStyleLbl="parChTrans1D2" presStyleIdx="2" presStyleCnt="4"/>
      <dgm:spPr/>
    </dgm:pt>
    <dgm:pt modelId="{EB9E45A4-1CA6-4B17-B870-C53FA04F38A1}" type="pres">
      <dgm:prSet presAssocID="{293A4BA9-6625-4CDA-8B1D-8C22E2AED0D5}" presName="connTx" presStyleLbl="parChTrans1D2" presStyleIdx="2" presStyleCnt="4"/>
      <dgm:spPr/>
    </dgm:pt>
    <dgm:pt modelId="{B23C608D-F20A-4729-84E6-4BC35A9F6139}" type="pres">
      <dgm:prSet presAssocID="{114F12B6-07FF-4D0E-A344-9645DD78D93B}" presName="node" presStyleLbl="node1" presStyleIdx="2" presStyleCnt="4" custScaleX="279487">
        <dgm:presLayoutVars>
          <dgm:bulletEnabled val="1"/>
        </dgm:presLayoutVars>
      </dgm:prSet>
      <dgm:spPr/>
    </dgm:pt>
    <dgm:pt modelId="{B8E36F3E-D0E0-49FD-B4B7-2E7F2264E1E2}" type="pres">
      <dgm:prSet presAssocID="{37D67455-8325-4380-998C-B087E79816F4}" presName="Name9" presStyleLbl="parChTrans1D2" presStyleIdx="3" presStyleCnt="4"/>
      <dgm:spPr/>
    </dgm:pt>
    <dgm:pt modelId="{9460D396-FF1D-4FF3-9759-D993BF2BD843}" type="pres">
      <dgm:prSet presAssocID="{37D67455-8325-4380-998C-B087E79816F4}" presName="connTx" presStyleLbl="parChTrans1D2" presStyleIdx="3" presStyleCnt="4"/>
      <dgm:spPr/>
    </dgm:pt>
    <dgm:pt modelId="{E3F1E16D-D97B-43FB-ABB2-AC8B4DA35F24}" type="pres">
      <dgm:prSet presAssocID="{C5EA92CD-8935-4E1D-A6AC-A8DB8E114ECE}" presName="node" presStyleLbl="node1" presStyleIdx="3" presStyleCnt="4" custScaleX="255196" custScaleY="143310" custRadScaleRad="144205" custRadScaleInc="2935">
        <dgm:presLayoutVars>
          <dgm:bulletEnabled val="1"/>
        </dgm:presLayoutVars>
      </dgm:prSet>
      <dgm:spPr/>
    </dgm:pt>
  </dgm:ptLst>
  <dgm:cxnLst>
    <dgm:cxn modelId="{5F45CB16-FA9F-4224-AF21-A42D5580D236}" type="presOf" srcId="{37D67455-8325-4380-998C-B087E79816F4}" destId="{B8E36F3E-D0E0-49FD-B4B7-2E7F2264E1E2}" srcOrd="0" destOrd="0" presId="urn:microsoft.com/office/officeart/2005/8/layout/radial1"/>
    <dgm:cxn modelId="{F1023018-F09E-4020-8394-0E88DBCC1FBD}" srcId="{804A40A1-84D9-4A6F-BBF0-789BAA02061F}" destId="{BF8774A6-DCDE-4CDB-AF01-AD7A2D6ED1EA}" srcOrd="0" destOrd="0" parTransId="{76D13F91-6C4E-4CEB-89D6-2882B31B8384}" sibTransId="{7331B06B-C2F4-4436-B20E-AC0B99A582A6}"/>
    <dgm:cxn modelId="{E16C821B-7E39-4B3F-B16B-0B07C17EAC31}" type="presOf" srcId="{293A4BA9-6625-4CDA-8B1D-8C22E2AED0D5}" destId="{EB9E45A4-1CA6-4B17-B870-C53FA04F38A1}" srcOrd="1" destOrd="0" presId="urn:microsoft.com/office/officeart/2005/8/layout/radial1"/>
    <dgm:cxn modelId="{089EC426-99D0-4D34-98D0-200FE657BC0D}" srcId="{1F331F43-DE7D-4477-9ACB-D9F5465ED005}" destId="{804A40A1-84D9-4A6F-BBF0-789BAA02061F}" srcOrd="0" destOrd="0" parTransId="{25728C30-5998-420B-BC62-E1618326D530}" sibTransId="{820B9D32-F827-47FC-9A34-A7684A663F71}"/>
    <dgm:cxn modelId="{C82F273A-6AC5-4BA3-B236-FFE564EE60A5}" type="presOf" srcId="{BF8774A6-DCDE-4CDB-AF01-AD7A2D6ED1EA}" destId="{0F57DC72-DA38-4D56-BD1F-F3DF3F371E43}" srcOrd="0" destOrd="0" presId="urn:microsoft.com/office/officeart/2005/8/layout/radial1"/>
    <dgm:cxn modelId="{07441A42-3245-4D53-9CC3-5798D8D30112}" type="presOf" srcId="{C5EA92CD-8935-4E1D-A6AC-A8DB8E114ECE}" destId="{E3F1E16D-D97B-43FB-ABB2-AC8B4DA35F24}" srcOrd="0" destOrd="0" presId="urn:microsoft.com/office/officeart/2005/8/layout/radial1"/>
    <dgm:cxn modelId="{3A823F68-D7A1-410C-BF88-7A0F5BF53445}" srcId="{804A40A1-84D9-4A6F-BBF0-789BAA02061F}" destId="{D4CB5F62-3F9B-4AFC-8717-02187BCA2CD2}" srcOrd="1" destOrd="0" parTransId="{3583DC20-8DBB-41E2-B350-997CB89B23CE}" sibTransId="{7D9C7C54-939E-468B-894F-17E5B03EF196}"/>
    <dgm:cxn modelId="{155CA669-25A6-4EFB-BE6C-8CBCD96EA098}" type="presOf" srcId="{804A40A1-84D9-4A6F-BBF0-789BAA02061F}" destId="{4DA40D24-283B-4652-8B1C-3E01A38CF823}" srcOrd="0" destOrd="0" presId="urn:microsoft.com/office/officeart/2005/8/layout/radial1"/>
    <dgm:cxn modelId="{8C43336B-7D1C-40B3-B4ED-1730D31123CE}" type="presOf" srcId="{1F331F43-DE7D-4477-9ACB-D9F5465ED005}" destId="{6BA60D45-38F4-4EC9-9148-10D580B69D6D}" srcOrd="0" destOrd="0" presId="urn:microsoft.com/office/officeart/2005/8/layout/radial1"/>
    <dgm:cxn modelId="{F107D274-8BF6-4993-95C8-45F48A62BAAA}" type="presOf" srcId="{76D13F91-6C4E-4CEB-89D6-2882B31B8384}" destId="{E04A33DE-5AE5-4010-8C68-1ED85985D52B}" srcOrd="1" destOrd="0" presId="urn:microsoft.com/office/officeart/2005/8/layout/radial1"/>
    <dgm:cxn modelId="{4DA53F7D-84DB-42C6-AF81-12A2B304A075}" type="presOf" srcId="{37D67455-8325-4380-998C-B087E79816F4}" destId="{9460D396-FF1D-4FF3-9759-D993BF2BD843}" srcOrd="1" destOrd="0" presId="urn:microsoft.com/office/officeart/2005/8/layout/radial1"/>
    <dgm:cxn modelId="{F86CA782-1564-49D9-929E-AFDE7DA2050B}" type="presOf" srcId="{3583DC20-8DBB-41E2-B350-997CB89B23CE}" destId="{BE48C2EC-6D52-42A7-AC67-34A362472148}" srcOrd="0" destOrd="0" presId="urn:microsoft.com/office/officeart/2005/8/layout/radial1"/>
    <dgm:cxn modelId="{3686BB86-A16C-4B12-AC04-D7A6F056DC12}" type="presOf" srcId="{3583DC20-8DBB-41E2-B350-997CB89B23CE}" destId="{94229C08-D890-4D7F-8380-ACAECF0A8C82}" srcOrd="1" destOrd="0" presId="urn:microsoft.com/office/officeart/2005/8/layout/radial1"/>
    <dgm:cxn modelId="{BA4757A0-23F8-4691-B5B2-3B17D09B3C28}" type="presOf" srcId="{D4CB5F62-3F9B-4AFC-8717-02187BCA2CD2}" destId="{DE21C649-E809-44BB-A4EF-9CAA3347C046}" srcOrd="0" destOrd="0" presId="urn:microsoft.com/office/officeart/2005/8/layout/radial1"/>
    <dgm:cxn modelId="{61CD2BCB-F011-4B75-BBFA-0787732542DA}" type="presOf" srcId="{293A4BA9-6625-4CDA-8B1D-8C22E2AED0D5}" destId="{7656C467-A6D6-4D73-8A75-473DA28F0452}" srcOrd="0" destOrd="0" presId="urn:microsoft.com/office/officeart/2005/8/layout/radial1"/>
    <dgm:cxn modelId="{18CE52D5-F38E-418A-9DE0-4B1EC9E18F46}" type="presOf" srcId="{76D13F91-6C4E-4CEB-89D6-2882B31B8384}" destId="{EACC861E-2385-4027-9B0B-02965EC82A84}" srcOrd="0" destOrd="0" presId="urn:microsoft.com/office/officeart/2005/8/layout/radial1"/>
    <dgm:cxn modelId="{5890C2DF-ACA8-405B-9362-7C123F9160CE}" type="presOf" srcId="{114F12B6-07FF-4D0E-A344-9645DD78D93B}" destId="{B23C608D-F20A-4729-84E6-4BC35A9F6139}" srcOrd="0" destOrd="0" presId="urn:microsoft.com/office/officeart/2005/8/layout/radial1"/>
    <dgm:cxn modelId="{68208FE8-EBAC-44E0-9B78-35E4BA2B9D86}" srcId="{804A40A1-84D9-4A6F-BBF0-789BAA02061F}" destId="{C5EA92CD-8935-4E1D-A6AC-A8DB8E114ECE}" srcOrd="3" destOrd="0" parTransId="{37D67455-8325-4380-998C-B087E79816F4}" sibTransId="{2507EBF3-5333-463A-A860-8831CA8D22F8}"/>
    <dgm:cxn modelId="{0F6590EA-7593-431A-981A-5A48D9240899}" srcId="{804A40A1-84D9-4A6F-BBF0-789BAA02061F}" destId="{114F12B6-07FF-4D0E-A344-9645DD78D93B}" srcOrd="2" destOrd="0" parTransId="{293A4BA9-6625-4CDA-8B1D-8C22E2AED0D5}" sibTransId="{34396BED-E52E-47FA-B1CC-0340574894A5}"/>
    <dgm:cxn modelId="{D85AC070-B494-4BD3-80A8-84D6646ACB10}" type="presParOf" srcId="{6BA60D45-38F4-4EC9-9148-10D580B69D6D}" destId="{4DA40D24-283B-4652-8B1C-3E01A38CF823}" srcOrd="0" destOrd="0" presId="urn:microsoft.com/office/officeart/2005/8/layout/radial1"/>
    <dgm:cxn modelId="{DA0EC193-EB44-4C07-A49C-5F18669176F8}" type="presParOf" srcId="{6BA60D45-38F4-4EC9-9148-10D580B69D6D}" destId="{EACC861E-2385-4027-9B0B-02965EC82A84}" srcOrd="1" destOrd="0" presId="urn:microsoft.com/office/officeart/2005/8/layout/radial1"/>
    <dgm:cxn modelId="{75F0B94C-FFF2-43E1-B9F4-E813F69AC71B}" type="presParOf" srcId="{EACC861E-2385-4027-9B0B-02965EC82A84}" destId="{E04A33DE-5AE5-4010-8C68-1ED85985D52B}" srcOrd="0" destOrd="0" presId="urn:microsoft.com/office/officeart/2005/8/layout/radial1"/>
    <dgm:cxn modelId="{FE147897-6375-490B-9815-69450182E12A}" type="presParOf" srcId="{6BA60D45-38F4-4EC9-9148-10D580B69D6D}" destId="{0F57DC72-DA38-4D56-BD1F-F3DF3F371E43}" srcOrd="2" destOrd="0" presId="urn:microsoft.com/office/officeart/2005/8/layout/radial1"/>
    <dgm:cxn modelId="{C93A61B0-FF95-4494-AF31-208CB7F129E6}" type="presParOf" srcId="{6BA60D45-38F4-4EC9-9148-10D580B69D6D}" destId="{BE48C2EC-6D52-42A7-AC67-34A362472148}" srcOrd="3" destOrd="0" presId="urn:microsoft.com/office/officeart/2005/8/layout/radial1"/>
    <dgm:cxn modelId="{B2AD89C2-D6B7-4B5D-8AD5-5DBCFEC835E5}" type="presParOf" srcId="{BE48C2EC-6D52-42A7-AC67-34A362472148}" destId="{94229C08-D890-4D7F-8380-ACAECF0A8C82}" srcOrd="0" destOrd="0" presId="urn:microsoft.com/office/officeart/2005/8/layout/radial1"/>
    <dgm:cxn modelId="{E75E2140-5565-49CD-A1E5-92E6FF160BBE}" type="presParOf" srcId="{6BA60D45-38F4-4EC9-9148-10D580B69D6D}" destId="{DE21C649-E809-44BB-A4EF-9CAA3347C046}" srcOrd="4" destOrd="0" presId="urn:microsoft.com/office/officeart/2005/8/layout/radial1"/>
    <dgm:cxn modelId="{DFECC591-C63C-499B-ADDF-8E8B489143C5}" type="presParOf" srcId="{6BA60D45-38F4-4EC9-9148-10D580B69D6D}" destId="{7656C467-A6D6-4D73-8A75-473DA28F0452}" srcOrd="5" destOrd="0" presId="urn:microsoft.com/office/officeart/2005/8/layout/radial1"/>
    <dgm:cxn modelId="{0A3EEEBE-7127-4F6B-94BC-96C6AB26C0FD}" type="presParOf" srcId="{7656C467-A6D6-4D73-8A75-473DA28F0452}" destId="{EB9E45A4-1CA6-4B17-B870-C53FA04F38A1}" srcOrd="0" destOrd="0" presId="urn:microsoft.com/office/officeart/2005/8/layout/radial1"/>
    <dgm:cxn modelId="{05CE7A6C-C680-4B53-B72D-B16AC5CB3862}" type="presParOf" srcId="{6BA60D45-38F4-4EC9-9148-10D580B69D6D}" destId="{B23C608D-F20A-4729-84E6-4BC35A9F6139}" srcOrd="6" destOrd="0" presId="urn:microsoft.com/office/officeart/2005/8/layout/radial1"/>
    <dgm:cxn modelId="{AE47A30F-9375-4A9D-B976-CC03440A966C}" type="presParOf" srcId="{6BA60D45-38F4-4EC9-9148-10D580B69D6D}" destId="{B8E36F3E-D0E0-49FD-B4B7-2E7F2264E1E2}" srcOrd="7" destOrd="0" presId="urn:microsoft.com/office/officeart/2005/8/layout/radial1"/>
    <dgm:cxn modelId="{7BA42A3A-5C5F-4772-B02A-3625CE10DDD5}" type="presParOf" srcId="{B8E36F3E-D0E0-49FD-B4B7-2E7F2264E1E2}" destId="{9460D396-FF1D-4FF3-9759-D993BF2BD843}" srcOrd="0" destOrd="0" presId="urn:microsoft.com/office/officeart/2005/8/layout/radial1"/>
    <dgm:cxn modelId="{51ECD712-21A9-4258-8AB3-D4E2CB45261F}" type="presParOf" srcId="{6BA60D45-38F4-4EC9-9148-10D580B69D6D}" destId="{E3F1E16D-D97B-43FB-ABB2-AC8B4DA35F2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40D24-283B-4652-8B1C-3E01A38CF823}">
      <dsp:nvSpPr>
        <dsp:cNvPr id="0" name=""/>
        <dsp:cNvSpPr/>
      </dsp:nvSpPr>
      <dsp:spPr>
        <a:xfrm>
          <a:off x="4705330" y="2172088"/>
          <a:ext cx="1651282" cy="1651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TRANG PHỤC</a:t>
          </a:r>
        </a:p>
      </dsp:txBody>
      <dsp:txXfrm>
        <a:off x="4947155" y="2413913"/>
        <a:ext cx="1167632" cy="1167632"/>
      </dsp:txXfrm>
    </dsp:sp>
    <dsp:sp modelId="{EACC861E-2385-4027-9B0B-02965EC82A84}">
      <dsp:nvSpPr>
        <dsp:cNvPr id="0" name=""/>
        <dsp:cNvSpPr/>
      </dsp:nvSpPr>
      <dsp:spPr>
        <a:xfrm rot="16200000">
          <a:off x="5281871" y="1909776"/>
          <a:ext cx="498200" cy="26422"/>
        </a:xfrm>
        <a:custGeom>
          <a:avLst/>
          <a:gdLst/>
          <a:ahLst/>
          <a:cxnLst/>
          <a:rect l="0" t="0" r="0" b="0"/>
          <a:pathLst>
            <a:path>
              <a:moveTo>
                <a:pt x="0" y="13211"/>
              </a:moveTo>
              <a:lnTo>
                <a:pt x="498200" y="132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18516" y="1910533"/>
        <a:ext cx="24910" cy="24910"/>
      </dsp:txXfrm>
    </dsp:sp>
    <dsp:sp modelId="{0F57DC72-DA38-4D56-BD1F-F3DF3F371E43}">
      <dsp:nvSpPr>
        <dsp:cNvPr id="0" name=""/>
        <dsp:cNvSpPr/>
      </dsp:nvSpPr>
      <dsp:spPr>
        <a:xfrm>
          <a:off x="3244011" y="22605"/>
          <a:ext cx="4573920" cy="1651282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Theo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Trang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nam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Trang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nữ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3846" y="264430"/>
        <a:ext cx="3234250" cy="1167632"/>
      </dsp:txXfrm>
    </dsp:sp>
    <dsp:sp modelId="{BE48C2EC-6D52-42A7-AC67-34A362472148}">
      <dsp:nvSpPr>
        <dsp:cNvPr id="0" name=""/>
        <dsp:cNvSpPr/>
      </dsp:nvSpPr>
      <dsp:spPr>
        <a:xfrm rot="21556746">
          <a:off x="6356536" y="2972320"/>
          <a:ext cx="287585" cy="26422"/>
        </a:xfrm>
        <a:custGeom>
          <a:avLst/>
          <a:gdLst/>
          <a:ahLst/>
          <a:cxnLst/>
          <a:rect l="0" t="0" r="0" b="0"/>
          <a:pathLst>
            <a:path>
              <a:moveTo>
                <a:pt x="0" y="13211"/>
              </a:moveTo>
              <a:lnTo>
                <a:pt x="287585" y="132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93139" y="2978342"/>
        <a:ext cx="14379" cy="14379"/>
      </dsp:txXfrm>
    </dsp:sp>
    <dsp:sp modelId="{DE21C649-E809-44BB-A4EF-9CAA3347C046}">
      <dsp:nvSpPr>
        <dsp:cNvPr id="0" name=""/>
        <dsp:cNvSpPr/>
      </dsp:nvSpPr>
      <dsp:spPr>
        <a:xfrm>
          <a:off x="6643675" y="1471606"/>
          <a:ext cx="4588170" cy="2966512"/>
        </a:xfrm>
        <a:prstGeom prst="ellipse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Theo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Trang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mặc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thường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ngày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Trang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lễ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Trang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thap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Trang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hộ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lao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……</a:t>
          </a:r>
        </a:p>
      </dsp:txBody>
      <dsp:txXfrm>
        <a:off x="7315597" y="1906042"/>
        <a:ext cx="3244326" cy="2097640"/>
      </dsp:txXfrm>
    </dsp:sp>
    <dsp:sp modelId="{7656C467-A6D6-4D73-8A75-473DA28F0452}">
      <dsp:nvSpPr>
        <dsp:cNvPr id="0" name=""/>
        <dsp:cNvSpPr/>
      </dsp:nvSpPr>
      <dsp:spPr>
        <a:xfrm rot="5400000">
          <a:off x="5281871" y="4059259"/>
          <a:ext cx="498200" cy="26422"/>
        </a:xfrm>
        <a:custGeom>
          <a:avLst/>
          <a:gdLst/>
          <a:ahLst/>
          <a:cxnLst/>
          <a:rect l="0" t="0" r="0" b="0"/>
          <a:pathLst>
            <a:path>
              <a:moveTo>
                <a:pt x="0" y="13211"/>
              </a:moveTo>
              <a:lnTo>
                <a:pt x="498200" y="132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18516" y="4060015"/>
        <a:ext cx="24910" cy="24910"/>
      </dsp:txXfrm>
    </dsp:sp>
    <dsp:sp modelId="{B23C608D-F20A-4729-84E6-4BC35A9F6139}">
      <dsp:nvSpPr>
        <dsp:cNvPr id="0" name=""/>
        <dsp:cNvSpPr/>
      </dsp:nvSpPr>
      <dsp:spPr>
        <a:xfrm>
          <a:off x="3223412" y="4321570"/>
          <a:ext cx="4615119" cy="1651282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Theo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Trang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mùa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nóng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Trang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mùa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lạnh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9281" y="4563395"/>
        <a:ext cx="3263381" cy="1167632"/>
      </dsp:txXfrm>
    </dsp:sp>
    <dsp:sp modelId="{B8E36F3E-D0E0-49FD-B4B7-2E7F2264E1E2}">
      <dsp:nvSpPr>
        <dsp:cNvPr id="0" name=""/>
        <dsp:cNvSpPr/>
      </dsp:nvSpPr>
      <dsp:spPr>
        <a:xfrm rot="10879245">
          <a:off x="4537341" y="2963548"/>
          <a:ext cx="168231" cy="26422"/>
        </a:xfrm>
        <a:custGeom>
          <a:avLst/>
          <a:gdLst/>
          <a:ahLst/>
          <a:cxnLst/>
          <a:rect l="0" t="0" r="0" b="0"/>
          <a:pathLst>
            <a:path>
              <a:moveTo>
                <a:pt x="0" y="13211"/>
              </a:moveTo>
              <a:lnTo>
                <a:pt x="168231" y="132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617251" y="2972554"/>
        <a:ext cx="8411" cy="8411"/>
      </dsp:txXfrm>
    </dsp:sp>
    <dsp:sp modelId="{E3F1E16D-D97B-43FB-ABB2-AC8B4DA35F24}">
      <dsp:nvSpPr>
        <dsp:cNvPr id="0" name=""/>
        <dsp:cNvSpPr/>
      </dsp:nvSpPr>
      <dsp:spPr>
        <a:xfrm>
          <a:off x="325130" y="1743057"/>
          <a:ext cx="4214006" cy="2366452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Theo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lứa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tuổi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Trang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trẻ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Trang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thanh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niên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Trang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niên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Trang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tuổi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2257" y="2089616"/>
        <a:ext cx="2979752" cy="1673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C2338-B53F-4C5F-8BF1-3413B61A335B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110E1-08BE-40AC-BEB6-9A8E5152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5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10E1-08BE-40AC-BEB6-9A8E51523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17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10E1-08BE-40AC-BEB6-9A8E515233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9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10E1-08BE-40AC-BEB6-9A8E515233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75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10E1-08BE-40AC-BEB6-9A8E515233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8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31252-2063-A7F6-9D1C-6FBC3A3E9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08198-AD34-2CEB-180D-F091DF3B3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9B011-0605-4201-01B6-EAC25CB02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C2E-81F0-4242-92F9-F3A302DCF7E5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75404-928E-21C9-9D66-0332F18C2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2A43-10AC-59F3-9641-318146389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DA9F-9AA6-4615-B0B2-065B0B12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1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559BE-4DDF-FF8D-50E7-CC4C5E6D4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3EF1D-9085-4F80-C2E7-C490234C4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285D5-5B1F-FABE-294F-63343FA2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C2E-81F0-4242-92F9-F3A302DCF7E5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83AB2-96F0-7445-441A-733AE867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ED59F-F0F9-E010-CA79-162F8917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DA9F-9AA6-4615-B0B2-065B0B12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7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8BB126-557B-7290-D8B1-55F42BA9A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911EF9-3170-6D46-09F1-228444753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DE9CB-B2B6-D64A-B3AE-A24478943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C2E-81F0-4242-92F9-F3A302DCF7E5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8102A-C400-4CC9-AD63-708762DD7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74356-4185-C2D8-699C-57EFD95A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DA9F-9AA6-4615-B0B2-065B0B12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C6968-C925-C028-42B1-300F5CFB1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1DB88-F097-323F-31EB-FA73A63E6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66142-FFB7-8D6E-A48F-47078970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C2E-81F0-4242-92F9-F3A302DCF7E5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1430C-4562-7C2F-DB4E-4DC40C62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F1010-7FE4-069D-ABA4-F5128A616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DA9F-9AA6-4615-B0B2-065B0B12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1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868CF-43F7-C4E3-625C-E1E6F54B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9AC3F-5A94-29B2-F063-4C5C4DC01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84C9F-E56C-BA04-5EF6-412A0CA1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C2E-81F0-4242-92F9-F3A302DCF7E5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13CD4-FC35-310D-7CEE-CCBB93029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6D1F5-8810-49DD-9E7E-B9A449C6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DA9F-9AA6-4615-B0B2-065B0B12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7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5F8AE-FD55-0FC0-26F7-D4E8DF432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01402-0AEB-9E99-E22A-DEDE780BA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6F812-455B-8674-8C52-FE87EA910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FB2C2-F447-575E-65FC-2B323ADC6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C2E-81F0-4242-92F9-F3A302DCF7E5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16493-211C-B0CE-1E65-5B0186516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8EA34-5393-FB0E-A200-2E1A93B5B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DA9F-9AA6-4615-B0B2-065B0B12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11E2-2F78-51D8-1A7E-E8342CA5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C284B-36A9-F2FD-8380-B97C0D016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38AEA-D793-FB5A-EE48-C675AF754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76586-0D65-61BA-5635-11791D327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4DB15A-30F7-40FD-2E9E-66B4B44DB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FE89A2-8EBF-4EE7-021D-00BDCEB6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C2E-81F0-4242-92F9-F3A302DCF7E5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197ACD-331C-885A-BDFB-8D2C6D9A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187BA1-C7FB-A684-C6AC-3361FC81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DA9F-9AA6-4615-B0B2-065B0B12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2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63868-A7A3-65F2-F98A-9571DA1B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63A08-D8D9-F26E-2A1B-D0C335D5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C2E-81F0-4242-92F9-F3A302DCF7E5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39258C-B908-FBF4-2BF3-7A55BA284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2F63C-72B5-2799-34CD-BE0F7AC4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DA9F-9AA6-4615-B0B2-065B0B12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5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0067D8-D8A0-C6DC-678C-06DF5E2B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C2E-81F0-4242-92F9-F3A302DCF7E5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7157F4-48FD-161B-A23D-36E4E9686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86860-1D86-364C-9F17-E5382E48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DA9F-9AA6-4615-B0B2-065B0B12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2D4C-B006-E628-A566-6A1381BA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6F22D-B1D5-BB98-FAE3-47A28F146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31959-F2F6-BFC9-8C2D-44E022354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F7DC1-4A72-D01A-F100-E21179F6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C2E-81F0-4242-92F9-F3A302DCF7E5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BD26E-EDAA-81F3-C9EF-1CD726F52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4247F-8090-65A8-E158-6A2741C39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DA9F-9AA6-4615-B0B2-065B0B12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4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9EBA-1BC2-82AF-C0DC-F48C87B4F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B48487-3CF8-70A9-166F-055220FC8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88DE9-BAA4-463B-024A-1E9BF9B38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84182-01F0-4A21-6B58-133DA74E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C2E-81F0-4242-92F9-F3A302DCF7E5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B3A33-8FF6-3C22-C1EA-832904321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736D6-060A-C6D5-EB5A-1E74E9825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DA9F-9AA6-4615-B0B2-065B0B12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4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19949A-6853-8F44-A087-B08D3F724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C3A3C-FEDA-1901-F7D5-C55F45C40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BE595-3D90-4756-72C4-C34FEF6E7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37EC2E-81F0-4242-92F9-F3A302DCF7E5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CCF6A-ACAE-7A48-009A-3386F8F49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0B4B7-E02E-0240-A2E7-176712029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DDA9F-9AA6-4615-B0B2-065B0B12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4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eb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50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72420" y="17443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0" y="7828062"/>
            <a:ext cx="46682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latin typeface="Arial" pitchFamily="34" charset="0"/>
                <a:ea typeface="Times New Roman" pitchFamily="18" charset="0"/>
                <a:cs typeface="Arial" pitchFamily="34" charset="0"/>
              </a:rPr>
              <a:t>          Hình C                                                         Hình D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6" descr="Description: C:\Users\USER\Desktop\unname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20" y="838199"/>
            <a:ext cx="4603845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escription: C:\Users\USER\Desktop\thoi-trang-tuoi-trung-ni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19" y="3569545"/>
            <a:ext cx="4603845" cy="299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1" y="3615809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F6BE003-2789-E111-E509-989DE77B6645}"/>
              </a:ext>
            </a:extLst>
          </p:cNvPr>
          <p:cNvSpPr/>
          <p:nvPr/>
        </p:nvSpPr>
        <p:spPr>
          <a:xfrm>
            <a:off x="1171575" y="1535668"/>
            <a:ext cx="3829050" cy="47365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erson in a garment holding a bow and arrow">
            <a:extLst>
              <a:ext uri="{FF2B5EF4-FFF2-40B4-BE49-F238E27FC236}">
                <a16:creationId xmlns:a16="http://schemas.microsoft.com/office/drawing/2014/main" id="{C882DDFC-680E-C2E8-C743-323D11B78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9" y="838199"/>
            <a:ext cx="5552241" cy="572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5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11140E-26A4-7C18-9EE9-55DB1C01998E}"/>
              </a:ext>
            </a:extLst>
          </p:cNvPr>
          <p:cNvSpPr/>
          <p:nvPr/>
        </p:nvSpPr>
        <p:spPr>
          <a:xfrm>
            <a:off x="200023" y="123825"/>
            <a:ext cx="3214689" cy="1033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90BB2477-8600-EF72-317E-481A9A808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24"/>
            <a:ext cx="122158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5B82FE90-2714-F9EA-FBBF-C181B61D3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"/>
          <a:stretch>
            <a:fillRect/>
          </a:stretch>
        </p:blipFill>
        <p:spPr bwMode="auto">
          <a:xfrm>
            <a:off x="642938" y="1157286"/>
            <a:ext cx="10687050" cy="557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59FC4FE-60B3-C706-6BB3-FBB7C1C950CD}"/>
              </a:ext>
            </a:extLst>
          </p:cNvPr>
          <p:cNvSpPr/>
          <p:nvPr/>
        </p:nvSpPr>
        <p:spPr>
          <a:xfrm>
            <a:off x="642937" y="1157286"/>
            <a:ext cx="5729287" cy="138589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Q</a:t>
            </a:r>
            <a:r>
              <a:rPr lang="fr-FR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uan</a:t>
            </a:r>
            <a:r>
              <a:rPr lang="fr-FR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sát</a:t>
            </a:r>
            <a:r>
              <a:rPr lang="fr-FR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hình</a:t>
            </a:r>
            <a:r>
              <a:rPr lang="fr-FR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7.4 ,</a:t>
            </a:r>
            <a:r>
              <a:rPr lang="fr-FR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phân</a:t>
            </a:r>
            <a:r>
              <a:rPr lang="fr-FR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fr-FR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fr-FR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trang</a:t>
            </a:r>
            <a:r>
              <a:rPr lang="fr-FR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phục</a:t>
            </a:r>
            <a:r>
              <a:rPr lang="fr-FR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theo</a:t>
            </a:r>
            <a:r>
              <a:rPr lang="fr-FR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fr-FR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tiêu</a:t>
            </a:r>
            <a:r>
              <a:rPr lang="fr-FR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chí</a:t>
            </a:r>
            <a:r>
              <a:rPr lang="fr-FR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phân</a:t>
            </a:r>
            <a:r>
              <a:rPr lang="fr-FR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loại</a:t>
            </a:r>
            <a:r>
              <a:rPr lang="fr-FR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trang</a:t>
            </a:r>
            <a:r>
              <a:rPr lang="fr-FR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phục</a:t>
            </a:r>
            <a:r>
              <a:rPr lang="fr-FR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4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DAC54996-7B65-92DA-1EA3-459AB8C509A3}"/>
              </a:ext>
            </a:extLst>
          </p:cNvPr>
          <p:cNvSpPr/>
          <p:nvPr/>
        </p:nvSpPr>
        <p:spPr>
          <a:xfrm>
            <a:off x="4257675" y="365761"/>
            <a:ext cx="3174755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5872D9CE-C7F8-3622-55A4-FE41175D4EDA}"/>
              </a:ext>
            </a:extLst>
          </p:cNvPr>
          <p:cNvSpPr/>
          <p:nvPr/>
        </p:nvSpPr>
        <p:spPr>
          <a:xfrm>
            <a:off x="2244602" y="2171700"/>
            <a:ext cx="7200900" cy="137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A4.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GV.</a:t>
            </a:r>
          </a:p>
        </p:txBody>
      </p:sp>
    </p:spTree>
    <p:extLst>
      <p:ext uri="{BB962C8B-B14F-4D97-AF65-F5344CB8AC3E}">
        <p14:creationId xmlns:p14="http://schemas.microsoft.com/office/powerpoint/2010/main" val="272487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F32BA9-B3F5-82B6-8DC0-5AE74CEAC7CA}"/>
              </a:ext>
            </a:extLst>
          </p:cNvPr>
          <p:cNvSpPr/>
          <p:nvPr/>
        </p:nvSpPr>
        <p:spPr>
          <a:xfrm>
            <a:off x="2643188" y="2271713"/>
            <a:ext cx="655796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Ribbon 3">
            <a:extLst>
              <a:ext uri="{FF2B5EF4-FFF2-40B4-BE49-F238E27FC236}">
                <a16:creationId xmlns:a16="http://schemas.microsoft.com/office/drawing/2014/main" id="{801CCB5D-2BBC-D86E-219B-EC6282D4FA42}"/>
              </a:ext>
            </a:extLst>
          </p:cNvPr>
          <p:cNvSpPr/>
          <p:nvPr/>
        </p:nvSpPr>
        <p:spPr>
          <a:xfrm>
            <a:off x="838199" y="914400"/>
            <a:ext cx="10106026" cy="5105400"/>
          </a:xfrm>
          <a:prstGeom prst="ribbon2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77227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6D11D-E7B9-1186-E960-06527B547934}"/>
              </a:ext>
            </a:extLst>
          </p:cNvPr>
          <p:cNvSpPr/>
          <p:nvPr/>
        </p:nvSpPr>
        <p:spPr>
          <a:xfrm>
            <a:off x="10805160" y="-25908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F80281-9402-D279-9A43-8F11C0B97FC0}"/>
              </a:ext>
            </a:extLst>
          </p:cNvPr>
          <p:cNvSpPr/>
          <p:nvPr/>
        </p:nvSpPr>
        <p:spPr>
          <a:xfrm>
            <a:off x="1042988" y="2667000"/>
            <a:ext cx="10558461" cy="246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 16. TRANG PHỤC TRONG ĐỜI SỐNG</a:t>
            </a:r>
          </a:p>
          <a:p>
            <a:pPr algn="ctr"/>
            <a:r>
              <a:rPr lang="en-US" sz="4000" dirty="0"/>
              <a:t>((*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(TIẾT 1)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D378CB-4940-4801-5194-A6E501BD7EA5}"/>
              </a:ext>
            </a:extLst>
          </p:cNvPr>
          <p:cNvSpPr/>
          <p:nvPr/>
        </p:nvSpPr>
        <p:spPr>
          <a:xfrm>
            <a:off x="1353403" y="179263"/>
            <a:ext cx="9485194" cy="914400"/>
          </a:xfrm>
          <a:prstGeom prst="rect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HỌC BÀI NÀY, EM SẼ: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46069D-3001-4AED-EBF7-CAE54FF12C89}"/>
              </a:ext>
            </a:extLst>
          </p:cNvPr>
          <p:cNvSpPr/>
          <p:nvPr/>
        </p:nvSpPr>
        <p:spPr>
          <a:xfrm>
            <a:off x="-1515734" y="2027434"/>
            <a:ext cx="1043465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FF76CC46-3415-FF7B-F4FA-D73F678CDC30}"/>
              </a:ext>
            </a:extLst>
          </p:cNvPr>
          <p:cNvSpPr/>
          <p:nvPr/>
        </p:nvSpPr>
        <p:spPr>
          <a:xfrm>
            <a:off x="660072" y="2367711"/>
            <a:ext cx="10916529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2D4F37-3CEA-D7AC-4CBE-EFCD759F5058}"/>
              </a:ext>
            </a:extLst>
          </p:cNvPr>
          <p:cNvSpPr/>
          <p:nvPr/>
        </p:nvSpPr>
        <p:spPr>
          <a:xfrm>
            <a:off x="1097279" y="1362593"/>
            <a:ext cx="10434649" cy="146231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3BF1CF-5D64-7807-4626-E00FA474C3D6}"/>
              </a:ext>
            </a:extLst>
          </p:cNvPr>
          <p:cNvSpPr/>
          <p:nvPr/>
        </p:nvSpPr>
        <p:spPr>
          <a:xfrm>
            <a:off x="1097279" y="3429000"/>
            <a:ext cx="10479322" cy="17479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043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F085C0-4544-9471-0DBB-F11C9E9148F1}"/>
              </a:ext>
            </a:extLst>
          </p:cNvPr>
          <p:cNvSpPr/>
          <p:nvPr/>
        </p:nvSpPr>
        <p:spPr>
          <a:xfrm>
            <a:off x="328612" y="414337"/>
            <a:ext cx="4757737" cy="928687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VAI TRÒ CỦA TRANG PHỤC</a:t>
            </a:r>
          </a:p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C67541-629E-7615-1AB6-FE8499DD4ADD}"/>
              </a:ext>
            </a:extLst>
          </p:cNvPr>
          <p:cNvSpPr/>
          <p:nvPr/>
        </p:nvSpPr>
        <p:spPr>
          <a:xfrm>
            <a:off x="4586288" y="1757364"/>
            <a:ext cx="3514725" cy="40290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 277">
            <a:extLst>
              <a:ext uri="{FF2B5EF4-FFF2-40B4-BE49-F238E27FC236}">
                <a16:creationId xmlns:a16="http://schemas.microsoft.com/office/drawing/2014/main" id="{51653F07-96C2-3DAA-5CDB-8EB002EDDD9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1757364"/>
            <a:ext cx="3657599" cy="402907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0F7BED-B7E3-8032-75D1-8A7E8CC13FB0}"/>
              </a:ext>
            </a:extLst>
          </p:cNvPr>
          <p:cNvSpPr/>
          <p:nvPr/>
        </p:nvSpPr>
        <p:spPr>
          <a:xfrm>
            <a:off x="8643938" y="1757364"/>
            <a:ext cx="2857500" cy="4029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 278">
            <a:extLst>
              <a:ext uri="{FF2B5EF4-FFF2-40B4-BE49-F238E27FC236}">
                <a16:creationId xmlns:a16="http://schemas.microsoft.com/office/drawing/2014/main" id="{2AF304C3-FA9A-9BBE-99AD-BF87D21EF92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1757364"/>
            <a:ext cx="3514725" cy="40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94FCD3-ED69-E0BA-D542-AC5AC1C6B19B}"/>
              </a:ext>
            </a:extLst>
          </p:cNvPr>
          <p:cNvSpPr/>
          <p:nvPr/>
        </p:nvSpPr>
        <p:spPr>
          <a:xfrm>
            <a:off x="442914" y="2686050"/>
            <a:ext cx="3386136" cy="19716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 tên những vật dụng có trên người mẫu</a:t>
            </a:r>
            <a:r>
              <a:rPr lang="vi-VN" sz="3600" i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trên?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8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C5B23D-C575-1970-E71B-3711C7CE8D30}"/>
              </a:ext>
            </a:extLst>
          </p:cNvPr>
          <p:cNvSpPr/>
          <p:nvPr/>
        </p:nvSpPr>
        <p:spPr>
          <a:xfrm>
            <a:off x="259489" y="333634"/>
            <a:ext cx="5466062" cy="914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VAI TRÒ CỦA TRANG PHỤC</a:t>
            </a:r>
          </a:p>
        </p:txBody>
      </p:sp>
      <p:sp useBgFill="1">
        <p:nvSpPr>
          <p:cNvPr id="3" name="Rectangle: Rounded Corners 2">
            <a:extLst>
              <a:ext uri="{FF2B5EF4-FFF2-40B4-BE49-F238E27FC236}">
                <a16:creationId xmlns:a16="http://schemas.microsoft.com/office/drawing/2014/main" id="{E9FF4EE8-3E80-68B8-A569-A53887D1AB4E}"/>
              </a:ext>
            </a:extLst>
          </p:cNvPr>
          <p:cNvSpPr/>
          <p:nvPr/>
        </p:nvSpPr>
        <p:spPr>
          <a:xfrm>
            <a:off x="8285871" y="1997612"/>
            <a:ext cx="4178104" cy="361539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00DDD-F3E0-9C5A-5F65-72B9CB49C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6"/>
          <a:stretch>
            <a:fillRect/>
          </a:stretch>
        </p:blipFill>
        <p:spPr bwMode="auto">
          <a:xfrm>
            <a:off x="7367467" y="1639887"/>
            <a:ext cx="4178104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2813E5-2014-6044-6FA8-2264BEBABD80}"/>
              </a:ext>
            </a:extLst>
          </p:cNvPr>
          <p:cNvSpPr/>
          <p:nvPr/>
        </p:nvSpPr>
        <p:spPr>
          <a:xfrm>
            <a:off x="259489" y="1997612"/>
            <a:ext cx="6698524" cy="4206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Trang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có vai trò che chở bảo vệ cơ thể con người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 có hại của thời tiết và môi trường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Đồng thời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phục góp phần tôn lên vẻ đẹp của người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lựa chọn trang phục phù hợp với đặc điểm cơ thể hoàn cảnh sử dụng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endParaRPr lang="en-US" altLang="vi-V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0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313866-F6D1-8ABD-E383-AF1BA52C5122}"/>
              </a:ext>
            </a:extLst>
          </p:cNvPr>
          <p:cNvSpPr/>
          <p:nvPr/>
        </p:nvSpPr>
        <p:spPr>
          <a:xfrm>
            <a:off x="685800" y="0"/>
            <a:ext cx="1983657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kern="0" dirty="0">
                <a:solidFill>
                  <a:srgbClr val="FFC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i="1" kern="0" dirty="0" err="1">
                <a:solidFill>
                  <a:srgbClr val="FFC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i="1" kern="0" dirty="0">
                <a:solidFill>
                  <a:srgbClr val="FFC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FFC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2400" b="1" i="1" kern="0" dirty="0">
              <a:solidFill>
                <a:srgbClr val="FFC0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5781AB-CA03-818A-C4E9-0EAD4532D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" y="23812"/>
            <a:ext cx="8413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F5CBE8-C1BC-D8C9-F717-EBCA2303FB21}"/>
              </a:ext>
            </a:extLst>
          </p:cNvPr>
          <p:cNvSpPr/>
          <p:nvPr/>
        </p:nvSpPr>
        <p:spPr>
          <a:xfrm>
            <a:off x="4999703" y="3878826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4E4762C4-98ED-250E-DB26-3E64DD63C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3"/>
          <a:stretch>
            <a:fillRect/>
          </a:stretch>
        </p:blipFill>
        <p:spPr bwMode="auto">
          <a:xfrm>
            <a:off x="1067158" y="2284668"/>
            <a:ext cx="10486104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436D57-4DA1-B13D-2871-B1130830C37F}"/>
              </a:ext>
            </a:extLst>
          </p:cNvPr>
          <p:cNvSpPr/>
          <p:nvPr/>
        </p:nvSpPr>
        <p:spPr>
          <a:xfrm>
            <a:off x="147484" y="1106129"/>
            <a:ext cx="11754464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Quan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7.2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nhân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vật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trang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phục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gì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Nêu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vai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bộ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trang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phục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đó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2.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Liên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hệ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tiễn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kể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tên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nghề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cần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trang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phục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đặc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biệt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?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bộ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trang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phục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đó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được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vai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gì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5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51193E-B0B5-1534-6B64-F1BF390B851B}"/>
              </a:ext>
            </a:extLst>
          </p:cNvPr>
          <p:cNvSpPr/>
          <p:nvPr/>
        </p:nvSpPr>
        <p:spPr>
          <a:xfrm>
            <a:off x="3071812" y="785813"/>
            <a:ext cx="7358063" cy="8715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13D84382-5BA0-19AE-E2A7-B74587DED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3"/>
          <a:stretch>
            <a:fillRect/>
          </a:stretch>
        </p:blipFill>
        <p:spPr bwMode="auto">
          <a:xfrm>
            <a:off x="852948" y="141543"/>
            <a:ext cx="10486104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809C32-E73F-48CF-466B-3D8A602C0493}"/>
              </a:ext>
            </a:extLst>
          </p:cNvPr>
          <p:cNvSpPr/>
          <p:nvPr/>
        </p:nvSpPr>
        <p:spPr>
          <a:xfrm>
            <a:off x="2078546" y="4557713"/>
            <a:ext cx="9122854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D9E6DB8-03BF-7A9C-BDAC-755F63DE9F9F}"/>
              </a:ext>
            </a:extLst>
          </p:cNvPr>
          <p:cNvSpPr/>
          <p:nvPr/>
        </p:nvSpPr>
        <p:spPr>
          <a:xfrm>
            <a:off x="1100138" y="4530281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CCF4C3-0B56-9160-998C-85B9111A09BA}"/>
              </a:ext>
            </a:extLst>
          </p:cNvPr>
          <p:cNvSpPr/>
          <p:nvPr/>
        </p:nvSpPr>
        <p:spPr>
          <a:xfrm>
            <a:off x="1164146" y="5802057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BF99156-6B3F-1349-6554-34CBB744F25B}"/>
              </a:ext>
            </a:extLst>
          </p:cNvPr>
          <p:cNvSpPr/>
          <p:nvPr/>
        </p:nvSpPr>
        <p:spPr>
          <a:xfrm>
            <a:off x="1100138" y="6016941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510CD-26E8-893B-3CC6-8DBFE8278F0F}"/>
              </a:ext>
            </a:extLst>
          </p:cNvPr>
          <p:cNvSpPr/>
          <p:nvPr/>
        </p:nvSpPr>
        <p:spPr>
          <a:xfrm>
            <a:off x="2142554" y="5802057"/>
            <a:ext cx="88853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blouse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ctr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952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923D96-3DB7-5C9C-8173-6F7B1A2EC3B2}"/>
              </a:ext>
            </a:extLst>
          </p:cNvPr>
          <p:cNvSpPr/>
          <p:nvPr/>
        </p:nvSpPr>
        <p:spPr>
          <a:xfrm>
            <a:off x="414337" y="0"/>
            <a:ext cx="4543426" cy="914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MỘT SỐ LOẠI TRANG PHỤC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99707F2-DC3C-195D-51BF-4693449F7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31166"/>
              </p:ext>
            </p:extLst>
          </p:nvPr>
        </p:nvGraphicFramePr>
        <p:xfrm>
          <a:off x="528637" y="719666"/>
          <a:ext cx="11249026" cy="5995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680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534</Words>
  <Application>Microsoft Office PowerPoint</Application>
  <PresentationFormat>Widescreen</PresentationFormat>
  <Paragraphs>49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17</cp:revision>
  <dcterms:created xsi:type="dcterms:W3CDTF">2024-12-09T08:13:33Z</dcterms:created>
  <dcterms:modified xsi:type="dcterms:W3CDTF">2024-12-09T15:18:55Z</dcterms:modified>
</cp:coreProperties>
</file>