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7"/>
  </p:notesMasterIdLst>
  <p:sldIdLst>
    <p:sldId id="388" r:id="rId5"/>
    <p:sldId id="361" r:id="rId6"/>
    <p:sldId id="258" r:id="rId7"/>
    <p:sldId id="342" r:id="rId8"/>
    <p:sldId id="343" r:id="rId9"/>
    <p:sldId id="346" r:id="rId10"/>
    <p:sldId id="347" r:id="rId11"/>
    <p:sldId id="345" r:id="rId12"/>
    <p:sldId id="366" r:id="rId13"/>
    <p:sldId id="348" r:id="rId14"/>
    <p:sldId id="364" r:id="rId15"/>
    <p:sldId id="349" r:id="rId16"/>
    <p:sldId id="375" r:id="rId17"/>
    <p:sldId id="360" r:id="rId18"/>
    <p:sldId id="350" r:id="rId19"/>
    <p:sldId id="365" r:id="rId20"/>
    <p:sldId id="367" r:id="rId21"/>
    <p:sldId id="373" r:id="rId22"/>
    <p:sldId id="357" r:id="rId23"/>
    <p:sldId id="386" r:id="rId24"/>
    <p:sldId id="387" r:id="rId25"/>
    <p:sldId id="377" r:id="rId26"/>
    <p:sldId id="378" r:id="rId27"/>
    <p:sldId id="380" r:id="rId28"/>
    <p:sldId id="303" r:id="rId29"/>
    <p:sldId id="379" r:id="rId30"/>
    <p:sldId id="382" r:id="rId31"/>
    <p:sldId id="307" r:id="rId32"/>
    <p:sldId id="308" r:id="rId33"/>
    <p:sldId id="309" r:id="rId34"/>
    <p:sldId id="384" r:id="rId35"/>
    <p:sldId id="3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87" d="100"/>
          <a:sy n="87" d="100"/>
        </p:scale>
        <p:origin x="-96"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t>
        <a:bodyPr/>
        <a:lstStyle/>
        <a:p>
          <a:endParaRPr lang="en-US"/>
        </a:p>
      </dgm:t>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t>
        <a:bodyPr/>
        <a:lstStyle/>
        <a:p>
          <a:endParaRPr lang="en-US"/>
        </a:p>
      </dgm:t>
    </dgm:pt>
    <dgm:pt modelId="{AC954941-9AB2-4038-A591-2D9EE3A596DC}" type="pres">
      <dgm:prSet presAssocID="{974638AA-BB66-47D6-B57E-1115E56FDAA9}" presName="rootConnector" presStyleLbl="node1" presStyleIdx="0" presStyleCnt="2"/>
      <dgm:spPr/>
      <dgm:t>
        <a:bodyPr/>
        <a:lstStyle/>
        <a:p>
          <a:endParaRPr lang="en-US"/>
        </a:p>
      </dgm:t>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t>
        <a:bodyPr/>
        <a:lstStyle/>
        <a:p>
          <a:endParaRPr lang="en-US"/>
        </a:p>
      </dgm:t>
    </dgm:pt>
    <dgm:pt modelId="{670D397D-5EEA-4330-B485-564C80788827}" type="pres">
      <dgm:prSet presAssocID="{3AFF5BF1-7F13-456E-8C52-7EED5944CC75}" presName="childText" presStyleLbl="bgAcc1" presStyleIdx="0" presStyleCnt="2" custScaleX="342211">
        <dgm:presLayoutVars>
          <dgm:bulletEnabled val="1"/>
        </dgm:presLayoutVars>
      </dgm:prSet>
      <dgm:spPr/>
      <dgm:t>
        <a:bodyPr/>
        <a:lstStyle/>
        <a:p>
          <a:endParaRPr lang="en-US"/>
        </a:p>
      </dgm:t>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t>
        <a:bodyPr/>
        <a:lstStyle/>
        <a:p>
          <a:endParaRPr lang="en-US"/>
        </a:p>
      </dgm:t>
    </dgm:pt>
    <dgm:pt modelId="{360A8F7E-081D-4E38-B57E-930107EF73AC}" type="pres">
      <dgm:prSet presAssocID="{FA16A659-4063-4331-B79C-63B02597F718}" presName="rootConnector" presStyleLbl="node1" presStyleIdx="1" presStyleCnt="2"/>
      <dgm:spPr/>
      <dgm:t>
        <a:bodyPr/>
        <a:lstStyle/>
        <a:p>
          <a:endParaRPr lang="en-US"/>
        </a:p>
      </dgm:t>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t>
        <a:bodyPr/>
        <a:lstStyle/>
        <a:p>
          <a:endParaRPr lang="en-US"/>
        </a:p>
      </dgm:t>
    </dgm:pt>
    <dgm:pt modelId="{EF8D1433-94BD-4ABA-89FE-8E2B847E0D51}" type="pres">
      <dgm:prSet presAssocID="{533308FE-1860-4779-86DA-512C5FEC4981}" presName="childText" presStyleLbl="bgAcc1" presStyleIdx="1" presStyleCnt="2" custScaleX="304215">
        <dgm:presLayoutVars>
          <dgm:bulletEnabled val="1"/>
        </dgm:presLayoutVars>
      </dgm:prSet>
      <dgm:spPr/>
      <dgm:t>
        <a:bodyPr/>
        <a:lstStyle/>
        <a:p>
          <a:endParaRPr lang="en-US"/>
        </a:p>
      </dgm:t>
    </dgm:pt>
  </dgm:ptLst>
  <dgm:cxnLst>
    <dgm:cxn modelId="{4CE24A18-CAF5-441C-874F-DFDC7A5CB6B2}" type="presOf" srcId="{533308FE-1860-4779-86DA-512C5FEC4981}" destId="{EF8D1433-94BD-4ABA-89FE-8E2B847E0D51}" srcOrd="0"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CDA79250-AF3F-4C29-9E4A-272F2FD1E133}" type="presOf" srcId="{F3F0D401-B765-4F9E-910D-454F3BD443D0}" destId="{7355C00F-E441-4204-8DDF-C18ED13BC1DA}" srcOrd="0" destOrd="0" presId="urn:microsoft.com/office/officeart/2005/8/layout/hierarchy3"/>
    <dgm:cxn modelId="{13978FF3-3C99-4B8D-A328-6FF8B79C2E24}" srcId="{F3F0D401-B765-4F9E-910D-454F3BD443D0}" destId="{FA16A659-4063-4331-B79C-63B02597F718}" srcOrd="1" destOrd="0" parTransId="{965A123E-0DA1-41D7-9012-0F489AC70AA5}" sibTransId="{D03D5FD0-34A1-4D79-A7AB-416A7F955F9D}"/>
    <dgm:cxn modelId="{842B2E0E-E798-4A98-9465-06BAF97A77C9}" srcId="{F3F0D401-B765-4F9E-910D-454F3BD443D0}" destId="{974638AA-BB66-47D6-B57E-1115E56FDAA9}" srcOrd="0" destOrd="0" parTransId="{595A1798-935D-4579-B22E-76836EDD64A6}" sibTransId="{A1C7DEAC-EF66-409C-A527-1BD9FC3CE390}"/>
    <dgm:cxn modelId="{1AC65960-65AC-40C7-A8EF-088BD988D362}" type="presOf" srcId="{FA16A659-4063-4331-B79C-63B02597F718}" destId="{4C7D425E-FCA6-4383-98DC-D29D8DA3347D}" srcOrd="0" destOrd="0" presId="urn:microsoft.com/office/officeart/2005/8/layout/hierarchy3"/>
    <dgm:cxn modelId="{BC91E0C5-7142-4EF5-BDD0-D522BDD39553}" srcId="{974638AA-BB66-47D6-B57E-1115E56FDAA9}" destId="{3AFF5BF1-7F13-456E-8C52-7EED5944CC75}" srcOrd="0" destOrd="0" parTransId="{F852C26D-D0F6-4327-9BA9-F9F4BC39930C}" sibTransId="{316B96CB-BA9D-4BF6-A783-BA54A52EADAF}"/>
    <dgm:cxn modelId="{F56DB51C-3B5D-4D4A-829D-13179A1E843E}" type="presOf" srcId="{3AFF5BF1-7F13-456E-8C52-7EED5944CC75}" destId="{670D397D-5EEA-4330-B485-564C80788827}" srcOrd="0" destOrd="0" presId="urn:microsoft.com/office/officeart/2005/8/layout/hierarchy3"/>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t>
        <a:bodyPr/>
        <a:lstStyle/>
        <a:p>
          <a:endParaRPr lang="en-US"/>
        </a:p>
      </dgm:t>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t>
        <a:bodyPr/>
        <a:lstStyle/>
        <a:p>
          <a:endParaRPr lang="en-US"/>
        </a:p>
      </dgm:t>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t>
        <a:bodyPr/>
        <a:lstStyle/>
        <a:p>
          <a:endParaRPr lang="en-US"/>
        </a:p>
      </dgm:t>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t>
        <a:bodyPr/>
        <a:lstStyle/>
        <a:p>
          <a:endParaRPr lang="en-US"/>
        </a:p>
      </dgm:t>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3A83BBF7-7938-4788-AFF0-2EFB6157432B}" type="presOf" srcId="{3E4E52D6-3D2B-43EE-AC63-8FA323C94D1F}" destId="{9A40EDFC-AA93-407B-A631-29212ABE9B64}" srcOrd="0" destOrd="0" presId="urn:microsoft.com/office/officeart/2008/layout/VerticalCurvedList"/>
    <dgm:cxn modelId="{3DD7D125-54E2-400B-AD98-ECB37F7955D9}" srcId="{DDD1A643-4E75-4BA0-9BB7-2057892C4EB5}" destId="{3E4E52D6-3D2B-43EE-AC63-8FA323C94D1F}" srcOrd="0" destOrd="0" parTransId="{EE3E3F2B-9273-40DE-A56F-EF200E851408}" sibTransId="{5149A4F4-79BC-489D-ABCB-82B618B1B4F8}"/>
    <dgm:cxn modelId="{A6342CAD-0879-4A9E-98CC-9E3CCFE0CF28}" srcId="{DDD1A643-4E75-4BA0-9BB7-2057892C4EB5}" destId="{26DC5CE8-2BF4-47B8-BD8E-7CFE2E4AEAC2}" srcOrd="1" destOrd="0" parTransId="{0585D2BC-9F0E-4D45-A53D-6D38D2591F67}" sibTransId="{091B5EB4-7FB7-4641-9FB7-95FD02BA8A26}"/>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t>
        <a:bodyPr/>
        <a:lstStyle/>
        <a:p>
          <a:endParaRPr lang="en-US"/>
        </a:p>
      </dgm:t>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t>
        <a:bodyPr/>
        <a:lstStyle/>
        <a:p>
          <a:endParaRPr lang="en-US"/>
        </a:p>
      </dgm:t>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t>
        <a:bodyPr/>
        <a:lstStyle/>
        <a:p>
          <a:endParaRPr lang="en-US"/>
        </a:p>
      </dgm:t>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t>
        <a:bodyPr/>
        <a:lstStyle/>
        <a:p>
          <a:endParaRPr lang="en-US"/>
        </a:p>
      </dgm:t>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t>
        <a:bodyPr/>
        <a:lstStyle/>
        <a:p>
          <a:endParaRPr lang="en-US"/>
        </a:p>
      </dgm:t>
    </dgm:pt>
  </dgm:ptLst>
  <dgm:cxnLst>
    <dgm:cxn modelId="{820D783A-E201-4544-A432-56E59CA86EC6}" type="presOf" srcId="{DB50DFA6-7CB8-41BD-AF62-6A4FB10195CB}" destId="{0B862E79-F876-469E-9910-06057528A508}" srcOrd="0" destOrd="0" presId="urn:microsoft.com/office/officeart/2011/layout/RadialPictureList"/>
    <dgm:cxn modelId="{27A76D77-A792-4C03-AEEB-EFDA9E68A21F}" srcId="{70AFB5C0-CB82-4F7B-B9FF-CB0E5458E361}" destId="{DB50DFA6-7CB8-41BD-AF62-6A4FB10195CB}" srcOrd="1" destOrd="0" parTransId="{59188947-BFC9-4BF7-98DF-2A88D346F2FE}" sibTransId="{2B6C11E4-79D6-4BC3-8ABA-2E8AB580A980}"/>
    <dgm:cxn modelId="{0BB27B0C-FE5E-4359-96EA-510A882F7D52}" type="presOf" srcId="{9499ABB9-9FDA-4E1A-8FD3-BD5F6BE4C517}" destId="{C1FC90C9-F92B-4C83-95AD-EF0876159E33}" srcOrd="0" destOrd="0" presId="urn:microsoft.com/office/officeart/2011/layout/RadialPictureList"/>
    <dgm:cxn modelId="{3AB85409-8FD7-47A1-B22B-AFC3A3A7C0BD}" type="presOf" srcId="{C066F78D-3B06-47EC-913B-C217750AFFD6}" destId="{BF44F83B-8F94-4942-8CB4-56662ED2ACFC}"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1A8F7828-33FE-46D6-BE44-C9F096A4E933}" type="presOf" srcId="{70AFB5C0-CB82-4F7B-B9FF-CB0E5458E361}" destId="{80DB1499-6AF5-42FE-8D7E-AEA99D4FD6D4}" srcOrd="0" destOrd="0" presId="urn:microsoft.com/office/officeart/2011/layout/RadialPictureList"/>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lvl="0" algn="l" defTabSz="1200150">
            <a:lnSpc>
              <a:spcPct val="90000"/>
            </a:lnSpc>
            <a:spcBef>
              <a:spcPct val="0"/>
            </a:spcBef>
            <a:spcAft>
              <a:spcPct val="35000"/>
            </a:spcAft>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5</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12</a:t>
            </a:fld>
            <a:endParaRPr lang="en-US"/>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22</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31</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2024/12/5</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diagramColors" Target="../diagrams/colors1.xml"/><Relationship Id="rId18" Type="http://schemas.openxmlformats.org/officeDocument/2006/relationships/image" Target="../media/image50.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diagramQuickStyle" Target="../diagrams/quickStyle1.xml"/><Relationship Id="rId17" Type="http://schemas.openxmlformats.org/officeDocument/2006/relationships/image" Target="../media/image26.png"/><Relationship Id="rId2" Type="http://schemas.openxmlformats.org/officeDocument/2006/relationships/image" Target="../media/image40.png"/><Relationship Id="rId16" Type="http://schemas.openxmlformats.org/officeDocument/2006/relationships/image" Target="../media/image72.sv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diagramLayout" Target="../diagrams/layout1.xml"/><Relationship Id="rId5" Type="http://schemas.openxmlformats.org/officeDocument/2006/relationships/image" Target="../media/image45.svg"/><Relationship Id="rId15" Type="http://schemas.openxmlformats.org/officeDocument/2006/relationships/image" Target="../media/image60.png"/><Relationship Id="rId10" Type="http://schemas.openxmlformats.org/officeDocument/2006/relationships/diagramData" Target="../diagrams/data1.xml"/><Relationship Id="rId4" Type="http://schemas.openxmlformats.org/officeDocument/2006/relationships/image" Target="../media/image41.png"/><Relationship Id="rId9" Type="http://schemas.openxmlformats.org/officeDocument/2006/relationships/image" Target="../media/image49.svg"/><Relationship Id="rId14"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4.xml"/><Relationship Id="rId5" Type="http://schemas.openxmlformats.org/officeDocument/2006/relationships/image" Target="../media/image2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4.xml"/><Relationship Id="rId7" Type="http://schemas.openxmlformats.org/officeDocument/2006/relationships/image" Target="../media/image7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3.wmf"/><Relationship Id="rId5" Type="http://schemas.openxmlformats.org/officeDocument/2006/relationships/image" Target="../media/image7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8.png"/><Relationship Id="rId7" Type="http://schemas.openxmlformats.org/officeDocument/2006/relationships/image" Target="../media/image79.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70.png"/><Relationship Id="rId5" Type="http://schemas.openxmlformats.org/officeDocument/2006/relationships/image" Target="../media/image77.png"/><Relationship Id="rId10" Type="http://schemas.openxmlformats.org/officeDocument/2006/relationships/image" Target="../media/image93.png"/><Relationship Id="rId4" Type="http://schemas.openxmlformats.org/officeDocument/2006/relationships/image" Target="../media/image76.png"/><Relationship Id="rId9" Type="http://schemas.openxmlformats.org/officeDocument/2006/relationships/image" Target="../media/image92.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2.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81.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4.png"/><Relationship Id="rId7"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0.png"/><Relationship Id="rId7" Type="http://schemas.openxmlformats.org/officeDocument/2006/relationships/diagramColors" Target="../diagrams/colors2.xm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36.png"/><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openxmlformats.org/officeDocument/2006/relationships/image" Target="../media/image116.svg"/><Relationship Id="rId11" Type="http://schemas.openxmlformats.org/officeDocument/2006/relationships/image" Target="../media/image108.png"/><Relationship Id="rId5" Type="http://schemas.openxmlformats.org/officeDocument/2006/relationships/image" Target="../media/image105.png"/><Relationship Id="rId10" Type="http://schemas.openxmlformats.org/officeDocument/2006/relationships/image" Target="../media/image120.svg"/><Relationship Id="rId4" Type="http://schemas.openxmlformats.org/officeDocument/2006/relationships/image" Target="../media/image35.sv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12.png"/><Relationship Id="rId18" Type="http://schemas.openxmlformats.org/officeDocument/2006/relationships/image" Target="../media/image92.svg"/><Relationship Id="rId3" Type="http://schemas.openxmlformats.org/officeDocument/2006/relationships/image" Target="../media/image36.png"/><Relationship Id="rId7" Type="http://schemas.openxmlformats.org/officeDocument/2006/relationships/image" Target="../media/image106.png"/><Relationship Id="rId12" Type="http://schemas.openxmlformats.org/officeDocument/2006/relationships/image" Target="../media/image126.svg"/><Relationship Id="rId17" Type="http://schemas.openxmlformats.org/officeDocument/2006/relationships/image" Target="../media/image114.png"/><Relationship Id="rId2" Type="http://schemas.openxmlformats.org/officeDocument/2006/relationships/slideLayout" Target="../slideLayouts/slideLayout43.xml"/><Relationship Id="rId16" Type="http://schemas.openxmlformats.org/officeDocument/2006/relationships/image" Target="../media/image130.svg"/><Relationship Id="rId20" Type="http://schemas.openxmlformats.org/officeDocument/2006/relationships/image" Target="../media/image132.png"/><Relationship Id="rId1" Type="http://schemas.openxmlformats.org/officeDocument/2006/relationships/themeOverride" Target="../theme/themeOverride3.xml"/><Relationship Id="rId6" Type="http://schemas.openxmlformats.org/officeDocument/2006/relationships/image" Target="../media/image11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3.png"/><Relationship Id="rId10" Type="http://schemas.openxmlformats.org/officeDocument/2006/relationships/image" Target="../media/image124.svg"/><Relationship Id="rId19" Type="http://schemas.openxmlformats.org/officeDocument/2006/relationships/image" Target="../media/image115.png"/><Relationship Id="rId4" Type="http://schemas.openxmlformats.org/officeDocument/2006/relationships/image" Target="../media/image35.svg"/><Relationship Id="rId9" Type="http://schemas.openxmlformats.org/officeDocument/2006/relationships/image" Target="../media/image110.png"/><Relationship Id="rId14" Type="http://schemas.openxmlformats.org/officeDocument/2006/relationships/image" Target="../media/image128.sv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gif"/><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33.gif"/></Relationships>
</file>

<file path=ppt/slides/_rels/slide30.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slideLayout" Target="../slideLayouts/slideLayout43.xml"/><Relationship Id="rId1" Type="http://schemas.openxmlformats.org/officeDocument/2006/relationships/themeOverride" Target="../theme/themeOverride4.xml"/><Relationship Id="rId6" Type="http://schemas.openxmlformats.org/officeDocument/2006/relationships/image" Target="../media/image136.svg"/><Relationship Id="rId5" Type="http://schemas.openxmlformats.org/officeDocument/2006/relationships/image" Target="../media/image117.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diagramQuickStyle" Target="../diagrams/quickStyle3.xml"/><Relationship Id="rId18" Type="http://schemas.openxmlformats.org/officeDocument/2006/relationships/image" Target="../media/image130.png"/><Relationship Id="rId3" Type="http://schemas.openxmlformats.org/officeDocument/2006/relationships/image" Target="../media/image12.png"/><Relationship Id="rId7" Type="http://schemas.openxmlformats.org/officeDocument/2006/relationships/image" Target="../media/image123.png"/><Relationship Id="rId12" Type="http://schemas.openxmlformats.org/officeDocument/2006/relationships/diagramLayout" Target="../diagrams/layout3.xml"/><Relationship Id="rId17"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diagramData" Target="../diagrams/data3.xml"/><Relationship Id="rId5" Type="http://schemas.openxmlformats.org/officeDocument/2006/relationships/image" Target="../media/image121.png"/><Relationship Id="rId15" Type="http://schemas.microsoft.com/office/2007/relationships/diagramDrawing" Target="../diagrams/drawing3.xml"/><Relationship Id="rId10" Type="http://schemas.openxmlformats.org/officeDocument/2006/relationships/image" Target="../media/image146.svg"/><Relationship Id="rId19" Type="http://schemas.microsoft.com/office/2007/relationships/hdphoto" Target="../media/hdphoto4.wdp"/><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diagramColors" Target="../diagrams/colors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hemeOverride" Target="../theme/themeOverride5.xml"/><Relationship Id="rId5" Type="http://schemas.openxmlformats.org/officeDocument/2006/relationships/image" Target="../media/image131.emf"/><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1.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6.png"/><Relationship Id="rId21" Type="http://schemas.openxmlformats.org/officeDocument/2006/relationships/image" Target="../media/image45.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3.png"/><Relationship Id="rId25"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0.png"/><Relationship Id="rId24" Type="http://schemas.openxmlformats.org/officeDocument/2006/relationships/image" Target="../media/image55.svg"/><Relationship Id="rId32" Type="http://schemas.openxmlformats.org/officeDocument/2006/relationships/image" Target="../media/image26.png"/><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44.png"/><Relationship Id="rId31" Type="http://schemas.openxmlformats.org/officeDocument/2006/relationships/image" Target="../media/image49.png"/><Relationship Id="rId4" Type="http://schemas.openxmlformats.org/officeDocument/2006/relationships/image" Target="../media/image35.svg"/><Relationship Id="rId9" Type="http://schemas.openxmlformats.org/officeDocument/2006/relationships/image" Target="../media/image39.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48.png"/><Relationship Id="rId30"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63.svg"/><Relationship Id="rId7" Type="http://schemas.openxmlformats.org/officeDocument/2006/relationships/image" Target="../media/image45.png"/><Relationship Id="rId12"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3.png"/><Relationship Id="rId5" Type="http://schemas.openxmlformats.org/officeDocument/2006/relationships/image" Target="../media/image44.png"/><Relationship Id="rId10" Type="http://schemas.openxmlformats.org/officeDocument/2006/relationships/image" Target="../media/image59.svg"/><Relationship Id="rId4" Type="http://schemas.openxmlformats.org/officeDocument/2006/relationships/image" Target="../media/image52.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3.svg"/><Relationship Id="rId7"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6.jpg"/><Relationship Id="rId5" Type="http://schemas.openxmlformats.org/officeDocument/2006/relationships/image" Target="../media/image45.png"/><Relationship Id="rId10" Type="http://schemas.openxmlformats.org/officeDocument/2006/relationships/image" Target="../media/image51.svg"/><Relationship Id="rId4" Type="http://schemas.openxmlformats.org/officeDocument/2006/relationships/image" Target="../media/image52.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svg"/><Relationship Id="rId7" Type="http://schemas.openxmlformats.org/officeDocument/2006/relationships/image" Target="../media/image60.png"/><Relationship Id="rId12" Type="http://schemas.openxmlformats.org/officeDocument/2006/relationships/image" Target="../media/image49.sv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43.png"/><Relationship Id="rId5" Type="http://schemas.openxmlformats.org/officeDocument/2006/relationships/image" Target="../media/image70.svg"/><Relationship Id="rId10" Type="http://schemas.openxmlformats.org/officeDocument/2006/relationships/image" Target="../media/image45.svg"/><Relationship Id="rId4" Type="http://schemas.openxmlformats.org/officeDocument/2006/relationships/image" Target="../media/image58.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mobileheartcomabstract3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339" y="0"/>
            <a:ext cx="12037925"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8"/>
          <p:cNvSpPr>
            <a:spLocks noChangeArrowheads="1" noChangeShapeType="1" noTextEdit="1"/>
          </p:cNvSpPr>
          <p:nvPr/>
        </p:nvSpPr>
        <p:spPr bwMode="auto">
          <a:xfrm>
            <a:off x="2126128" y="17206"/>
            <a:ext cx="7658100" cy="3084513"/>
          </a:xfrm>
          <a:prstGeom prst="rect">
            <a:avLst/>
          </a:prstGeom>
          <a:extLst>
            <a:ext uri="{AF507438-7753-43E0-B8FC-AC1667EBCBE1}">
              <a14:hiddenEffects xmlns:a14="http://schemas.microsoft.com/office/drawing/2010/main">
                <a:effectLst/>
              </a14:hiddenEffects>
            </a:ext>
          </a:extLst>
        </p:spPr>
        <p:txBody>
          <a:bodyPr wrap="none" fromWordArt="1">
            <a:prstTxWarp prst="textInflateTop">
              <a:avLst>
                <a:gd name="adj" fmla="val 47917"/>
              </a:avLst>
            </a:prstTxWarp>
          </a:bodyPr>
          <a:lstStyle/>
          <a:p>
            <a:pPr algn="ctr"/>
            <a:r>
              <a:rPr lang="vi-VN" sz="3600" kern="10">
                <a:ln w="25400">
                  <a:solidFill>
                    <a:srgbClr val="FFFF00"/>
                  </a:solidFill>
                  <a:round/>
                  <a:headEnd/>
                  <a:tailEnd/>
                </a:ln>
                <a:solidFill>
                  <a:srgbClr val="0000FF"/>
                </a:solidFill>
                <a:latin typeface="Times New Roman"/>
                <a:cs typeface="Times New Roman"/>
              </a:rPr>
              <a:t>TRƯỜNG </a:t>
            </a:r>
            <a:r>
              <a:rPr lang="en-US" sz="3600" kern="10" smtClean="0">
                <a:ln w="25400">
                  <a:solidFill>
                    <a:srgbClr val="FFFF00"/>
                  </a:solidFill>
                  <a:round/>
                  <a:headEnd/>
                  <a:tailEnd/>
                </a:ln>
                <a:solidFill>
                  <a:srgbClr val="0000FF"/>
                </a:solidFill>
                <a:latin typeface="Times New Roman"/>
                <a:cs typeface="Times New Roman"/>
              </a:rPr>
              <a:t>TH&amp;</a:t>
            </a:r>
            <a:r>
              <a:rPr lang="vi-VN" sz="3600" kern="10" smtClean="0">
                <a:ln w="25400">
                  <a:solidFill>
                    <a:srgbClr val="FFFF00"/>
                  </a:solidFill>
                  <a:round/>
                  <a:headEnd/>
                  <a:tailEnd/>
                </a:ln>
                <a:solidFill>
                  <a:srgbClr val="0000FF"/>
                </a:solidFill>
                <a:latin typeface="Times New Roman"/>
                <a:cs typeface="Times New Roman"/>
              </a:rPr>
              <a:t>THCS </a:t>
            </a:r>
            <a:r>
              <a:rPr lang="vi-VN" sz="3600" kern="10">
                <a:ln w="25400">
                  <a:solidFill>
                    <a:srgbClr val="FFFF00"/>
                  </a:solidFill>
                  <a:round/>
                  <a:headEnd/>
                  <a:tailEnd/>
                </a:ln>
                <a:solidFill>
                  <a:srgbClr val="0000FF"/>
                </a:solidFill>
                <a:latin typeface="Times New Roman"/>
                <a:cs typeface="Times New Roman"/>
              </a:rPr>
              <a:t>PHỔ CHÂU</a:t>
            </a:r>
            <a:endParaRPr lang="en-US" sz="3600" kern="10">
              <a:ln w="25400">
                <a:solidFill>
                  <a:srgbClr val="FFFF00"/>
                </a:solidFill>
                <a:round/>
                <a:headEnd/>
                <a:tailEnd/>
              </a:ln>
              <a:solidFill>
                <a:srgbClr val="0000FF"/>
              </a:solidFill>
              <a:latin typeface="Times New Roman"/>
              <a:cs typeface="Times New Roman"/>
            </a:endParaRPr>
          </a:p>
        </p:txBody>
      </p:sp>
      <p:sp>
        <p:nvSpPr>
          <p:cNvPr id="5" name="WordArt 10"/>
          <p:cNvSpPr>
            <a:spLocks noChangeArrowheads="1" noChangeShapeType="1" noTextEdit="1"/>
          </p:cNvSpPr>
          <p:nvPr/>
        </p:nvSpPr>
        <p:spPr bwMode="auto">
          <a:xfrm>
            <a:off x="70338" y="3531995"/>
            <a:ext cx="12037925" cy="3050512"/>
          </a:xfrm>
          <a:prstGeom prst="rect">
            <a:avLst/>
          </a:prstGeom>
          <a:blipFill>
            <a:blip r:embed="rId3">
              <a:extLst>
                <a:ext uri="{BEBA8EAE-BF5A-486C-A8C5-ECC9F3942E4B}">
                  <a14:imgProps xmlns:a14="http://schemas.microsoft.com/office/drawing/2010/main">
                    <a14:imgLayer r:embed="rId4">
                      <a14:imgEffect>
                        <a14:brightnessContrast bright="40000"/>
                      </a14:imgEffect>
                    </a14:imgLayer>
                  </a14:imgProps>
                </a:ext>
              </a:extLst>
            </a:blip>
            <a:tile tx="0" ty="0" sx="100000" sy="100000" flip="none" algn="tl"/>
          </a:blipFill>
        </p:spPr>
        <p:txBody>
          <a:bodyPr wrap="none" fromWordArt="1">
            <a:prstTxWarp prst="textPlain">
              <a:avLst>
                <a:gd name="adj" fmla="val 50157"/>
              </a:avLst>
            </a:prstTxWarp>
          </a:bodyPr>
          <a:lstStyle/>
          <a:p>
            <a:pPr algn="ctr"/>
            <a:r>
              <a:rPr lang="en-US" sz="3600" b="1" kern="1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a:cs typeface="Times New Roman"/>
              </a:rPr>
              <a:t>Chào các em</a:t>
            </a:r>
            <a:endParaRPr lang="vi-VN" sz="3600" b="1" kern="1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a:cs typeface="Times New Roman"/>
            </a:endParaRPr>
          </a:p>
          <a:p>
            <a:pPr algn="ctr"/>
            <a:r>
              <a:rPr lang="en-US" sz="3600" b="1" kern="1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a:cs typeface="Times New Roman"/>
              </a:rPr>
              <a:t>Chúc các em học tốt !</a:t>
            </a:r>
            <a:endParaRPr lang="en-US" sz="3600" b="1" kern="1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1155204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C228BC6C-8499-47B8-AB6E-DC365E6563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 xmlns:a16="http://schemas.microsoft.com/office/drawing/2014/main" id="{7955D7AE-A8D2-462F-A8A5-3F3BE07F7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 xmlns:a16="http://schemas.microsoft.com/office/drawing/2014/main"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 xmlns:a16="http://schemas.microsoft.com/office/drawing/2014/main"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 xmlns:a16="http://schemas.microsoft.com/office/drawing/2014/main"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 xmlns:a16="http://schemas.microsoft.com/office/drawing/2014/main"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 xmlns:a16="http://schemas.microsoft.com/office/drawing/2014/main"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 xmlns:a16="http://schemas.microsoft.com/office/drawing/2014/main"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 xmlns:a16="http://schemas.microsoft.com/office/drawing/2014/main"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 xmlns:a16="http://schemas.microsoft.com/office/drawing/2014/main"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 xmlns:a16="http://schemas.microsoft.com/office/drawing/2014/main"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 xmlns:a16="http://schemas.microsoft.com/office/drawing/2014/main"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 xmlns:a16="http://schemas.microsoft.com/office/drawing/2014/main"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F37DB77C-300F-4510-A4E2-8D8302AE4538}"/>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 xmlns:a16="http://schemas.microsoft.com/office/drawing/2014/main" id="{D2E0E0F4-D5A0-44FF-BA84-FC6E213489BA}"/>
              </a:ext>
            </a:extLst>
          </p:cNvPr>
          <p:cNvGrpSpPr/>
          <p:nvPr/>
        </p:nvGrpSpPr>
        <p:grpSpPr>
          <a:xfrm>
            <a:off x="941015" y="411933"/>
            <a:ext cx="780795" cy="780795"/>
            <a:chOff x="1415144" y="1224747"/>
            <a:chExt cx="780795" cy="780795"/>
          </a:xfrm>
        </p:grpSpPr>
        <p:sp>
          <p:nvSpPr>
            <p:cNvPr id="5" name="Oval 4">
              <a:extLst>
                <a:ext uri="{FF2B5EF4-FFF2-40B4-BE49-F238E27FC236}">
                  <a16:creationId xmlns="" xmlns:a16="http://schemas.microsoft.com/office/drawing/2014/main" id="{3CF7B403-8F6B-44DC-8672-B15B80D1A711}"/>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 xmlns:a16="http://schemas.microsoft.com/office/drawing/2014/main" id="{CF5785EA-2783-45D9-A095-D86616E464CE}"/>
                </a:ext>
              </a:extLst>
            </p:cNvPr>
            <p:cNvSpPr txBox="1"/>
            <p:nvPr/>
          </p:nvSpPr>
          <p:spPr>
            <a:xfrm>
              <a:off x="1555170" y="1314257"/>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 xmlns:a16="http://schemas.microsoft.com/office/drawing/2014/main" id="{E5943973-8120-48AC-9AB9-9EE9B48FB701}"/>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 xmlns:a16="http://schemas.microsoft.com/office/drawing/2014/main" id="{670785B4-A98B-4FCD-A0AC-C6EEE10FA50E}"/>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 name="Nhóm 33">
            <a:extLst>
              <a:ext uri="{FF2B5EF4-FFF2-40B4-BE49-F238E27FC236}">
                <a16:creationId xmlns="" xmlns:a16="http://schemas.microsoft.com/office/drawing/2014/main" id="{D225CEAC-B5C2-4C8C-AD77-5409A5B2C733}"/>
              </a:ext>
            </a:extLst>
          </p:cNvPr>
          <p:cNvGrpSpPr/>
          <p:nvPr/>
        </p:nvGrpSpPr>
        <p:grpSpPr>
          <a:xfrm>
            <a:off x="4273886" y="3280833"/>
            <a:ext cx="1726918" cy="1704101"/>
            <a:chOff x="4273886" y="3280833"/>
            <a:chExt cx="1726918" cy="1704101"/>
          </a:xfrm>
        </p:grpSpPr>
        <p:grpSp>
          <p:nvGrpSpPr>
            <p:cNvPr id="15" name="그룹 9">
              <a:extLst>
                <a:ext uri="{FF2B5EF4-FFF2-40B4-BE49-F238E27FC236}">
                  <a16:creationId xmlns="" xmlns:a16="http://schemas.microsoft.com/office/drawing/2014/main"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 xmlns:a16="http://schemas.microsoft.com/office/drawing/2014/main"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9" name="Teardrop 3">
                <a:extLst>
                  <a:ext uri="{FF2B5EF4-FFF2-40B4-BE49-F238E27FC236}">
                    <a16:creationId xmlns="" xmlns:a16="http://schemas.microsoft.com/office/drawing/2014/main"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6" name="TextBox 46">
              <a:extLst>
                <a:ext uri="{FF2B5EF4-FFF2-40B4-BE49-F238E27FC236}">
                  <a16:creationId xmlns="" xmlns:a16="http://schemas.microsoft.com/office/drawing/2014/main" id="{B36D7716-9219-45EC-A21F-5D671E53D678}"/>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7" name="TextBox 53">
              <a:extLst>
                <a:ext uri="{FF2B5EF4-FFF2-40B4-BE49-F238E27FC236}">
                  <a16:creationId xmlns="" xmlns:a16="http://schemas.microsoft.com/office/drawing/2014/main" id="{FDEDEA0F-F029-4B0F-873E-EA206A39C70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0" name="Nhóm 34">
            <a:extLst>
              <a:ext uri="{FF2B5EF4-FFF2-40B4-BE49-F238E27FC236}">
                <a16:creationId xmlns="" xmlns:a16="http://schemas.microsoft.com/office/drawing/2014/main" id="{52B2F390-91B5-4688-9CE8-989EC0525122}"/>
              </a:ext>
            </a:extLst>
          </p:cNvPr>
          <p:cNvGrpSpPr/>
          <p:nvPr/>
        </p:nvGrpSpPr>
        <p:grpSpPr>
          <a:xfrm>
            <a:off x="6096000" y="3292934"/>
            <a:ext cx="1692000" cy="1692000"/>
            <a:chOff x="6096000" y="3292934"/>
            <a:chExt cx="1692000" cy="1692000"/>
          </a:xfrm>
        </p:grpSpPr>
        <p:grpSp>
          <p:nvGrpSpPr>
            <p:cNvPr id="21" name="그룹 37">
              <a:extLst>
                <a:ext uri="{FF2B5EF4-FFF2-40B4-BE49-F238E27FC236}">
                  <a16:creationId xmlns="" xmlns:a16="http://schemas.microsoft.com/office/drawing/2014/main"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 xmlns:a16="http://schemas.microsoft.com/office/drawing/2014/main"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5" name="Teardrop 3">
                <a:extLst>
                  <a:ext uri="{FF2B5EF4-FFF2-40B4-BE49-F238E27FC236}">
                    <a16:creationId xmlns="" xmlns:a16="http://schemas.microsoft.com/office/drawing/2014/main"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2" name="TextBox 47">
              <a:extLst>
                <a:ext uri="{FF2B5EF4-FFF2-40B4-BE49-F238E27FC236}">
                  <a16:creationId xmlns="" xmlns:a16="http://schemas.microsoft.com/office/drawing/2014/main" id="{E72B8778-9D1F-465A-8AD1-10DE9FB71637}"/>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23" name="TextBox 53">
              <a:extLst>
                <a:ext uri="{FF2B5EF4-FFF2-40B4-BE49-F238E27FC236}">
                  <a16:creationId xmlns="" xmlns:a16="http://schemas.microsoft.com/office/drawing/2014/main" id="{3E1C6C0A-4339-4B1B-8970-8A0115620F52}"/>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6" name="Nhóm 36">
            <a:extLst>
              <a:ext uri="{FF2B5EF4-FFF2-40B4-BE49-F238E27FC236}">
                <a16:creationId xmlns="" xmlns:a16="http://schemas.microsoft.com/office/drawing/2014/main" id="{DC32C0A8-E994-44E3-8E20-1AD6E5128448}"/>
              </a:ext>
            </a:extLst>
          </p:cNvPr>
          <p:cNvGrpSpPr/>
          <p:nvPr/>
        </p:nvGrpSpPr>
        <p:grpSpPr>
          <a:xfrm>
            <a:off x="6096000" y="5088943"/>
            <a:ext cx="1222478" cy="1222478"/>
            <a:chOff x="6096000" y="5088943"/>
            <a:chExt cx="1222478" cy="1222478"/>
          </a:xfrm>
        </p:grpSpPr>
        <p:grpSp>
          <p:nvGrpSpPr>
            <p:cNvPr id="27" name="그룹 43">
              <a:extLst>
                <a:ext uri="{FF2B5EF4-FFF2-40B4-BE49-F238E27FC236}">
                  <a16:creationId xmlns="" xmlns:a16="http://schemas.microsoft.com/office/drawing/2014/main"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 xmlns:a16="http://schemas.microsoft.com/office/drawing/2014/main"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1" name="Teardrop 3">
                <a:extLst>
                  <a:ext uri="{FF2B5EF4-FFF2-40B4-BE49-F238E27FC236}">
                    <a16:creationId xmlns="" xmlns:a16="http://schemas.microsoft.com/office/drawing/2014/main"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8" name="TextBox 49">
              <a:extLst>
                <a:ext uri="{FF2B5EF4-FFF2-40B4-BE49-F238E27FC236}">
                  <a16:creationId xmlns="" xmlns:a16="http://schemas.microsoft.com/office/drawing/2014/main" id="{52FC7D66-402D-4CEB-9A98-F9AE031BBACD}"/>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9" name="TextBox 53">
              <a:extLst>
                <a:ext uri="{FF2B5EF4-FFF2-40B4-BE49-F238E27FC236}">
                  <a16:creationId xmlns="" xmlns:a16="http://schemas.microsoft.com/office/drawing/2014/main" id="{E759E73B-911A-4723-B35B-68D68B640FA7}"/>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2" name="Nhóm 35">
            <a:extLst>
              <a:ext uri="{FF2B5EF4-FFF2-40B4-BE49-F238E27FC236}">
                <a16:creationId xmlns="" xmlns:a16="http://schemas.microsoft.com/office/drawing/2014/main" id="{2C16DDBA-4887-4392-96ED-5AC966F0AF73}"/>
              </a:ext>
            </a:extLst>
          </p:cNvPr>
          <p:cNvGrpSpPr/>
          <p:nvPr/>
        </p:nvGrpSpPr>
        <p:grpSpPr>
          <a:xfrm>
            <a:off x="4778326" y="5088943"/>
            <a:ext cx="1222478" cy="1222478"/>
            <a:chOff x="4778326" y="5088943"/>
            <a:chExt cx="1222478" cy="1222478"/>
          </a:xfrm>
        </p:grpSpPr>
        <p:grpSp>
          <p:nvGrpSpPr>
            <p:cNvPr id="33" name="그룹 40">
              <a:extLst>
                <a:ext uri="{FF2B5EF4-FFF2-40B4-BE49-F238E27FC236}">
                  <a16:creationId xmlns="" xmlns:a16="http://schemas.microsoft.com/office/drawing/2014/main"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 xmlns:a16="http://schemas.microsoft.com/office/drawing/2014/main"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7" name="Teardrop 3">
                <a:extLst>
                  <a:ext uri="{FF2B5EF4-FFF2-40B4-BE49-F238E27FC236}">
                    <a16:creationId xmlns="" xmlns:a16="http://schemas.microsoft.com/office/drawing/2014/main"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34" name="TextBox 48">
              <a:extLst>
                <a:ext uri="{FF2B5EF4-FFF2-40B4-BE49-F238E27FC236}">
                  <a16:creationId xmlns="" xmlns:a16="http://schemas.microsoft.com/office/drawing/2014/main" id="{A34E1CC7-5FBB-4BDD-9ECE-80C62655499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5" name="TextBox 53">
              <a:extLst>
                <a:ext uri="{FF2B5EF4-FFF2-40B4-BE49-F238E27FC236}">
                  <a16:creationId xmlns="" xmlns:a16="http://schemas.microsoft.com/office/drawing/2014/main" id="{68E5D275-6F47-40D2-A008-B69F65E5308F}"/>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 xmlns:a16="http://schemas.microsoft.com/office/drawing/2014/main" id="{48D3109E-1241-4F56-A715-2C18B4046469}"/>
              </a:ext>
            </a:extLst>
          </p:cNvPr>
          <p:cNvSpPr txBox="1"/>
          <p:nvPr/>
        </p:nvSpPr>
        <p:spPr>
          <a:xfrm>
            <a:off x="1358382" y="2407640"/>
            <a:ext cx="2950596"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40" name="Hộp Văn bản 40">
            <a:extLst>
              <a:ext uri="{FF2B5EF4-FFF2-40B4-BE49-F238E27FC236}">
                <a16:creationId xmlns="" xmlns:a16="http://schemas.microsoft.com/office/drawing/2014/main" id="{6036459D-DE21-4B63-89CF-63DD43658ED8}"/>
              </a:ext>
            </a:extLst>
          </p:cNvPr>
          <p:cNvSpPr txBox="1"/>
          <p:nvPr/>
        </p:nvSpPr>
        <p:spPr>
          <a:xfrm>
            <a:off x="7783121" y="2531418"/>
            <a:ext cx="4075236" cy="2246769"/>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đồng hồ bấm giây đo thời gian tính từ khi bắt đầu chuyển động từ vạch xuất phát tới khi vượt qua vạch đích.</a:t>
            </a:r>
          </a:p>
        </p:txBody>
      </p:sp>
      <p:sp>
        <p:nvSpPr>
          <p:cNvPr id="41" name="Hộp Văn bản 42">
            <a:extLst>
              <a:ext uri="{FF2B5EF4-FFF2-40B4-BE49-F238E27FC236}">
                <a16:creationId xmlns="" xmlns:a16="http://schemas.microsoft.com/office/drawing/2014/main" id="{D408BEC3-7888-45AD-8C94-A63DBA4E69C8}"/>
              </a:ext>
            </a:extLst>
          </p:cNvPr>
          <p:cNvSpPr txBox="1"/>
          <p:nvPr/>
        </p:nvSpPr>
        <p:spPr>
          <a:xfrm>
            <a:off x="941016" y="4792240"/>
            <a:ext cx="4130118"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p:sp>
        <p:nvSpPr>
          <p:cNvPr id="42" name="Hộp Văn bản 44">
            <a:extLst>
              <a:ext uri="{FF2B5EF4-FFF2-40B4-BE49-F238E27FC236}">
                <a16:creationId xmlns="" xmlns:a16="http://schemas.microsoft.com/office/drawing/2014/main" id="{4DB32F22-9C3E-4AE4-AC1A-BD0D578276AC}"/>
              </a:ext>
            </a:extLst>
          </p:cNvPr>
          <p:cNvSpPr txBox="1"/>
          <p:nvPr/>
        </p:nvSpPr>
        <p:spPr>
          <a:xfrm>
            <a:off x="7318477" y="5387753"/>
            <a:ext cx="4449435" cy="954107"/>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43" name="Nhóm 36">
            <a:extLst>
              <a:ext uri="{FF2B5EF4-FFF2-40B4-BE49-F238E27FC236}">
                <a16:creationId xmlns="" xmlns:a16="http://schemas.microsoft.com/office/drawing/2014/main" id="{C059C0C1-D8C5-41EB-BC4F-9751FCDE531E}"/>
              </a:ext>
            </a:extLst>
          </p:cNvPr>
          <p:cNvGrpSpPr/>
          <p:nvPr/>
        </p:nvGrpSpPr>
        <p:grpSpPr>
          <a:xfrm rot="13567416">
            <a:off x="5418906" y="2344512"/>
            <a:ext cx="1222478" cy="1222478"/>
            <a:chOff x="6096000" y="5088943"/>
            <a:chExt cx="1222478" cy="1222478"/>
          </a:xfrm>
        </p:grpSpPr>
        <p:grpSp>
          <p:nvGrpSpPr>
            <p:cNvPr id="44" name="그룹 43">
              <a:extLst>
                <a:ext uri="{FF2B5EF4-FFF2-40B4-BE49-F238E27FC236}">
                  <a16:creationId xmlns="" xmlns:a16="http://schemas.microsoft.com/office/drawing/2014/main"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 xmlns:a16="http://schemas.microsoft.com/office/drawing/2014/main"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8" name="Teardrop 3">
                <a:extLst>
                  <a:ext uri="{FF2B5EF4-FFF2-40B4-BE49-F238E27FC236}">
                    <a16:creationId xmlns="" xmlns:a16="http://schemas.microsoft.com/office/drawing/2014/main"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5" name="TextBox 49">
              <a:extLst>
                <a:ext uri="{FF2B5EF4-FFF2-40B4-BE49-F238E27FC236}">
                  <a16:creationId xmlns="" xmlns:a16="http://schemas.microsoft.com/office/drawing/2014/main" id="{0A60A7DC-0708-42CA-8CD9-C32C41C245E1}"/>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6" name="TextBox 53">
              <a:extLst>
                <a:ext uri="{FF2B5EF4-FFF2-40B4-BE49-F238E27FC236}">
                  <a16:creationId xmlns="" xmlns:a16="http://schemas.microsoft.com/office/drawing/2014/main" id="{2FDEFFB8-72BB-4C72-AEAE-F5891F4D3283}"/>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 xmlns:a16="http://schemas.microsoft.com/office/drawing/2014/main" id="{9D0107FE-6D14-45AA-B7A0-3D9EA3B6BED3}"/>
              </a:ext>
            </a:extLst>
          </p:cNvPr>
          <p:cNvSpPr txBox="1"/>
          <p:nvPr/>
        </p:nvSpPr>
        <p:spPr>
          <a:xfrm>
            <a:off x="4541882" y="2040846"/>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sp>
        <p:nvSpPr>
          <p:cNvPr id="50" name="Hộp Văn bản 44">
            <a:extLst>
              <a:ext uri="{FF2B5EF4-FFF2-40B4-BE49-F238E27FC236}">
                <a16:creationId xmlns="" xmlns:a16="http://schemas.microsoft.com/office/drawing/2014/main" id="{06E60D65-10FC-4CC2-BB75-41C3AABEE64D}"/>
              </a:ext>
            </a:extLst>
          </p:cNvPr>
          <p:cNvSpPr txBox="1"/>
          <p:nvPr/>
        </p:nvSpPr>
        <p:spPr>
          <a:xfrm>
            <a:off x="7324778" y="5386439"/>
            <a:ext cx="4449435" cy="954107"/>
          </a:xfrm>
          <a:prstGeom prst="rect">
            <a:avLst/>
          </a:prstGeom>
          <a:noFill/>
        </p:spPr>
        <p:txBody>
          <a:bodyPr wrap="square">
            <a:spAutoFit/>
          </a:bodyPr>
          <a:lstStyle/>
          <a:p>
            <a:pPr lvl="0"/>
            <a:r>
              <a:rPr lang="en-US" sz="2800">
                <a:solidFill>
                  <a:srgbClr val="FF0000"/>
                </a:solidFill>
                <a:latin typeface="Times New Roman" panose="02020603050405020304" pitchFamily="18" charset="0"/>
                <a:cs typeface="Times New Roman" panose="02020603050405020304" pitchFamily="18" charset="0"/>
              </a:rPr>
              <a:t>Thực hiện các phép đo 3 lần </a:t>
            </a:r>
            <a:r>
              <a:rPr lang="en-US" sz="2800">
                <a:latin typeface="Times New Roman" panose="02020603050405020304" pitchFamily="18" charset="0"/>
                <a:cs typeface="Times New Roman" panose="02020603050405020304" pitchFamily="18" charset="0"/>
              </a:rPr>
              <a:t>để lấy giá trị trung bình.</a:t>
            </a:r>
          </a:p>
        </p:txBody>
      </p:sp>
      <p:sp>
        <p:nvSpPr>
          <p:cNvPr id="67" name="Rectangle: Rounded Corners 66">
            <a:extLst>
              <a:ext uri="{FF2B5EF4-FFF2-40B4-BE49-F238E27FC236}">
                <a16:creationId xmlns="" xmlns:a16="http://schemas.microsoft.com/office/drawing/2014/main" id="{C46D0FA8-E1DA-4E73-9FD1-BABE8F5E7A33}"/>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1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1"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1"/>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 xmlns:a16="http://schemas.microsoft.com/office/drawing/2014/main" id="{4A522EE6-7196-4F27-A7DE-3F338B1A0E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 xmlns:a16="http://schemas.microsoft.com/office/drawing/2014/main"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 xmlns:a16="http://schemas.microsoft.com/office/drawing/2014/main" val="2160186535"/>
                    </a:ext>
                  </a:extLst>
                </a:gridCol>
                <a:gridCol w="4286655">
                  <a:extLst>
                    <a:ext uri="{9D8B030D-6E8A-4147-A177-3AD203B41FA5}">
                      <a16:colId xmlns="" xmlns:a16="http://schemas.microsoft.com/office/drawing/2014/main" val="3432604584"/>
                    </a:ext>
                  </a:extLst>
                </a:gridCol>
                <a:gridCol w="4396895">
                  <a:extLst>
                    <a:ext uri="{9D8B030D-6E8A-4147-A177-3AD203B41FA5}">
                      <a16:colId xmlns=""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455881340"/>
                  </a:ext>
                </a:extLst>
              </a:tr>
            </a:tbl>
          </a:graphicData>
        </a:graphic>
      </p:graphicFrame>
      <p:graphicFrame>
        <p:nvGraphicFramePr>
          <p:cNvPr id="14" name="Table 13">
            <a:extLst>
              <a:ext uri="{FF2B5EF4-FFF2-40B4-BE49-F238E27FC236}">
                <a16:creationId xmlns=""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 xmlns:a16="http://schemas.microsoft.com/office/drawing/2014/main" val="3662088995"/>
                    </a:ext>
                  </a:extLst>
                </a:gridCol>
                <a:gridCol w="4286655">
                  <a:extLst>
                    <a:ext uri="{9D8B030D-6E8A-4147-A177-3AD203B41FA5}">
                      <a16:colId xmlns="" xmlns:a16="http://schemas.microsoft.com/office/drawing/2014/main" val="267005356"/>
                    </a:ext>
                  </a:extLst>
                </a:gridCol>
                <a:gridCol w="4396895">
                  <a:extLst>
                    <a:ext uri="{9D8B030D-6E8A-4147-A177-3AD203B41FA5}">
                      <a16:colId xmlns=""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230813079"/>
                  </a:ext>
                </a:extLst>
              </a:tr>
            </a:tbl>
          </a:graphicData>
        </a:graphic>
      </p:graphicFrame>
      <p:graphicFrame>
        <p:nvGraphicFramePr>
          <p:cNvPr id="15" name="Table 14">
            <a:extLst>
              <a:ext uri="{FF2B5EF4-FFF2-40B4-BE49-F238E27FC236}">
                <a16:creationId xmlns=""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 xmlns:a16="http://schemas.microsoft.com/office/drawing/2014/main" val="2681504708"/>
                    </a:ext>
                  </a:extLst>
                </a:gridCol>
                <a:gridCol w="8683550">
                  <a:extLst>
                    <a:ext uri="{9D8B030D-6E8A-4147-A177-3AD203B41FA5}">
                      <a16:colId xmlns=""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 xmlns:a16="http://schemas.microsoft.com/office/drawing/2014/main" id="{7E2198A7-AA30-4FFB-A916-1574E080E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 xmlns:a16="http://schemas.microsoft.com/office/drawing/2014/main"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 xmlns:a16="http://schemas.microsoft.com/office/drawing/2014/main"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 xmlns:a16="http://schemas.microsoft.com/office/drawing/2014/main"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 xmlns:a16="http://schemas.microsoft.com/office/drawing/2014/main"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 xmlns:a16="http://schemas.microsoft.com/office/drawing/2014/main"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 xmlns:a16="http://schemas.microsoft.com/office/drawing/2014/main"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 xmlns:a16="http://schemas.microsoft.com/office/drawing/2014/main"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 xmlns:a16="http://schemas.microsoft.com/office/drawing/2014/main" id="{EDFB8972-291F-4BBC-82C5-4790598037B8}"/>
              </a:ext>
            </a:extLst>
          </p:cNvPr>
          <p:cNvPicPr>
            <a:picLocks noChangeAspect="1"/>
          </p:cNvPicPr>
          <p:nvPr/>
        </p:nvPicPr>
        <p:blipFill>
          <a:blip r:embed="rId5"/>
          <a:stretch>
            <a:fillRect/>
          </a:stretch>
        </p:blipFill>
        <p:spPr>
          <a:xfrm>
            <a:off x="3876270" y="2115324"/>
            <a:ext cx="7885950" cy="1999480"/>
          </a:xfrm>
          <a:prstGeom prst="rect">
            <a:avLst/>
          </a:prstGeom>
        </p:spPr>
      </p:pic>
      <p:grpSp>
        <p:nvGrpSpPr>
          <p:cNvPr id="10" name="Group 318">
            <a:extLst>
              <a:ext uri="{FF2B5EF4-FFF2-40B4-BE49-F238E27FC236}">
                <a16:creationId xmlns="" xmlns:a16="http://schemas.microsoft.com/office/drawing/2014/main"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 xmlns:a16="http://schemas.microsoft.com/office/drawing/2014/main" id="{533B3D4D-E266-4955-8683-9491864B0B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 xmlns:a16="http://schemas.microsoft.com/office/drawing/2014/main"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 xmlns:a16="http://schemas.microsoft.com/office/drawing/2014/main" id="{560B47D3-5C18-4961-AF96-FBB8FE0210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 xmlns:a16="http://schemas.microsoft.com/office/drawing/2014/main"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 xmlns:a16="http://schemas.microsoft.com/office/drawing/2014/main"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 xmlns:a16="http://schemas.microsoft.com/office/drawing/2014/main"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 xmlns:a16="http://schemas.microsoft.com/office/drawing/2014/main"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grpSp>
        <p:nvGrpSpPr>
          <p:cNvPr id="62" name="Nhóm 3">
            <a:extLst>
              <a:ext uri="{FF2B5EF4-FFF2-40B4-BE49-F238E27FC236}">
                <a16:creationId xmlns="" xmlns:a16="http://schemas.microsoft.com/office/drawing/2014/main" id="{E3D2E644-E07C-41DB-9E12-44118009E0C5}"/>
              </a:ext>
            </a:extLst>
          </p:cNvPr>
          <p:cNvGrpSpPr/>
          <p:nvPr/>
        </p:nvGrpSpPr>
        <p:grpSpPr>
          <a:xfrm>
            <a:off x="9321421" y="4831327"/>
            <a:ext cx="2521881" cy="1712976"/>
            <a:chOff x="9674479" y="4817457"/>
            <a:chExt cx="2521881" cy="1712976"/>
          </a:xfrm>
        </p:grpSpPr>
        <p:pic>
          <p:nvPicPr>
            <p:cNvPr id="63" name="Picture 2" descr="Free Digital Clock 1200564 PNG with Transparent Background">
              <a:extLst>
                <a:ext uri="{FF2B5EF4-FFF2-40B4-BE49-F238E27FC236}">
                  <a16:creationId xmlns="" xmlns:a16="http://schemas.microsoft.com/office/drawing/2014/main" id="{9739A576-2500-4B2E-861C-CA584A6886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4479" y="4817457"/>
              <a:ext cx="2521881" cy="1712976"/>
            </a:xfrm>
            <a:prstGeom prst="rect">
              <a:avLst/>
            </a:prstGeom>
            <a:noFill/>
            <a:extLst>
              <a:ext uri="{909E8E84-426E-40DD-AFC4-6F175D3DCCD1}">
                <a14:hiddenFill xmlns:a14="http://schemas.microsoft.com/office/drawing/2010/main">
                  <a:solidFill>
                    <a:srgbClr val="FFFFFF"/>
                  </a:solidFill>
                </a14:hiddenFill>
              </a:ext>
            </a:extLst>
          </p:spPr>
        </p:pic>
        <p:pic>
          <p:nvPicPr>
            <p:cNvPr id="64" name="Đếm ngược 3 phút có tiếng">
              <a:hlinkClick r:id="" action="ppaction://media"/>
              <a:extLst>
                <a:ext uri="{FF2B5EF4-FFF2-40B4-BE49-F238E27FC236}">
                  <a16:creationId xmlns="" xmlns:a16="http://schemas.microsoft.com/office/drawing/2014/main" id="{CCCD70AB-4761-463E-A2DD-CF95C3ABC9B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66813" y="4969705"/>
              <a:ext cx="2132350" cy="1260407"/>
            </a:xfrm>
            <a:prstGeom prst="rect">
              <a:avLst/>
            </a:prstGeom>
          </p:spPr>
        </p:pic>
      </p:grpSp>
      <p:sp>
        <p:nvSpPr>
          <p:cNvPr id="66" name="Cloud Callout 7">
            <a:extLst>
              <a:ext uri="{FF2B5EF4-FFF2-40B4-BE49-F238E27FC236}">
                <a16:creationId xmlns="" xmlns:a16="http://schemas.microsoft.com/office/drawing/2014/main"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Tính giá trị  trung bình của quãng đường và thời gian của 3 lần đo ? </a:t>
            </a:r>
          </a:p>
          <a:p>
            <a:pPr algn="ctr">
              <a:defRPr/>
            </a:pPr>
            <a:r>
              <a:rPr lang="en-US" sz="2800" b="1">
                <a:latin typeface="Times New Roman" pitchFamily="18" charset="0"/>
                <a:cs typeface="Times New Roman" pitchFamily="18" charset="0"/>
              </a:rPr>
              <a:t>Nhận xét kết quả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4"/>
                </p:tgtEl>
              </p:cMediaNode>
            </p:video>
          </p:childTnLst>
        </p:cTn>
      </p:par>
    </p:tnLst>
    <p:bldLst>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 xmlns:a16="http://schemas.microsoft.com/office/drawing/2014/main" val="2709818176"/>
                    </a:ext>
                  </a:extLst>
                </a:gridCol>
                <a:gridCol w="4893733">
                  <a:extLst>
                    <a:ext uri="{9D8B030D-6E8A-4147-A177-3AD203B41FA5}">
                      <a16:colId xmlns="" xmlns:a16="http://schemas.microsoft.com/office/drawing/2014/main" val="2024797749"/>
                    </a:ext>
                  </a:extLst>
                </a:gridCol>
                <a:gridCol w="4741332">
                  <a:extLst>
                    <a:ext uri="{9D8B030D-6E8A-4147-A177-3AD203B41FA5}">
                      <a16:colId xmlns=""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661840822"/>
                  </a:ext>
                </a:extLst>
              </a:tr>
            </a:tbl>
          </a:graphicData>
        </a:graphic>
      </p:graphicFrame>
      <p:pic>
        <p:nvPicPr>
          <p:cNvPr id="4" name="Picture 3">
            <a:extLst>
              <a:ext uri="{FF2B5EF4-FFF2-40B4-BE49-F238E27FC236}">
                <a16:creationId xmlns="" xmlns:a16="http://schemas.microsoft.com/office/drawing/2014/main"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 xmlns:a16="http://schemas.microsoft.com/office/drawing/2014/main"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 xmlns:a16="http://schemas.microsoft.com/office/drawing/2014/main"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 xmlns:a16="http://schemas.microsoft.com/office/drawing/2014/main"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 xmlns:a16="http://schemas.microsoft.com/office/drawing/2014/main"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 xmlns:a16="http://schemas.microsoft.com/office/drawing/2014/main"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 xmlns:a16="http://schemas.microsoft.com/office/drawing/2014/main"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 xmlns:a16="http://schemas.microsoft.com/office/drawing/2014/main"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 xmlns:a16="http://schemas.microsoft.com/office/drawing/2014/main"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 xmlns:a16="http://schemas.microsoft.com/office/drawing/2014/main"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 xmlns:a16="http://schemas.microsoft.com/office/drawing/2014/main" id="{92FB1839-FEC2-4868-8CA0-50E7540FAF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 xmlns:a16="http://schemas.microsoft.com/office/drawing/2014/main"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 xmlns:a16="http://schemas.microsoft.com/office/drawing/2014/main"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 xmlns:a16="http://schemas.microsoft.com/office/drawing/2014/main" id="{01331543-6B65-40DE-A1F3-CAB2FAC589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 xmlns:a16="http://schemas.microsoft.com/office/drawing/2014/main" id="{3A19A034-B06E-4445-AB6C-28966EB18D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 xmlns:a16="http://schemas.microsoft.com/office/drawing/2014/main" id="{86FE0F8B-0811-4699-A6C8-C2B4868F2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Recording 7">
            <a:hlinkClick r:id="" action="ppaction://media"/>
            <a:extLst>
              <a:ext uri="{FF2B5EF4-FFF2-40B4-BE49-F238E27FC236}">
                <a16:creationId xmlns="" xmlns:a16="http://schemas.microsoft.com/office/drawing/2014/main" id="{8E1767BD-FF53-4661-BA56-13A8B4BD1B14}"/>
              </a:ext>
            </a:extLst>
          </p:cNvPr>
          <p:cNvPicPr>
            <a:picLocks noChangeAspect="1"/>
          </p:cNvPicPr>
          <p:nvPr>
            <a:videoFile r:link="rId1"/>
            <p:extLst>
              <p:ext uri="{DAA4B4D4-6D71-4841-9C94-3DE7FCFB9230}">
                <p14:media xmlns:p14="http://schemas.microsoft.com/office/powerpoint/2010/main" r:embed="rId2">
                  <p14:trim end="17511.6"/>
                </p14:media>
              </p:ext>
            </p:extLst>
          </p:nvPr>
        </p:nvPicPr>
        <p:blipFill>
          <a:blip r:embed="rId4"/>
          <a:stretch>
            <a:fillRect/>
          </a:stretch>
        </p:blipFill>
        <p:spPr>
          <a:xfrm>
            <a:off x="2472268" y="1"/>
            <a:ext cx="9719732" cy="6858000"/>
          </a:xfrm>
          <a:prstGeom prst="rect">
            <a:avLst/>
          </a:prstGeom>
        </p:spPr>
      </p:pic>
      <p:sp>
        <p:nvSpPr>
          <p:cNvPr id="4" name="Hộp Văn bản 3">
            <a:extLst>
              <a:ext uri="{FF2B5EF4-FFF2-40B4-BE49-F238E27FC236}">
                <a16:creationId xmlns="" xmlns:a16="http://schemas.microsoft.com/office/drawing/2014/main" id="{69834398-5BCA-4428-AC22-F0E0F4858F07}"/>
              </a:ext>
            </a:extLst>
          </p:cNvPr>
          <p:cNvSpPr txBox="1"/>
          <p:nvPr/>
        </p:nvSpPr>
        <p:spPr>
          <a:xfrm>
            <a:off x="3344758" y="382989"/>
            <a:ext cx="8699500" cy="584775"/>
          </a:xfrm>
          <a:prstGeom prst="rect">
            <a:avLst/>
          </a:prstGeom>
          <a:solidFill>
            <a:srgbClr val="FFFF00"/>
          </a:solidFill>
        </p:spPr>
        <p:txBody>
          <a:bodyPr wrap="square">
            <a:spAutoFit/>
          </a:bodyPr>
          <a:lstStyle/>
          <a:p>
            <a:pPr lvl="0" algn="ctr">
              <a:defRPr/>
            </a:pPr>
            <a:r>
              <a:rPr lang="en-US" sz="3200" b="1">
                <a:solidFill>
                  <a:prstClr val="black"/>
                </a:solidFill>
                <a:latin typeface="Times New Roman" panose="02020603050405020304" pitchFamily="18" charset="0"/>
                <a:cs typeface="Times New Roman" panose="02020603050405020304" pitchFamily="18" charset="0"/>
              </a:rPr>
              <a:t>Làm thế nào để đo được những tốc độ này?</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5" name="그룹 15">
            <a:extLst>
              <a:ext uri="{FF2B5EF4-FFF2-40B4-BE49-F238E27FC236}">
                <a16:creationId xmlns="" xmlns:a16="http://schemas.microsoft.com/office/drawing/2014/main" id="{3666765F-2DE1-4F1D-8561-5D5DDA32D012}"/>
              </a:ext>
            </a:extLst>
          </p:cNvPr>
          <p:cNvGrpSpPr/>
          <p:nvPr/>
        </p:nvGrpSpPr>
        <p:grpSpPr>
          <a:xfrm>
            <a:off x="2459142" y="177955"/>
            <a:ext cx="885616" cy="994842"/>
            <a:chOff x="9318061" y="2225079"/>
            <a:chExt cx="885616" cy="994842"/>
          </a:xfrm>
        </p:grpSpPr>
        <p:pic>
          <p:nvPicPr>
            <p:cNvPr id="6" name="Picture 2">
              <a:extLst>
                <a:ext uri="{FF2B5EF4-FFF2-40B4-BE49-F238E27FC236}">
                  <a16:creationId xmlns=""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17095334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8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8000">
                                          <p:cBhvr additive="base">
                                            <p:cTn id="11" dur="10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6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 xmlns:a16="http://schemas.microsoft.com/office/drawing/2014/main" id="{E0A75334-7FD2-431E-8B36-5B3B785A8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 xmlns:a16="http://schemas.microsoft.com/office/drawing/2014/main" id="{BBD2DC8A-BE05-4732-A52E-86A7335699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7D6A1164-D5F7-49E9-8691-5EAA41FDDEC4}"/>
              </a:ext>
            </a:extLst>
          </p:cNvPr>
          <p:cNvPicPr>
            <a:picLocks noChangeAspect="1"/>
          </p:cNvPicPr>
          <p:nvPr/>
        </p:nvPicPr>
        <p:blipFill>
          <a:blip r:embed="rId2"/>
          <a:stretch>
            <a:fillRect/>
          </a:stretch>
        </p:blipFill>
        <p:spPr>
          <a:xfrm>
            <a:off x="6773523" y="3428160"/>
            <a:ext cx="4824071" cy="2905019"/>
          </a:xfrm>
          <a:prstGeom prst="rect">
            <a:avLst/>
          </a:prstGeom>
        </p:spPr>
      </p:pic>
      <p:pic>
        <p:nvPicPr>
          <p:cNvPr id="3" name="Picture 2">
            <a:extLst>
              <a:ext uri="{FF2B5EF4-FFF2-40B4-BE49-F238E27FC236}">
                <a16:creationId xmlns="" xmlns:a16="http://schemas.microsoft.com/office/drawing/2014/main" id="{F4A0B302-8140-45AE-9BCE-0E61E08D85F9}"/>
              </a:ext>
            </a:extLst>
          </p:cNvPr>
          <p:cNvPicPr>
            <a:picLocks noChangeAspect="1"/>
          </p:cNvPicPr>
          <p:nvPr/>
        </p:nvPicPr>
        <p:blipFill>
          <a:blip r:embed="rId3"/>
          <a:stretch>
            <a:fillRect/>
          </a:stretch>
        </p:blipFill>
        <p:spPr>
          <a:xfrm>
            <a:off x="1687884" y="392789"/>
            <a:ext cx="4805172" cy="2904298"/>
          </a:xfrm>
          <a:prstGeom prst="rect">
            <a:avLst/>
          </a:prstGeom>
        </p:spPr>
      </p:pic>
      <p:pic>
        <p:nvPicPr>
          <p:cNvPr id="11" name="Picture 10">
            <a:extLst>
              <a:ext uri="{FF2B5EF4-FFF2-40B4-BE49-F238E27FC236}">
                <a16:creationId xmlns="" xmlns:a16="http://schemas.microsoft.com/office/drawing/2014/main" id="{FA100CDF-9B8A-4527-AFF6-2737CFEAEEB1}"/>
              </a:ext>
            </a:extLst>
          </p:cNvPr>
          <p:cNvPicPr>
            <a:picLocks noChangeAspect="1"/>
          </p:cNvPicPr>
          <p:nvPr/>
        </p:nvPicPr>
        <p:blipFill>
          <a:blip r:embed="rId4"/>
          <a:stretch>
            <a:fillRect/>
          </a:stretch>
        </p:blipFill>
        <p:spPr>
          <a:xfrm>
            <a:off x="1687884" y="3428160"/>
            <a:ext cx="4666830" cy="2904299"/>
          </a:xfrm>
          <a:prstGeom prst="rect">
            <a:avLst/>
          </a:prstGeom>
        </p:spPr>
      </p:pic>
      <p:pic>
        <p:nvPicPr>
          <p:cNvPr id="12" name="Picture 11">
            <a:extLst>
              <a:ext uri="{FF2B5EF4-FFF2-40B4-BE49-F238E27FC236}">
                <a16:creationId xmlns="" xmlns:a16="http://schemas.microsoft.com/office/drawing/2014/main" id="{ED7C5A25-B52B-41BE-8098-C4EE30DD5E55}"/>
              </a:ext>
            </a:extLst>
          </p:cNvPr>
          <p:cNvPicPr>
            <a:picLocks noChangeAspect="1"/>
          </p:cNvPicPr>
          <p:nvPr/>
        </p:nvPicPr>
        <p:blipFill>
          <a:blip r:embed="rId5"/>
          <a:stretch>
            <a:fillRect/>
          </a:stretch>
        </p:blipFill>
        <p:spPr>
          <a:xfrm>
            <a:off x="6757098" y="392789"/>
            <a:ext cx="4840497" cy="2904298"/>
          </a:xfrm>
          <a:prstGeom prst="rect">
            <a:avLst/>
          </a:prstGeom>
        </p:spPr>
      </p:pic>
      <p:pic>
        <p:nvPicPr>
          <p:cNvPr id="7" name="Picture 6">
            <a:extLst>
              <a:ext uri="{FF2B5EF4-FFF2-40B4-BE49-F238E27FC236}">
                <a16:creationId xmlns="" xmlns:a16="http://schemas.microsoft.com/office/drawing/2014/main"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307" y="2924980"/>
            <a:ext cx="3562774" cy="3562774"/>
          </a:xfrm>
          <a:prstGeom prst="rect">
            <a:avLst/>
          </a:prstGeom>
        </p:spPr>
      </p:pic>
      <p:sp>
        <p:nvSpPr>
          <p:cNvPr id="8" name="Cloud Callout 7">
            <a:extLst>
              <a:ext uri="{FF2B5EF4-FFF2-40B4-BE49-F238E27FC236}">
                <a16:creationId xmlns="" xmlns:a16="http://schemas.microsoft.com/office/drawing/2014/main" id="{D6E07754-6B35-4C92-A79C-834969509EF2}"/>
              </a:ext>
            </a:extLst>
          </p:cNvPr>
          <p:cNvSpPr/>
          <p:nvPr/>
        </p:nvSpPr>
        <p:spPr>
          <a:xfrm>
            <a:off x="4969681" y="883111"/>
            <a:ext cx="6348751"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Các phương tiện tham giao giao thông đo tốc độ bằng cách nào?</a:t>
            </a:r>
          </a:p>
          <a:p>
            <a:pPr algn="just"/>
            <a:endParaRPr lang="en-US" sz="3200" dirty="0">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 xmlns:a16="http://schemas.microsoft.com/office/drawing/2014/main"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307" y="3308947"/>
            <a:ext cx="4605864" cy="29042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 xmlns:a16="http://schemas.microsoft.com/office/drawing/2014/main"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307" y="602553"/>
            <a:ext cx="4605864" cy="26945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 xmlns:a16="http://schemas.microsoft.com/office/drawing/2014/main"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523" y="602554"/>
            <a:ext cx="4305107" cy="56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 xmlns:a16="http://schemas.microsoft.com/office/drawing/2014/main" id="{FA163527-032B-4D68-9E76-CCCBA185612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 xmlns:a16="http://schemas.microsoft.com/office/drawing/2014/main" id="{CFFE84B6-A8E6-4F08-8693-01DB3776ECB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 xmlns:a16="http://schemas.microsoft.com/office/drawing/2014/main" id="{1A923344-7F53-4858-AAD9-389169B720F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42" name="图片 4">
            <a:extLst>
              <a:ext uri="{FF2B5EF4-FFF2-40B4-BE49-F238E27FC236}">
                <a16:creationId xmlns=""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 xmlns:a16="http://schemas.microsoft.com/office/drawing/2014/main"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 xmlns:a16="http://schemas.microsoft.com/office/drawing/2014/main"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 xmlns:a16="http://schemas.microsoft.com/office/drawing/2014/main"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 xmlns:a16="http://schemas.microsoft.com/office/drawing/2014/main"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48" grpId="0" animBg="1"/>
      <p:bldP spid="48" grpId="1" animBg="1"/>
      <p:bldP spid="51" grpId="0" animBg="1"/>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 xmlns:a16="http://schemas.microsoft.com/office/drawing/2014/main"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 xmlns:a16="http://schemas.microsoft.com/office/drawing/2014/main"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 xmlns:a16="http://schemas.microsoft.com/office/drawing/2014/main"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 xmlns:a16="http://schemas.microsoft.com/office/drawing/2014/main"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Nhóm 44">
            <a:extLst>
              <a:ext uri="{FF2B5EF4-FFF2-40B4-BE49-F238E27FC236}">
                <a16:creationId xmlns="" xmlns:a16="http://schemas.microsoft.com/office/drawing/2014/main" id="{6D25FEAF-CBF1-482E-B4FD-372BFD35762D}"/>
              </a:ext>
            </a:extLst>
          </p:cNvPr>
          <p:cNvGrpSpPr/>
          <p:nvPr/>
        </p:nvGrpSpPr>
        <p:grpSpPr>
          <a:xfrm>
            <a:off x="3301920" y="109100"/>
            <a:ext cx="2374789" cy="1620000"/>
            <a:chOff x="1659393" y="109100"/>
            <a:chExt cx="2376000" cy="1620000"/>
          </a:xfrm>
          <a:solidFill>
            <a:srgbClr val="FFFF00"/>
          </a:solidFill>
        </p:grpSpPr>
        <p:grpSp>
          <p:nvGrpSpPr>
            <p:cNvPr id="4" name="Group 7">
              <a:extLst>
                <a:ext uri="{FF2B5EF4-FFF2-40B4-BE49-F238E27FC236}">
                  <a16:creationId xmlns="" xmlns:a16="http://schemas.microsoft.com/office/drawing/2014/main"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 xmlns:a16="http://schemas.microsoft.com/office/drawing/2014/main"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7" name="Rounded Rectangle 9">
                <a:extLst>
                  <a:ext uri="{FF2B5EF4-FFF2-40B4-BE49-F238E27FC236}">
                    <a16:creationId xmlns="" xmlns:a16="http://schemas.microsoft.com/office/drawing/2014/main"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9" name="Hộp Văn bản 18">
              <a:extLst>
                <a:ext uri="{FF2B5EF4-FFF2-40B4-BE49-F238E27FC236}">
                  <a16:creationId xmlns="" xmlns:a16="http://schemas.microsoft.com/office/drawing/2014/main" id="{1B518A2B-F937-44C8-9992-D3593BE5EA1A}"/>
                </a:ext>
              </a:extLst>
            </p:cNvPr>
            <p:cNvSpPr txBox="1"/>
            <p:nvPr/>
          </p:nvSpPr>
          <p:spPr>
            <a:xfrm>
              <a:off x="1796473" y="264991"/>
              <a:ext cx="62139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Nhóm 45">
            <a:extLst>
              <a:ext uri="{FF2B5EF4-FFF2-40B4-BE49-F238E27FC236}">
                <a16:creationId xmlns="" xmlns:a16="http://schemas.microsoft.com/office/drawing/2014/main" id="{CFE9366C-CA70-4B38-B4A9-9B9C7A17E8E5}"/>
              </a:ext>
            </a:extLst>
          </p:cNvPr>
          <p:cNvGrpSpPr/>
          <p:nvPr/>
        </p:nvGrpSpPr>
        <p:grpSpPr>
          <a:xfrm>
            <a:off x="3301920" y="2237742"/>
            <a:ext cx="2374790" cy="1620000"/>
            <a:chOff x="1659392" y="2237742"/>
            <a:chExt cx="2374790" cy="1620000"/>
          </a:xfrm>
          <a:solidFill>
            <a:schemeClr val="accent1"/>
          </a:solidFill>
        </p:grpSpPr>
        <p:grpSp>
          <p:nvGrpSpPr>
            <p:cNvPr id="10" name="Group 52">
              <a:extLst>
                <a:ext uri="{FF2B5EF4-FFF2-40B4-BE49-F238E27FC236}">
                  <a16:creationId xmlns="" xmlns:a16="http://schemas.microsoft.com/office/drawing/2014/main"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 xmlns:a16="http://schemas.microsoft.com/office/drawing/2014/main"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9">
                <a:extLst>
                  <a:ext uri="{FF2B5EF4-FFF2-40B4-BE49-F238E27FC236}">
                    <a16:creationId xmlns="" xmlns:a16="http://schemas.microsoft.com/office/drawing/2014/main"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Hộp Văn bản 27">
              <a:extLst>
                <a:ext uri="{FF2B5EF4-FFF2-40B4-BE49-F238E27FC236}">
                  <a16:creationId xmlns="" xmlns:a16="http://schemas.microsoft.com/office/drawing/2014/main" id="{FDC4F92B-BB4C-44D3-9966-1E8E05514E99}"/>
                </a:ext>
              </a:extLst>
            </p:cNvPr>
            <p:cNvSpPr txBox="1"/>
            <p:nvPr/>
          </p:nvSpPr>
          <p:spPr>
            <a:xfrm>
              <a:off x="1794308" y="2392284"/>
              <a:ext cx="93141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Nhóm 46">
            <a:extLst>
              <a:ext uri="{FF2B5EF4-FFF2-40B4-BE49-F238E27FC236}">
                <a16:creationId xmlns="" xmlns:a16="http://schemas.microsoft.com/office/drawing/2014/main" id="{E887F487-4C4E-483F-8786-91FD87455D9D}"/>
              </a:ext>
            </a:extLst>
          </p:cNvPr>
          <p:cNvGrpSpPr/>
          <p:nvPr/>
        </p:nvGrpSpPr>
        <p:grpSpPr>
          <a:xfrm>
            <a:off x="3301921" y="4368721"/>
            <a:ext cx="2376000" cy="1620000"/>
            <a:chOff x="1659393" y="4368721"/>
            <a:chExt cx="2376000" cy="1620000"/>
          </a:xfrm>
          <a:solidFill>
            <a:srgbClr val="FFC000"/>
          </a:solidFill>
        </p:grpSpPr>
        <p:grpSp>
          <p:nvGrpSpPr>
            <p:cNvPr id="29" name="Group 7">
              <a:extLst>
                <a:ext uri="{FF2B5EF4-FFF2-40B4-BE49-F238E27FC236}">
                  <a16:creationId xmlns="" xmlns:a16="http://schemas.microsoft.com/office/drawing/2014/main"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 xmlns:a16="http://schemas.microsoft.com/office/drawing/2014/main"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1" name="Rounded Rectangle 9">
                <a:extLst>
                  <a:ext uri="{FF2B5EF4-FFF2-40B4-BE49-F238E27FC236}">
                    <a16:creationId xmlns="" xmlns:a16="http://schemas.microsoft.com/office/drawing/2014/main"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Hộp Văn bản 37">
              <a:extLst>
                <a:ext uri="{FF2B5EF4-FFF2-40B4-BE49-F238E27FC236}">
                  <a16:creationId xmlns="" xmlns:a16="http://schemas.microsoft.com/office/drawing/2014/main" id="{4DC09F8E-BB53-4E3C-B0BE-9DB31EA98CEE}"/>
                </a:ext>
              </a:extLst>
            </p:cNvPr>
            <p:cNvSpPr txBox="1"/>
            <p:nvPr/>
          </p:nvSpPr>
          <p:spPr>
            <a:xfrm>
              <a:off x="1796473" y="4524612"/>
              <a:ext cx="1375543"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图片 1">
            <a:extLst>
              <a:ext uri="{FF2B5EF4-FFF2-40B4-BE49-F238E27FC236}">
                <a16:creationId xmlns="" xmlns:a16="http://schemas.microsoft.com/office/drawing/2014/main" id="{56656EF4-7C3A-4DFA-A643-4DF35EBE1DB3}"/>
              </a:ext>
            </a:extLst>
          </p:cNvPr>
          <p:cNvPicPr>
            <a:picLocks noChangeAspect="1"/>
          </p:cNvPicPr>
          <p:nvPr/>
        </p:nvPicPr>
        <p:blipFill>
          <a:blip r:embed="rId2"/>
          <a:stretch>
            <a:fillRect/>
          </a:stretch>
        </p:blipFill>
        <p:spPr>
          <a:xfrm>
            <a:off x="447468" y="2931365"/>
            <a:ext cx="2801567" cy="3868067"/>
          </a:xfrm>
          <a:prstGeom prst="rect">
            <a:avLst/>
          </a:prstGeom>
        </p:spPr>
      </p:pic>
      <p:grpSp>
        <p:nvGrpSpPr>
          <p:cNvPr id="49" name="组合 2">
            <a:extLst>
              <a:ext uri="{FF2B5EF4-FFF2-40B4-BE49-F238E27FC236}">
                <a16:creationId xmlns="" xmlns:a16="http://schemas.microsoft.com/office/drawing/2014/main" id="{1584E3DB-3087-470D-BDD3-409E67FFC6BF}"/>
              </a:ext>
            </a:extLst>
          </p:cNvPr>
          <p:cNvGrpSpPr/>
          <p:nvPr/>
        </p:nvGrpSpPr>
        <p:grpSpPr>
          <a:xfrm>
            <a:off x="4025950" y="317610"/>
            <a:ext cx="8284581" cy="1371507"/>
            <a:chOff x="5664200" y="1963294"/>
            <a:chExt cx="4968753" cy="754506"/>
          </a:xfrm>
        </p:grpSpPr>
        <p:pic>
          <p:nvPicPr>
            <p:cNvPr id="50" name="图片 7">
              <a:extLst>
                <a:ext uri="{FF2B5EF4-FFF2-40B4-BE49-F238E27FC236}">
                  <a16:creationId xmlns="" xmlns:a16="http://schemas.microsoft.com/office/drawing/2014/main" id="{998FCDF2-0315-4E74-835C-027098F5CE45}"/>
                </a:ext>
              </a:extLst>
            </p:cNvPr>
            <p:cNvPicPr>
              <a:picLocks noChangeAspect="1"/>
            </p:cNvPicPr>
            <p:nvPr/>
          </p:nvPicPr>
          <p:blipFill>
            <a:blip r:embed="rId3"/>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 xmlns:a16="http://schemas.microsoft.com/office/drawing/2014/main" id="{BE8D8342-70DB-4809-A989-13C13880F68A}"/>
                </a:ext>
              </a:extLst>
            </p:cNvPr>
            <p:cNvSpPr txBox="1"/>
            <p:nvPr/>
          </p:nvSpPr>
          <p:spPr>
            <a:xfrm>
              <a:off x="6340048" y="2094917"/>
              <a:ext cx="3501462" cy="287839"/>
            </a:xfrm>
            <a:prstGeom prst="rect">
              <a:avLst/>
            </a:prstGeom>
            <a:noFill/>
          </p:spPr>
          <p:txBody>
            <a:bodyPr wrap="square" rtlCol="0">
              <a:spAutoFit/>
              <a:scene3d>
                <a:camera prst="orthographicFront"/>
                <a:lightRig rig="threePt" dir="t"/>
              </a:scene3d>
              <a:sp3d contourW="12700"/>
            </a:bodyPr>
            <a:lstStyle/>
            <a:p>
              <a:pPr algn="ct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2" name="组合 3">
            <a:extLst>
              <a:ext uri="{FF2B5EF4-FFF2-40B4-BE49-F238E27FC236}">
                <a16:creationId xmlns="" xmlns:a16="http://schemas.microsoft.com/office/drawing/2014/main" id="{ADC3D228-15FC-449F-8434-102667E24D8E}"/>
              </a:ext>
            </a:extLst>
          </p:cNvPr>
          <p:cNvGrpSpPr/>
          <p:nvPr/>
        </p:nvGrpSpPr>
        <p:grpSpPr>
          <a:xfrm>
            <a:off x="4084397" y="2438725"/>
            <a:ext cx="8276933" cy="1371507"/>
            <a:chOff x="5664200" y="2943416"/>
            <a:chExt cx="7187497" cy="754506"/>
          </a:xfrm>
        </p:grpSpPr>
        <p:pic>
          <p:nvPicPr>
            <p:cNvPr id="53" name="图片 8">
              <a:extLst>
                <a:ext uri="{FF2B5EF4-FFF2-40B4-BE49-F238E27FC236}">
                  <a16:creationId xmlns="" xmlns:a16="http://schemas.microsoft.com/office/drawing/2014/main" id="{F2C18432-6654-4510-97BA-3150081330CF}"/>
                </a:ext>
              </a:extLst>
            </p:cNvPr>
            <p:cNvPicPr>
              <a:picLocks noChangeAspect="1"/>
            </p:cNvPicPr>
            <p:nvPr/>
          </p:nvPicPr>
          <p:blipFill>
            <a:blip r:embed="rId3"/>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 xmlns:a16="http://schemas.microsoft.com/office/drawing/2014/main" id="{22D2545B-D6B1-4C46-AF55-0DFB3A37605B}"/>
                </a:ext>
              </a:extLst>
            </p:cNvPr>
            <p:cNvSpPr txBox="1"/>
            <p:nvPr/>
          </p:nvSpPr>
          <p:spPr>
            <a:xfrm>
              <a:off x="6636103" y="2963313"/>
              <a:ext cx="5181546" cy="524882"/>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6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5" name="组合 4">
            <a:extLst>
              <a:ext uri="{FF2B5EF4-FFF2-40B4-BE49-F238E27FC236}">
                <a16:creationId xmlns="" xmlns:a16="http://schemas.microsoft.com/office/drawing/2014/main" id="{D11180D3-F186-4814-B342-75280ECB5E4D}"/>
              </a:ext>
            </a:extLst>
          </p:cNvPr>
          <p:cNvGrpSpPr/>
          <p:nvPr/>
        </p:nvGrpSpPr>
        <p:grpSpPr>
          <a:xfrm>
            <a:off x="4210629" y="4541544"/>
            <a:ext cx="8133767" cy="1363034"/>
            <a:chOff x="5095310" y="4072086"/>
            <a:chExt cx="4968753" cy="1775316"/>
          </a:xfrm>
        </p:grpSpPr>
        <p:pic>
          <p:nvPicPr>
            <p:cNvPr id="56" name="图片 9">
              <a:extLst>
                <a:ext uri="{FF2B5EF4-FFF2-40B4-BE49-F238E27FC236}">
                  <a16:creationId xmlns="" xmlns:a16="http://schemas.microsoft.com/office/drawing/2014/main" id="{C185C65B-EAA8-432B-8D4A-C6F491984B2A}"/>
                </a:ext>
              </a:extLst>
            </p:cNvPr>
            <p:cNvPicPr>
              <a:picLocks noChangeAspect="1"/>
            </p:cNvPicPr>
            <p:nvPr/>
          </p:nvPicPr>
          <p:blipFill>
            <a:blip r:embed="rId3"/>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 xmlns:a16="http://schemas.microsoft.com/office/drawing/2014/main" id="{1B473307-64FD-42AE-9CC4-4471A4A378F2}"/>
                </a:ext>
              </a:extLst>
            </p:cNvPr>
            <p:cNvSpPr txBox="1"/>
            <p:nvPr/>
          </p:nvSpPr>
          <p:spPr>
            <a:xfrm>
              <a:off x="5791407" y="4515952"/>
              <a:ext cx="3239102" cy="681480"/>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Thiết bị bắn tốc độ</a:t>
              </a:r>
              <a:endParaRPr lang="zh-CN" altLang="en-US" sz="36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88377211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14:bounceEnd="50000">
                                          <p:cBhvr additive="base">
                                            <p:cTn id="14"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50000">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14:bounceEnd="50000">
                                          <p:cBhvr additive="base">
                                            <p:cTn id="48"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1000" fill="hold"/>
                                            <p:tgtEl>
                                              <p:spTgt spid="45"/>
                                            </p:tgtEl>
                                            <p:attrNameLst>
                                              <p:attrName>ppt_x</p:attrName>
                                            </p:attrNameLst>
                                          </p:cBhvr>
                                          <p:tavLst>
                                            <p:tav tm="0">
                                              <p:val>
                                                <p:strVal val="0-#ppt_w/2"/>
                                              </p:val>
                                            </p:tav>
                                            <p:tav tm="100000">
                                              <p:val>
                                                <p:strVal val="#ppt_x"/>
                                              </p:val>
                                            </p:tav>
                                          </p:tavLst>
                                        </p:anim>
                                        <p:anim calcmode="lin" valueType="num">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1000" fill="hold"/>
                                            <p:tgtEl>
                                              <p:spTgt spid="47"/>
                                            </p:tgtEl>
                                            <p:attrNameLst>
                                              <p:attrName>ppt_x</p:attrName>
                                            </p:attrNameLst>
                                          </p:cBhvr>
                                          <p:tavLst>
                                            <p:tav tm="0">
                                              <p:val>
                                                <p:strVal val="0-#ppt_w/2"/>
                                              </p:val>
                                            </p:tav>
                                            <p:tav tm="100000">
                                              <p:val>
                                                <p:strVal val="#ppt_x"/>
                                              </p:val>
                                            </p:tav>
                                          </p:tavLst>
                                        </p:anim>
                                        <p:anim calcmode="lin" valueType="num">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 xmlns:a16="http://schemas.microsoft.com/office/drawing/2014/main"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 xmlns:a16="http://schemas.microsoft.com/office/drawing/2014/main"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 xmlns:a16="http://schemas.microsoft.com/office/drawing/2014/main" id="{179DAD73-86B9-4E87-BAB5-6E0C06E6DEA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 xmlns:a16="http://schemas.microsoft.com/office/drawing/2014/main" id="{52280AEC-0D61-4C04-A09E-8068E5E476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 xmlns:a16="http://schemas.microsoft.com/office/drawing/2014/main" id="{C4386791-A316-4786-8350-00D822C7F3B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 xmlns:a16="http://schemas.microsoft.com/office/drawing/2014/main"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 xmlns:a16="http://schemas.microsoft.com/office/drawing/2014/main"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 xmlns:a16="http://schemas.microsoft.com/office/drawing/2014/main" id="{0D9C624C-81B1-48A7-B78D-7EE907A7F0E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 xmlns:a16="http://schemas.microsoft.com/office/drawing/2014/main"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 xmlns:a16="http://schemas.microsoft.com/office/drawing/2014/main"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 xmlns:a16="http://schemas.microsoft.com/office/drawing/2014/main" id="{7671C457-D9BD-430C-819B-1126D033787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 xmlns:a16="http://schemas.microsoft.com/office/drawing/2014/main"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 xmlns:a16="http://schemas.microsoft.com/office/drawing/2014/main"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 xmlns:a16="http://schemas.microsoft.com/office/drawing/2014/main" id="{D5094A0E-99EF-4CAE-ABF9-7FCA0F23B24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 xmlns:a16="http://schemas.microsoft.com/office/drawing/2014/main"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 xmlns:a16="http://schemas.microsoft.com/office/drawing/2014/main" id="{5A2B3872-DF5F-4504-AB57-3A489464E01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 xmlns:a16="http://schemas.microsoft.com/office/drawing/2014/main"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 xmlns:a16="http://schemas.microsoft.com/office/drawing/2014/main"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 xmlns:a16="http://schemas.microsoft.com/office/drawing/2014/main"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dirty="0" err="1" smtClean="0">
                <a:solidFill>
                  <a:srgbClr val="000000"/>
                </a:solidFill>
                <a:latin typeface="Times New Roman" panose="02020603050405020304" pitchFamily="18" charset="0"/>
                <a:cs typeface="Times New Roman" panose="02020603050405020304" pitchFamily="18" charset="0"/>
              </a:rPr>
              <a:t>Tốc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độ</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5" name="Hộp Văn bản 16">
            <a:extLst>
              <a:ext uri="{FF2B5EF4-FFF2-40B4-BE49-F238E27FC236}">
                <a16:creationId xmlns="" xmlns:a16="http://schemas.microsoft.com/office/drawing/2014/main"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 xmlns:a16="http://schemas.microsoft.com/office/drawing/2014/main"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 xmlns:a16="http://schemas.microsoft.com/office/drawing/2014/main"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 xmlns:a16="http://schemas.microsoft.com/office/drawing/2014/main"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 xmlns:a16="http://schemas.microsoft.com/office/drawing/2014/main"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 xmlns:a16="http://schemas.microsoft.com/office/drawing/2014/main"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 xmlns:a16="http://schemas.microsoft.com/office/drawing/2014/main"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 xmlns:a16="http://schemas.microsoft.com/office/drawing/2014/main"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 xmlns:a16="http://schemas.microsoft.com/office/drawing/2014/main"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 xmlns:a16="http://schemas.microsoft.com/office/drawing/2014/main"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 xmlns:a16="http://schemas.microsoft.com/office/drawing/2014/main"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 xmlns:a16="http://schemas.microsoft.com/office/drawing/2014/main"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 xmlns:a16="http://schemas.microsoft.com/office/drawing/2014/main"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 xmlns:a16="http://schemas.microsoft.com/office/drawing/2014/main"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 xmlns:a16="http://schemas.microsoft.com/office/drawing/2014/main"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 xmlns:a16="http://schemas.microsoft.com/office/drawing/2014/main"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 xmlns:a16="http://schemas.microsoft.com/office/drawing/2014/main" id="{752D1C16-680C-42F4-B758-6F79C9DAA2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 xmlns:a16="http://schemas.microsoft.com/office/drawing/2014/main"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 xmlns:a16="http://schemas.microsoft.com/office/drawing/2014/main" id="{B96FC238-A5A3-4E64-9CE5-A823EEE2A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 xmlns:a16="http://schemas.microsoft.com/office/drawing/2014/main"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 xmlns:a16="http://schemas.microsoft.com/office/drawing/2014/main" id="{65073D74-95B7-4AEF-880C-EB7F66F6A2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 xmlns:a16="http://schemas.microsoft.com/office/drawing/2014/main"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 xmlns:a16="http://schemas.microsoft.com/office/drawing/2014/main" id="{0C89EAAB-5163-401F-A4CC-7C3F920F71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 xmlns:a16="http://schemas.microsoft.com/office/drawing/2014/main"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 xmlns:a16="http://schemas.microsoft.com/office/drawing/2014/main" id="{3DDA49D0-067C-4282-A92A-29B191A9402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 xmlns:a16="http://schemas.microsoft.com/office/drawing/2014/main" id="{EB68EC93-0833-4891-9B2D-AC8B8CB1A5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 xmlns:a16="http://schemas.microsoft.com/office/drawing/2014/main" id="{ECBD83F2-5447-4C77-B9B6-8B679F8A11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 xmlns:a16="http://schemas.microsoft.com/office/drawing/2014/main" id="{7A470A5D-2DE8-4BCB-AE28-5B78E0330A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 xmlns:a16="http://schemas.microsoft.com/office/drawing/2014/main" id="{43AF4322-1ABB-49CF-B6E5-613F8C9500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 xmlns:a16="http://schemas.microsoft.com/office/drawing/2014/main" id="{5B506D5A-A958-452E-9021-E6F9517C5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 xmlns:a16="http://schemas.microsoft.com/office/drawing/2014/main" id="{1D6B20C9-D7F7-4B2A-83D6-F490298B410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 xmlns:a16="http://schemas.microsoft.com/office/drawing/2014/main" id="{4643DB13-F0D4-4092-85E0-90B3587878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5605</TotalTime>
  <Words>1730</Words>
  <Application>Microsoft Office PowerPoint</Application>
  <PresentationFormat>Custom</PresentationFormat>
  <Paragraphs>266</Paragraphs>
  <Slides>32</Slides>
  <Notes>5</Notes>
  <HiddenSlides>0</HiddenSlides>
  <MMClips>3</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144</cp:revision>
  <dcterms:created xsi:type="dcterms:W3CDTF">2022-06-24T05:49:36Z</dcterms:created>
  <dcterms:modified xsi:type="dcterms:W3CDTF">2024-12-05T08:22:30Z</dcterms:modified>
</cp:coreProperties>
</file>