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7"/>
  </p:notesMasterIdLst>
  <p:sldIdLst>
    <p:sldId id="2007577486" r:id="rId3"/>
    <p:sldId id="276" r:id="rId4"/>
    <p:sldId id="259" r:id="rId5"/>
    <p:sldId id="273" r:id="rId6"/>
    <p:sldId id="275" r:id="rId7"/>
    <p:sldId id="747" r:id="rId8"/>
    <p:sldId id="2007577475" r:id="rId9"/>
    <p:sldId id="2007577467" r:id="rId10"/>
    <p:sldId id="2007577464" r:id="rId11"/>
    <p:sldId id="2007577465" r:id="rId12"/>
    <p:sldId id="2007577470" r:id="rId13"/>
    <p:sldId id="2007577469" r:id="rId14"/>
    <p:sldId id="2007577476" r:id="rId15"/>
    <p:sldId id="2007577477" r:id="rId16"/>
    <p:sldId id="2007577478" r:id="rId17"/>
    <p:sldId id="2007577471" r:id="rId18"/>
    <p:sldId id="2007577479" r:id="rId19"/>
    <p:sldId id="2007577480" r:id="rId20"/>
    <p:sldId id="2007577481" r:id="rId21"/>
    <p:sldId id="2007577482" r:id="rId22"/>
    <p:sldId id="2007577483" r:id="rId23"/>
    <p:sldId id="2007577484" r:id="rId24"/>
    <p:sldId id="200757748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423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A9CBE3-2F4C-A3BF-B234-9411612ACC5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6" y="1"/>
            <a:ext cx="1162050" cy="11620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0.gif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slide" Target="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7.xml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slide" Target="slide8.xml"/><Relationship Id="rId10" Type="http://schemas.openxmlformats.org/officeDocument/2006/relationships/image" Target="../media/image17.png"/><Relationship Id="rId4" Type="http://schemas.openxmlformats.org/officeDocument/2006/relationships/slide" Target="slide6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EDE3B1-C7B2-0649-B7C8-9B73CAD6C52F}"/>
              </a:ext>
            </a:extLst>
          </p:cNvPr>
          <p:cNvSpPr txBox="1"/>
          <p:nvPr/>
        </p:nvSpPr>
        <p:spPr>
          <a:xfrm>
            <a:off x="966158" y="1578634"/>
            <a:ext cx="9929004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ctr">
              <a:lnSpc>
                <a:spcPct val="120000"/>
              </a:lnSpc>
            </a:pPr>
            <a:r>
              <a:rPr lang="en-US" sz="4000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4000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vi-VN" sz="4000" b="1" u="sng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5BD1A-57C8-4BF3-B469-C515CDB14FBC}"/>
              </a:ext>
            </a:extLst>
          </p:cNvPr>
          <p:cNvSpPr txBox="1"/>
          <p:nvPr/>
        </p:nvSpPr>
        <p:spPr>
          <a:xfrm>
            <a:off x="142240" y="2533674"/>
            <a:ext cx="11805920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ctr">
              <a:lnSpc>
                <a:spcPct val="120000"/>
              </a:lnSpc>
            </a:pPr>
            <a:r>
              <a:rPr lang="en-US" sz="4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Hai </a:t>
            </a:r>
            <a:r>
              <a:rPr lang="en-US" sz="4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vi-VN" sz="4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70E6D-E75A-4AA2-8A31-F89ED86BB87D}"/>
              </a:ext>
            </a:extLst>
          </p:cNvPr>
          <p:cNvSpPr txBox="1"/>
          <p:nvPr/>
        </p:nvSpPr>
        <p:spPr>
          <a:xfrm>
            <a:off x="1342078" y="664234"/>
            <a:ext cx="9929004" cy="494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r">
              <a:lnSpc>
                <a:spcPct val="120000"/>
              </a:lnSpc>
            </a:pPr>
            <a:r>
              <a:rPr lang="en-US" sz="2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22 </a:t>
            </a:r>
            <a:r>
              <a:rPr lang="en-US" sz="2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2024</a:t>
            </a:r>
            <a:endParaRPr lang="vi-VN" sz="24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7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0879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 DỤNG </a:t>
            </a:r>
          </a:p>
          <a:p>
            <a:r>
              <a:rPr lang="en-US" sz="4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TRẢI NGHIỆM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920</Words>
  <Application>Microsoft Office PowerPoint</Application>
  <PresentationFormat>Widescreen</PresentationFormat>
  <Paragraphs>104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等线</vt:lpstr>
      <vt:lpstr>等线 Light</vt:lpstr>
      <vt:lpstr>Arial</vt:lpstr>
      <vt:lpstr>Calibri</vt:lpstr>
      <vt:lpstr>Calibri Light</vt:lpstr>
      <vt:lpstr>Cambria</vt:lpstr>
      <vt:lpstr>Times New Roman</vt:lpstr>
      <vt:lpstr>字魂17号-萌趣果冻体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58</cp:revision>
  <dcterms:created xsi:type="dcterms:W3CDTF">2023-10-26T01:16:25Z</dcterms:created>
  <dcterms:modified xsi:type="dcterms:W3CDTF">2024-12-03T02:43:56Z</dcterms:modified>
</cp:coreProperties>
</file>