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007577166" r:id="rId2"/>
    <p:sldId id="2007577167" r:id="rId3"/>
    <p:sldId id="2007577170" r:id="rId4"/>
    <p:sldId id="2007577169" r:id="rId5"/>
    <p:sldId id="2007577168" r:id="rId6"/>
    <p:sldId id="2007577190" r:id="rId7"/>
    <p:sldId id="2007577171" r:id="rId8"/>
    <p:sldId id="375" r:id="rId9"/>
    <p:sldId id="8765" r:id="rId10"/>
    <p:sldId id="2007577172" r:id="rId11"/>
    <p:sldId id="2007577184" r:id="rId12"/>
    <p:sldId id="2007577183" r:id="rId13"/>
    <p:sldId id="2007577173" r:id="rId14"/>
    <p:sldId id="2007577174" r:id="rId15"/>
    <p:sldId id="2007577175" r:id="rId16"/>
    <p:sldId id="2007577176" r:id="rId17"/>
    <p:sldId id="8803" r:id="rId18"/>
    <p:sldId id="2007577185" r:id="rId19"/>
    <p:sldId id="281" r:id="rId20"/>
    <p:sldId id="2007577186" r:id="rId21"/>
    <p:sldId id="2007577189" r:id="rId22"/>
    <p:sldId id="2007577178" r:id="rId23"/>
    <p:sldId id="2007577187" r:id="rId24"/>
    <p:sldId id="285" r:id="rId25"/>
    <p:sldId id="282" r:id="rId26"/>
    <p:sldId id="8757" r:id="rId27"/>
    <p:sldId id="2007577188" r:id="rId28"/>
    <p:sldId id="200757718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26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4D388-6BD4-4A52-8829-474836F6E401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B48E35-A426-41CE-99D6-68ED2714D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47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670FA-D89B-4AA3-B78D-AC21BFBFB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60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4E7C49-F168-4BE1-A207-474BE56EF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86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45889-A58E-CC18-3E80-061B88C7C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46FAC3-6B08-F414-D3F7-032472199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FFD342-C262-4146-ACED-FDE71B322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C69E17-9806-D409-C7AB-E8E44B8A7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3D2BA-7C99-645C-5B75-ECE6D80DB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99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9761-62EB-DBD5-262D-8A5F4FA38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15E93B-E977-55DA-3301-304D7784E4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99333-822F-B4ED-10B9-69DB4B8C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0DF7F4-03B3-F40D-A35F-A166B923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DA990-590E-55D8-0684-BDDD0B10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64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7F1327-CF20-5154-5D92-F7EC0AE4C3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5FBF34-E3BE-E843-CCCD-71458E87F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F2129-198A-BD33-40F4-D3EF5C6B2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C8099-2F4D-577C-E55C-F82739945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01981-9381-3827-5698-18213910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0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C34-DA3D-89F1-77DE-F022D4872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58003-01D5-949E-1818-068E835D3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C5C64-03CE-5C99-469B-7F6DB9384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42CCE-D78E-E381-07E9-1BC48B00E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C92CD-F7E0-62C2-0B8F-EB7EE8744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496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944A-8BC6-9EC0-B42A-A3179B5F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A592E-86F3-F419-578B-8F3C7BD17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D09A6-4342-FA2C-ABAE-31E6C962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386C5-CDEE-5FF1-24CB-0BCA7BBF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84160B-D912-0584-BDF6-32FED1898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9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4FB75-3726-21AD-7937-C38282913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A8156-2ACB-7722-97AA-A91B23615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42635E-F972-CBD5-DD74-09E3BD565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7ADC0-A828-76D6-DFA7-37906C95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8F950C-C023-1366-35CE-B034A82A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FF606-1349-706E-3320-6F100607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2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08172-5F66-C512-592E-AE0D84F90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A5EB7-CDC0-5CEA-DD4B-422E3F5D2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34B226-475E-16D0-61CB-97F10583E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9CB0D1-9C4F-DC8C-B1C7-90D2FE4BF1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4827F-7578-8D83-EA85-596E9FC4E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52AAFE-FD40-6162-B085-61284F649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2CDED8-8663-EF4F-0ADB-927077C28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2FCA52-50D1-7D7D-529C-EE2E121B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0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A916B-473F-E7F5-8CDE-638A1D7DA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790E10-D69A-32FA-1EB7-45070EB73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8C82B-A5A4-3884-C675-2167D6B6C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A04F7-0B17-B3C2-D642-E02CA93E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3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F32019-CC97-A1B2-CB0F-761CC4F0B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FFB837-3952-F40A-EC69-546BE0CA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1B295-CC76-EEBF-08ED-7F829962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024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38854-A512-749F-359D-36A3CD5B4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D51D9-60B1-2737-13C9-3358A16106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61E76-B7B1-5E87-927E-D7D43740C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E94EA2-4023-15CB-ECF2-B00D594C8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4DCE8-F622-A719-D810-A175B4216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1B26D-5877-905A-3257-29CA16E85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2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2B25-6B06-6034-BB92-43E50451B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406BD-800C-E33D-9E2D-C55349E690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CD3E38-91F5-7DEB-570F-C46CCB6A51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30DB1-AC44-A51F-2466-5E565B000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21EB4-23B7-1453-0A44-BBD4F5DF6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B5C90-4A02-782A-1323-B5E86ED1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5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C7AA3-B491-4ACB-15B5-6396375AD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D24BF-437E-E364-040E-93D0875C7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8F61C-09CF-1F75-0DDE-EA8F3FFA4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EDEBE-3517-41B8-AC44-3472038BE504}" type="datetimeFigureOut">
              <a:rPr lang="en-US" smtClean="0"/>
              <a:t>26/3/2024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3204B0-4C48-C2A0-71C7-C7D2DB00B4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2BDA1-7CA6-8A8C-C553-45898947B3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A8BD75-7C72-4E19-9E59-2FCC0C7F5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5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png"/><Relationship Id="rId7" Type="http://schemas.openxmlformats.org/officeDocument/2006/relationships/image" Target="../media/image26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028953" y="2143288"/>
            <a:ext cx="1004723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 kern="10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Chào mừng quý thầy, cô </a:t>
            </a:r>
          </a:p>
          <a:p>
            <a:pPr algn="ctr"/>
            <a:r>
              <a:rPr lang="vi-VN" sz="5400" b="1" kern="10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về </a:t>
            </a:r>
            <a:r>
              <a:rPr lang="en-US" sz="5400" b="1" kern="10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dự</a:t>
            </a:r>
            <a:r>
              <a:rPr lang="en-US" sz="5400" b="1" kern="10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5400" b="1" kern="10" cap="all" spc="0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giờ</a:t>
            </a:r>
            <a:r>
              <a:rPr lang="vi-VN" sz="5400" b="1" kern="10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 VÀ</a:t>
            </a:r>
            <a:r>
              <a:rPr lang="en-US" sz="5400" b="1" kern="10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vi-VN" sz="5400" b="1" kern="10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thăm lớp </a:t>
            </a:r>
            <a:r>
              <a:rPr lang="en-US" sz="5400" b="1" kern="10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itchFamily="18" charset="0"/>
              </a:rPr>
              <a:t>4C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43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CEF91-D86D-0E08-CE62-AF35F185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5B1F5-7635-1F31-E487-2A6CC1467F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9F3F5-ADC3-7ECA-1FCC-73FBD0965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6592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4D7DB39F-82BD-AD8C-FD59-9279D13F67C1}"/>
              </a:ext>
            </a:extLst>
          </p:cNvPr>
          <p:cNvGrpSpPr/>
          <p:nvPr/>
        </p:nvGrpSpPr>
        <p:grpSpPr>
          <a:xfrm rot="10800000">
            <a:off x="-400269" y="-619577"/>
            <a:ext cx="3593475" cy="7477577"/>
            <a:chOff x="9107170" y="-77900"/>
            <a:chExt cx="3307048" cy="7164499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17EE64BB-239A-F4B2-4895-56A5F607CA2D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0E6E19D9-9A06-A3EA-C908-9CF841AFB5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92" name="Freeform 5579">
                  <a:extLst>
                    <a:ext uri="{FF2B5EF4-FFF2-40B4-BE49-F238E27FC236}">
                      <a16:creationId xmlns:a16="http://schemas.microsoft.com/office/drawing/2014/main" id="{F28807E9-C839-656A-8B0B-92C6C68424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73D7FEA9-8F70-05D7-D818-9D9B0BB216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91" name="Freeform 5577">
                  <a:extLst>
                    <a:ext uri="{FF2B5EF4-FFF2-40B4-BE49-F238E27FC236}">
                      <a16:creationId xmlns:a16="http://schemas.microsoft.com/office/drawing/2014/main" id="{F103FD7E-9C54-0E1A-C5BB-15EB826851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4DEB963A-D7D8-894D-3AD4-762EB6478878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DA2193AB-B644-0ABB-BD48-71932E718E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88" name="Freeform 5579">
                  <a:extLst>
                    <a:ext uri="{FF2B5EF4-FFF2-40B4-BE49-F238E27FC236}">
                      <a16:creationId xmlns:a16="http://schemas.microsoft.com/office/drawing/2014/main" id="{4EE4C2D6-E5C6-46E2-0ECA-58BC6D7E48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6DBA4E32-2CC6-4120-8328-23DAB3D2CF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87" name="Freeform 5577">
                  <a:extLst>
                    <a:ext uri="{FF2B5EF4-FFF2-40B4-BE49-F238E27FC236}">
                      <a16:creationId xmlns:a16="http://schemas.microsoft.com/office/drawing/2014/main" id="{68AC7376-FB56-15B5-2364-8498C1F889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DE51CBC-7E19-D77B-42A1-1A773D572E2D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2B874593-5573-10E2-AB1E-6EF6018F5AC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84" name="Freeform 5579">
                  <a:extLst>
                    <a:ext uri="{FF2B5EF4-FFF2-40B4-BE49-F238E27FC236}">
                      <a16:creationId xmlns:a16="http://schemas.microsoft.com/office/drawing/2014/main" id="{CEDB218A-F1F4-B111-4AA5-34E12711C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6FBFC61A-3907-6BE1-88D4-ACA3695CDB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83" name="Freeform 5577">
                  <a:extLst>
                    <a:ext uri="{FF2B5EF4-FFF2-40B4-BE49-F238E27FC236}">
                      <a16:creationId xmlns:a16="http://schemas.microsoft.com/office/drawing/2014/main" id="{132186CE-60F6-EBEA-4DDE-191B523525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1C87F7E-3FDC-133C-2825-89022FFDE69E}"/>
              </a:ext>
            </a:extLst>
          </p:cNvPr>
          <p:cNvGrpSpPr/>
          <p:nvPr/>
        </p:nvGrpSpPr>
        <p:grpSpPr>
          <a:xfrm>
            <a:off x="9067237" y="-104178"/>
            <a:ext cx="3593475" cy="7456600"/>
            <a:chOff x="9107170" y="-77900"/>
            <a:chExt cx="3307048" cy="7164499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2CB5C25F-E45C-559F-2058-2322288CB3E6}"/>
                </a:ext>
              </a:extLst>
            </p:cNvPr>
            <p:cNvGrpSpPr/>
            <p:nvPr/>
          </p:nvGrpSpPr>
          <p:grpSpPr>
            <a:xfrm>
              <a:off x="9107170" y="-47625"/>
              <a:ext cx="3078131" cy="6905625"/>
              <a:chOff x="9107170" y="-47625"/>
              <a:chExt cx="3078131" cy="6905625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31E4F7BE-ACC8-2BE0-7D82-E690C526851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07170" y="100965"/>
                <a:ext cx="3077845" cy="6757035"/>
                <a:chOff x="6083" y="4723"/>
                <a:chExt cx="4847" cy="10641"/>
              </a:xfrm>
            </p:grpSpPr>
            <p:sp>
              <p:nvSpPr>
                <p:cNvPr id="70" name="Freeform 5579">
                  <a:extLst>
                    <a:ext uri="{FF2B5EF4-FFF2-40B4-BE49-F238E27FC236}">
                      <a16:creationId xmlns:a16="http://schemas.microsoft.com/office/drawing/2014/main" id="{CAB0B5C1-020D-C5FD-D68B-912D7DD488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83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solidFill>
                  <a:srgbClr val="E4F0D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037AD1E1-0554-6F82-957A-F3B19D758A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14336" y="-47625"/>
                <a:ext cx="1370965" cy="3334385"/>
                <a:chOff x="8782" y="-75"/>
                <a:chExt cx="2159" cy="5251"/>
              </a:xfrm>
              <a:solidFill>
                <a:srgbClr val="E4F0D8"/>
              </a:solidFill>
            </p:grpSpPr>
            <p:sp>
              <p:nvSpPr>
                <p:cNvPr id="69" name="Freeform 5577">
                  <a:extLst>
                    <a:ext uri="{FF2B5EF4-FFF2-40B4-BE49-F238E27FC236}">
                      <a16:creationId xmlns:a16="http://schemas.microsoft.com/office/drawing/2014/main" id="{555707C6-2ACF-A678-6B0F-064AA2A0F3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2" y="-75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028C159-C646-5D37-265A-1ABC2FAB840E}"/>
                </a:ext>
              </a:extLst>
            </p:cNvPr>
            <p:cNvGrpSpPr/>
            <p:nvPr/>
          </p:nvGrpSpPr>
          <p:grpSpPr>
            <a:xfrm>
              <a:off x="9229090" y="-50800"/>
              <a:ext cx="3078131" cy="7013798"/>
              <a:chOff x="9089390" y="0"/>
              <a:chExt cx="3078131" cy="6858000"/>
            </a:xfrm>
            <a:solidFill>
              <a:srgbClr val="D3E8C0"/>
            </a:solidFill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A1DC9365-44FD-0586-4CBB-BECCC1EE10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089390" y="100965"/>
                <a:ext cx="3077845" cy="6757035"/>
                <a:chOff x="6055" y="4723"/>
                <a:chExt cx="4847" cy="10641"/>
              </a:xfrm>
              <a:grpFill/>
            </p:grpSpPr>
            <p:sp>
              <p:nvSpPr>
                <p:cNvPr id="27" name="Freeform 5579">
                  <a:extLst>
                    <a:ext uri="{FF2B5EF4-FFF2-40B4-BE49-F238E27FC236}">
                      <a16:creationId xmlns:a16="http://schemas.microsoft.com/office/drawing/2014/main" id="{ACA86D26-AAD8-79C5-99E8-FE3C5FC3FB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5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2219BFE-77EC-9227-FC3E-85C0D9BAFA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6556" y="0"/>
                <a:ext cx="1370965" cy="3334385"/>
                <a:chOff x="8754" y="0"/>
                <a:chExt cx="2159" cy="5251"/>
              </a:xfrm>
              <a:grpFill/>
            </p:grpSpPr>
            <p:sp>
              <p:nvSpPr>
                <p:cNvPr id="26" name="Freeform 5577">
                  <a:extLst>
                    <a:ext uri="{FF2B5EF4-FFF2-40B4-BE49-F238E27FC236}">
                      <a16:creationId xmlns:a16="http://schemas.microsoft.com/office/drawing/2014/main" id="{49118383-DE90-ABA1-DD95-B0D149474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54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4A9A1A-DA8D-96C7-842B-30AEF078E608}"/>
                </a:ext>
              </a:extLst>
            </p:cNvPr>
            <p:cNvGrpSpPr/>
            <p:nvPr/>
          </p:nvGrpSpPr>
          <p:grpSpPr>
            <a:xfrm>
              <a:off x="9336373" y="-77900"/>
              <a:ext cx="3077845" cy="7164499"/>
              <a:chOff x="8997315" y="0"/>
              <a:chExt cx="3077845" cy="6858000"/>
            </a:xfrm>
            <a:solidFill>
              <a:srgbClr val="BFDDA3"/>
            </a:solidFill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4727878-3F4E-54AA-7DD0-FB194B5F87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997315" y="100965"/>
                <a:ext cx="3077845" cy="6757035"/>
                <a:chOff x="5910" y="4723"/>
                <a:chExt cx="4847" cy="10641"/>
              </a:xfrm>
              <a:grpFill/>
            </p:grpSpPr>
            <p:sp>
              <p:nvSpPr>
                <p:cNvPr id="66" name="Freeform 5579">
                  <a:extLst>
                    <a:ext uri="{FF2B5EF4-FFF2-40B4-BE49-F238E27FC236}">
                      <a16:creationId xmlns:a16="http://schemas.microsoft.com/office/drawing/2014/main" id="{A87FFB3E-359C-7F71-5269-FA2BBDC69F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0" y="4723"/>
                  <a:ext cx="4847" cy="10641"/>
                </a:xfrm>
                <a:custGeom>
                  <a:avLst/>
                  <a:gdLst>
                    <a:gd name="T0" fmla="+- 0 10882 6094"/>
                    <a:gd name="T1" fmla="*/ T0 w 4847"/>
                    <a:gd name="T2" fmla="+- 0 4733 4723"/>
                    <a:gd name="T3" fmla="*/ 4733 h 10641"/>
                    <a:gd name="T4" fmla="+- 0 10764 6094"/>
                    <a:gd name="T5" fmla="*/ T4 w 4847"/>
                    <a:gd name="T6" fmla="+- 0 4762 4723"/>
                    <a:gd name="T7" fmla="*/ 4762 h 10641"/>
                    <a:gd name="T8" fmla="+- 0 10651 6094"/>
                    <a:gd name="T9" fmla="*/ T8 w 4847"/>
                    <a:gd name="T10" fmla="+- 0 4804 4723"/>
                    <a:gd name="T11" fmla="*/ 4804 h 10641"/>
                    <a:gd name="T12" fmla="+- 0 10542 6094"/>
                    <a:gd name="T13" fmla="*/ T12 w 4847"/>
                    <a:gd name="T14" fmla="+- 0 4859 4723"/>
                    <a:gd name="T15" fmla="*/ 4859 h 10641"/>
                    <a:gd name="T16" fmla="+- 0 10437 6094"/>
                    <a:gd name="T17" fmla="*/ T16 w 4847"/>
                    <a:gd name="T18" fmla="+- 0 4929 4723"/>
                    <a:gd name="T19" fmla="*/ 4929 h 10641"/>
                    <a:gd name="T20" fmla="+- 0 10331 6094"/>
                    <a:gd name="T21" fmla="*/ T20 w 4847"/>
                    <a:gd name="T22" fmla="+- 0 5022 4723"/>
                    <a:gd name="T23" fmla="*/ 5022 h 10641"/>
                    <a:gd name="T24" fmla="+- 0 10231 6094"/>
                    <a:gd name="T25" fmla="*/ T24 w 4847"/>
                    <a:gd name="T26" fmla="+- 0 5140 4723"/>
                    <a:gd name="T27" fmla="*/ 5140 h 10641"/>
                    <a:gd name="T28" fmla="+- 0 10150 6094"/>
                    <a:gd name="T29" fmla="*/ T28 w 4847"/>
                    <a:gd name="T30" fmla="+- 0 5280 4723"/>
                    <a:gd name="T31" fmla="*/ 5280 h 10641"/>
                    <a:gd name="T32" fmla="+- 0 10093 6094"/>
                    <a:gd name="T33" fmla="*/ T32 w 4847"/>
                    <a:gd name="T34" fmla="+- 0 5447 4723"/>
                    <a:gd name="T35" fmla="*/ 5447 h 10641"/>
                    <a:gd name="T36" fmla="+- 0 10062 6094"/>
                    <a:gd name="T37" fmla="*/ T36 w 4847"/>
                    <a:gd name="T38" fmla="+- 0 5643 4723"/>
                    <a:gd name="T39" fmla="*/ 5643 h 10641"/>
                    <a:gd name="T40" fmla="+- 0 10058 6094"/>
                    <a:gd name="T41" fmla="*/ T40 w 4847"/>
                    <a:gd name="T42" fmla="+- 0 13340 4723"/>
                    <a:gd name="T43" fmla="*/ 13340 h 10641"/>
                    <a:gd name="T44" fmla="+- 0 10058 6094"/>
                    <a:gd name="T45" fmla="*/ T44 w 4847"/>
                    <a:gd name="T46" fmla="+- 0 13436 4723"/>
                    <a:gd name="T47" fmla="*/ 13436 h 10641"/>
                    <a:gd name="T48" fmla="+- 0 10059 6094"/>
                    <a:gd name="T49" fmla="*/ T48 w 4847"/>
                    <a:gd name="T50" fmla="+- 0 13580 4723"/>
                    <a:gd name="T51" fmla="*/ 13580 h 10641"/>
                    <a:gd name="T52" fmla="+- 0 10059 6094"/>
                    <a:gd name="T53" fmla="*/ T52 w 4847"/>
                    <a:gd name="T54" fmla="+- 0 13722 4723"/>
                    <a:gd name="T55" fmla="*/ 13722 h 10641"/>
                    <a:gd name="T56" fmla="+- 0 10051 6094"/>
                    <a:gd name="T57" fmla="*/ T56 w 4847"/>
                    <a:gd name="T58" fmla="+- 0 13899 4723"/>
                    <a:gd name="T59" fmla="*/ 13899 h 10641"/>
                    <a:gd name="T60" fmla="+- 0 10025 6094"/>
                    <a:gd name="T61" fmla="*/ T60 w 4847"/>
                    <a:gd name="T62" fmla="+- 0 14054 4723"/>
                    <a:gd name="T63" fmla="*/ 14054 h 10641"/>
                    <a:gd name="T64" fmla="+- 0 9971 6094"/>
                    <a:gd name="T65" fmla="*/ T64 w 4847"/>
                    <a:gd name="T66" fmla="+- 0 14178 4723"/>
                    <a:gd name="T67" fmla="*/ 14178 h 10641"/>
                    <a:gd name="T68" fmla="+- 0 9882 6094"/>
                    <a:gd name="T69" fmla="*/ T68 w 4847"/>
                    <a:gd name="T70" fmla="+- 0 14278 4723"/>
                    <a:gd name="T71" fmla="*/ 14278 h 10641"/>
                    <a:gd name="T72" fmla="+- 0 9771 6094"/>
                    <a:gd name="T73" fmla="*/ T72 w 4847"/>
                    <a:gd name="T74" fmla="+- 0 14352 4723"/>
                    <a:gd name="T75" fmla="*/ 14352 h 10641"/>
                    <a:gd name="T76" fmla="+- 0 9641 6094"/>
                    <a:gd name="T77" fmla="*/ T76 w 4847"/>
                    <a:gd name="T78" fmla="+- 0 14402 4723"/>
                    <a:gd name="T79" fmla="*/ 14402 h 10641"/>
                    <a:gd name="T80" fmla="+- 0 9493 6094"/>
                    <a:gd name="T81" fmla="*/ T80 w 4847"/>
                    <a:gd name="T82" fmla="+- 0 14430 4723"/>
                    <a:gd name="T83" fmla="*/ 14430 h 10641"/>
                    <a:gd name="T84" fmla="+- 0 9330 6094"/>
                    <a:gd name="T85" fmla="*/ T84 w 4847"/>
                    <a:gd name="T86" fmla="+- 0 14438 4723"/>
                    <a:gd name="T87" fmla="*/ 14438 h 10641"/>
                    <a:gd name="T88" fmla="+- 0 7147 6094"/>
                    <a:gd name="T89" fmla="*/ T88 w 4847"/>
                    <a:gd name="T90" fmla="+- 0 14439 4723"/>
                    <a:gd name="T91" fmla="*/ 14439 h 10641"/>
                    <a:gd name="T92" fmla="+- 0 6984 6094"/>
                    <a:gd name="T93" fmla="*/ T92 w 4847"/>
                    <a:gd name="T94" fmla="+- 0 14448 4723"/>
                    <a:gd name="T95" fmla="*/ 14448 h 10641"/>
                    <a:gd name="T96" fmla="+- 0 6800 6094"/>
                    <a:gd name="T97" fmla="*/ T96 w 4847"/>
                    <a:gd name="T98" fmla="+- 0 14477 4723"/>
                    <a:gd name="T99" fmla="*/ 14477 h 10641"/>
                    <a:gd name="T100" fmla="+- 0 6608 6094"/>
                    <a:gd name="T101" fmla="*/ T100 w 4847"/>
                    <a:gd name="T102" fmla="+- 0 14536 4723"/>
                    <a:gd name="T103" fmla="*/ 14536 h 10641"/>
                    <a:gd name="T104" fmla="+- 0 6422 6094"/>
                    <a:gd name="T105" fmla="*/ T104 w 4847"/>
                    <a:gd name="T106" fmla="+- 0 14638 4723"/>
                    <a:gd name="T107" fmla="*/ 14638 h 10641"/>
                    <a:gd name="T108" fmla="+- 0 6267 6094"/>
                    <a:gd name="T109" fmla="*/ T108 w 4847"/>
                    <a:gd name="T110" fmla="+- 0 14788 4723"/>
                    <a:gd name="T111" fmla="*/ 14788 h 10641"/>
                    <a:gd name="T112" fmla="+- 0 6170 6094"/>
                    <a:gd name="T113" fmla="*/ T112 w 4847"/>
                    <a:gd name="T114" fmla="+- 0 14969 4723"/>
                    <a:gd name="T115" fmla="*/ 14969 h 10641"/>
                    <a:gd name="T116" fmla="+- 0 6118 6094"/>
                    <a:gd name="T117" fmla="*/ T116 w 4847"/>
                    <a:gd name="T118" fmla="+- 0 15147 4723"/>
                    <a:gd name="T119" fmla="*/ 15147 h 10641"/>
                    <a:gd name="T120" fmla="+- 0 6098 6094"/>
                    <a:gd name="T121" fmla="*/ T120 w 4847"/>
                    <a:gd name="T122" fmla="+- 0 15288 4723"/>
                    <a:gd name="T123" fmla="*/ 15288 h 10641"/>
                    <a:gd name="T124" fmla="+- 0 6094 6094"/>
                    <a:gd name="T125" fmla="*/ T124 w 4847"/>
                    <a:gd name="T126" fmla="+- 0 15364 4723"/>
                    <a:gd name="T127" fmla="*/ 15364 h 10641"/>
                    <a:gd name="T128" fmla="+- 0 10942 6094"/>
                    <a:gd name="T129" fmla="*/ T128 w 4847"/>
                    <a:gd name="T130" fmla="+- 0 4723 4723"/>
                    <a:gd name="T131" fmla="*/ 4723 h 10641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  <a:cxn ang="0">
                      <a:pos x="T17" y="T19"/>
                    </a:cxn>
                    <a:cxn ang="0">
                      <a:pos x="T21" y="T23"/>
                    </a:cxn>
                    <a:cxn ang="0">
                      <a:pos x="T25" y="T27"/>
                    </a:cxn>
                    <a:cxn ang="0">
                      <a:pos x="T29" y="T31"/>
                    </a:cxn>
                    <a:cxn ang="0">
                      <a:pos x="T33" y="T35"/>
                    </a:cxn>
                    <a:cxn ang="0">
                      <a:pos x="T37" y="T39"/>
                    </a:cxn>
                    <a:cxn ang="0">
                      <a:pos x="T41" y="T43"/>
                    </a:cxn>
                    <a:cxn ang="0">
                      <a:pos x="T45" y="T47"/>
                    </a:cxn>
                    <a:cxn ang="0">
                      <a:pos x="T49" y="T51"/>
                    </a:cxn>
                    <a:cxn ang="0">
                      <a:pos x="T53" y="T55"/>
                    </a:cxn>
                    <a:cxn ang="0">
                      <a:pos x="T57" y="T59"/>
                    </a:cxn>
                    <a:cxn ang="0">
                      <a:pos x="T61" y="T63"/>
                    </a:cxn>
                    <a:cxn ang="0">
                      <a:pos x="T65" y="T67"/>
                    </a:cxn>
                    <a:cxn ang="0">
                      <a:pos x="T69" y="T71"/>
                    </a:cxn>
                    <a:cxn ang="0">
                      <a:pos x="T73" y="T75"/>
                    </a:cxn>
                    <a:cxn ang="0">
                      <a:pos x="T77" y="T79"/>
                    </a:cxn>
                    <a:cxn ang="0">
                      <a:pos x="T81" y="T83"/>
                    </a:cxn>
                    <a:cxn ang="0">
                      <a:pos x="T85" y="T87"/>
                    </a:cxn>
                    <a:cxn ang="0">
                      <a:pos x="T89" y="T91"/>
                    </a:cxn>
                    <a:cxn ang="0">
                      <a:pos x="T93" y="T95"/>
                    </a:cxn>
                    <a:cxn ang="0">
                      <a:pos x="T97" y="T99"/>
                    </a:cxn>
                    <a:cxn ang="0">
                      <a:pos x="T101" y="T103"/>
                    </a:cxn>
                    <a:cxn ang="0">
                      <a:pos x="T105" y="T107"/>
                    </a:cxn>
                    <a:cxn ang="0">
                      <a:pos x="T109" y="T111"/>
                    </a:cxn>
                    <a:cxn ang="0">
                      <a:pos x="T113" y="T115"/>
                    </a:cxn>
                    <a:cxn ang="0">
                      <a:pos x="T117" y="T119"/>
                    </a:cxn>
                    <a:cxn ang="0">
                      <a:pos x="T121" y="T123"/>
                    </a:cxn>
                    <a:cxn ang="0">
                      <a:pos x="T125" y="T127"/>
                    </a:cxn>
                    <a:cxn ang="0">
                      <a:pos x="T129" y="T131"/>
                    </a:cxn>
                  </a:cxnLst>
                  <a:rect l="0" t="0" r="r" b="b"/>
                  <a:pathLst>
                    <a:path w="4847" h="10641">
                      <a:moveTo>
                        <a:pt x="4848" y="0"/>
                      </a:moveTo>
                      <a:lnTo>
                        <a:pt x="4788" y="10"/>
                      </a:lnTo>
                      <a:lnTo>
                        <a:pt x="4729" y="23"/>
                      </a:lnTo>
                      <a:lnTo>
                        <a:pt x="4670" y="39"/>
                      </a:lnTo>
                      <a:lnTo>
                        <a:pt x="4613" y="58"/>
                      </a:lnTo>
                      <a:lnTo>
                        <a:pt x="4557" y="81"/>
                      </a:lnTo>
                      <a:lnTo>
                        <a:pt x="4502" y="107"/>
                      </a:lnTo>
                      <a:lnTo>
                        <a:pt x="4448" y="136"/>
                      </a:lnTo>
                      <a:lnTo>
                        <a:pt x="4395" y="169"/>
                      </a:lnTo>
                      <a:lnTo>
                        <a:pt x="4343" y="206"/>
                      </a:lnTo>
                      <a:lnTo>
                        <a:pt x="4293" y="247"/>
                      </a:lnTo>
                      <a:lnTo>
                        <a:pt x="4237" y="299"/>
                      </a:lnTo>
                      <a:lnTo>
                        <a:pt x="4185" y="355"/>
                      </a:lnTo>
                      <a:lnTo>
                        <a:pt x="4137" y="417"/>
                      </a:lnTo>
                      <a:lnTo>
                        <a:pt x="4094" y="484"/>
                      </a:lnTo>
                      <a:lnTo>
                        <a:pt x="4056" y="557"/>
                      </a:lnTo>
                      <a:lnTo>
                        <a:pt x="4024" y="637"/>
                      </a:lnTo>
                      <a:lnTo>
                        <a:pt x="3999" y="724"/>
                      </a:lnTo>
                      <a:lnTo>
                        <a:pt x="3980" y="818"/>
                      </a:lnTo>
                      <a:lnTo>
                        <a:pt x="3968" y="920"/>
                      </a:lnTo>
                      <a:lnTo>
                        <a:pt x="3964" y="1029"/>
                      </a:lnTo>
                      <a:lnTo>
                        <a:pt x="3964" y="8617"/>
                      </a:lnTo>
                      <a:lnTo>
                        <a:pt x="3964" y="8665"/>
                      </a:lnTo>
                      <a:lnTo>
                        <a:pt x="3964" y="8713"/>
                      </a:lnTo>
                      <a:lnTo>
                        <a:pt x="3964" y="8761"/>
                      </a:lnTo>
                      <a:lnTo>
                        <a:pt x="3965" y="8857"/>
                      </a:lnTo>
                      <a:lnTo>
                        <a:pt x="3966" y="8905"/>
                      </a:lnTo>
                      <a:lnTo>
                        <a:pt x="3965" y="8999"/>
                      </a:lnTo>
                      <a:lnTo>
                        <a:pt x="3963" y="9090"/>
                      </a:lnTo>
                      <a:lnTo>
                        <a:pt x="3957" y="9176"/>
                      </a:lnTo>
                      <a:lnTo>
                        <a:pt x="3947" y="9257"/>
                      </a:lnTo>
                      <a:lnTo>
                        <a:pt x="3931" y="9331"/>
                      </a:lnTo>
                      <a:lnTo>
                        <a:pt x="3908" y="9398"/>
                      </a:lnTo>
                      <a:lnTo>
                        <a:pt x="3877" y="9455"/>
                      </a:lnTo>
                      <a:lnTo>
                        <a:pt x="3835" y="9509"/>
                      </a:lnTo>
                      <a:lnTo>
                        <a:pt x="3788" y="9555"/>
                      </a:lnTo>
                      <a:lnTo>
                        <a:pt x="3735" y="9595"/>
                      </a:lnTo>
                      <a:lnTo>
                        <a:pt x="3677" y="9629"/>
                      </a:lnTo>
                      <a:lnTo>
                        <a:pt x="3614" y="9657"/>
                      </a:lnTo>
                      <a:lnTo>
                        <a:pt x="3547" y="9679"/>
                      </a:lnTo>
                      <a:lnTo>
                        <a:pt x="3475" y="9695"/>
                      </a:lnTo>
                      <a:lnTo>
                        <a:pt x="3399" y="9707"/>
                      </a:lnTo>
                      <a:lnTo>
                        <a:pt x="3319" y="9713"/>
                      </a:lnTo>
                      <a:lnTo>
                        <a:pt x="3236" y="9715"/>
                      </a:lnTo>
                      <a:lnTo>
                        <a:pt x="1123" y="9715"/>
                      </a:lnTo>
                      <a:lnTo>
                        <a:pt x="1053" y="9716"/>
                      </a:lnTo>
                      <a:lnTo>
                        <a:pt x="975" y="9719"/>
                      </a:lnTo>
                      <a:lnTo>
                        <a:pt x="890" y="9725"/>
                      </a:lnTo>
                      <a:lnTo>
                        <a:pt x="800" y="9737"/>
                      </a:lnTo>
                      <a:lnTo>
                        <a:pt x="706" y="9754"/>
                      </a:lnTo>
                      <a:lnTo>
                        <a:pt x="610" y="9779"/>
                      </a:lnTo>
                      <a:lnTo>
                        <a:pt x="514" y="9813"/>
                      </a:lnTo>
                      <a:lnTo>
                        <a:pt x="419" y="9858"/>
                      </a:lnTo>
                      <a:lnTo>
                        <a:pt x="328" y="9915"/>
                      </a:lnTo>
                      <a:lnTo>
                        <a:pt x="243" y="9984"/>
                      </a:lnTo>
                      <a:lnTo>
                        <a:pt x="173" y="10065"/>
                      </a:lnTo>
                      <a:lnTo>
                        <a:pt x="118" y="10154"/>
                      </a:lnTo>
                      <a:lnTo>
                        <a:pt x="76" y="10246"/>
                      </a:lnTo>
                      <a:lnTo>
                        <a:pt x="45" y="10337"/>
                      </a:lnTo>
                      <a:lnTo>
                        <a:pt x="24" y="10424"/>
                      </a:lnTo>
                      <a:lnTo>
                        <a:pt x="11" y="10501"/>
                      </a:lnTo>
                      <a:lnTo>
                        <a:pt x="4" y="10565"/>
                      </a:lnTo>
                      <a:lnTo>
                        <a:pt x="0" y="10628"/>
                      </a:lnTo>
                      <a:lnTo>
                        <a:pt x="0" y="10641"/>
                      </a:lnTo>
                      <a:lnTo>
                        <a:pt x="4848" y="10641"/>
                      </a:lnTo>
                      <a:lnTo>
                        <a:pt x="4848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BC2F8950-3864-A912-1AA8-F56B2327C6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697496" y="0"/>
                <a:ext cx="1370965" cy="3334385"/>
                <a:chOff x="8598" y="0"/>
                <a:chExt cx="2159" cy="5251"/>
              </a:xfrm>
              <a:grpFill/>
            </p:grpSpPr>
            <p:sp>
              <p:nvSpPr>
                <p:cNvPr id="65" name="Freeform 5577">
                  <a:extLst>
                    <a:ext uri="{FF2B5EF4-FFF2-40B4-BE49-F238E27FC236}">
                      <a16:creationId xmlns:a16="http://schemas.microsoft.com/office/drawing/2014/main" id="{7E0EEA01-6664-4F83-E142-C286C4F0C8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598" y="0"/>
                  <a:ext cx="2159" cy="5251"/>
                </a:xfrm>
                <a:custGeom>
                  <a:avLst/>
                  <a:gdLst>
                    <a:gd name="T0" fmla="+- 0 8782 8782"/>
                    <a:gd name="T1" fmla="*/ T0 w 2159"/>
                    <a:gd name="T2" fmla="*/ 0 h 5251"/>
                    <a:gd name="T3" fmla="+- 0 8852 8782"/>
                    <a:gd name="T4" fmla="*/ T3 w 2159"/>
                    <a:gd name="T5" fmla="*/ 13 h 5251"/>
                    <a:gd name="T6" fmla="+- 0 8931 8782"/>
                    <a:gd name="T7" fmla="*/ T6 w 2159"/>
                    <a:gd name="T8" fmla="*/ 29 h 5251"/>
                    <a:gd name="T9" fmla="+- 0 9029 8782"/>
                    <a:gd name="T10" fmla="*/ T9 w 2159"/>
                    <a:gd name="T11" fmla="*/ 51 h 5251"/>
                    <a:gd name="T12" fmla="+- 0 9141 8782"/>
                    <a:gd name="T13" fmla="*/ T12 w 2159"/>
                    <a:gd name="T14" fmla="*/ 79 h 5251"/>
                    <a:gd name="T15" fmla="+- 0 9201 8782"/>
                    <a:gd name="T16" fmla="*/ T15 w 2159"/>
                    <a:gd name="T17" fmla="*/ 96 h 5251"/>
                    <a:gd name="T18" fmla="+- 0 9261 8782"/>
                    <a:gd name="T19" fmla="*/ T18 w 2159"/>
                    <a:gd name="T20" fmla="*/ 114 h 5251"/>
                    <a:gd name="T21" fmla="+- 0 9322 8782"/>
                    <a:gd name="T22" fmla="*/ T21 w 2159"/>
                    <a:gd name="T23" fmla="*/ 133 h 5251"/>
                    <a:gd name="T24" fmla="+- 0 9382 8782"/>
                    <a:gd name="T25" fmla="*/ T24 w 2159"/>
                    <a:gd name="T26" fmla="*/ 154 h 5251"/>
                    <a:gd name="T27" fmla="+- 0 9441 8782"/>
                    <a:gd name="T28" fmla="*/ T27 w 2159"/>
                    <a:gd name="T29" fmla="*/ 177 h 5251"/>
                    <a:gd name="T30" fmla="+- 0 9498 8782"/>
                    <a:gd name="T31" fmla="*/ T30 w 2159"/>
                    <a:gd name="T32" fmla="*/ 201 h 5251"/>
                    <a:gd name="T33" fmla="+- 0 9603 8782"/>
                    <a:gd name="T34" fmla="*/ T33 w 2159"/>
                    <a:gd name="T35" fmla="*/ 253 h 5251"/>
                    <a:gd name="T36" fmla="+- 0 9689 8782"/>
                    <a:gd name="T37" fmla="*/ T36 w 2159"/>
                    <a:gd name="T38" fmla="*/ 312 h 5251"/>
                    <a:gd name="T39" fmla="+- 0 9762 8782"/>
                    <a:gd name="T40" fmla="*/ T39 w 2159"/>
                    <a:gd name="T41" fmla="*/ 376 h 5251"/>
                    <a:gd name="T42" fmla="+- 0 9826 8782"/>
                    <a:gd name="T43" fmla="*/ T42 w 2159"/>
                    <a:gd name="T44" fmla="*/ 444 h 5251"/>
                    <a:gd name="T45" fmla="+- 0 9882 8782"/>
                    <a:gd name="T46" fmla="*/ T45 w 2159"/>
                    <a:gd name="T47" fmla="*/ 518 h 5251"/>
                    <a:gd name="T48" fmla="+- 0 9930 8782"/>
                    <a:gd name="T49" fmla="*/ T48 w 2159"/>
                    <a:gd name="T50" fmla="*/ 598 h 5251"/>
                    <a:gd name="T51" fmla="+- 0 9970 8782"/>
                    <a:gd name="T52" fmla="*/ T51 w 2159"/>
                    <a:gd name="T53" fmla="*/ 687 h 5251"/>
                    <a:gd name="T54" fmla="+- 0 10002 8782"/>
                    <a:gd name="T55" fmla="*/ T54 w 2159"/>
                    <a:gd name="T56" fmla="*/ 786 h 5251"/>
                    <a:gd name="T57" fmla="+- 0 10027 8782"/>
                    <a:gd name="T58" fmla="*/ T57 w 2159"/>
                    <a:gd name="T59" fmla="*/ 895 h 5251"/>
                    <a:gd name="T60" fmla="+- 0 10036 8782"/>
                    <a:gd name="T61" fmla="*/ T60 w 2159"/>
                    <a:gd name="T62" fmla="*/ 955 h 5251"/>
                    <a:gd name="T63" fmla="+- 0 10044 8782"/>
                    <a:gd name="T64" fmla="*/ T63 w 2159"/>
                    <a:gd name="T65" fmla="*/ 1018 h 5251"/>
                    <a:gd name="T66" fmla="+- 0 10050 8782"/>
                    <a:gd name="T67" fmla="*/ T66 w 2159"/>
                    <a:gd name="T68" fmla="*/ 1084 h 5251"/>
                    <a:gd name="T69" fmla="+- 0 10055 8782"/>
                    <a:gd name="T70" fmla="*/ T69 w 2159"/>
                    <a:gd name="T71" fmla="*/ 1154 h 5251"/>
                    <a:gd name="T72" fmla="+- 0 10057 8782"/>
                    <a:gd name="T73" fmla="*/ T72 w 2159"/>
                    <a:gd name="T74" fmla="*/ 1227 h 5251"/>
                    <a:gd name="T75" fmla="+- 0 10058 8782"/>
                    <a:gd name="T76" fmla="*/ T75 w 2159"/>
                    <a:gd name="T77" fmla="*/ 1305 h 5251"/>
                    <a:gd name="T78" fmla="+- 0 10058 8782"/>
                    <a:gd name="T79" fmla="*/ T78 w 2159"/>
                    <a:gd name="T80" fmla="*/ 5251 h 5251"/>
                    <a:gd name="T81" fmla="+- 0 10068 8782"/>
                    <a:gd name="T82" fmla="*/ T81 w 2159"/>
                    <a:gd name="T83" fmla="*/ 5224 h 5251"/>
                    <a:gd name="T84" fmla="+- 0 10105 8782"/>
                    <a:gd name="T85" fmla="*/ T84 w 2159"/>
                    <a:gd name="T86" fmla="*/ 5144 h 5251"/>
                    <a:gd name="T87" fmla="+- 0 10151 8782"/>
                    <a:gd name="T88" fmla="*/ T87 w 2159"/>
                    <a:gd name="T89" fmla="*/ 5068 h 5251"/>
                    <a:gd name="T90" fmla="+- 0 10205 8782"/>
                    <a:gd name="T91" fmla="*/ T90 w 2159"/>
                    <a:gd name="T92" fmla="*/ 4996 h 5251"/>
                    <a:gd name="T93" fmla="+- 0 10245 8782"/>
                    <a:gd name="T94" fmla="*/ T93 w 2159"/>
                    <a:gd name="T95" fmla="*/ 4951 h 5251"/>
                    <a:gd name="T96" fmla="+- 0 10288 8782"/>
                    <a:gd name="T97" fmla="*/ T96 w 2159"/>
                    <a:gd name="T98" fmla="*/ 4908 h 5251"/>
                    <a:gd name="T99" fmla="+- 0 10333 8782"/>
                    <a:gd name="T100" fmla="*/ T99 w 2159"/>
                    <a:gd name="T101" fmla="*/ 4868 h 5251"/>
                    <a:gd name="T102" fmla="+- 0 10380 8782"/>
                    <a:gd name="T103" fmla="*/ T102 w 2159"/>
                    <a:gd name="T104" fmla="*/ 4830 h 5251"/>
                    <a:gd name="T105" fmla="+- 0 10429 8782"/>
                    <a:gd name="T106" fmla="*/ T105 w 2159"/>
                    <a:gd name="T107" fmla="*/ 4795 h 5251"/>
                    <a:gd name="T108" fmla="+- 0 10494 8782"/>
                    <a:gd name="T109" fmla="*/ T108 w 2159"/>
                    <a:gd name="T110" fmla="*/ 4754 h 5251"/>
                    <a:gd name="T111" fmla="+- 0 10564 8782"/>
                    <a:gd name="T112" fmla="*/ T111 w 2159"/>
                    <a:gd name="T113" fmla="*/ 4718 h 5251"/>
                    <a:gd name="T114" fmla="+- 0 10638 8782"/>
                    <a:gd name="T115" fmla="*/ T114 w 2159"/>
                    <a:gd name="T116" fmla="*/ 4686 h 5251"/>
                    <a:gd name="T117" fmla="+- 0 10717 8782"/>
                    <a:gd name="T118" fmla="*/ T117 w 2159"/>
                    <a:gd name="T119" fmla="*/ 4659 h 5251"/>
                    <a:gd name="T120" fmla="+- 0 10799 8782"/>
                    <a:gd name="T121" fmla="*/ T120 w 2159"/>
                    <a:gd name="T122" fmla="*/ 4638 h 5251"/>
                    <a:gd name="T123" fmla="+- 0 10884 8782"/>
                    <a:gd name="T124" fmla="*/ T123 w 2159"/>
                    <a:gd name="T125" fmla="*/ 4622 h 5251"/>
                    <a:gd name="T126" fmla="+- 0 10942 8782"/>
                    <a:gd name="T127" fmla="*/ T126 w 2159"/>
                    <a:gd name="T128" fmla="*/ 4615 h 5251"/>
                    <a:gd name="T129" fmla="+- 0 10942 8782"/>
                    <a:gd name="T130" fmla="*/ T129 w 2159"/>
                    <a:gd name="T131" fmla="*/ 0 h 5251"/>
                    <a:gd name="T132" fmla="+- 0 8782 8782"/>
                    <a:gd name="T133" fmla="*/ T132 w 2159"/>
                    <a:gd name="T134" fmla="*/ 0 h 5251"/>
                  </a:gdLst>
                  <a:ahLst/>
                  <a:cxnLst>
                    <a:cxn ang="0">
                      <a:pos x="T1" y="T2"/>
                    </a:cxn>
                    <a:cxn ang="0">
                      <a:pos x="T4" y="T5"/>
                    </a:cxn>
                    <a:cxn ang="0">
                      <a:pos x="T7" y="T8"/>
                    </a:cxn>
                    <a:cxn ang="0">
                      <a:pos x="T10" y="T11"/>
                    </a:cxn>
                    <a:cxn ang="0">
                      <a:pos x="T13" y="T14"/>
                    </a:cxn>
                    <a:cxn ang="0">
                      <a:pos x="T16" y="T17"/>
                    </a:cxn>
                    <a:cxn ang="0">
                      <a:pos x="T19" y="T20"/>
                    </a:cxn>
                    <a:cxn ang="0">
                      <a:pos x="T22" y="T23"/>
                    </a:cxn>
                    <a:cxn ang="0">
                      <a:pos x="T25" y="T26"/>
                    </a:cxn>
                    <a:cxn ang="0">
                      <a:pos x="T28" y="T29"/>
                    </a:cxn>
                    <a:cxn ang="0">
                      <a:pos x="T31" y="T32"/>
                    </a:cxn>
                    <a:cxn ang="0">
                      <a:pos x="T34" y="T35"/>
                    </a:cxn>
                    <a:cxn ang="0">
                      <a:pos x="T37" y="T38"/>
                    </a:cxn>
                    <a:cxn ang="0">
                      <a:pos x="T40" y="T41"/>
                    </a:cxn>
                    <a:cxn ang="0">
                      <a:pos x="T43" y="T44"/>
                    </a:cxn>
                    <a:cxn ang="0">
                      <a:pos x="T46" y="T47"/>
                    </a:cxn>
                    <a:cxn ang="0">
                      <a:pos x="T49" y="T50"/>
                    </a:cxn>
                    <a:cxn ang="0">
                      <a:pos x="T52" y="T53"/>
                    </a:cxn>
                    <a:cxn ang="0">
                      <a:pos x="T55" y="T56"/>
                    </a:cxn>
                    <a:cxn ang="0">
                      <a:pos x="T58" y="T59"/>
                    </a:cxn>
                    <a:cxn ang="0">
                      <a:pos x="T61" y="T62"/>
                    </a:cxn>
                    <a:cxn ang="0">
                      <a:pos x="T64" y="T65"/>
                    </a:cxn>
                    <a:cxn ang="0">
                      <a:pos x="T67" y="T68"/>
                    </a:cxn>
                    <a:cxn ang="0">
                      <a:pos x="T70" y="T71"/>
                    </a:cxn>
                    <a:cxn ang="0">
                      <a:pos x="T73" y="T74"/>
                    </a:cxn>
                    <a:cxn ang="0">
                      <a:pos x="T76" y="T77"/>
                    </a:cxn>
                    <a:cxn ang="0">
                      <a:pos x="T79" y="T80"/>
                    </a:cxn>
                    <a:cxn ang="0">
                      <a:pos x="T82" y="T83"/>
                    </a:cxn>
                    <a:cxn ang="0">
                      <a:pos x="T85" y="T86"/>
                    </a:cxn>
                    <a:cxn ang="0">
                      <a:pos x="T88" y="T89"/>
                    </a:cxn>
                    <a:cxn ang="0">
                      <a:pos x="T91" y="T92"/>
                    </a:cxn>
                    <a:cxn ang="0">
                      <a:pos x="T94" y="T95"/>
                    </a:cxn>
                    <a:cxn ang="0">
                      <a:pos x="T97" y="T98"/>
                    </a:cxn>
                    <a:cxn ang="0">
                      <a:pos x="T100" y="T101"/>
                    </a:cxn>
                    <a:cxn ang="0">
                      <a:pos x="T103" y="T104"/>
                    </a:cxn>
                    <a:cxn ang="0">
                      <a:pos x="T106" y="T107"/>
                    </a:cxn>
                    <a:cxn ang="0">
                      <a:pos x="T109" y="T110"/>
                    </a:cxn>
                    <a:cxn ang="0">
                      <a:pos x="T112" y="T113"/>
                    </a:cxn>
                    <a:cxn ang="0">
                      <a:pos x="T115" y="T116"/>
                    </a:cxn>
                    <a:cxn ang="0">
                      <a:pos x="T118" y="T119"/>
                    </a:cxn>
                    <a:cxn ang="0">
                      <a:pos x="T121" y="T122"/>
                    </a:cxn>
                    <a:cxn ang="0">
                      <a:pos x="T124" y="T125"/>
                    </a:cxn>
                    <a:cxn ang="0">
                      <a:pos x="T127" y="T128"/>
                    </a:cxn>
                    <a:cxn ang="0">
                      <a:pos x="T130" y="T131"/>
                    </a:cxn>
                    <a:cxn ang="0">
                      <a:pos x="T133" y="T134"/>
                    </a:cxn>
                  </a:cxnLst>
                  <a:rect l="0" t="0" r="r" b="b"/>
                  <a:pathLst>
                    <a:path w="2159" h="5251">
                      <a:moveTo>
                        <a:pt x="0" y="0"/>
                      </a:moveTo>
                      <a:lnTo>
                        <a:pt x="70" y="13"/>
                      </a:lnTo>
                      <a:lnTo>
                        <a:pt x="149" y="29"/>
                      </a:lnTo>
                      <a:lnTo>
                        <a:pt x="247" y="51"/>
                      </a:lnTo>
                      <a:lnTo>
                        <a:pt x="359" y="79"/>
                      </a:lnTo>
                      <a:lnTo>
                        <a:pt x="419" y="96"/>
                      </a:lnTo>
                      <a:lnTo>
                        <a:pt x="479" y="114"/>
                      </a:lnTo>
                      <a:lnTo>
                        <a:pt x="540" y="133"/>
                      </a:lnTo>
                      <a:lnTo>
                        <a:pt x="600" y="154"/>
                      </a:lnTo>
                      <a:lnTo>
                        <a:pt x="659" y="177"/>
                      </a:lnTo>
                      <a:lnTo>
                        <a:pt x="716" y="201"/>
                      </a:lnTo>
                      <a:lnTo>
                        <a:pt x="821" y="253"/>
                      </a:lnTo>
                      <a:lnTo>
                        <a:pt x="907" y="312"/>
                      </a:lnTo>
                      <a:lnTo>
                        <a:pt x="980" y="376"/>
                      </a:lnTo>
                      <a:lnTo>
                        <a:pt x="1044" y="444"/>
                      </a:lnTo>
                      <a:lnTo>
                        <a:pt x="1100" y="518"/>
                      </a:lnTo>
                      <a:lnTo>
                        <a:pt x="1148" y="598"/>
                      </a:lnTo>
                      <a:lnTo>
                        <a:pt x="1188" y="687"/>
                      </a:lnTo>
                      <a:lnTo>
                        <a:pt x="1220" y="786"/>
                      </a:lnTo>
                      <a:lnTo>
                        <a:pt x="1245" y="895"/>
                      </a:lnTo>
                      <a:lnTo>
                        <a:pt x="1254" y="955"/>
                      </a:lnTo>
                      <a:lnTo>
                        <a:pt x="1262" y="1018"/>
                      </a:lnTo>
                      <a:lnTo>
                        <a:pt x="1268" y="1084"/>
                      </a:lnTo>
                      <a:lnTo>
                        <a:pt x="1273" y="1154"/>
                      </a:lnTo>
                      <a:lnTo>
                        <a:pt x="1275" y="1227"/>
                      </a:lnTo>
                      <a:lnTo>
                        <a:pt x="1276" y="1305"/>
                      </a:lnTo>
                      <a:lnTo>
                        <a:pt x="1276" y="5251"/>
                      </a:lnTo>
                      <a:lnTo>
                        <a:pt x="1286" y="5224"/>
                      </a:lnTo>
                      <a:lnTo>
                        <a:pt x="1323" y="5144"/>
                      </a:lnTo>
                      <a:lnTo>
                        <a:pt x="1369" y="5068"/>
                      </a:lnTo>
                      <a:lnTo>
                        <a:pt x="1423" y="4996"/>
                      </a:lnTo>
                      <a:lnTo>
                        <a:pt x="1463" y="4951"/>
                      </a:lnTo>
                      <a:lnTo>
                        <a:pt x="1506" y="4908"/>
                      </a:lnTo>
                      <a:lnTo>
                        <a:pt x="1551" y="4868"/>
                      </a:lnTo>
                      <a:lnTo>
                        <a:pt x="1598" y="4830"/>
                      </a:lnTo>
                      <a:lnTo>
                        <a:pt x="1647" y="4795"/>
                      </a:lnTo>
                      <a:lnTo>
                        <a:pt x="1712" y="4754"/>
                      </a:lnTo>
                      <a:lnTo>
                        <a:pt x="1782" y="4718"/>
                      </a:lnTo>
                      <a:lnTo>
                        <a:pt x="1856" y="4686"/>
                      </a:lnTo>
                      <a:lnTo>
                        <a:pt x="1935" y="4659"/>
                      </a:lnTo>
                      <a:lnTo>
                        <a:pt x="2017" y="4638"/>
                      </a:lnTo>
                      <a:lnTo>
                        <a:pt x="2102" y="4622"/>
                      </a:lnTo>
                      <a:lnTo>
                        <a:pt x="2160" y="4615"/>
                      </a:lnTo>
                      <a:lnTo>
                        <a:pt x="216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5" name="Google Shape;1135;p78">
            <a:extLst>
              <a:ext uri="{FF2B5EF4-FFF2-40B4-BE49-F238E27FC236}">
                <a16:creationId xmlns:a16="http://schemas.microsoft.com/office/drawing/2014/main" id="{3AA92C82-4FA8-D929-7982-8B0CD22E8BA0}"/>
              </a:ext>
            </a:extLst>
          </p:cNvPr>
          <p:cNvSpPr/>
          <p:nvPr/>
        </p:nvSpPr>
        <p:spPr>
          <a:xfrm>
            <a:off x="3767750" y="252398"/>
            <a:ext cx="7186429" cy="892333"/>
          </a:xfrm>
          <a:custGeom>
            <a:avLst/>
            <a:gdLst>
              <a:gd name="connsiteX0" fmla="*/ 0 w 7186429"/>
              <a:gd name="connsiteY0" fmla="*/ 148725 h 892333"/>
              <a:gd name="connsiteX1" fmla="*/ 148725 w 7186429"/>
              <a:gd name="connsiteY1" fmla="*/ 0 h 892333"/>
              <a:gd name="connsiteX2" fmla="*/ 1197738 w 7186429"/>
              <a:gd name="connsiteY2" fmla="*/ 0 h 892333"/>
              <a:gd name="connsiteX3" fmla="*/ 1197738 w 7186429"/>
              <a:gd name="connsiteY3" fmla="*/ 0 h 892333"/>
              <a:gd name="connsiteX4" fmla="*/ 2994345 w 7186429"/>
              <a:gd name="connsiteY4" fmla="*/ 0 h 892333"/>
              <a:gd name="connsiteX5" fmla="*/ 7037704 w 7186429"/>
              <a:gd name="connsiteY5" fmla="*/ 0 h 892333"/>
              <a:gd name="connsiteX6" fmla="*/ 7186429 w 7186429"/>
              <a:gd name="connsiteY6" fmla="*/ 148725 h 892333"/>
              <a:gd name="connsiteX7" fmla="*/ 7186429 w 7186429"/>
              <a:gd name="connsiteY7" fmla="*/ 520528 h 892333"/>
              <a:gd name="connsiteX8" fmla="*/ 7186429 w 7186429"/>
              <a:gd name="connsiteY8" fmla="*/ 520528 h 892333"/>
              <a:gd name="connsiteX9" fmla="*/ 7186429 w 7186429"/>
              <a:gd name="connsiteY9" fmla="*/ 743611 h 892333"/>
              <a:gd name="connsiteX10" fmla="*/ 7186429 w 7186429"/>
              <a:gd name="connsiteY10" fmla="*/ 743608 h 892333"/>
              <a:gd name="connsiteX11" fmla="*/ 7037704 w 7186429"/>
              <a:gd name="connsiteY11" fmla="*/ 892333 h 892333"/>
              <a:gd name="connsiteX12" fmla="*/ 2994345 w 7186429"/>
              <a:gd name="connsiteY12" fmla="*/ 892333 h 892333"/>
              <a:gd name="connsiteX13" fmla="*/ 1197738 w 7186429"/>
              <a:gd name="connsiteY13" fmla="*/ 892333 h 892333"/>
              <a:gd name="connsiteX14" fmla="*/ 1197738 w 7186429"/>
              <a:gd name="connsiteY14" fmla="*/ 892333 h 892333"/>
              <a:gd name="connsiteX15" fmla="*/ 148725 w 7186429"/>
              <a:gd name="connsiteY15" fmla="*/ 892333 h 892333"/>
              <a:gd name="connsiteX16" fmla="*/ 0 w 7186429"/>
              <a:gd name="connsiteY16" fmla="*/ 743608 h 892333"/>
              <a:gd name="connsiteX17" fmla="*/ 0 w 7186429"/>
              <a:gd name="connsiteY17" fmla="*/ 743611 h 892333"/>
              <a:gd name="connsiteX18" fmla="*/ -2728256 w 7186429"/>
              <a:gd name="connsiteY18" fmla="*/ 783843 h 892333"/>
              <a:gd name="connsiteX19" fmla="*/ 0 w 7186429"/>
              <a:gd name="connsiteY19" fmla="*/ 520528 h 892333"/>
              <a:gd name="connsiteX20" fmla="*/ 0 w 7186429"/>
              <a:gd name="connsiteY20" fmla="*/ 148725 h 892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186429" h="892333" fill="none" extrusionOk="0">
                <a:moveTo>
                  <a:pt x="0" y="148725"/>
                </a:moveTo>
                <a:cubicBezTo>
                  <a:pt x="8337" y="56583"/>
                  <a:pt x="61618" y="6685"/>
                  <a:pt x="148725" y="0"/>
                </a:cubicBezTo>
                <a:cubicBezTo>
                  <a:pt x="288882" y="16979"/>
                  <a:pt x="759547" y="-37255"/>
                  <a:pt x="1197738" y="0"/>
                </a:cubicBezTo>
                <a:lnTo>
                  <a:pt x="1197738" y="0"/>
                </a:lnTo>
                <a:cubicBezTo>
                  <a:pt x="1681209" y="-15485"/>
                  <a:pt x="2327068" y="-48722"/>
                  <a:pt x="2994345" y="0"/>
                </a:cubicBezTo>
                <a:cubicBezTo>
                  <a:pt x="3406585" y="141886"/>
                  <a:pt x="5119816" y="111691"/>
                  <a:pt x="7037704" y="0"/>
                </a:cubicBezTo>
                <a:cubicBezTo>
                  <a:pt x="7124844" y="3770"/>
                  <a:pt x="7177745" y="64040"/>
                  <a:pt x="7186429" y="148725"/>
                </a:cubicBezTo>
                <a:cubicBezTo>
                  <a:pt x="7165512" y="292436"/>
                  <a:pt x="7199359" y="357460"/>
                  <a:pt x="7186429" y="520528"/>
                </a:cubicBezTo>
                <a:lnTo>
                  <a:pt x="7186429" y="520528"/>
                </a:lnTo>
                <a:cubicBezTo>
                  <a:pt x="7184904" y="614328"/>
                  <a:pt x="7174182" y="717183"/>
                  <a:pt x="7186429" y="743611"/>
                </a:cubicBezTo>
                <a:lnTo>
                  <a:pt x="7186429" y="743608"/>
                </a:lnTo>
                <a:cubicBezTo>
                  <a:pt x="7197247" y="824916"/>
                  <a:pt x="7123272" y="898914"/>
                  <a:pt x="7037704" y="892333"/>
                </a:cubicBezTo>
                <a:cubicBezTo>
                  <a:pt x="5278434" y="783242"/>
                  <a:pt x="4862964" y="862887"/>
                  <a:pt x="2994345" y="892333"/>
                </a:cubicBezTo>
                <a:cubicBezTo>
                  <a:pt x="2582761" y="804208"/>
                  <a:pt x="1546481" y="889802"/>
                  <a:pt x="1197738" y="892333"/>
                </a:cubicBezTo>
                <a:lnTo>
                  <a:pt x="1197738" y="892333"/>
                </a:lnTo>
                <a:cubicBezTo>
                  <a:pt x="822403" y="853416"/>
                  <a:pt x="538596" y="866638"/>
                  <a:pt x="148725" y="892333"/>
                </a:cubicBezTo>
                <a:cubicBezTo>
                  <a:pt x="61216" y="878130"/>
                  <a:pt x="-3522" y="812926"/>
                  <a:pt x="0" y="743608"/>
                </a:cubicBezTo>
                <a:lnTo>
                  <a:pt x="0" y="743611"/>
                </a:lnTo>
                <a:cubicBezTo>
                  <a:pt x="-374278" y="724342"/>
                  <a:pt x="-1927048" y="778031"/>
                  <a:pt x="-2728256" y="783843"/>
                </a:cubicBezTo>
                <a:cubicBezTo>
                  <a:pt x="-2390383" y="706545"/>
                  <a:pt x="-384252" y="691965"/>
                  <a:pt x="0" y="520528"/>
                </a:cubicBezTo>
                <a:cubicBezTo>
                  <a:pt x="-3728" y="404821"/>
                  <a:pt x="12639" y="321562"/>
                  <a:pt x="0" y="148725"/>
                </a:cubicBezTo>
                <a:close/>
              </a:path>
              <a:path w="7186429" h="892333" stroke="0" extrusionOk="0">
                <a:moveTo>
                  <a:pt x="0" y="148725"/>
                </a:moveTo>
                <a:cubicBezTo>
                  <a:pt x="9991" y="63960"/>
                  <a:pt x="59786" y="10003"/>
                  <a:pt x="148725" y="0"/>
                </a:cubicBezTo>
                <a:cubicBezTo>
                  <a:pt x="290728" y="3908"/>
                  <a:pt x="684626" y="93004"/>
                  <a:pt x="1197738" y="0"/>
                </a:cubicBezTo>
                <a:lnTo>
                  <a:pt x="1197738" y="0"/>
                </a:lnTo>
                <a:cubicBezTo>
                  <a:pt x="1770162" y="-141508"/>
                  <a:pt x="2299333" y="-106131"/>
                  <a:pt x="2994345" y="0"/>
                </a:cubicBezTo>
                <a:cubicBezTo>
                  <a:pt x="4435248" y="-148071"/>
                  <a:pt x="5410410" y="-82554"/>
                  <a:pt x="7037704" y="0"/>
                </a:cubicBezTo>
                <a:cubicBezTo>
                  <a:pt x="7117899" y="-1898"/>
                  <a:pt x="7191831" y="62369"/>
                  <a:pt x="7186429" y="148725"/>
                </a:cubicBezTo>
                <a:cubicBezTo>
                  <a:pt x="7216416" y="286057"/>
                  <a:pt x="7182947" y="341195"/>
                  <a:pt x="7186429" y="520528"/>
                </a:cubicBezTo>
                <a:lnTo>
                  <a:pt x="7186429" y="520528"/>
                </a:lnTo>
                <a:cubicBezTo>
                  <a:pt x="7192897" y="569120"/>
                  <a:pt x="7183622" y="714132"/>
                  <a:pt x="7186429" y="743611"/>
                </a:cubicBezTo>
                <a:lnTo>
                  <a:pt x="7186429" y="743608"/>
                </a:lnTo>
                <a:cubicBezTo>
                  <a:pt x="7189992" y="823452"/>
                  <a:pt x="7112630" y="893755"/>
                  <a:pt x="7037704" y="892333"/>
                </a:cubicBezTo>
                <a:cubicBezTo>
                  <a:pt x="5279032" y="935801"/>
                  <a:pt x="4775367" y="758318"/>
                  <a:pt x="2994345" y="892333"/>
                </a:cubicBezTo>
                <a:cubicBezTo>
                  <a:pt x="2512727" y="733760"/>
                  <a:pt x="1862432" y="989091"/>
                  <a:pt x="1197738" y="892333"/>
                </a:cubicBezTo>
                <a:lnTo>
                  <a:pt x="1197738" y="892333"/>
                </a:lnTo>
                <a:cubicBezTo>
                  <a:pt x="951761" y="871730"/>
                  <a:pt x="512417" y="924975"/>
                  <a:pt x="148725" y="892333"/>
                </a:cubicBezTo>
                <a:cubicBezTo>
                  <a:pt x="65119" y="894308"/>
                  <a:pt x="-454" y="830691"/>
                  <a:pt x="0" y="743608"/>
                </a:cubicBezTo>
                <a:lnTo>
                  <a:pt x="0" y="743611"/>
                </a:lnTo>
                <a:cubicBezTo>
                  <a:pt x="-783281" y="803943"/>
                  <a:pt x="-2390816" y="672226"/>
                  <a:pt x="-2728256" y="783843"/>
                </a:cubicBezTo>
                <a:cubicBezTo>
                  <a:pt x="-2264545" y="653253"/>
                  <a:pt x="-693838" y="693909"/>
                  <a:pt x="0" y="520528"/>
                </a:cubicBezTo>
                <a:cubicBezTo>
                  <a:pt x="25474" y="427512"/>
                  <a:pt x="-3843" y="314981"/>
                  <a:pt x="0" y="14872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28575"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 sd="1206775476">
                  <a:prstGeom prst="wedgeRoundRectCallout">
                    <a:avLst>
                      <a:gd name="adj1" fmla="val -87964"/>
                      <a:gd name="adj2" fmla="val 3784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hực hiện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các bước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738F7-FED3-2FDC-F205-60E0318B0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8" b="92965" l="9231" r="97538">
                        <a14:foregroundMark x1="9538" y1="22864" x2="10462" y2="30402"/>
                        <a14:foregroundMark x1="23385" y1="8291" x2="68000" y2="5528"/>
                        <a14:foregroundMark x1="23385" y1="88442" x2="23692" y2="92965"/>
                        <a14:foregroundMark x1="28615" y1="16332" x2="68923" y2="15075"/>
                        <a14:foregroundMark x1="53538" y1="25377" x2="59692" y2="27136"/>
                        <a14:foregroundMark x1="91077" y1="10804" x2="90462" y2="31910"/>
                        <a14:foregroundMark x1="88923" y1="39196" x2="88923" y2="39196"/>
                        <a14:foregroundMark x1="89538" y1="18342" x2="93538" y2="20101"/>
                        <a14:foregroundMark x1="86769" y1="20352" x2="94769" y2="18342"/>
                        <a14:foregroundMark x1="96615" y1="17588" x2="84000" y2="16332"/>
                        <a14:foregroundMark x1="87077" y1="16834" x2="97538" y2="14824"/>
                        <a14:foregroundMark x1="96615" y1="13317" x2="84000" y2="13317"/>
                        <a14:foregroundMark x1="88615" y1="8291" x2="94769" y2="65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6274" y="1123504"/>
            <a:ext cx="2020388" cy="16238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84551" y="1662146"/>
            <a:ext cx="504060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7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Từ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đỉnh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hình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chữ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nhật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hãy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kẻ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đường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thẳng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cắt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cạnh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dài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tại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điểm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bất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kì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68BA47-B6F1-0B96-B412-1B16DDB3C22D}"/>
              </a:ext>
            </a:extLst>
          </p:cNvPr>
          <p:cNvSpPr/>
          <p:nvPr/>
        </p:nvSpPr>
        <p:spPr>
          <a:xfrm>
            <a:off x="1794818" y="2890199"/>
            <a:ext cx="49395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7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vi-VN" sz="2700" b="1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Dùng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kéo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cắt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hình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chữ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nhật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thành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hình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theo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đường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thẳng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vừa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kẻ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C94963-2312-83E6-03BB-C3477F20EA9C}"/>
              </a:ext>
            </a:extLst>
          </p:cNvPr>
          <p:cNvSpPr/>
          <p:nvPr/>
        </p:nvSpPr>
        <p:spPr>
          <a:xfrm>
            <a:off x="1779101" y="4656030"/>
            <a:ext cx="938462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7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vi-VN" sz="2700" b="1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Ghép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hai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hình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vừa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cắt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thành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một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hình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mới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sao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cho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các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cạnh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khít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với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</a:rPr>
              <a:t>nhau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C6A87D-ADE6-E243-7FF2-DAF848DEF9D1}"/>
              </a:ext>
            </a:extLst>
          </p:cNvPr>
          <p:cNvSpPr/>
          <p:nvPr/>
        </p:nvSpPr>
        <p:spPr>
          <a:xfrm>
            <a:off x="7528695" y="1476115"/>
            <a:ext cx="2841812" cy="137204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09CDDC-CE4C-4ACD-8152-15F47ED16E07}"/>
              </a:ext>
            </a:extLst>
          </p:cNvPr>
          <p:cNvCxnSpPr>
            <a:cxnSpLocks/>
          </p:cNvCxnSpPr>
          <p:nvPr/>
        </p:nvCxnSpPr>
        <p:spPr>
          <a:xfrm>
            <a:off x="7522241" y="1476115"/>
            <a:ext cx="2139486" cy="137204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E6D5A50-9E3A-F5AD-EA1B-B73048F05FB8}"/>
              </a:ext>
            </a:extLst>
          </p:cNvPr>
          <p:cNvSpPr/>
          <p:nvPr/>
        </p:nvSpPr>
        <p:spPr>
          <a:xfrm>
            <a:off x="7540034" y="3175597"/>
            <a:ext cx="2841812" cy="1372040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B0C6C7-9779-497A-1375-439A053CF3FF}"/>
              </a:ext>
            </a:extLst>
          </p:cNvPr>
          <p:cNvCxnSpPr>
            <a:cxnSpLocks/>
          </p:cNvCxnSpPr>
          <p:nvPr/>
        </p:nvCxnSpPr>
        <p:spPr>
          <a:xfrm>
            <a:off x="7324436" y="3000974"/>
            <a:ext cx="2508051" cy="174631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ADDDFD1-0BD3-3034-2D34-D8CAD6C50B33}"/>
              </a:ext>
            </a:extLst>
          </p:cNvPr>
          <p:cNvSpPr txBox="1"/>
          <p:nvPr/>
        </p:nvSpPr>
        <p:spPr>
          <a:xfrm>
            <a:off x="7794759" y="3904269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/>
              <a:t>(1)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0869D7-2CE0-6F87-13CF-BC92CB33CA93}"/>
              </a:ext>
            </a:extLst>
          </p:cNvPr>
          <p:cNvSpPr txBox="1"/>
          <p:nvPr/>
        </p:nvSpPr>
        <p:spPr>
          <a:xfrm>
            <a:off x="9199406" y="357803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/>
              <a:t>(2)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4678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4" grpId="0"/>
      <p:bldP spid="7" grpId="0"/>
      <p:bldP spid="8" grpId="0" animBg="1"/>
      <p:bldP spid="12" grpId="0" animBg="1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5421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23E127-7AE5-EC47-8167-7BC4D582D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41" t="5229" r="20221" b="81307"/>
          <a:stretch/>
        </p:blipFill>
        <p:spPr>
          <a:xfrm>
            <a:off x="618566" y="412376"/>
            <a:ext cx="8148918" cy="9233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280B17-4A95-FE8F-5199-1251771253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162" t="22484" r="2794" b="10196"/>
          <a:stretch/>
        </p:blipFill>
        <p:spPr>
          <a:xfrm>
            <a:off x="363070" y="1470210"/>
            <a:ext cx="11465859" cy="461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06125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62C5B1-FEF9-DB1E-2280-BB509B575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9" t="6013" r="4559" b="73595"/>
          <a:stretch/>
        </p:blipFill>
        <p:spPr>
          <a:xfrm>
            <a:off x="493059" y="277905"/>
            <a:ext cx="11205882" cy="139849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61C81E3-BD40-5F8C-E301-893D31F82180}"/>
              </a:ext>
            </a:extLst>
          </p:cNvPr>
          <p:cNvSpPr/>
          <p:nvPr/>
        </p:nvSpPr>
        <p:spPr>
          <a:xfrm>
            <a:off x="6418729" y="1183341"/>
            <a:ext cx="528918" cy="4930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5A452-42D8-AD24-9A27-88E1898E1F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676" t="26274" r="11985" b="3137"/>
          <a:stretch/>
        </p:blipFill>
        <p:spPr>
          <a:xfrm>
            <a:off x="1264023" y="1828800"/>
            <a:ext cx="9224683" cy="46166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888242-1552-1D34-97BC-0B8102B0431E}"/>
              </a:ext>
            </a:extLst>
          </p:cNvPr>
          <p:cNvSpPr txBox="1"/>
          <p:nvPr/>
        </p:nvSpPr>
        <p:spPr>
          <a:xfrm>
            <a:off x="3926541" y="3490777"/>
            <a:ext cx="51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988C45-2BCC-AD20-773B-F05C1DD63699}"/>
              </a:ext>
            </a:extLst>
          </p:cNvPr>
          <p:cNvSpPr txBox="1"/>
          <p:nvPr/>
        </p:nvSpPr>
        <p:spPr>
          <a:xfrm>
            <a:off x="5020235" y="3490776"/>
            <a:ext cx="51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B29CB-D66F-1D76-6F02-C52B5C40CD69}"/>
              </a:ext>
            </a:extLst>
          </p:cNvPr>
          <p:cNvSpPr txBox="1"/>
          <p:nvPr/>
        </p:nvSpPr>
        <p:spPr>
          <a:xfrm>
            <a:off x="5898776" y="3490776"/>
            <a:ext cx="51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F2A3B-9AE3-2FF0-205D-D980E2CA5DA8}"/>
              </a:ext>
            </a:extLst>
          </p:cNvPr>
          <p:cNvSpPr txBox="1"/>
          <p:nvPr/>
        </p:nvSpPr>
        <p:spPr>
          <a:xfrm>
            <a:off x="6777317" y="3490776"/>
            <a:ext cx="51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AAAD57-8D01-8932-3BF4-4F0E9C99B2F0}"/>
              </a:ext>
            </a:extLst>
          </p:cNvPr>
          <p:cNvSpPr txBox="1"/>
          <p:nvPr/>
        </p:nvSpPr>
        <p:spPr>
          <a:xfrm>
            <a:off x="7655858" y="3490776"/>
            <a:ext cx="519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13FC530E-9BFC-F743-E378-7B3A273CDEEF}"/>
              </a:ext>
            </a:extLst>
          </p:cNvPr>
          <p:cNvSpPr/>
          <p:nvPr/>
        </p:nvSpPr>
        <p:spPr>
          <a:xfrm rot="6014381">
            <a:off x="4397188" y="3516342"/>
            <a:ext cx="672353" cy="1063409"/>
          </a:xfrm>
          <a:prstGeom prst="arc">
            <a:avLst>
              <a:gd name="adj1" fmla="val 16200000"/>
              <a:gd name="adj2" fmla="val 461350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98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/>
      <p:bldP spid="7" grpId="0"/>
      <p:bldP spid="8" grpId="0"/>
      <p:bldP spid="9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cho bé _ NHẢY MÚA NÀO BẠN ƠI _ Nhạc thiếu nhi vui nhộn - POMPOM4kids (1)">
            <a:hlinkClick r:id="" action="ppaction://media"/>
            <a:extLst>
              <a:ext uri="{FF2B5EF4-FFF2-40B4-BE49-F238E27FC236}">
                <a16:creationId xmlns:a16="http://schemas.microsoft.com/office/drawing/2014/main" id="{119F28BB-B075-AFA3-3712-BA7AB7A37A8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575" end="74205.9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8588" y="201706"/>
            <a:ext cx="11474824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4CCA9-8E18-B705-60A6-7C3C085D5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2966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EE7E2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DD3CB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CC5BA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25521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EE7E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29127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EE7E2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75038"/>
            <a:ext cx="3344420" cy="7192286"/>
            <a:chOff x="6055" y="4723"/>
            <a:chExt cx="4847" cy="10641"/>
          </a:xfrm>
          <a:solidFill>
            <a:srgbClr val="FDD3CB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29029"/>
            <a:ext cx="1489706" cy="3545765"/>
            <a:chOff x="8754" y="0"/>
            <a:chExt cx="2159" cy="5251"/>
          </a:xfrm>
          <a:solidFill>
            <a:srgbClr val="FDD3CB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595A14-F486-C90E-C8E6-2A23BF1AB30E}"/>
              </a:ext>
            </a:extLst>
          </p:cNvPr>
          <p:cNvGrpSpPr>
            <a:grpSpLocks/>
          </p:cNvGrpSpPr>
          <p:nvPr/>
        </p:nvGrpSpPr>
        <p:grpSpPr bwMode="auto">
          <a:xfrm>
            <a:off x="9316292" y="49142"/>
            <a:ext cx="3344420" cy="7346822"/>
            <a:chOff x="5910" y="4723"/>
            <a:chExt cx="4847" cy="10641"/>
          </a:xfrm>
          <a:solidFill>
            <a:srgbClr val="BFDDA3"/>
          </a:solidFill>
        </p:grpSpPr>
        <p:sp>
          <p:nvSpPr>
            <p:cNvPr id="25" name="Freeform 5579">
              <a:extLst>
                <a:ext uri="{FF2B5EF4-FFF2-40B4-BE49-F238E27FC236}">
                  <a16:creationId xmlns:a16="http://schemas.microsoft.com/office/drawing/2014/main" id="{443A1421-89A0-E7CB-A0D1-9A18E8DE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CC5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697753D-C700-04C6-24C6-1ABBD89F1BE1}"/>
              </a:ext>
            </a:extLst>
          </p:cNvPr>
          <p:cNvGrpSpPr>
            <a:grpSpLocks/>
          </p:cNvGrpSpPr>
          <p:nvPr/>
        </p:nvGrpSpPr>
        <p:grpSpPr bwMode="auto">
          <a:xfrm>
            <a:off x="11163727" y="-53602"/>
            <a:ext cx="1489706" cy="3618393"/>
            <a:chOff x="8598" y="0"/>
            <a:chExt cx="2159" cy="5251"/>
          </a:xfrm>
          <a:solidFill>
            <a:srgbClr val="FCC5BA"/>
          </a:solidFill>
        </p:grpSpPr>
        <p:sp>
          <p:nvSpPr>
            <p:cNvPr id="24" name="Freeform 5577">
              <a:extLst>
                <a:ext uri="{FF2B5EF4-FFF2-40B4-BE49-F238E27FC236}">
                  <a16:creationId xmlns:a16="http://schemas.microsoft.com/office/drawing/2014/main" id="{1BA487D5-153B-97F5-ECC7-5070516C3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98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60972-A634-959E-032A-9EE1148BD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t>17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709D4E-FBCA-3F07-FB98-0AF5F1B2AD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901CA2-FDD2-C2B1-6595-4EC69B7DE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456" y="4939822"/>
            <a:ext cx="1935213" cy="1971715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121899"/>
              </p:ext>
            </p:extLst>
          </p:nvPr>
        </p:nvGraphicFramePr>
        <p:xfrm>
          <a:off x="1518181" y="1843893"/>
          <a:ext cx="9732399" cy="357390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9516327">
                  <a:extLst>
                    <a:ext uri="{9D8B030D-6E8A-4147-A177-3AD203B41FA5}">
                      <a16:colId xmlns:a16="http://schemas.microsoft.com/office/drawing/2014/main" val="4118234358"/>
                    </a:ext>
                  </a:extLst>
                </a:gridCol>
                <a:gridCol w="216072">
                  <a:extLst>
                    <a:ext uri="{9D8B030D-6E8A-4147-A177-3AD203B41FA5}">
                      <a16:colId xmlns:a16="http://schemas.microsoft.com/office/drawing/2014/main" val="3524432087"/>
                    </a:ext>
                  </a:extLst>
                </a:gridCol>
              </a:tblGrid>
              <a:tr h="338007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  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Từ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bộ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lắp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ghép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Kĩ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thuật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lớp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4,</a:t>
                      </a:r>
                      <a:r>
                        <a:rPr lang="en-US" sz="3200" b="1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em</a:t>
                      </a:r>
                      <a:r>
                        <a:rPr lang="en-US" sz="3200" b="1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hãy</a:t>
                      </a:r>
                      <a:r>
                        <a:rPr lang="en-US" sz="3200" b="1" baseline="0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hực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hiện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nhiệm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vụ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sau</a:t>
                      </a:r>
                      <a:r>
                        <a:rPr lang="vi-VN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:</a:t>
                      </a:r>
                      <a:endParaRPr lang="en-US" sz="3200" b="1" dirty="0">
                        <a:solidFill>
                          <a:schemeClr val="accent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Xếp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hai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thanh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thẳng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11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lỗ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hai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thanh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thẳng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7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lỗ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để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tạo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thành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Gắn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ốc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vít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vào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4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góc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+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Xoay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các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thanh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và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ghi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nhận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kết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quả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quan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sát</a:t>
                      </a:r>
                      <a:r>
                        <a:rPr lang="en-US" sz="3200" b="1" dirty="0">
                          <a:solidFill>
                            <a:schemeClr val="accent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5749539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85D141FA-4DF6-A09D-7235-BAB89D53F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876" y="708795"/>
            <a:ext cx="5274429" cy="90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80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381123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317139"/>
            <a:ext cx="3344731" cy="7237400"/>
            <a:chOff x="-212990" y="-360681"/>
            <a:chExt cx="3344731" cy="7237400"/>
          </a:xfrm>
          <a:solidFill>
            <a:srgbClr val="FFEDD9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426418"/>
            <a:ext cx="3344731" cy="7346679"/>
            <a:chOff x="-345470" y="-469960"/>
            <a:chExt cx="3344731" cy="7376013"/>
          </a:xfrm>
          <a:solidFill>
            <a:srgbClr val="FFDEB9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55058"/>
            <a:ext cx="3344420" cy="7475319"/>
            <a:chOff x="-461734" y="-598600"/>
            <a:chExt cx="3344420" cy="7580186"/>
          </a:xfrm>
          <a:solidFill>
            <a:srgbClr val="FFD3A3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96493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58155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FFEDD9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46010"/>
            <a:ext cx="3344420" cy="7192286"/>
            <a:chOff x="6055" y="4723"/>
            <a:chExt cx="4847" cy="10641"/>
          </a:xfrm>
          <a:solidFill>
            <a:srgbClr val="FFDEB9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58057"/>
            <a:ext cx="1489706" cy="3545765"/>
            <a:chOff x="8754" y="0"/>
            <a:chExt cx="2159" cy="5251"/>
          </a:xfrm>
          <a:solidFill>
            <a:srgbClr val="FFDEB9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82630"/>
            <a:ext cx="3349561" cy="7449566"/>
            <a:chOff x="9303872" y="-24574"/>
            <a:chExt cx="3349561" cy="7449566"/>
          </a:xfrm>
          <a:solidFill>
            <a:srgbClr val="FFD3A3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735767F-DB7E-BFEF-0321-EED473A1ADCD}"/>
              </a:ext>
            </a:extLst>
          </p:cNvPr>
          <p:cNvSpPr/>
          <p:nvPr/>
        </p:nvSpPr>
        <p:spPr>
          <a:xfrm>
            <a:off x="1364253" y="396168"/>
            <a:ext cx="3200984" cy="672415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FFD19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3E8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D8F1F1B-738E-6CCD-E69E-81347A71E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8"/>
          <a:stretch/>
        </p:blipFill>
        <p:spPr>
          <a:xfrm>
            <a:off x="140477" y="97336"/>
            <a:ext cx="1261872" cy="126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4F7849-D04A-1CA7-C0A3-CD98C055494B}"/>
              </a:ext>
            </a:extLst>
          </p:cNvPr>
          <p:cNvSpPr txBox="1"/>
          <p:nvPr/>
        </p:nvSpPr>
        <p:spPr>
          <a:xfrm>
            <a:off x="1178049" y="1199032"/>
            <a:ext cx="3774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1. </a:t>
            </a:r>
            <a:r>
              <a:rPr lang="en-US" sz="28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Vật</a:t>
            </a:r>
            <a:r>
              <a:rPr lang="en-US" sz="28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8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liệu</a:t>
            </a:r>
            <a:r>
              <a:rPr lang="en-US" sz="28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8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và</a:t>
            </a:r>
            <a:r>
              <a:rPr lang="en-US" sz="28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8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dụng</a:t>
            </a:r>
            <a:r>
              <a:rPr lang="en-US" sz="2800" b="1" spc="50" dirty="0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2800" b="1" spc="50" dirty="0" err="1">
                <a:ln w="9525" cmpd="sng">
                  <a:noFill/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cụ</a:t>
            </a:r>
            <a:endParaRPr lang="en-US" sz="2800" b="1" spc="50" dirty="0">
              <a:ln w="9525" cmpd="sng">
                <a:noFill/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1524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74111-0343-D578-02E6-8194A5216C15}"/>
              </a:ext>
            </a:extLst>
          </p:cNvPr>
          <p:cNvSpPr txBox="1"/>
          <p:nvPr/>
        </p:nvSpPr>
        <p:spPr>
          <a:xfrm>
            <a:off x="1392508" y="385561"/>
            <a:ext cx="3710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Sáng</a:t>
            </a:r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</a:t>
            </a:r>
            <a:r>
              <a:rPr lang="en-US" sz="3200" b="1" spc="50" dirty="0" err="1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chế</a:t>
            </a:r>
            <a:r>
              <a:rPr lang="en-US" sz="3200" b="1" spc="50" dirty="0">
                <a:ln w="9525" cmpd="sng">
                  <a:noFill/>
                  <a:prstDash val="solid"/>
                </a:ln>
                <a:solidFill>
                  <a:srgbClr val="F5811E"/>
                </a:solidFill>
                <a:effectLst>
                  <a:glow rad="1524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pitchFamily="2" charset="0"/>
              </a:rPr>
              <a:t> STEM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1683592-5BF7-A795-E6B6-D0D5A7D04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96755">
            <a:off x="626629" y="2836747"/>
            <a:ext cx="1783101" cy="2137947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4D8E0822-E0D5-C81B-2A85-5F256A4E8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5F7405-7229-B5A6-E4D0-5659FDC44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9748F-8AAB-3A93-C1F8-37BC41C56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306" y="1951369"/>
            <a:ext cx="2258319" cy="1612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B8AB38-905F-4764-E8D0-43AF3C9FD0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648" y="1960488"/>
            <a:ext cx="2150108" cy="161258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D5E1D17-FCCD-12EA-3873-815EAC5E97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45" y="4353691"/>
            <a:ext cx="2150108" cy="16125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69B9BA-B669-BB6E-6C30-41E10416C61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8" t="24710" r="23607" b="14839"/>
          <a:stretch/>
        </p:blipFill>
        <p:spPr>
          <a:xfrm>
            <a:off x="8583718" y="1893673"/>
            <a:ext cx="2029253" cy="163082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6B89E41-BB3E-E4F2-6ADA-B740B83F62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08" y="4336227"/>
            <a:ext cx="2150108" cy="161258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2BE5D50-01D2-4294-EE72-0ED8B920953F}"/>
              </a:ext>
            </a:extLst>
          </p:cNvPr>
          <p:cNvSpPr txBox="1"/>
          <p:nvPr/>
        </p:nvSpPr>
        <p:spPr>
          <a:xfrm>
            <a:off x="3464014" y="3660905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/>
              <a:t>Bìa pho - mếch</a:t>
            </a:r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D7228E3-8677-2699-7562-F93213ACB8C4}"/>
              </a:ext>
            </a:extLst>
          </p:cNvPr>
          <p:cNvSpPr txBox="1"/>
          <p:nvPr/>
        </p:nvSpPr>
        <p:spPr>
          <a:xfrm>
            <a:off x="6256603" y="3660905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Bìa các - tông</a:t>
            </a:r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BC581A-7416-F3DA-A76B-018FEF2D993D}"/>
              </a:ext>
            </a:extLst>
          </p:cNvPr>
          <p:cNvSpPr txBox="1"/>
          <p:nvPr/>
        </p:nvSpPr>
        <p:spPr>
          <a:xfrm>
            <a:off x="8934757" y="361512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/>
              <a:t>Bu lông, ốc vít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0E09A6B-0DF9-E123-9B27-CA402ECF7FD5}"/>
              </a:ext>
            </a:extLst>
          </p:cNvPr>
          <p:cNvSpPr txBox="1"/>
          <p:nvPr/>
        </p:nvSpPr>
        <p:spPr>
          <a:xfrm>
            <a:off x="4981604" y="6055143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Kìm bấm lỗ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7EDCFC-18C2-C671-A6F7-85BAF3853192}"/>
              </a:ext>
            </a:extLst>
          </p:cNvPr>
          <p:cNvSpPr txBox="1"/>
          <p:nvPr/>
        </p:nvSpPr>
        <p:spPr>
          <a:xfrm>
            <a:off x="7211057" y="6051552"/>
            <a:ext cx="220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Thước, kéo, màu,...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24166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Khởi động tiết học  Bài 26_1080pFHR">
            <a:hlinkClick r:id="" action="ppaction://media"/>
            <a:extLst>
              <a:ext uri="{FF2B5EF4-FFF2-40B4-BE49-F238E27FC236}">
                <a16:creationId xmlns:a16="http://schemas.microsoft.com/office/drawing/2014/main" id="{2C895AA2-2AA3-D1B5-2736-0C4CFDDFA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2000" cy="678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17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ABD67-D03E-00D1-42A5-D3C567F4D5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5" t="4837" r="5662" b="14640"/>
          <a:stretch/>
        </p:blipFill>
        <p:spPr>
          <a:xfrm>
            <a:off x="206189" y="1757084"/>
            <a:ext cx="5674659" cy="28937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B1875D-0D92-F61C-84F8-B83402586B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45" t="17385" r="15441" b="12157"/>
          <a:stretch/>
        </p:blipFill>
        <p:spPr>
          <a:xfrm>
            <a:off x="6106178" y="1757084"/>
            <a:ext cx="5739273" cy="30121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3C58C32-1296-66B5-7327-7C2E8914F9D6}"/>
              </a:ext>
            </a:extLst>
          </p:cNvPr>
          <p:cNvSpPr/>
          <p:nvPr/>
        </p:nvSpPr>
        <p:spPr>
          <a:xfrm>
            <a:off x="116541" y="1264024"/>
            <a:ext cx="5764307" cy="394447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D776717-4C0D-3466-76B1-6C789E90DB19}"/>
              </a:ext>
            </a:extLst>
          </p:cNvPr>
          <p:cNvSpPr/>
          <p:nvPr/>
        </p:nvSpPr>
        <p:spPr>
          <a:xfrm>
            <a:off x="6078071" y="1264024"/>
            <a:ext cx="5764307" cy="394447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602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876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3A3B1-BD45-DC9A-F2D6-2711EDC3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96619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681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AE6990B-530E-A984-6A23-484915BD8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5" y="2040379"/>
            <a:ext cx="2557038" cy="2590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68CBB-7BAB-4596-A5DE-E666A67D4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722"/>
          <a:stretch/>
        </p:blipFill>
        <p:spPr>
          <a:xfrm>
            <a:off x="2540000" y="2552705"/>
            <a:ext cx="10658099" cy="1752589"/>
          </a:xfrm>
          <a:prstGeom prst="rect">
            <a:avLst/>
          </a:prstGeom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CF7CDD2-0C36-F764-CDA2-E895CBFCF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000B64B-AAF4-A71D-424B-4516BD245C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8ED462-FF13-28E7-8739-E20A580DF73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446" y="5533719"/>
            <a:ext cx="1594877" cy="95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9411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6CD735-394E-5119-3A95-39382556A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722"/>
          <a:stretch/>
        </p:blipFill>
        <p:spPr>
          <a:xfrm>
            <a:off x="1329517" y="392117"/>
            <a:ext cx="4574857" cy="752277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A563AC43-DF43-9E2C-8CA9-1C2686B7AAD9}"/>
              </a:ext>
            </a:extLst>
          </p:cNvPr>
          <p:cNvSpPr/>
          <p:nvPr/>
        </p:nvSpPr>
        <p:spPr>
          <a:xfrm>
            <a:off x="1088390" y="1362672"/>
            <a:ext cx="6611266" cy="1298574"/>
          </a:xfrm>
          <a:prstGeom prst="round2DiagRect">
            <a:avLst/>
          </a:prstGeom>
          <a:solidFill>
            <a:srgbClr val="EEE8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Ứng dụng làm móc treo đồ trên tường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05F14AD-C7EE-3940-61F2-C1C63F11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447104-EFD2-3AC2-789D-52AE7BEB7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</p:spPr>
      </p:pic>
      <p:pic>
        <p:nvPicPr>
          <p:cNvPr id="1026" name="Picture 2" descr="Móc áo treo tường gỗ cao su (núm phi 21) | Shopee Việt Nam">
            <a:extLst>
              <a:ext uri="{FF2B5EF4-FFF2-40B4-BE49-F238E27FC236}">
                <a16:creationId xmlns:a16="http://schemas.microsoft.com/office/drawing/2014/main" id="{A6429B4A-AC34-D887-B578-5BE28E7A0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3860" y="3077217"/>
            <a:ext cx="6140716" cy="2692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61334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BA4DF050-9E2B-0AA2-C6C3-49EE50BACCF9}"/>
              </a:ext>
            </a:extLst>
          </p:cNvPr>
          <p:cNvGrpSpPr/>
          <p:nvPr/>
        </p:nvGrpSpPr>
        <p:grpSpPr>
          <a:xfrm>
            <a:off x="-212990" y="-288111"/>
            <a:ext cx="3344731" cy="7237400"/>
            <a:chOff x="-212990" y="-360681"/>
            <a:chExt cx="3344731" cy="7237400"/>
          </a:xfrm>
          <a:solidFill>
            <a:srgbClr val="EDE9F3"/>
          </a:solidFill>
        </p:grpSpPr>
        <p:sp>
          <p:nvSpPr>
            <p:cNvPr id="17" name="Freeform 5579">
              <a:extLst>
                <a:ext uri="{FF2B5EF4-FFF2-40B4-BE49-F238E27FC236}">
                  <a16:creationId xmlns:a16="http://schemas.microsoft.com/office/drawing/2014/main" id="{3EDC3AA4-85BF-01D6-794B-B2EDE744F99C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212679" y="-360681"/>
              <a:ext cx="3344420" cy="7032524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A055421-C5B4-0E0D-4A38-E5B48E5ECE8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212990" y="3356161"/>
              <a:ext cx="1489706" cy="3520558"/>
              <a:chOff x="8782" y="-151"/>
              <a:chExt cx="2159" cy="5327"/>
            </a:xfrm>
            <a:grpFill/>
          </p:grpSpPr>
          <p:sp>
            <p:nvSpPr>
              <p:cNvPr id="16" name="Freeform 5577">
                <a:extLst>
                  <a:ext uri="{FF2B5EF4-FFF2-40B4-BE49-F238E27FC236}">
                    <a16:creationId xmlns:a16="http://schemas.microsoft.com/office/drawing/2014/main" id="{0E34640B-6B31-1B61-008B-F5D356A71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82" y="-151"/>
                <a:ext cx="2159" cy="5327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0A32F3-4D91-FFF3-C3E7-13F42CA29088}"/>
              </a:ext>
            </a:extLst>
          </p:cNvPr>
          <p:cNvGrpSpPr/>
          <p:nvPr/>
        </p:nvGrpSpPr>
        <p:grpSpPr>
          <a:xfrm>
            <a:off x="-345470" y="-397390"/>
            <a:ext cx="3344731" cy="7346679"/>
            <a:chOff x="-345470" y="-469960"/>
            <a:chExt cx="3344731" cy="7376013"/>
          </a:xfrm>
          <a:solidFill>
            <a:srgbClr val="DED6EA"/>
          </a:solidFill>
        </p:grpSpPr>
        <p:sp>
          <p:nvSpPr>
            <p:cNvPr id="13" name="Freeform 5579">
              <a:extLst>
                <a:ext uri="{FF2B5EF4-FFF2-40B4-BE49-F238E27FC236}">
                  <a16:creationId xmlns:a16="http://schemas.microsoft.com/office/drawing/2014/main" id="{E13AAD8D-E04F-0645-F81B-75C566CFD19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345159" y="-469960"/>
              <a:ext cx="3344420" cy="7192286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97FB54B-923C-BCFE-43A8-F5E77189D22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345470" y="3280626"/>
              <a:ext cx="1489706" cy="3625427"/>
              <a:chOff x="8754" y="0"/>
              <a:chExt cx="2159" cy="5251"/>
            </a:xfrm>
            <a:grpFill/>
          </p:grpSpPr>
          <p:sp>
            <p:nvSpPr>
              <p:cNvPr id="12" name="Freeform 5577">
                <a:extLst>
                  <a:ext uri="{FF2B5EF4-FFF2-40B4-BE49-F238E27FC236}">
                    <a16:creationId xmlns:a16="http://schemas.microsoft.com/office/drawing/2014/main" id="{2165135D-D3D7-B8DD-5045-C02CD602B0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4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D15CBB8-5F12-7402-6ACB-B7B0442B5A1D}"/>
              </a:ext>
            </a:extLst>
          </p:cNvPr>
          <p:cNvGrpSpPr/>
          <p:nvPr/>
        </p:nvGrpSpPr>
        <p:grpSpPr>
          <a:xfrm>
            <a:off x="-461734" y="-526030"/>
            <a:ext cx="3344420" cy="7475319"/>
            <a:chOff x="-461734" y="-598600"/>
            <a:chExt cx="3344420" cy="7580186"/>
          </a:xfrm>
          <a:solidFill>
            <a:srgbClr val="D5CAE4"/>
          </a:solidFill>
        </p:grpSpPr>
        <p:sp>
          <p:nvSpPr>
            <p:cNvPr id="9" name="Freeform 5579">
              <a:extLst>
                <a:ext uri="{FF2B5EF4-FFF2-40B4-BE49-F238E27FC236}">
                  <a16:creationId xmlns:a16="http://schemas.microsoft.com/office/drawing/2014/main" id="{6A787B58-D0A9-0B13-BD21-C229C16A1F0A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-461734" y="-598600"/>
              <a:ext cx="3344420" cy="7346822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08E905E-7D85-E902-F6A0-B53FE3741F1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-454455" y="3232573"/>
              <a:ext cx="1489706" cy="3749013"/>
              <a:chOff x="8598" y="-179"/>
              <a:chExt cx="2159" cy="5430"/>
            </a:xfrm>
            <a:grpFill/>
          </p:grpSpPr>
          <p:sp>
            <p:nvSpPr>
              <p:cNvPr id="8" name="Freeform 5577">
                <a:extLst>
                  <a:ext uri="{FF2B5EF4-FFF2-40B4-BE49-F238E27FC236}">
                    <a16:creationId xmlns:a16="http://schemas.microsoft.com/office/drawing/2014/main" id="{787FD50B-CEF7-91DD-7FBE-A6F088043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-179"/>
                <a:ext cx="2159" cy="5430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Freeform 5579">
            <a:extLst>
              <a:ext uri="{FF2B5EF4-FFF2-40B4-BE49-F238E27FC236}">
                <a16:creationId xmlns:a16="http://schemas.microsoft.com/office/drawing/2014/main" id="{929B5448-0187-AE44-0213-8234860A93F2}"/>
              </a:ext>
            </a:extLst>
          </p:cNvPr>
          <p:cNvSpPr>
            <a:spLocks/>
          </p:cNvSpPr>
          <p:nvPr/>
        </p:nvSpPr>
        <p:spPr bwMode="auto">
          <a:xfrm>
            <a:off x="9067237" y="154549"/>
            <a:ext cx="3344420" cy="7032524"/>
          </a:xfrm>
          <a:custGeom>
            <a:avLst/>
            <a:gdLst>
              <a:gd name="T0" fmla="+- 0 10882 6094"/>
              <a:gd name="T1" fmla="*/ T0 w 4847"/>
              <a:gd name="T2" fmla="+- 0 4733 4723"/>
              <a:gd name="T3" fmla="*/ 4733 h 10641"/>
              <a:gd name="T4" fmla="+- 0 10764 6094"/>
              <a:gd name="T5" fmla="*/ T4 w 4847"/>
              <a:gd name="T6" fmla="+- 0 4762 4723"/>
              <a:gd name="T7" fmla="*/ 4762 h 10641"/>
              <a:gd name="T8" fmla="+- 0 10651 6094"/>
              <a:gd name="T9" fmla="*/ T8 w 4847"/>
              <a:gd name="T10" fmla="+- 0 4804 4723"/>
              <a:gd name="T11" fmla="*/ 4804 h 10641"/>
              <a:gd name="T12" fmla="+- 0 10542 6094"/>
              <a:gd name="T13" fmla="*/ T12 w 4847"/>
              <a:gd name="T14" fmla="+- 0 4859 4723"/>
              <a:gd name="T15" fmla="*/ 4859 h 10641"/>
              <a:gd name="T16" fmla="+- 0 10437 6094"/>
              <a:gd name="T17" fmla="*/ T16 w 4847"/>
              <a:gd name="T18" fmla="+- 0 4929 4723"/>
              <a:gd name="T19" fmla="*/ 4929 h 10641"/>
              <a:gd name="T20" fmla="+- 0 10331 6094"/>
              <a:gd name="T21" fmla="*/ T20 w 4847"/>
              <a:gd name="T22" fmla="+- 0 5022 4723"/>
              <a:gd name="T23" fmla="*/ 5022 h 10641"/>
              <a:gd name="T24" fmla="+- 0 10231 6094"/>
              <a:gd name="T25" fmla="*/ T24 w 4847"/>
              <a:gd name="T26" fmla="+- 0 5140 4723"/>
              <a:gd name="T27" fmla="*/ 5140 h 10641"/>
              <a:gd name="T28" fmla="+- 0 10150 6094"/>
              <a:gd name="T29" fmla="*/ T28 w 4847"/>
              <a:gd name="T30" fmla="+- 0 5280 4723"/>
              <a:gd name="T31" fmla="*/ 5280 h 10641"/>
              <a:gd name="T32" fmla="+- 0 10093 6094"/>
              <a:gd name="T33" fmla="*/ T32 w 4847"/>
              <a:gd name="T34" fmla="+- 0 5447 4723"/>
              <a:gd name="T35" fmla="*/ 5447 h 10641"/>
              <a:gd name="T36" fmla="+- 0 10062 6094"/>
              <a:gd name="T37" fmla="*/ T36 w 4847"/>
              <a:gd name="T38" fmla="+- 0 5643 4723"/>
              <a:gd name="T39" fmla="*/ 5643 h 10641"/>
              <a:gd name="T40" fmla="+- 0 10058 6094"/>
              <a:gd name="T41" fmla="*/ T40 w 4847"/>
              <a:gd name="T42" fmla="+- 0 13340 4723"/>
              <a:gd name="T43" fmla="*/ 13340 h 10641"/>
              <a:gd name="T44" fmla="+- 0 10058 6094"/>
              <a:gd name="T45" fmla="*/ T44 w 4847"/>
              <a:gd name="T46" fmla="+- 0 13436 4723"/>
              <a:gd name="T47" fmla="*/ 13436 h 10641"/>
              <a:gd name="T48" fmla="+- 0 10059 6094"/>
              <a:gd name="T49" fmla="*/ T48 w 4847"/>
              <a:gd name="T50" fmla="+- 0 13580 4723"/>
              <a:gd name="T51" fmla="*/ 13580 h 10641"/>
              <a:gd name="T52" fmla="+- 0 10059 6094"/>
              <a:gd name="T53" fmla="*/ T52 w 4847"/>
              <a:gd name="T54" fmla="+- 0 13722 4723"/>
              <a:gd name="T55" fmla="*/ 13722 h 10641"/>
              <a:gd name="T56" fmla="+- 0 10051 6094"/>
              <a:gd name="T57" fmla="*/ T56 w 4847"/>
              <a:gd name="T58" fmla="+- 0 13899 4723"/>
              <a:gd name="T59" fmla="*/ 13899 h 10641"/>
              <a:gd name="T60" fmla="+- 0 10025 6094"/>
              <a:gd name="T61" fmla="*/ T60 w 4847"/>
              <a:gd name="T62" fmla="+- 0 14054 4723"/>
              <a:gd name="T63" fmla="*/ 14054 h 10641"/>
              <a:gd name="T64" fmla="+- 0 9971 6094"/>
              <a:gd name="T65" fmla="*/ T64 w 4847"/>
              <a:gd name="T66" fmla="+- 0 14178 4723"/>
              <a:gd name="T67" fmla="*/ 14178 h 10641"/>
              <a:gd name="T68" fmla="+- 0 9882 6094"/>
              <a:gd name="T69" fmla="*/ T68 w 4847"/>
              <a:gd name="T70" fmla="+- 0 14278 4723"/>
              <a:gd name="T71" fmla="*/ 14278 h 10641"/>
              <a:gd name="T72" fmla="+- 0 9771 6094"/>
              <a:gd name="T73" fmla="*/ T72 w 4847"/>
              <a:gd name="T74" fmla="+- 0 14352 4723"/>
              <a:gd name="T75" fmla="*/ 14352 h 10641"/>
              <a:gd name="T76" fmla="+- 0 9641 6094"/>
              <a:gd name="T77" fmla="*/ T76 w 4847"/>
              <a:gd name="T78" fmla="+- 0 14402 4723"/>
              <a:gd name="T79" fmla="*/ 14402 h 10641"/>
              <a:gd name="T80" fmla="+- 0 9493 6094"/>
              <a:gd name="T81" fmla="*/ T80 w 4847"/>
              <a:gd name="T82" fmla="+- 0 14430 4723"/>
              <a:gd name="T83" fmla="*/ 14430 h 10641"/>
              <a:gd name="T84" fmla="+- 0 9330 6094"/>
              <a:gd name="T85" fmla="*/ T84 w 4847"/>
              <a:gd name="T86" fmla="+- 0 14438 4723"/>
              <a:gd name="T87" fmla="*/ 14438 h 10641"/>
              <a:gd name="T88" fmla="+- 0 7147 6094"/>
              <a:gd name="T89" fmla="*/ T88 w 4847"/>
              <a:gd name="T90" fmla="+- 0 14439 4723"/>
              <a:gd name="T91" fmla="*/ 14439 h 10641"/>
              <a:gd name="T92" fmla="+- 0 6984 6094"/>
              <a:gd name="T93" fmla="*/ T92 w 4847"/>
              <a:gd name="T94" fmla="+- 0 14448 4723"/>
              <a:gd name="T95" fmla="*/ 14448 h 10641"/>
              <a:gd name="T96" fmla="+- 0 6800 6094"/>
              <a:gd name="T97" fmla="*/ T96 w 4847"/>
              <a:gd name="T98" fmla="+- 0 14477 4723"/>
              <a:gd name="T99" fmla="*/ 14477 h 10641"/>
              <a:gd name="T100" fmla="+- 0 6608 6094"/>
              <a:gd name="T101" fmla="*/ T100 w 4847"/>
              <a:gd name="T102" fmla="+- 0 14536 4723"/>
              <a:gd name="T103" fmla="*/ 14536 h 10641"/>
              <a:gd name="T104" fmla="+- 0 6422 6094"/>
              <a:gd name="T105" fmla="*/ T104 w 4847"/>
              <a:gd name="T106" fmla="+- 0 14638 4723"/>
              <a:gd name="T107" fmla="*/ 14638 h 10641"/>
              <a:gd name="T108" fmla="+- 0 6267 6094"/>
              <a:gd name="T109" fmla="*/ T108 w 4847"/>
              <a:gd name="T110" fmla="+- 0 14788 4723"/>
              <a:gd name="T111" fmla="*/ 14788 h 10641"/>
              <a:gd name="T112" fmla="+- 0 6170 6094"/>
              <a:gd name="T113" fmla="*/ T112 w 4847"/>
              <a:gd name="T114" fmla="+- 0 14969 4723"/>
              <a:gd name="T115" fmla="*/ 14969 h 10641"/>
              <a:gd name="T116" fmla="+- 0 6118 6094"/>
              <a:gd name="T117" fmla="*/ T116 w 4847"/>
              <a:gd name="T118" fmla="+- 0 15147 4723"/>
              <a:gd name="T119" fmla="*/ 15147 h 10641"/>
              <a:gd name="T120" fmla="+- 0 6098 6094"/>
              <a:gd name="T121" fmla="*/ T120 w 4847"/>
              <a:gd name="T122" fmla="+- 0 15288 4723"/>
              <a:gd name="T123" fmla="*/ 15288 h 10641"/>
              <a:gd name="T124" fmla="+- 0 6094 6094"/>
              <a:gd name="T125" fmla="*/ T124 w 4847"/>
              <a:gd name="T126" fmla="+- 0 15364 4723"/>
              <a:gd name="T127" fmla="*/ 15364 h 10641"/>
              <a:gd name="T128" fmla="+- 0 10942 6094"/>
              <a:gd name="T129" fmla="*/ T128 w 4847"/>
              <a:gd name="T130" fmla="+- 0 4723 4723"/>
              <a:gd name="T131" fmla="*/ 4723 h 1064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</a:cxnLst>
            <a:rect l="0" t="0" r="r" b="b"/>
            <a:pathLst>
              <a:path w="4847" h="10641">
                <a:moveTo>
                  <a:pt x="4848" y="0"/>
                </a:moveTo>
                <a:lnTo>
                  <a:pt x="4788" y="10"/>
                </a:lnTo>
                <a:lnTo>
                  <a:pt x="4729" y="23"/>
                </a:lnTo>
                <a:lnTo>
                  <a:pt x="4670" y="39"/>
                </a:lnTo>
                <a:lnTo>
                  <a:pt x="4613" y="58"/>
                </a:lnTo>
                <a:lnTo>
                  <a:pt x="4557" y="81"/>
                </a:lnTo>
                <a:lnTo>
                  <a:pt x="4502" y="107"/>
                </a:lnTo>
                <a:lnTo>
                  <a:pt x="4448" y="136"/>
                </a:lnTo>
                <a:lnTo>
                  <a:pt x="4395" y="169"/>
                </a:lnTo>
                <a:lnTo>
                  <a:pt x="4343" y="206"/>
                </a:lnTo>
                <a:lnTo>
                  <a:pt x="4293" y="247"/>
                </a:lnTo>
                <a:lnTo>
                  <a:pt x="4237" y="299"/>
                </a:lnTo>
                <a:lnTo>
                  <a:pt x="4185" y="355"/>
                </a:lnTo>
                <a:lnTo>
                  <a:pt x="4137" y="417"/>
                </a:lnTo>
                <a:lnTo>
                  <a:pt x="4094" y="484"/>
                </a:lnTo>
                <a:lnTo>
                  <a:pt x="4056" y="557"/>
                </a:lnTo>
                <a:lnTo>
                  <a:pt x="4024" y="637"/>
                </a:lnTo>
                <a:lnTo>
                  <a:pt x="3999" y="724"/>
                </a:lnTo>
                <a:lnTo>
                  <a:pt x="3980" y="818"/>
                </a:lnTo>
                <a:lnTo>
                  <a:pt x="3968" y="920"/>
                </a:lnTo>
                <a:lnTo>
                  <a:pt x="3964" y="1029"/>
                </a:lnTo>
                <a:lnTo>
                  <a:pt x="3964" y="8617"/>
                </a:lnTo>
                <a:lnTo>
                  <a:pt x="3964" y="8665"/>
                </a:lnTo>
                <a:lnTo>
                  <a:pt x="3964" y="8713"/>
                </a:lnTo>
                <a:lnTo>
                  <a:pt x="3964" y="8761"/>
                </a:lnTo>
                <a:lnTo>
                  <a:pt x="3965" y="8857"/>
                </a:lnTo>
                <a:lnTo>
                  <a:pt x="3966" y="8905"/>
                </a:lnTo>
                <a:lnTo>
                  <a:pt x="3965" y="8999"/>
                </a:lnTo>
                <a:lnTo>
                  <a:pt x="3963" y="9090"/>
                </a:lnTo>
                <a:lnTo>
                  <a:pt x="3957" y="9176"/>
                </a:lnTo>
                <a:lnTo>
                  <a:pt x="3947" y="9257"/>
                </a:lnTo>
                <a:lnTo>
                  <a:pt x="3931" y="9331"/>
                </a:lnTo>
                <a:lnTo>
                  <a:pt x="3908" y="9398"/>
                </a:lnTo>
                <a:lnTo>
                  <a:pt x="3877" y="9455"/>
                </a:lnTo>
                <a:lnTo>
                  <a:pt x="3835" y="9509"/>
                </a:lnTo>
                <a:lnTo>
                  <a:pt x="3788" y="9555"/>
                </a:lnTo>
                <a:lnTo>
                  <a:pt x="3735" y="9595"/>
                </a:lnTo>
                <a:lnTo>
                  <a:pt x="3677" y="9629"/>
                </a:lnTo>
                <a:lnTo>
                  <a:pt x="3614" y="9657"/>
                </a:lnTo>
                <a:lnTo>
                  <a:pt x="3547" y="9679"/>
                </a:lnTo>
                <a:lnTo>
                  <a:pt x="3475" y="9695"/>
                </a:lnTo>
                <a:lnTo>
                  <a:pt x="3399" y="9707"/>
                </a:lnTo>
                <a:lnTo>
                  <a:pt x="3319" y="9713"/>
                </a:lnTo>
                <a:lnTo>
                  <a:pt x="3236" y="9715"/>
                </a:lnTo>
                <a:lnTo>
                  <a:pt x="1123" y="9715"/>
                </a:lnTo>
                <a:lnTo>
                  <a:pt x="1053" y="9716"/>
                </a:lnTo>
                <a:lnTo>
                  <a:pt x="975" y="9719"/>
                </a:lnTo>
                <a:lnTo>
                  <a:pt x="890" y="9725"/>
                </a:lnTo>
                <a:lnTo>
                  <a:pt x="800" y="9737"/>
                </a:lnTo>
                <a:lnTo>
                  <a:pt x="706" y="9754"/>
                </a:lnTo>
                <a:lnTo>
                  <a:pt x="610" y="9779"/>
                </a:lnTo>
                <a:lnTo>
                  <a:pt x="514" y="9813"/>
                </a:lnTo>
                <a:lnTo>
                  <a:pt x="419" y="9858"/>
                </a:lnTo>
                <a:lnTo>
                  <a:pt x="328" y="9915"/>
                </a:lnTo>
                <a:lnTo>
                  <a:pt x="243" y="9984"/>
                </a:lnTo>
                <a:lnTo>
                  <a:pt x="173" y="10065"/>
                </a:lnTo>
                <a:lnTo>
                  <a:pt x="118" y="10154"/>
                </a:lnTo>
                <a:lnTo>
                  <a:pt x="76" y="10246"/>
                </a:lnTo>
                <a:lnTo>
                  <a:pt x="45" y="10337"/>
                </a:lnTo>
                <a:lnTo>
                  <a:pt x="24" y="10424"/>
                </a:lnTo>
                <a:lnTo>
                  <a:pt x="11" y="10501"/>
                </a:lnTo>
                <a:lnTo>
                  <a:pt x="4" y="10565"/>
                </a:lnTo>
                <a:lnTo>
                  <a:pt x="0" y="10628"/>
                </a:lnTo>
                <a:lnTo>
                  <a:pt x="0" y="10641"/>
                </a:lnTo>
                <a:lnTo>
                  <a:pt x="4848" y="10641"/>
                </a:lnTo>
                <a:lnTo>
                  <a:pt x="4848" y="0"/>
                </a:lnTo>
                <a:close/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 5577">
            <a:extLst>
              <a:ext uri="{FF2B5EF4-FFF2-40B4-BE49-F238E27FC236}">
                <a16:creationId xmlns:a16="http://schemas.microsoft.com/office/drawing/2014/main" id="{BF37EB04-2267-1505-ACFB-DF820563CF64}"/>
              </a:ext>
            </a:extLst>
          </p:cNvPr>
          <p:cNvSpPr>
            <a:spLocks/>
          </p:cNvSpPr>
          <p:nvPr/>
        </p:nvSpPr>
        <p:spPr bwMode="auto">
          <a:xfrm>
            <a:off x="10922262" y="-99"/>
            <a:ext cx="1489706" cy="3470330"/>
          </a:xfrm>
          <a:custGeom>
            <a:avLst/>
            <a:gdLst>
              <a:gd name="T0" fmla="+- 0 8782 8782"/>
              <a:gd name="T1" fmla="*/ T0 w 2159"/>
              <a:gd name="T2" fmla="*/ 0 h 5251"/>
              <a:gd name="T3" fmla="+- 0 8852 8782"/>
              <a:gd name="T4" fmla="*/ T3 w 2159"/>
              <a:gd name="T5" fmla="*/ 13 h 5251"/>
              <a:gd name="T6" fmla="+- 0 8931 8782"/>
              <a:gd name="T7" fmla="*/ T6 w 2159"/>
              <a:gd name="T8" fmla="*/ 29 h 5251"/>
              <a:gd name="T9" fmla="+- 0 9029 8782"/>
              <a:gd name="T10" fmla="*/ T9 w 2159"/>
              <a:gd name="T11" fmla="*/ 51 h 5251"/>
              <a:gd name="T12" fmla="+- 0 9141 8782"/>
              <a:gd name="T13" fmla="*/ T12 w 2159"/>
              <a:gd name="T14" fmla="*/ 79 h 5251"/>
              <a:gd name="T15" fmla="+- 0 9201 8782"/>
              <a:gd name="T16" fmla="*/ T15 w 2159"/>
              <a:gd name="T17" fmla="*/ 96 h 5251"/>
              <a:gd name="T18" fmla="+- 0 9261 8782"/>
              <a:gd name="T19" fmla="*/ T18 w 2159"/>
              <a:gd name="T20" fmla="*/ 114 h 5251"/>
              <a:gd name="T21" fmla="+- 0 9322 8782"/>
              <a:gd name="T22" fmla="*/ T21 w 2159"/>
              <a:gd name="T23" fmla="*/ 133 h 5251"/>
              <a:gd name="T24" fmla="+- 0 9382 8782"/>
              <a:gd name="T25" fmla="*/ T24 w 2159"/>
              <a:gd name="T26" fmla="*/ 154 h 5251"/>
              <a:gd name="T27" fmla="+- 0 9441 8782"/>
              <a:gd name="T28" fmla="*/ T27 w 2159"/>
              <a:gd name="T29" fmla="*/ 177 h 5251"/>
              <a:gd name="T30" fmla="+- 0 9498 8782"/>
              <a:gd name="T31" fmla="*/ T30 w 2159"/>
              <a:gd name="T32" fmla="*/ 201 h 5251"/>
              <a:gd name="T33" fmla="+- 0 9603 8782"/>
              <a:gd name="T34" fmla="*/ T33 w 2159"/>
              <a:gd name="T35" fmla="*/ 253 h 5251"/>
              <a:gd name="T36" fmla="+- 0 9689 8782"/>
              <a:gd name="T37" fmla="*/ T36 w 2159"/>
              <a:gd name="T38" fmla="*/ 312 h 5251"/>
              <a:gd name="T39" fmla="+- 0 9762 8782"/>
              <a:gd name="T40" fmla="*/ T39 w 2159"/>
              <a:gd name="T41" fmla="*/ 376 h 5251"/>
              <a:gd name="T42" fmla="+- 0 9826 8782"/>
              <a:gd name="T43" fmla="*/ T42 w 2159"/>
              <a:gd name="T44" fmla="*/ 444 h 5251"/>
              <a:gd name="T45" fmla="+- 0 9882 8782"/>
              <a:gd name="T46" fmla="*/ T45 w 2159"/>
              <a:gd name="T47" fmla="*/ 518 h 5251"/>
              <a:gd name="T48" fmla="+- 0 9930 8782"/>
              <a:gd name="T49" fmla="*/ T48 w 2159"/>
              <a:gd name="T50" fmla="*/ 598 h 5251"/>
              <a:gd name="T51" fmla="+- 0 9970 8782"/>
              <a:gd name="T52" fmla="*/ T51 w 2159"/>
              <a:gd name="T53" fmla="*/ 687 h 5251"/>
              <a:gd name="T54" fmla="+- 0 10002 8782"/>
              <a:gd name="T55" fmla="*/ T54 w 2159"/>
              <a:gd name="T56" fmla="*/ 786 h 5251"/>
              <a:gd name="T57" fmla="+- 0 10027 8782"/>
              <a:gd name="T58" fmla="*/ T57 w 2159"/>
              <a:gd name="T59" fmla="*/ 895 h 5251"/>
              <a:gd name="T60" fmla="+- 0 10036 8782"/>
              <a:gd name="T61" fmla="*/ T60 w 2159"/>
              <a:gd name="T62" fmla="*/ 955 h 5251"/>
              <a:gd name="T63" fmla="+- 0 10044 8782"/>
              <a:gd name="T64" fmla="*/ T63 w 2159"/>
              <a:gd name="T65" fmla="*/ 1018 h 5251"/>
              <a:gd name="T66" fmla="+- 0 10050 8782"/>
              <a:gd name="T67" fmla="*/ T66 w 2159"/>
              <a:gd name="T68" fmla="*/ 1084 h 5251"/>
              <a:gd name="T69" fmla="+- 0 10055 8782"/>
              <a:gd name="T70" fmla="*/ T69 w 2159"/>
              <a:gd name="T71" fmla="*/ 1154 h 5251"/>
              <a:gd name="T72" fmla="+- 0 10057 8782"/>
              <a:gd name="T73" fmla="*/ T72 w 2159"/>
              <a:gd name="T74" fmla="*/ 1227 h 5251"/>
              <a:gd name="T75" fmla="+- 0 10058 8782"/>
              <a:gd name="T76" fmla="*/ T75 w 2159"/>
              <a:gd name="T77" fmla="*/ 1305 h 5251"/>
              <a:gd name="T78" fmla="+- 0 10058 8782"/>
              <a:gd name="T79" fmla="*/ T78 w 2159"/>
              <a:gd name="T80" fmla="*/ 5251 h 5251"/>
              <a:gd name="T81" fmla="+- 0 10068 8782"/>
              <a:gd name="T82" fmla="*/ T81 w 2159"/>
              <a:gd name="T83" fmla="*/ 5224 h 5251"/>
              <a:gd name="T84" fmla="+- 0 10105 8782"/>
              <a:gd name="T85" fmla="*/ T84 w 2159"/>
              <a:gd name="T86" fmla="*/ 5144 h 5251"/>
              <a:gd name="T87" fmla="+- 0 10151 8782"/>
              <a:gd name="T88" fmla="*/ T87 w 2159"/>
              <a:gd name="T89" fmla="*/ 5068 h 5251"/>
              <a:gd name="T90" fmla="+- 0 10205 8782"/>
              <a:gd name="T91" fmla="*/ T90 w 2159"/>
              <a:gd name="T92" fmla="*/ 4996 h 5251"/>
              <a:gd name="T93" fmla="+- 0 10245 8782"/>
              <a:gd name="T94" fmla="*/ T93 w 2159"/>
              <a:gd name="T95" fmla="*/ 4951 h 5251"/>
              <a:gd name="T96" fmla="+- 0 10288 8782"/>
              <a:gd name="T97" fmla="*/ T96 w 2159"/>
              <a:gd name="T98" fmla="*/ 4908 h 5251"/>
              <a:gd name="T99" fmla="+- 0 10333 8782"/>
              <a:gd name="T100" fmla="*/ T99 w 2159"/>
              <a:gd name="T101" fmla="*/ 4868 h 5251"/>
              <a:gd name="T102" fmla="+- 0 10380 8782"/>
              <a:gd name="T103" fmla="*/ T102 w 2159"/>
              <a:gd name="T104" fmla="*/ 4830 h 5251"/>
              <a:gd name="T105" fmla="+- 0 10429 8782"/>
              <a:gd name="T106" fmla="*/ T105 w 2159"/>
              <a:gd name="T107" fmla="*/ 4795 h 5251"/>
              <a:gd name="T108" fmla="+- 0 10494 8782"/>
              <a:gd name="T109" fmla="*/ T108 w 2159"/>
              <a:gd name="T110" fmla="*/ 4754 h 5251"/>
              <a:gd name="T111" fmla="+- 0 10564 8782"/>
              <a:gd name="T112" fmla="*/ T111 w 2159"/>
              <a:gd name="T113" fmla="*/ 4718 h 5251"/>
              <a:gd name="T114" fmla="+- 0 10638 8782"/>
              <a:gd name="T115" fmla="*/ T114 w 2159"/>
              <a:gd name="T116" fmla="*/ 4686 h 5251"/>
              <a:gd name="T117" fmla="+- 0 10717 8782"/>
              <a:gd name="T118" fmla="*/ T117 w 2159"/>
              <a:gd name="T119" fmla="*/ 4659 h 5251"/>
              <a:gd name="T120" fmla="+- 0 10799 8782"/>
              <a:gd name="T121" fmla="*/ T120 w 2159"/>
              <a:gd name="T122" fmla="*/ 4638 h 5251"/>
              <a:gd name="T123" fmla="+- 0 10884 8782"/>
              <a:gd name="T124" fmla="*/ T123 w 2159"/>
              <a:gd name="T125" fmla="*/ 4622 h 5251"/>
              <a:gd name="T126" fmla="+- 0 10942 8782"/>
              <a:gd name="T127" fmla="*/ T126 w 2159"/>
              <a:gd name="T128" fmla="*/ 4615 h 5251"/>
              <a:gd name="T129" fmla="+- 0 10942 8782"/>
              <a:gd name="T130" fmla="*/ T129 w 2159"/>
              <a:gd name="T131" fmla="*/ 0 h 5251"/>
              <a:gd name="T132" fmla="+- 0 8782 8782"/>
              <a:gd name="T133" fmla="*/ T132 w 2159"/>
              <a:gd name="T134" fmla="*/ 0 h 5251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  <a:cxn ang="0">
                <a:pos x="T13" y="T14"/>
              </a:cxn>
              <a:cxn ang="0">
                <a:pos x="T16" y="T17"/>
              </a:cxn>
              <a:cxn ang="0">
                <a:pos x="T19" y="T20"/>
              </a:cxn>
              <a:cxn ang="0">
                <a:pos x="T22" y="T23"/>
              </a:cxn>
              <a:cxn ang="0">
                <a:pos x="T25" y="T26"/>
              </a:cxn>
              <a:cxn ang="0">
                <a:pos x="T28" y="T29"/>
              </a:cxn>
              <a:cxn ang="0">
                <a:pos x="T31" y="T32"/>
              </a:cxn>
              <a:cxn ang="0">
                <a:pos x="T34" y="T35"/>
              </a:cxn>
              <a:cxn ang="0">
                <a:pos x="T37" y="T38"/>
              </a:cxn>
              <a:cxn ang="0">
                <a:pos x="T40" y="T41"/>
              </a:cxn>
              <a:cxn ang="0">
                <a:pos x="T43" y="T44"/>
              </a:cxn>
              <a:cxn ang="0">
                <a:pos x="T46" y="T47"/>
              </a:cxn>
              <a:cxn ang="0">
                <a:pos x="T49" y="T50"/>
              </a:cxn>
              <a:cxn ang="0">
                <a:pos x="T52" y="T53"/>
              </a:cxn>
              <a:cxn ang="0">
                <a:pos x="T55" y="T56"/>
              </a:cxn>
              <a:cxn ang="0">
                <a:pos x="T58" y="T59"/>
              </a:cxn>
              <a:cxn ang="0">
                <a:pos x="T61" y="T62"/>
              </a:cxn>
              <a:cxn ang="0">
                <a:pos x="T64" y="T65"/>
              </a:cxn>
              <a:cxn ang="0">
                <a:pos x="T67" y="T68"/>
              </a:cxn>
              <a:cxn ang="0">
                <a:pos x="T70" y="T71"/>
              </a:cxn>
              <a:cxn ang="0">
                <a:pos x="T73" y="T74"/>
              </a:cxn>
              <a:cxn ang="0">
                <a:pos x="T76" y="T77"/>
              </a:cxn>
              <a:cxn ang="0">
                <a:pos x="T79" y="T80"/>
              </a:cxn>
              <a:cxn ang="0">
                <a:pos x="T82" y="T83"/>
              </a:cxn>
              <a:cxn ang="0">
                <a:pos x="T85" y="T86"/>
              </a:cxn>
              <a:cxn ang="0">
                <a:pos x="T88" y="T89"/>
              </a:cxn>
              <a:cxn ang="0">
                <a:pos x="T91" y="T92"/>
              </a:cxn>
              <a:cxn ang="0">
                <a:pos x="T94" y="T95"/>
              </a:cxn>
              <a:cxn ang="0">
                <a:pos x="T97" y="T98"/>
              </a:cxn>
              <a:cxn ang="0">
                <a:pos x="T100" y="T101"/>
              </a:cxn>
              <a:cxn ang="0">
                <a:pos x="T103" y="T104"/>
              </a:cxn>
              <a:cxn ang="0">
                <a:pos x="T106" y="T107"/>
              </a:cxn>
              <a:cxn ang="0">
                <a:pos x="T109" y="T110"/>
              </a:cxn>
              <a:cxn ang="0">
                <a:pos x="T112" y="T113"/>
              </a:cxn>
              <a:cxn ang="0">
                <a:pos x="T115" y="T116"/>
              </a:cxn>
              <a:cxn ang="0">
                <a:pos x="T118" y="T119"/>
              </a:cxn>
              <a:cxn ang="0">
                <a:pos x="T121" y="T122"/>
              </a:cxn>
              <a:cxn ang="0">
                <a:pos x="T124" y="T125"/>
              </a:cxn>
              <a:cxn ang="0">
                <a:pos x="T127" y="T128"/>
              </a:cxn>
              <a:cxn ang="0">
                <a:pos x="T130" y="T131"/>
              </a:cxn>
              <a:cxn ang="0">
                <a:pos x="T133" y="T134"/>
              </a:cxn>
            </a:cxnLst>
            <a:rect l="0" t="0" r="r" b="b"/>
            <a:pathLst>
              <a:path w="2159" h="5251">
                <a:moveTo>
                  <a:pt x="0" y="0"/>
                </a:moveTo>
                <a:lnTo>
                  <a:pt x="70" y="13"/>
                </a:lnTo>
                <a:lnTo>
                  <a:pt x="149" y="29"/>
                </a:lnTo>
                <a:lnTo>
                  <a:pt x="247" y="51"/>
                </a:lnTo>
                <a:lnTo>
                  <a:pt x="359" y="79"/>
                </a:lnTo>
                <a:lnTo>
                  <a:pt x="419" y="96"/>
                </a:lnTo>
                <a:lnTo>
                  <a:pt x="479" y="114"/>
                </a:lnTo>
                <a:lnTo>
                  <a:pt x="540" y="133"/>
                </a:lnTo>
                <a:lnTo>
                  <a:pt x="600" y="154"/>
                </a:lnTo>
                <a:lnTo>
                  <a:pt x="659" y="177"/>
                </a:lnTo>
                <a:lnTo>
                  <a:pt x="716" y="201"/>
                </a:lnTo>
                <a:lnTo>
                  <a:pt x="821" y="253"/>
                </a:lnTo>
                <a:lnTo>
                  <a:pt x="907" y="312"/>
                </a:lnTo>
                <a:lnTo>
                  <a:pt x="980" y="376"/>
                </a:lnTo>
                <a:lnTo>
                  <a:pt x="1044" y="444"/>
                </a:lnTo>
                <a:lnTo>
                  <a:pt x="1100" y="518"/>
                </a:lnTo>
                <a:lnTo>
                  <a:pt x="1148" y="598"/>
                </a:lnTo>
                <a:lnTo>
                  <a:pt x="1188" y="687"/>
                </a:lnTo>
                <a:lnTo>
                  <a:pt x="1220" y="786"/>
                </a:lnTo>
                <a:lnTo>
                  <a:pt x="1245" y="895"/>
                </a:lnTo>
                <a:lnTo>
                  <a:pt x="1254" y="955"/>
                </a:lnTo>
                <a:lnTo>
                  <a:pt x="1262" y="1018"/>
                </a:lnTo>
                <a:lnTo>
                  <a:pt x="1268" y="1084"/>
                </a:lnTo>
                <a:lnTo>
                  <a:pt x="1273" y="1154"/>
                </a:lnTo>
                <a:lnTo>
                  <a:pt x="1275" y="1227"/>
                </a:lnTo>
                <a:lnTo>
                  <a:pt x="1276" y="1305"/>
                </a:lnTo>
                <a:lnTo>
                  <a:pt x="1276" y="5251"/>
                </a:lnTo>
                <a:lnTo>
                  <a:pt x="1286" y="5224"/>
                </a:lnTo>
                <a:lnTo>
                  <a:pt x="1323" y="5144"/>
                </a:lnTo>
                <a:lnTo>
                  <a:pt x="1369" y="5068"/>
                </a:lnTo>
                <a:lnTo>
                  <a:pt x="1423" y="4996"/>
                </a:lnTo>
                <a:lnTo>
                  <a:pt x="1463" y="4951"/>
                </a:lnTo>
                <a:lnTo>
                  <a:pt x="1506" y="4908"/>
                </a:lnTo>
                <a:lnTo>
                  <a:pt x="1551" y="4868"/>
                </a:lnTo>
                <a:lnTo>
                  <a:pt x="1598" y="4830"/>
                </a:lnTo>
                <a:lnTo>
                  <a:pt x="1647" y="4795"/>
                </a:lnTo>
                <a:lnTo>
                  <a:pt x="1712" y="4754"/>
                </a:lnTo>
                <a:lnTo>
                  <a:pt x="1782" y="4718"/>
                </a:lnTo>
                <a:lnTo>
                  <a:pt x="1856" y="4686"/>
                </a:lnTo>
                <a:lnTo>
                  <a:pt x="1935" y="4659"/>
                </a:lnTo>
                <a:lnTo>
                  <a:pt x="2017" y="4638"/>
                </a:lnTo>
                <a:lnTo>
                  <a:pt x="2102" y="4622"/>
                </a:lnTo>
                <a:lnTo>
                  <a:pt x="2160" y="4615"/>
                </a:lnTo>
                <a:lnTo>
                  <a:pt x="2160" y="0"/>
                </a:lnTo>
                <a:lnTo>
                  <a:pt x="0" y="0"/>
                </a:lnTo>
              </a:path>
            </a:pathLst>
          </a:custGeom>
          <a:solidFill>
            <a:srgbClr val="EDE9F3"/>
          </a:solidFill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9D2FA75-47D9-F196-30A5-E5954F00C039}"/>
              </a:ext>
            </a:extLst>
          </p:cNvPr>
          <p:cNvGrpSpPr>
            <a:grpSpLocks/>
          </p:cNvGrpSpPr>
          <p:nvPr/>
        </p:nvGrpSpPr>
        <p:grpSpPr bwMode="auto">
          <a:xfrm>
            <a:off x="9199717" y="104066"/>
            <a:ext cx="3344420" cy="7192286"/>
            <a:chOff x="6055" y="4723"/>
            <a:chExt cx="4847" cy="10641"/>
          </a:xfrm>
          <a:solidFill>
            <a:srgbClr val="DED6EA"/>
          </a:solidFill>
        </p:grpSpPr>
        <p:sp>
          <p:nvSpPr>
            <p:cNvPr id="29" name="Freeform 5579">
              <a:extLst>
                <a:ext uri="{FF2B5EF4-FFF2-40B4-BE49-F238E27FC236}">
                  <a16:creationId xmlns:a16="http://schemas.microsoft.com/office/drawing/2014/main" id="{1CCB5EFB-E1AE-5CE0-CBD2-144E6511E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5" y="4723"/>
              <a:ext cx="4847" cy="10641"/>
            </a:xfrm>
            <a:custGeom>
              <a:avLst/>
              <a:gdLst>
                <a:gd name="T0" fmla="+- 0 10882 6094"/>
                <a:gd name="T1" fmla="*/ T0 w 4847"/>
                <a:gd name="T2" fmla="+- 0 4733 4723"/>
                <a:gd name="T3" fmla="*/ 4733 h 10641"/>
                <a:gd name="T4" fmla="+- 0 10764 6094"/>
                <a:gd name="T5" fmla="*/ T4 w 4847"/>
                <a:gd name="T6" fmla="+- 0 4762 4723"/>
                <a:gd name="T7" fmla="*/ 4762 h 10641"/>
                <a:gd name="T8" fmla="+- 0 10651 6094"/>
                <a:gd name="T9" fmla="*/ T8 w 4847"/>
                <a:gd name="T10" fmla="+- 0 4804 4723"/>
                <a:gd name="T11" fmla="*/ 4804 h 10641"/>
                <a:gd name="T12" fmla="+- 0 10542 6094"/>
                <a:gd name="T13" fmla="*/ T12 w 4847"/>
                <a:gd name="T14" fmla="+- 0 4859 4723"/>
                <a:gd name="T15" fmla="*/ 4859 h 10641"/>
                <a:gd name="T16" fmla="+- 0 10437 6094"/>
                <a:gd name="T17" fmla="*/ T16 w 4847"/>
                <a:gd name="T18" fmla="+- 0 4929 4723"/>
                <a:gd name="T19" fmla="*/ 4929 h 10641"/>
                <a:gd name="T20" fmla="+- 0 10331 6094"/>
                <a:gd name="T21" fmla="*/ T20 w 4847"/>
                <a:gd name="T22" fmla="+- 0 5022 4723"/>
                <a:gd name="T23" fmla="*/ 5022 h 10641"/>
                <a:gd name="T24" fmla="+- 0 10231 6094"/>
                <a:gd name="T25" fmla="*/ T24 w 4847"/>
                <a:gd name="T26" fmla="+- 0 5140 4723"/>
                <a:gd name="T27" fmla="*/ 5140 h 10641"/>
                <a:gd name="T28" fmla="+- 0 10150 6094"/>
                <a:gd name="T29" fmla="*/ T28 w 4847"/>
                <a:gd name="T30" fmla="+- 0 5280 4723"/>
                <a:gd name="T31" fmla="*/ 5280 h 10641"/>
                <a:gd name="T32" fmla="+- 0 10093 6094"/>
                <a:gd name="T33" fmla="*/ T32 w 4847"/>
                <a:gd name="T34" fmla="+- 0 5447 4723"/>
                <a:gd name="T35" fmla="*/ 5447 h 10641"/>
                <a:gd name="T36" fmla="+- 0 10062 6094"/>
                <a:gd name="T37" fmla="*/ T36 w 4847"/>
                <a:gd name="T38" fmla="+- 0 5643 4723"/>
                <a:gd name="T39" fmla="*/ 5643 h 10641"/>
                <a:gd name="T40" fmla="+- 0 10058 6094"/>
                <a:gd name="T41" fmla="*/ T40 w 4847"/>
                <a:gd name="T42" fmla="+- 0 13340 4723"/>
                <a:gd name="T43" fmla="*/ 13340 h 10641"/>
                <a:gd name="T44" fmla="+- 0 10058 6094"/>
                <a:gd name="T45" fmla="*/ T44 w 4847"/>
                <a:gd name="T46" fmla="+- 0 13436 4723"/>
                <a:gd name="T47" fmla="*/ 13436 h 10641"/>
                <a:gd name="T48" fmla="+- 0 10059 6094"/>
                <a:gd name="T49" fmla="*/ T48 w 4847"/>
                <a:gd name="T50" fmla="+- 0 13580 4723"/>
                <a:gd name="T51" fmla="*/ 13580 h 10641"/>
                <a:gd name="T52" fmla="+- 0 10059 6094"/>
                <a:gd name="T53" fmla="*/ T52 w 4847"/>
                <a:gd name="T54" fmla="+- 0 13722 4723"/>
                <a:gd name="T55" fmla="*/ 13722 h 10641"/>
                <a:gd name="T56" fmla="+- 0 10051 6094"/>
                <a:gd name="T57" fmla="*/ T56 w 4847"/>
                <a:gd name="T58" fmla="+- 0 13899 4723"/>
                <a:gd name="T59" fmla="*/ 13899 h 10641"/>
                <a:gd name="T60" fmla="+- 0 10025 6094"/>
                <a:gd name="T61" fmla="*/ T60 w 4847"/>
                <a:gd name="T62" fmla="+- 0 14054 4723"/>
                <a:gd name="T63" fmla="*/ 14054 h 10641"/>
                <a:gd name="T64" fmla="+- 0 9971 6094"/>
                <a:gd name="T65" fmla="*/ T64 w 4847"/>
                <a:gd name="T66" fmla="+- 0 14178 4723"/>
                <a:gd name="T67" fmla="*/ 14178 h 10641"/>
                <a:gd name="T68" fmla="+- 0 9882 6094"/>
                <a:gd name="T69" fmla="*/ T68 w 4847"/>
                <a:gd name="T70" fmla="+- 0 14278 4723"/>
                <a:gd name="T71" fmla="*/ 14278 h 10641"/>
                <a:gd name="T72" fmla="+- 0 9771 6094"/>
                <a:gd name="T73" fmla="*/ T72 w 4847"/>
                <a:gd name="T74" fmla="+- 0 14352 4723"/>
                <a:gd name="T75" fmla="*/ 14352 h 10641"/>
                <a:gd name="T76" fmla="+- 0 9641 6094"/>
                <a:gd name="T77" fmla="*/ T76 w 4847"/>
                <a:gd name="T78" fmla="+- 0 14402 4723"/>
                <a:gd name="T79" fmla="*/ 14402 h 10641"/>
                <a:gd name="T80" fmla="+- 0 9493 6094"/>
                <a:gd name="T81" fmla="*/ T80 w 4847"/>
                <a:gd name="T82" fmla="+- 0 14430 4723"/>
                <a:gd name="T83" fmla="*/ 14430 h 10641"/>
                <a:gd name="T84" fmla="+- 0 9330 6094"/>
                <a:gd name="T85" fmla="*/ T84 w 4847"/>
                <a:gd name="T86" fmla="+- 0 14438 4723"/>
                <a:gd name="T87" fmla="*/ 14438 h 10641"/>
                <a:gd name="T88" fmla="+- 0 7147 6094"/>
                <a:gd name="T89" fmla="*/ T88 w 4847"/>
                <a:gd name="T90" fmla="+- 0 14439 4723"/>
                <a:gd name="T91" fmla="*/ 14439 h 10641"/>
                <a:gd name="T92" fmla="+- 0 6984 6094"/>
                <a:gd name="T93" fmla="*/ T92 w 4847"/>
                <a:gd name="T94" fmla="+- 0 14448 4723"/>
                <a:gd name="T95" fmla="*/ 14448 h 10641"/>
                <a:gd name="T96" fmla="+- 0 6800 6094"/>
                <a:gd name="T97" fmla="*/ T96 w 4847"/>
                <a:gd name="T98" fmla="+- 0 14477 4723"/>
                <a:gd name="T99" fmla="*/ 14477 h 10641"/>
                <a:gd name="T100" fmla="+- 0 6608 6094"/>
                <a:gd name="T101" fmla="*/ T100 w 4847"/>
                <a:gd name="T102" fmla="+- 0 14536 4723"/>
                <a:gd name="T103" fmla="*/ 14536 h 10641"/>
                <a:gd name="T104" fmla="+- 0 6422 6094"/>
                <a:gd name="T105" fmla="*/ T104 w 4847"/>
                <a:gd name="T106" fmla="+- 0 14638 4723"/>
                <a:gd name="T107" fmla="*/ 14638 h 10641"/>
                <a:gd name="T108" fmla="+- 0 6267 6094"/>
                <a:gd name="T109" fmla="*/ T108 w 4847"/>
                <a:gd name="T110" fmla="+- 0 14788 4723"/>
                <a:gd name="T111" fmla="*/ 14788 h 10641"/>
                <a:gd name="T112" fmla="+- 0 6170 6094"/>
                <a:gd name="T113" fmla="*/ T112 w 4847"/>
                <a:gd name="T114" fmla="+- 0 14969 4723"/>
                <a:gd name="T115" fmla="*/ 14969 h 10641"/>
                <a:gd name="T116" fmla="+- 0 6118 6094"/>
                <a:gd name="T117" fmla="*/ T116 w 4847"/>
                <a:gd name="T118" fmla="+- 0 15147 4723"/>
                <a:gd name="T119" fmla="*/ 15147 h 10641"/>
                <a:gd name="T120" fmla="+- 0 6098 6094"/>
                <a:gd name="T121" fmla="*/ T120 w 4847"/>
                <a:gd name="T122" fmla="+- 0 15288 4723"/>
                <a:gd name="T123" fmla="*/ 15288 h 10641"/>
                <a:gd name="T124" fmla="+- 0 6094 6094"/>
                <a:gd name="T125" fmla="*/ T124 w 4847"/>
                <a:gd name="T126" fmla="+- 0 15364 4723"/>
                <a:gd name="T127" fmla="*/ 15364 h 10641"/>
                <a:gd name="T128" fmla="+- 0 10942 6094"/>
                <a:gd name="T129" fmla="*/ T128 w 4847"/>
                <a:gd name="T130" fmla="+- 0 4723 4723"/>
                <a:gd name="T131" fmla="*/ 4723 h 1064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</a:cxnLst>
              <a:rect l="0" t="0" r="r" b="b"/>
              <a:pathLst>
                <a:path w="4847" h="10641">
                  <a:moveTo>
                    <a:pt x="4848" y="0"/>
                  </a:moveTo>
                  <a:lnTo>
                    <a:pt x="4788" y="10"/>
                  </a:lnTo>
                  <a:lnTo>
                    <a:pt x="4729" y="23"/>
                  </a:lnTo>
                  <a:lnTo>
                    <a:pt x="4670" y="39"/>
                  </a:lnTo>
                  <a:lnTo>
                    <a:pt x="4613" y="58"/>
                  </a:lnTo>
                  <a:lnTo>
                    <a:pt x="4557" y="81"/>
                  </a:lnTo>
                  <a:lnTo>
                    <a:pt x="4502" y="107"/>
                  </a:lnTo>
                  <a:lnTo>
                    <a:pt x="4448" y="136"/>
                  </a:lnTo>
                  <a:lnTo>
                    <a:pt x="4395" y="169"/>
                  </a:lnTo>
                  <a:lnTo>
                    <a:pt x="4343" y="206"/>
                  </a:lnTo>
                  <a:lnTo>
                    <a:pt x="4293" y="247"/>
                  </a:lnTo>
                  <a:lnTo>
                    <a:pt x="4237" y="299"/>
                  </a:lnTo>
                  <a:lnTo>
                    <a:pt x="4185" y="355"/>
                  </a:lnTo>
                  <a:lnTo>
                    <a:pt x="4137" y="417"/>
                  </a:lnTo>
                  <a:lnTo>
                    <a:pt x="4094" y="484"/>
                  </a:lnTo>
                  <a:lnTo>
                    <a:pt x="4056" y="557"/>
                  </a:lnTo>
                  <a:lnTo>
                    <a:pt x="4024" y="637"/>
                  </a:lnTo>
                  <a:lnTo>
                    <a:pt x="3999" y="724"/>
                  </a:lnTo>
                  <a:lnTo>
                    <a:pt x="3980" y="818"/>
                  </a:lnTo>
                  <a:lnTo>
                    <a:pt x="3968" y="920"/>
                  </a:lnTo>
                  <a:lnTo>
                    <a:pt x="3964" y="1029"/>
                  </a:lnTo>
                  <a:lnTo>
                    <a:pt x="3964" y="8617"/>
                  </a:lnTo>
                  <a:lnTo>
                    <a:pt x="3964" y="8665"/>
                  </a:lnTo>
                  <a:lnTo>
                    <a:pt x="3964" y="8713"/>
                  </a:lnTo>
                  <a:lnTo>
                    <a:pt x="3964" y="8761"/>
                  </a:lnTo>
                  <a:lnTo>
                    <a:pt x="3965" y="8857"/>
                  </a:lnTo>
                  <a:lnTo>
                    <a:pt x="3966" y="8905"/>
                  </a:lnTo>
                  <a:lnTo>
                    <a:pt x="3965" y="8999"/>
                  </a:lnTo>
                  <a:lnTo>
                    <a:pt x="3963" y="9090"/>
                  </a:lnTo>
                  <a:lnTo>
                    <a:pt x="3957" y="9176"/>
                  </a:lnTo>
                  <a:lnTo>
                    <a:pt x="3947" y="9257"/>
                  </a:lnTo>
                  <a:lnTo>
                    <a:pt x="3931" y="9331"/>
                  </a:lnTo>
                  <a:lnTo>
                    <a:pt x="3908" y="9398"/>
                  </a:lnTo>
                  <a:lnTo>
                    <a:pt x="3877" y="9455"/>
                  </a:lnTo>
                  <a:lnTo>
                    <a:pt x="3835" y="9509"/>
                  </a:lnTo>
                  <a:lnTo>
                    <a:pt x="3788" y="9555"/>
                  </a:lnTo>
                  <a:lnTo>
                    <a:pt x="3735" y="9595"/>
                  </a:lnTo>
                  <a:lnTo>
                    <a:pt x="3677" y="9629"/>
                  </a:lnTo>
                  <a:lnTo>
                    <a:pt x="3614" y="9657"/>
                  </a:lnTo>
                  <a:lnTo>
                    <a:pt x="3547" y="9679"/>
                  </a:lnTo>
                  <a:lnTo>
                    <a:pt x="3475" y="9695"/>
                  </a:lnTo>
                  <a:lnTo>
                    <a:pt x="3399" y="9707"/>
                  </a:lnTo>
                  <a:lnTo>
                    <a:pt x="3319" y="9713"/>
                  </a:lnTo>
                  <a:lnTo>
                    <a:pt x="3236" y="9715"/>
                  </a:lnTo>
                  <a:lnTo>
                    <a:pt x="1123" y="9715"/>
                  </a:lnTo>
                  <a:lnTo>
                    <a:pt x="1053" y="9716"/>
                  </a:lnTo>
                  <a:lnTo>
                    <a:pt x="975" y="9719"/>
                  </a:lnTo>
                  <a:lnTo>
                    <a:pt x="890" y="9725"/>
                  </a:lnTo>
                  <a:lnTo>
                    <a:pt x="800" y="9737"/>
                  </a:lnTo>
                  <a:lnTo>
                    <a:pt x="706" y="9754"/>
                  </a:lnTo>
                  <a:lnTo>
                    <a:pt x="610" y="9779"/>
                  </a:lnTo>
                  <a:lnTo>
                    <a:pt x="514" y="9813"/>
                  </a:lnTo>
                  <a:lnTo>
                    <a:pt x="419" y="9858"/>
                  </a:lnTo>
                  <a:lnTo>
                    <a:pt x="328" y="9915"/>
                  </a:lnTo>
                  <a:lnTo>
                    <a:pt x="243" y="9984"/>
                  </a:lnTo>
                  <a:lnTo>
                    <a:pt x="173" y="10065"/>
                  </a:lnTo>
                  <a:lnTo>
                    <a:pt x="118" y="10154"/>
                  </a:lnTo>
                  <a:lnTo>
                    <a:pt x="76" y="10246"/>
                  </a:lnTo>
                  <a:lnTo>
                    <a:pt x="45" y="10337"/>
                  </a:lnTo>
                  <a:lnTo>
                    <a:pt x="24" y="10424"/>
                  </a:lnTo>
                  <a:lnTo>
                    <a:pt x="11" y="10501"/>
                  </a:lnTo>
                  <a:lnTo>
                    <a:pt x="4" y="10565"/>
                  </a:lnTo>
                  <a:lnTo>
                    <a:pt x="0" y="10628"/>
                  </a:lnTo>
                  <a:lnTo>
                    <a:pt x="0" y="10641"/>
                  </a:lnTo>
                  <a:lnTo>
                    <a:pt x="4848" y="10641"/>
                  </a:lnTo>
                  <a:lnTo>
                    <a:pt x="48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A7F53A3-7DB8-8109-4A9A-FA9DCB739F42}"/>
              </a:ext>
            </a:extLst>
          </p:cNvPr>
          <p:cNvGrpSpPr>
            <a:grpSpLocks/>
          </p:cNvGrpSpPr>
          <p:nvPr/>
        </p:nvGrpSpPr>
        <p:grpSpPr bwMode="auto">
          <a:xfrm>
            <a:off x="11054742" y="-1"/>
            <a:ext cx="1489706" cy="3545765"/>
            <a:chOff x="8754" y="0"/>
            <a:chExt cx="2159" cy="5251"/>
          </a:xfrm>
          <a:solidFill>
            <a:srgbClr val="DED6EA"/>
          </a:solidFill>
        </p:grpSpPr>
        <p:sp>
          <p:nvSpPr>
            <p:cNvPr id="28" name="Freeform 5577">
              <a:extLst>
                <a:ext uri="{FF2B5EF4-FFF2-40B4-BE49-F238E27FC236}">
                  <a16:creationId xmlns:a16="http://schemas.microsoft.com/office/drawing/2014/main" id="{0E7ABCB8-D9CD-EA76-E094-AE383CFE4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4" y="0"/>
              <a:ext cx="2159" cy="5251"/>
            </a:xfrm>
            <a:custGeom>
              <a:avLst/>
              <a:gdLst>
                <a:gd name="T0" fmla="+- 0 8782 8782"/>
                <a:gd name="T1" fmla="*/ T0 w 2159"/>
                <a:gd name="T2" fmla="*/ 0 h 5251"/>
                <a:gd name="T3" fmla="+- 0 8852 8782"/>
                <a:gd name="T4" fmla="*/ T3 w 2159"/>
                <a:gd name="T5" fmla="*/ 13 h 5251"/>
                <a:gd name="T6" fmla="+- 0 8931 8782"/>
                <a:gd name="T7" fmla="*/ T6 w 2159"/>
                <a:gd name="T8" fmla="*/ 29 h 5251"/>
                <a:gd name="T9" fmla="+- 0 9029 8782"/>
                <a:gd name="T10" fmla="*/ T9 w 2159"/>
                <a:gd name="T11" fmla="*/ 51 h 5251"/>
                <a:gd name="T12" fmla="+- 0 9141 8782"/>
                <a:gd name="T13" fmla="*/ T12 w 2159"/>
                <a:gd name="T14" fmla="*/ 79 h 5251"/>
                <a:gd name="T15" fmla="+- 0 9201 8782"/>
                <a:gd name="T16" fmla="*/ T15 w 2159"/>
                <a:gd name="T17" fmla="*/ 96 h 5251"/>
                <a:gd name="T18" fmla="+- 0 9261 8782"/>
                <a:gd name="T19" fmla="*/ T18 w 2159"/>
                <a:gd name="T20" fmla="*/ 114 h 5251"/>
                <a:gd name="T21" fmla="+- 0 9322 8782"/>
                <a:gd name="T22" fmla="*/ T21 w 2159"/>
                <a:gd name="T23" fmla="*/ 133 h 5251"/>
                <a:gd name="T24" fmla="+- 0 9382 8782"/>
                <a:gd name="T25" fmla="*/ T24 w 2159"/>
                <a:gd name="T26" fmla="*/ 154 h 5251"/>
                <a:gd name="T27" fmla="+- 0 9441 8782"/>
                <a:gd name="T28" fmla="*/ T27 w 2159"/>
                <a:gd name="T29" fmla="*/ 177 h 5251"/>
                <a:gd name="T30" fmla="+- 0 9498 8782"/>
                <a:gd name="T31" fmla="*/ T30 w 2159"/>
                <a:gd name="T32" fmla="*/ 201 h 5251"/>
                <a:gd name="T33" fmla="+- 0 9603 8782"/>
                <a:gd name="T34" fmla="*/ T33 w 2159"/>
                <a:gd name="T35" fmla="*/ 253 h 5251"/>
                <a:gd name="T36" fmla="+- 0 9689 8782"/>
                <a:gd name="T37" fmla="*/ T36 w 2159"/>
                <a:gd name="T38" fmla="*/ 312 h 5251"/>
                <a:gd name="T39" fmla="+- 0 9762 8782"/>
                <a:gd name="T40" fmla="*/ T39 w 2159"/>
                <a:gd name="T41" fmla="*/ 376 h 5251"/>
                <a:gd name="T42" fmla="+- 0 9826 8782"/>
                <a:gd name="T43" fmla="*/ T42 w 2159"/>
                <a:gd name="T44" fmla="*/ 444 h 5251"/>
                <a:gd name="T45" fmla="+- 0 9882 8782"/>
                <a:gd name="T46" fmla="*/ T45 w 2159"/>
                <a:gd name="T47" fmla="*/ 518 h 5251"/>
                <a:gd name="T48" fmla="+- 0 9930 8782"/>
                <a:gd name="T49" fmla="*/ T48 w 2159"/>
                <a:gd name="T50" fmla="*/ 598 h 5251"/>
                <a:gd name="T51" fmla="+- 0 9970 8782"/>
                <a:gd name="T52" fmla="*/ T51 w 2159"/>
                <a:gd name="T53" fmla="*/ 687 h 5251"/>
                <a:gd name="T54" fmla="+- 0 10002 8782"/>
                <a:gd name="T55" fmla="*/ T54 w 2159"/>
                <a:gd name="T56" fmla="*/ 786 h 5251"/>
                <a:gd name="T57" fmla="+- 0 10027 8782"/>
                <a:gd name="T58" fmla="*/ T57 w 2159"/>
                <a:gd name="T59" fmla="*/ 895 h 5251"/>
                <a:gd name="T60" fmla="+- 0 10036 8782"/>
                <a:gd name="T61" fmla="*/ T60 w 2159"/>
                <a:gd name="T62" fmla="*/ 955 h 5251"/>
                <a:gd name="T63" fmla="+- 0 10044 8782"/>
                <a:gd name="T64" fmla="*/ T63 w 2159"/>
                <a:gd name="T65" fmla="*/ 1018 h 5251"/>
                <a:gd name="T66" fmla="+- 0 10050 8782"/>
                <a:gd name="T67" fmla="*/ T66 w 2159"/>
                <a:gd name="T68" fmla="*/ 1084 h 5251"/>
                <a:gd name="T69" fmla="+- 0 10055 8782"/>
                <a:gd name="T70" fmla="*/ T69 w 2159"/>
                <a:gd name="T71" fmla="*/ 1154 h 5251"/>
                <a:gd name="T72" fmla="+- 0 10057 8782"/>
                <a:gd name="T73" fmla="*/ T72 w 2159"/>
                <a:gd name="T74" fmla="*/ 1227 h 5251"/>
                <a:gd name="T75" fmla="+- 0 10058 8782"/>
                <a:gd name="T76" fmla="*/ T75 w 2159"/>
                <a:gd name="T77" fmla="*/ 1305 h 5251"/>
                <a:gd name="T78" fmla="+- 0 10058 8782"/>
                <a:gd name="T79" fmla="*/ T78 w 2159"/>
                <a:gd name="T80" fmla="*/ 5251 h 5251"/>
                <a:gd name="T81" fmla="+- 0 10068 8782"/>
                <a:gd name="T82" fmla="*/ T81 w 2159"/>
                <a:gd name="T83" fmla="*/ 5224 h 5251"/>
                <a:gd name="T84" fmla="+- 0 10105 8782"/>
                <a:gd name="T85" fmla="*/ T84 w 2159"/>
                <a:gd name="T86" fmla="*/ 5144 h 5251"/>
                <a:gd name="T87" fmla="+- 0 10151 8782"/>
                <a:gd name="T88" fmla="*/ T87 w 2159"/>
                <a:gd name="T89" fmla="*/ 5068 h 5251"/>
                <a:gd name="T90" fmla="+- 0 10205 8782"/>
                <a:gd name="T91" fmla="*/ T90 w 2159"/>
                <a:gd name="T92" fmla="*/ 4996 h 5251"/>
                <a:gd name="T93" fmla="+- 0 10245 8782"/>
                <a:gd name="T94" fmla="*/ T93 w 2159"/>
                <a:gd name="T95" fmla="*/ 4951 h 5251"/>
                <a:gd name="T96" fmla="+- 0 10288 8782"/>
                <a:gd name="T97" fmla="*/ T96 w 2159"/>
                <a:gd name="T98" fmla="*/ 4908 h 5251"/>
                <a:gd name="T99" fmla="+- 0 10333 8782"/>
                <a:gd name="T100" fmla="*/ T99 w 2159"/>
                <a:gd name="T101" fmla="*/ 4868 h 5251"/>
                <a:gd name="T102" fmla="+- 0 10380 8782"/>
                <a:gd name="T103" fmla="*/ T102 w 2159"/>
                <a:gd name="T104" fmla="*/ 4830 h 5251"/>
                <a:gd name="T105" fmla="+- 0 10429 8782"/>
                <a:gd name="T106" fmla="*/ T105 w 2159"/>
                <a:gd name="T107" fmla="*/ 4795 h 5251"/>
                <a:gd name="T108" fmla="+- 0 10494 8782"/>
                <a:gd name="T109" fmla="*/ T108 w 2159"/>
                <a:gd name="T110" fmla="*/ 4754 h 5251"/>
                <a:gd name="T111" fmla="+- 0 10564 8782"/>
                <a:gd name="T112" fmla="*/ T111 w 2159"/>
                <a:gd name="T113" fmla="*/ 4718 h 5251"/>
                <a:gd name="T114" fmla="+- 0 10638 8782"/>
                <a:gd name="T115" fmla="*/ T114 w 2159"/>
                <a:gd name="T116" fmla="*/ 4686 h 5251"/>
                <a:gd name="T117" fmla="+- 0 10717 8782"/>
                <a:gd name="T118" fmla="*/ T117 w 2159"/>
                <a:gd name="T119" fmla="*/ 4659 h 5251"/>
                <a:gd name="T120" fmla="+- 0 10799 8782"/>
                <a:gd name="T121" fmla="*/ T120 w 2159"/>
                <a:gd name="T122" fmla="*/ 4638 h 5251"/>
                <a:gd name="T123" fmla="+- 0 10884 8782"/>
                <a:gd name="T124" fmla="*/ T123 w 2159"/>
                <a:gd name="T125" fmla="*/ 4622 h 5251"/>
                <a:gd name="T126" fmla="+- 0 10942 8782"/>
                <a:gd name="T127" fmla="*/ T126 w 2159"/>
                <a:gd name="T128" fmla="*/ 4615 h 5251"/>
                <a:gd name="T129" fmla="+- 0 10942 8782"/>
                <a:gd name="T130" fmla="*/ T129 w 2159"/>
                <a:gd name="T131" fmla="*/ 0 h 5251"/>
                <a:gd name="T132" fmla="+- 0 8782 8782"/>
                <a:gd name="T133" fmla="*/ T132 w 2159"/>
                <a:gd name="T134" fmla="*/ 0 h 5251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  <a:cxn ang="0">
                  <a:pos x="T31" y="T32"/>
                </a:cxn>
                <a:cxn ang="0">
                  <a:pos x="T34" y="T35"/>
                </a:cxn>
                <a:cxn ang="0">
                  <a:pos x="T37" y="T38"/>
                </a:cxn>
                <a:cxn ang="0">
                  <a:pos x="T40" y="T41"/>
                </a:cxn>
                <a:cxn ang="0">
                  <a:pos x="T43" y="T44"/>
                </a:cxn>
                <a:cxn ang="0">
                  <a:pos x="T46" y="T47"/>
                </a:cxn>
                <a:cxn ang="0">
                  <a:pos x="T49" y="T50"/>
                </a:cxn>
                <a:cxn ang="0">
                  <a:pos x="T52" y="T53"/>
                </a:cxn>
                <a:cxn ang="0">
                  <a:pos x="T55" y="T56"/>
                </a:cxn>
                <a:cxn ang="0">
                  <a:pos x="T58" y="T59"/>
                </a:cxn>
                <a:cxn ang="0">
                  <a:pos x="T61" y="T62"/>
                </a:cxn>
                <a:cxn ang="0">
                  <a:pos x="T64" y="T65"/>
                </a:cxn>
                <a:cxn ang="0">
                  <a:pos x="T67" y="T68"/>
                </a:cxn>
                <a:cxn ang="0">
                  <a:pos x="T70" y="T71"/>
                </a:cxn>
                <a:cxn ang="0">
                  <a:pos x="T73" y="T74"/>
                </a:cxn>
                <a:cxn ang="0">
                  <a:pos x="T76" y="T77"/>
                </a:cxn>
                <a:cxn ang="0">
                  <a:pos x="T79" y="T80"/>
                </a:cxn>
                <a:cxn ang="0">
                  <a:pos x="T82" y="T83"/>
                </a:cxn>
                <a:cxn ang="0">
                  <a:pos x="T85" y="T86"/>
                </a:cxn>
                <a:cxn ang="0">
                  <a:pos x="T88" y="T89"/>
                </a:cxn>
                <a:cxn ang="0">
                  <a:pos x="T91" y="T92"/>
                </a:cxn>
                <a:cxn ang="0">
                  <a:pos x="T94" y="T95"/>
                </a:cxn>
                <a:cxn ang="0">
                  <a:pos x="T97" y="T98"/>
                </a:cxn>
                <a:cxn ang="0">
                  <a:pos x="T100" y="T101"/>
                </a:cxn>
                <a:cxn ang="0">
                  <a:pos x="T103" y="T104"/>
                </a:cxn>
                <a:cxn ang="0">
                  <a:pos x="T106" y="T107"/>
                </a:cxn>
                <a:cxn ang="0">
                  <a:pos x="T109" y="T110"/>
                </a:cxn>
                <a:cxn ang="0">
                  <a:pos x="T112" y="T113"/>
                </a:cxn>
                <a:cxn ang="0">
                  <a:pos x="T115" y="T116"/>
                </a:cxn>
                <a:cxn ang="0">
                  <a:pos x="T118" y="T119"/>
                </a:cxn>
                <a:cxn ang="0">
                  <a:pos x="T121" y="T122"/>
                </a:cxn>
                <a:cxn ang="0">
                  <a:pos x="T124" y="T125"/>
                </a:cxn>
                <a:cxn ang="0">
                  <a:pos x="T127" y="T128"/>
                </a:cxn>
                <a:cxn ang="0">
                  <a:pos x="T130" y="T131"/>
                </a:cxn>
                <a:cxn ang="0">
                  <a:pos x="T133" y="T134"/>
                </a:cxn>
              </a:cxnLst>
              <a:rect l="0" t="0" r="r" b="b"/>
              <a:pathLst>
                <a:path w="2159" h="5251">
                  <a:moveTo>
                    <a:pt x="0" y="0"/>
                  </a:moveTo>
                  <a:lnTo>
                    <a:pt x="70" y="13"/>
                  </a:lnTo>
                  <a:lnTo>
                    <a:pt x="149" y="29"/>
                  </a:lnTo>
                  <a:lnTo>
                    <a:pt x="247" y="51"/>
                  </a:lnTo>
                  <a:lnTo>
                    <a:pt x="359" y="79"/>
                  </a:lnTo>
                  <a:lnTo>
                    <a:pt x="419" y="96"/>
                  </a:lnTo>
                  <a:lnTo>
                    <a:pt x="479" y="114"/>
                  </a:lnTo>
                  <a:lnTo>
                    <a:pt x="540" y="133"/>
                  </a:lnTo>
                  <a:lnTo>
                    <a:pt x="600" y="154"/>
                  </a:lnTo>
                  <a:lnTo>
                    <a:pt x="659" y="177"/>
                  </a:lnTo>
                  <a:lnTo>
                    <a:pt x="716" y="201"/>
                  </a:lnTo>
                  <a:lnTo>
                    <a:pt x="821" y="253"/>
                  </a:lnTo>
                  <a:lnTo>
                    <a:pt x="907" y="312"/>
                  </a:lnTo>
                  <a:lnTo>
                    <a:pt x="980" y="376"/>
                  </a:lnTo>
                  <a:lnTo>
                    <a:pt x="1044" y="444"/>
                  </a:lnTo>
                  <a:lnTo>
                    <a:pt x="1100" y="518"/>
                  </a:lnTo>
                  <a:lnTo>
                    <a:pt x="1148" y="598"/>
                  </a:lnTo>
                  <a:lnTo>
                    <a:pt x="1188" y="687"/>
                  </a:lnTo>
                  <a:lnTo>
                    <a:pt x="1220" y="786"/>
                  </a:lnTo>
                  <a:lnTo>
                    <a:pt x="1245" y="895"/>
                  </a:lnTo>
                  <a:lnTo>
                    <a:pt x="1254" y="955"/>
                  </a:lnTo>
                  <a:lnTo>
                    <a:pt x="1262" y="1018"/>
                  </a:lnTo>
                  <a:lnTo>
                    <a:pt x="1268" y="1084"/>
                  </a:lnTo>
                  <a:lnTo>
                    <a:pt x="1273" y="1154"/>
                  </a:lnTo>
                  <a:lnTo>
                    <a:pt x="1275" y="1227"/>
                  </a:lnTo>
                  <a:lnTo>
                    <a:pt x="1276" y="1305"/>
                  </a:lnTo>
                  <a:lnTo>
                    <a:pt x="1276" y="5251"/>
                  </a:lnTo>
                  <a:lnTo>
                    <a:pt x="1286" y="5224"/>
                  </a:lnTo>
                  <a:lnTo>
                    <a:pt x="1323" y="5144"/>
                  </a:lnTo>
                  <a:lnTo>
                    <a:pt x="1369" y="5068"/>
                  </a:lnTo>
                  <a:lnTo>
                    <a:pt x="1423" y="4996"/>
                  </a:lnTo>
                  <a:lnTo>
                    <a:pt x="1463" y="4951"/>
                  </a:lnTo>
                  <a:lnTo>
                    <a:pt x="1506" y="4908"/>
                  </a:lnTo>
                  <a:lnTo>
                    <a:pt x="1551" y="4868"/>
                  </a:lnTo>
                  <a:lnTo>
                    <a:pt x="1598" y="4830"/>
                  </a:lnTo>
                  <a:lnTo>
                    <a:pt x="1647" y="4795"/>
                  </a:lnTo>
                  <a:lnTo>
                    <a:pt x="1712" y="4754"/>
                  </a:lnTo>
                  <a:lnTo>
                    <a:pt x="1782" y="4718"/>
                  </a:lnTo>
                  <a:lnTo>
                    <a:pt x="1856" y="4686"/>
                  </a:lnTo>
                  <a:lnTo>
                    <a:pt x="1935" y="4659"/>
                  </a:lnTo>
                  <a:lnTo>
                    <a:pt x="2017" y="4638"/>
                  </a:lnTo>
                  <a:lnTo>
                    <a:pt x="2102" y="4622"/>
                  </a:lnTo>
                  <a:lnTo>
                    <a:pt x="2160" y="4615"/>
                  </a:lnTo>
                  <a:lnTo>
                    <a:pt x="2160" y="0"/>
                  </a:ln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853830F-4028-F99C-AAE7-6145F2BC1E23}"/>
              </a:ext>
            </a:extLst>
          </p:cNvPr>
          <p:cNvGrpSpPr/>
          <p:nvPr/>
        </p:nvGrpSpPr>
        <p:grpSpPr>
          <a:xfrm>
            <a:off x="9303872" y="-24574"/>
            <a:ext cx="3349561" cy="7449566"/>
            <a:chOff x="9303872" y="-24574"/>
            <a:chExt cx="3349561" cy="7449566"/>
          </a:xfrm>
          <a:solidFill>
            <a:srgbClr val="D5CAE4"/>
          </a:solidFill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D595A14-F486-C90E-C8E6-2A23BF1AB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03872" y="78170"/>
              <a:ext cx="3344420" cy="7346822"/>
              <a:chOff x="5892" y="4723"/>
              <a:chExt cx="4847" cy="10641"/>
            </a:xfrm>
            <a:grpFill/>
          </p:grpSpPr>
          <p:sp>
            <p:nvSpPr>
              <p:cNvPr id="25" name="Freeform 5579">
                <a:extLst>
                  <a:ext uri="{FF2B5EF4-FFF2-40B4-BE49-F238E27FC236}">
                    <a16:creationId xmlns:a16="http://schemas.microsoft.com/office/drawing/2014/main" id="{443A1421-89A0-E7CB-A0D1-9A18E8DEE6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2" y="4723"/>
                <a:ext cx="4847" cy="10641"/>
              </a:xfrm>
              <a:custGeom>
                <a:avLst/>
                <a:gdLst>
                  <a:gd name="T0" fmla="+- 0 10882 6094"/>
                  <a:gd name="T1" fmla="*/ T0 w 4847"/>
                  <a:gd name="T2" fmla="+- 0 4733 4723"/>
                  <a:gd name="T3" fmla="*/ 4733 h 10641"/>
                  <a:gd name="T4" fmla="+- 0 10764 6094"/>
                  <a:gd name="T5" fmla="*/ T4 w 4847"/>
                  <a:gd name="T6" fmla="+- 0 4762 4723"/>
                  <a:gd name="T7" fmla="*/ 4762 h 10641"/>
                  <a:gd name="T8" fmla="+- 0 10651 6094"/>
                  <a:gd name="T9" fmla="*/ T8 w 4847"/>
                  <a:gd name="T10" fmla="+- 0 4804 4723"/>
                  <a:gd name="T11" fmla="*/ 4804 h 10641"/>
                  <a:gd name="T12" fmla="+- 0 10542 6094"/>
                  <a:gd name="T13" fmla="*/ T12 w 4847"/>
                  <a:gd name="T14" fmla="+- 0 4859 4723"/>
                  <a:gd name="T15" fmla="*/ 4859 h 10641"/>
                  <a:gd name="T16" fmla="+- 0 10437 6094"/>
                  <a:gd name="T17" fmla="*/ T16 w 4847"/>
                  <a:gd name="T18" fmla="+- 0 4929 4723"/>
                  <a:gd name="T19" fmla="*/ 4929 h 10641"/>
                  <a:gd name="T20" fmla="+- 0 10331 6094"/>
                  <a:gd name="T21" fmla="*/ T20 w 4847"/>
                  <a:gd name="T22" fmla="+- 0 5022 4723"/>
                  <a:gd name="T23" fmla="*/ 5022 h 10641"/>
                  <a:gd name="T24" fmla="+- 0 10231 6094"/>
                  <a:gd name="T25" fmla="*/ T24 w 4847"/>
                  <a:gd name="T26" fmla="+- 0 5140 4723"/>
                  <a:gd name="T27" fmla="*/ 5140 h 10641"/>
                  <a:gd name="T28" fmla="+- 0 10150 6094"/>
                  <a:gd name="T29" fmla="*/ T28 w 4847"/>
                  <a:gd name="T30" fmla="+- 0 5280 4723"/>
                  <a:gd name="T31" fmla="*/ 5280 h 10641"/>
                  <a:gd name="T32" fmla="+- 0 10093 6094"/>
                  <a:gd name="T33" fmla="*/ T32 w 4847"/>
                  <a:gd name="T34" fmla="+- 0 5447 4723"/>
                  <a:gd name="T35" fmla="*/ 5447 h 10641"/>
                  <a:gd name="T36" fmla="+- 0 10062 6094"/>
                  <a:gd name="T37" fmla="*/ T36 w 4847"/>
                  <a:gd name="T38" fmla="+- 0 5643 4723"/>
                  <a:gd name="T39" fmla="*/ 5643 h 10641"/>
                  <a:gd name="T40" fmla="+- 0 10058 6094"/>
                  <a:gd name="T41" fmla="*/ T40 w 4847"/>
                  <a:gd name="T42" fmla="+- 0 13340 4723"/>
                  <a:gd name="T43" fmla="*/ 13340 h 10641"/>
                  <a:gd name="T44" fmla="+- 0 10058 6094"/>
                  <a:gd name="T45" fmla="*/ T44 w 4847"/>
                  <a:gd name="T46" fmla="+- 0 13436 4723"/>
                  <a:gd name="T47" fmla="*/ 13436 h 10641"/>
                  <a:gd name="T48" fmla="+- 0 10059 6094"/>
                  <a:gd name="T49" fmla="*/ T48 w 4847"/>
                  <a:gd name="T50" fmla="+- 0 13580 4723"/>
                  <a:gd name="T51" fmla="*/ 13580 h 10641"/>
                  <a:gd name="T52" fmla="+- 0 10059 6094"/>
                  <a:gd name="T53" fmla="*/ T52 w 4847"/>
                  <a:gd name="T54" fmla="+- 0 13722 4723"/>
                  <a:gd name="T55" fmla="*/ 13722 h 10641"/>
                  <a:gd name="T56" fmla="+- 0 10051 6094"/>
                  <a:gd name="T57" fmla="*/ T56 w 4847"/>
                  <a:gd name="T58" fmla="+- 0 13899 4723"/>
                  <a:gd name="T59" fmla="*/ 13899 h 10641"/>
                  <a:gd name="T60" fmla="+- 0 10025 6094"/>
                  <a:gd name="T61" fmla="*/ T60 w 4847"/>
                  <a:gd name="T62" fmla="+- 0 14054 4723"/>
                  <a:gd name="T63" fmla="*/ 14054 h 10641"/>
                  <a:gd name="T64" fmla="+- 0 9971 6094"/>
                  <a:gd name="T65" fmla="*/ T64 w 4847"/>
                  <a:gd name="T66" fmla="+- 0 14178 4723"/>
                  <a:gd name="T67" fmla="*/ 14178 h 10641"/>
                  <a:gd name="T68" fmla="+- 0 9882 6094"/>
                  <a:gd name="T69" fmla="*/ T68 w 4847"/>
                  <a:gd name="T70" fmla="+- 0 14278 4723"/>
                  <a:gd name="T71" fmla="*/ 14278 h 10641"/>
                  <a:gd name="T72" fmla="+- 0 9771 6094"/>
                  <a:gd name="T73" fmla="*/ T72 w 4847"/>
                  <a:gd name="T74" fmla="+- 0 14352 4723"/>
                  <a:gd name="T75" fmla="*/ 14352 h 10641"/>
                  <a:gd name="T76" fmla="+- 0 9641 6094"/>
                  <a:gd name="T77" fmla="*/ T76 w 4847"/>
                  <a:gd name="T78" fmla="+- 0 14402 4723"/>
                  <a:gd name="T79" fmla="*/ 14402 h 10641"/>
                  <a:gd name="T80" fmla="+- 0 9493 6094"/>
                  <a:gd name="T81" fmla="*/ T80 w 4847"/>
                  <a:gd name="T82" fmla="+- 0 14430 4723"/>
                  <a:gd name="T83" fmla="*/ 14430 h 10641"/>
                  <a:gd name="T84" fmla="+- 0 9330 6094"/>
                  <a:gd name="T85" fmla="*/ T84 w 4847"/>
                  <a:gd name="T86" fmla="+- 0 14438 4723"/>
                  <a:gd name="T87" fmla="*/ 14438 h 10641"/>
                  <a:gd name="T88" fmla="+- 0 7147 6094"/>
                  <a:gd name="T89" fmla="*/ T88 w 4847"/>
                  <a:gd name="T90" fmla="+- 0 14439 4723"/>
                  <a:gd name="T91" fmla="*/ 14439 h 10641"/>
                  <a:gd name="T92" fmla="+- 0 6984 6094"/>
                  <a:gd name="T93" fmla="*/ T92 w 4847"/>
                  <a:gd name="T94" fmla="+- 0 14448 4723"/>
                  <a:gd name="T95" fmla="*/ 14448 h 10641"/>
                  <a:gd name="T96" fmla="+- 0 6800 6094"/>
                  <a:gd name="T97" fmla="*/ T96 w 4847"/>
                  <a:gd name="T98" fmla="+- 0 14477 4723"/>
                  <a:gd name="T99" fmla="*/ 14477 h 10641"/>
                  <a:gd name="T100" fmla="+- 0 6608 6094"/>
                  <a:gd name="T101" fmla="*/ T100 w 4847"/>
                  <a:gd name="T102" fmla="+- 0 14536 4723"/>
                  <a:gd name="T103" fmla="*/ 14536 h 10641"/>
                  <a:gd name="T104" fmla="+- 0 6422 6094"/>
                  <a:gd name="T105" fmla="*/ T104 w 4847"/>
                  <a:gd name="T106" fmla="+- 0 14638 4723"/>
                  <a:gd name="T107" fmla="*/ 14638 h 10641"/>
                  <a:gd name="T108" fmla="+- 0 6267 6094"/>
                  <a:gd name="T109" fmla="*/ T108 w 4847"/>
                  <a:gd name="T110" fmla="+- 0 14788 4723"/>
                  <a:gd name="T111" fmla="*/ 14788 h 10641"/>
                  <a:gd name="T112" fmla="+- 0 6170 6094"/>
                  <a:gd name="T113" fmla="*/ T112 w 4847"/>
                  <a:gd name="T114" fmla="+- 0 14969 4723"/>
                  <a:gd name="T115" fmla="*/ 14969 h 10641"/>
                  <a:gd name="T116" fmla="+- 0 6118 6094"/>
                  <a:gd name="T117" fmla="*/ T116 w 4847"/>
                  <a:gd name="T118" fmla="+- 0 15147 4723"/>
                  <a:gd name="T119" fmla="*/ 15147 h 10641"/>
                  <a:gd name="T120" fmla="+- 0 6098 6094"/>
                  <a:gd name="T121" fmla="*/ T120 w 4847"/>
                  <a:gd name="T122" fmla="+- 0 15288 4723"/>
                  <a:gd name="T123" fmla="*/ 15288 h 10641"/>
                  <a:gd name="T124" fmla="+- 0 6094 6094"/>
                  <a:gd name="T125" fmla="*/ T124 w 4847"/>
                  <a:gd name="T126" fmla="+- 0 15364 4723"/>
                  <a:gd name="T127" fmla="*/ 15364 h 10641"/>
                  <a:gd name="T128" fmla="+- 0 10942 6094"/>
                  <a:gd name="T129" fmla="*/ T128 w 4847"/>
                  <a:gd name="T130" fmla="+- 0 4723 4723"/>
                  <a:gd name="T131" fmla="*/ 4723 h 10641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  <a:cxn ang="0">
                    <a:pos x="T21" y="T23"/>
                  </a:cxn>
                  <a:cxn ang="0">
                    <a:pos x="T25" y="T27"/>
                  </a:cxn>
                  <a:cxn ang="0">
                    <a:pos x="T29" y="T31"/>
                  </a:cxn>
                  <a:cxn ang="0">
                    <a:pos x="T33" y="T35"/>
                  </a:cxn>
                  <a:cxn ang="0">
                    <a:pos x="T37" y="T39"/>
                  </a:cxn>
                  <a:cxn ang="0">
                    <a:pos x="T41" y="T43"/>
                  </a:cxn>
                  <a:cxn ang="0">
                    <a:pos x="T45" y="T47"/>
                  </a:cxn>
                  <a:cxn ang="0">
                    <a:pos x="T49" y="T51"/>
                  </a:cxn>
                  <a:cxn ang="0">
                    <a:pos x="T53" y="T55"/>
                  </a:cxn>
                  <a:cxn ang="0">
                    <a:pos x="T57" y="T59"/>
                  </a:cxn>
                  <a:cxn ang="0">
                    <a:pos x="T61" y="T63"/>
                  </a:cxn>
                  <a:cxn ang="0">
                    <a:pos x="T65" y="T67"/>
                  </a:cxn>
                  <a:cxn ang="0">
                    <a:pos x="T69" y="T71"/>
                  </a:cxn>
                  <a:cxn ang="0">
                    <a:pos x="T73" y="T75"/>
                  </a:cxn>
                  <a:cxn ang="0">
                    <a:pos x="T77" y="T79"/>
                  </a:cxn>
                  <a:cxn ang="0">
                    <a:pos x="T81" y="T83"/>
                  </a:cxn>
                  <a:cxn ang="0">
                    <a:pos x="T85" y="T87"/>
                  </a:cxn>
                  <a:cxn ang="0">
                    <a:pos x="T89" y="T91"/>
                  </a:cxn>
                  <a:cxn ang="0">
                    <a:pos x="T93" y="T95"/>
                  </a:cxn>
                  <a:cxn ang="0">
                    <a:pos x="T97" y="T99"/>
                  </a:cxn>
                  <a:cxn ang="0">
                    <a:pos x="T101" y="T103"/>
                  </a:cxn>
                  <a:cxn ang="0">
                    <a:pos x="T105" y="T107"/>
                  </a:cxn>
                  <a:cxn ang="0">
                    <a:pos x="T109" y="T111"/>
                  </a:cxn>
                  <a:cxn ang="0">
                    <a:pos x="T113" y="T115"/>
                  </a:cxn>
                  <a:cxn ang="0">
                    <a:pos x="T117" y="T119"/>
                  </a:cxn>
                  <a:cxn ang="0">
                    <a:pos x="T121" y="T123"/>
                  </a:cxn>
                  <a:cxn ang="0">
                    <a:pos x="T125" y="T127"/>
                  </a:cxn>
                  <a:cxn ang="0">
                    <a:pos x="T129" y="T131"/>
                  </a:cxn>
                </a:cxnLst>
                <a:rect l="0" t="0" r="r" b="b"/>
                <a:pathLst>
                  <a:path w="4847" h="10641">
                    <a:moveTo>
                      <a:pt x="4848" y="0"/>
                    </a:moveTo>
                    <a:lnTo>
                      <a:pt x="4788" y="10"/>
                    </a:lnTo>
                    <a:lnTo>
                      <a:pt x="4729" y="23"/>
                    </a:lnTo>
                    <a:lnTo>
                      <a:pt x="4670" y="39"/>
                    </a:lnTo>
                    <a:lnTo>
                      <a:pt x="4613" y="58"/>
                    </a:lnTo>
                    <a:lnTo>
                      <a:pt x="4557" y="81"/>
                    </a:lnTo>
                    <a:lnTo>
                      <a:pt x="4502" y="107"/>
                    </a:lnTo>
                    <a:lnTo>
                      <a:pt x="4448" y="136"/>
                    </a:lnTo>
                    <a:lnTo>
                      <a:pt x="4395" y="169"/>
                    </a:lnTo>
                    <a:lnTo>
                      <a:pt x="4343" y="206"/>
                    </a:lnTo>
                    <a:lnTo>
                      <a:pt x="4293" y="247"/>
                    </a:lnTo>
                    <a:lnTo>
                      <a:pt x="4237" y="299"/>
                    </a:lnTo>
                    <a:lnTo>
                      <a:pt x="4185" y="355"/>
                    </a:lnTo>
                    <a:lnTo>
                      <a:pt x="4137" y="417"/>
                    </a:lnTo>
                    <a:lnTo>
                      <a:pt x="4094" y="484"/>
                    </a:lnTo>
                    <a:lnTo>
                      <a:pt x="4056" y="557"/>
                    </a:lnTo>
                    <a:lnTo>
                      <a:pt x="4024" y="637"/>
                    </a:lnTo>
                    <a:lnTo>
                      <a:pt x="3999" y="724"/>
                    </a:lnTo>
                    <a:lnTo>
                      <a:pt x="3980" y="818"/>
                    </a:lnTo>
                    <a:lnTo>
                      <a:pt x="3968" y="920"/>
                    </a:lnTo>
                    <a:lnTo>
                      <a:pt x="3964" y="1029"/>
                    </a:lnTo>
                    <a:lnTo>
                      <a:pt x="3964" y="8617"/>
                    </a:lnTo>
                    <a:lnTo>
                      <a:pt x="3964" y="8665"/>
                    </a:lnTo>
                    <a:lnTo>
                      <a:pt x="3964" y="8713"/>
                    </a:lnTo>
                    <a:lnTo>
                      <a:pt x="3964" y="8761"/>
                    </a:lnTo>
                    <a:lnTo>
                      <a:pt x="3965" y="8857"/>
                    </a:lnTo>
                    <a:lnTo>
                      <a:pt x="3966" y="8905"/>
                    </a:lnTo>
                    <a:lnTo>
                      <a:pt x="3965" y="8999"/>
                    </a:lnTo>
                    <a:lnTo>
                      <a:pt x="3963" y="9090"/>
                    </a:lnTo>
                    <a:lnTo>
                      <a:pt x="3957" y="9176"/>
                    </a:lnTo>
                    <a:lnTo>
                      <a:pt x="3947" y="9257"/>
                    </a:lnTo>
                    <a:lnTo>
                      <a:pt x="3931" y="9331"/>
                    </a:lnTo>
                    <a:lnTo>
                      <a:pt x="3908" y="9398"/>
                    </a:lnTo>
                    <a:lnTo>
                      <a:pt x="3877" y="9455"/>
                    </a:lnTo>
                    <a:lnTo>
                      <a:pt x="3835" y="9509"/>
                    </a:lnTo>
                    <a:lnTo>
                      <a:pt x="3788" y="9555"/>
                    </a:lnTo>
                    <a:lnTo>
                      <a:pt x="3735" y="9595"/>
                    </a:lnTo>
                    <a:lnTo>
                      <a:pt x="3677" y="9629"/>
                    </a:lnTo>
                    <a:lnTo>
                      <a:pt x="3614" y="9657"/>
                    </a:lnTo>
                    <a:lnTo>
                      <a:pt x="3547" y="9679"/>
                    </a:lnTo>
                    <a:lnTo>
                      <a:pt x="3475" y="9695"/>
                    </a:lnTo>
                    <a:lnTo>
                      <a:pt x="3399" y="9707"/>
                    </a:lnTo>
                    <a:lnTo>
                      <a:pt x="3319" y="9713"/>
                    </a:lnTo>
                    <a:lnTo>
                      <a:pt x="3236" y="9715"/>
                    </a:lnTo>
                    <a:lnTo>
                      <a:pt x="1123" y="9715"/>
                    </a:lnTo>
                    <a:lnTo>
                      <a:pt x="1053" y="9716"/>
                    </a:lnTo>
                    <a:lnTo>
                      <a:pt x="975" y="9719"/>
                    </a:lnTo>
                    <a:lnTo>
                      <a:pt x="890" y="9725"/>
                    </a:lnTo>
                    <a:lnTo>
                      <a:pt x="800" y="9737"/>
                    </a:lnTo>
                    <a:lnTo>
                      <a:pt x="706" y="9754"/>
                    </a:lnTo>
                    <a:lnTo>
                      <a:pt x="610" y="9779"/>
                    </a:lnTo>
                    <a:lnTo>
                      <a:pt x="514" y="9813"/>
                    </a:lnTo>
                    <a:lnTo>
                      <a:pt x="419" y="9858"/>
                    </a:lnTo>
                    <a:lnTo>
                      <a:pt x="328" y="9915"/>
                    </a:lnTo>
                    <a:lnTo>
                      <a:pt x="243" y="9984"/>
                    </a:lnTo>
                    <a:lnTo>
                      <a:pt x="173" y="10065"/>
                    </a:lnTo>
                    <a:lnTo>
                      <a:pt x="118" y="10154"/>
                    </a:lnTo>
                    <a:lnTo>
                      <a:pt x="76" y="10246"/>
                    </a:lnTo>
                    <a:lnTo>
                      <a:pt x="45" y="10337"/>
                    </a:lnTo>
                    <a:lnTo>
                      <a:pt x="24" y="10424"/>
                    </a:lnTo>
                    <a:lnTo>
                      <a:pt x="11" y="10501"/>
                    </a:lnTo>
                    <a:lnTo>
                      <a:pt x="4" y="10565"/>
                    </a:lnTo>
                    <a:lnTo>
                      <a:pt x="0" y="10628"/>
                    </a:lnTo>
                    <a:lnTo>
                      <a:pt x="0" y="10641"/>
                    </a:lnTo>
                    <a:lnTo>
                      <a:pt x="4848" y="10641"/>
                    </a:lnTo>
                    <a:lnTo>
                      <a:pt x="4848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697753D-C700-04C6-24C6-1ABBD89F1B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163727" y="-24574"/>
              <a:ext cx="1489706" cy="3618393"/>
              <a:chOff x="8598" y="0"/>
              <a:chExt cx="2159" cy="5251"/>
            </a:xfrm>
            <a:grpFill/>
          </p:grpSpPr>
          <p:sp>
            <p:nvSpPr>
              <p:cNvPr id="24" name="Freeform 5577">
                <a:extLst>
                  <a:ext uri="{FF2B5EF4-FFF2-40B4-BE49-F238E27FC236}">
                    <a16:creationId xmlns:a16="http://schemas.microsoft.com/office/drawing/2014/main" id="{1BA487D5-153B-97F5-ECC7-5070516C39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98" y="0"/>
                <a:ext cx="2159" cy="5251"/>
              </a:xfrm>
              <a:custGeom>
                <a:avLst/>
                <a:gdLst>
                  <a:gd name="T0" fmla="+- 0 8782 8782"/>
                  <a:gd name="T1" fmla="*/ T0 w 2159"/>
                  <a:gd name="T2" fmla="*/ 0 h 5251"/>
                  <a:gd name="T3" fmla="+- 0 8852 8782"/>
                  <a:gd name="T4" fmla="*/ T3 w 2159"/>
                  <a:gd name="T5" fmla="*/ 13 h 5251"/>
                  <a:gd name="T6" fmla="+- 0 8931 8782"/>
                  <a:gd name="T7" fmla="*/ T6 w 2159"/>
                  <a:gd name="T8" fmla="*/ 29 h 5251"/>
                  <a:gd name="T9" fmla="+- 0 9029 8782"/>
                  <a:gd name="T10" fmla="*/ T9 w 2159"/>
                  <a:gd name="T11" fmla="*/ 51 h 5251"/>
                  <a:gd name="T12" fmla="+- 0 9141 8782"/>
                  <a:gd name="T13" fmla="*/ T12 w 2159"/>
                  <a:gd name="T14" fmla="*/ 79 h 5251"/>
                  <a:gd name="T15" fmla="+- 0 9201 8782"/>
                  <a:gd name="T16" fmla="*/ T15 w 2159"/>
                  <a:gd name="T17" fmla="*/ 96 h 5251"/>
                  <a:gd name="T18" fmla="+- 0 9261 8782"/>
                  <a:gd name="T19" fmla="*/ T18 w 2159"/>
                  <a:gd name="T20" fmla="*/ 114 h 5251"/>
                  <a:gd name="T21" fmla="+- 0 9322 8782"/>
                  <a:gd name="T22" fmla="*/ T21 w 2159"/>
                  <a:gd name="T23" fmla="*/ 133 h 5251"/>
                  <a:gd name="T24" fmla="+- 0 9382 8782"/>
                  <a:gd name="T25" fmla="*/ T24 w 2159"/>
                  <a:gd name="T26" fmla="*/ 154 h 5251"/>
                  <a:gd name="T27" fmla="+- 0 9441 8782"/>
                  <a:gd name="T28" fmla="*/ T27 w 2159"/>
                  <a:gd name="T29" fmla="*/ 177 h 5251"/>
                  <a:gd name="T30" fmla="+- 0 9498 8782"/>
                  <a:gd name="T31" fmla="*/ T30 w 2159"/>
                  <a:gd name="T32" fmla="*/ 201 h 5251"/>
                  <a:gd name="T33" fmla="+- 0 9603 8782"/>
                  <a:gd name="T34" fmla="*/ T33 w 2159"/>
                  <a:gd name="T35" fmla="*/ 253 h 5251"/>
                  <a:gd name="T36" fmla="+- 0 9689 8782"/>
                  <a:gd name="T37" fmla="*/ T36 w 2159"/>
                  <a:gd name="T38" fmla="*/ 312 h 5251"/>
                  <a:gd name="T39" fmla="+- 0 9762 8782"/>
                  <a:gd name="T40" fmla="*/ T39 w 2159"/>
                  <a:gd name="T41" fmla="*/ 376 h 5251"/>
                  <a:gd name="T42" fmla="+- 0 9826 8782"/>
                  <a:gd name="T43" fmla="*/ T42 w 2159"/>
                  <a:gd name="T44" fmla="*/ 444 h 5251"/>
                  <a:gd name="T45" fmla="+- 0 9882 8782"/>
                  <a:gd name="T46" fmla="*/ T45 w 2159"/>
                  <a:gd name="T47" fmla="*/ 518 h 5251"/>
                  <a:gd name="T48" fmla="+- 0 9930 8782"/>
                  <a:gd name="T49" fmla="*/ T48 w 2159"/>
                  <a:gd name="T50" fmla="*/ 598 h 5251"/>
                  <a:gd name="T51" fmla="+- 0 9970 8782"/>
                  <a:gd name="T52" fmla="*/ T51 w 2159"/>
                  <a:gd name="T53" fmla="*/ 687 h 5251"/>
                  <a:gd name="T54" fmla="+- 0 10002 8782"/>
                  <a:gd name="T55" fmla="*/ T54 w 2159"/>
                  <a:gd name="T56" fmla="*/ 786 h 5251"/>
                  <a:gd name="T57" fmla="+- 0 10027 8782"/>
                  <a:gd name="T58" fmla="*/ T57 w 2159"/>
                  <a:gd name="T59" fmla="*/ 895 h 5251"/>
                  <a:gd name="T60" fmla="+- 0 10036 8782"/>
                  <a:gd name="T61" fmla="*/ T60 w 2159"/>
                  <a:gd name="T62" fmla="*/ 955 h 5251"/>
                  <a:gd name="T63" fmla="+- 0 10044 8782"/>
                  <a:gd name="T64" fmla="*/ T63 w 2159"/>
                  <a:gd name="T65" fmla="*/ 1018 h 5251"/>
                  <a:gd name="T66" fmla="+- 0 10050 8782"/>
                  <a:gd name="T67" fmla="*/ T66 w 2159"/>
                  <a:gd name="T68" fmla="*/ 1084 h 5251"/>
                  <a:gd name="T69" fmla="+- 0 10055 8782"/>
                  <a:gd name="T70" fmla="*/ T69 w 2159"/>
                  <a:gd name="T71" fmla="*/ 1154 h 5251"/>
                  <a:gd name="T72" fmla="+- 0 10057 8782"/>
                  <a:gd name="T73" fmla="*/ T72 w 2159"/>
                  <a:gd name="T74" fmla="*/ 1227 h 5251"/>
                  <a:gd name="T75" fmla="+- 0 10058 8782"/>
                  <a:gd name="T76" fmla="*/ T75 w 2159"/>
                  <a:gd name="T77" fmla="*/ 1305 h 5251"/>
                  <a:gd name="T78" fmla="+- 0 10058 8782"/>
                  <a:gd name="T79" fmla="*/ T78 w 2159"/>
                  <a:gd name="T80" fmla="*/ 5251 h 5251"/>
                  <a:gd name="T81" fmla="+- 0 10068 8782"/>
                  <a:gd name="T82" fmla="*/ T81 w 2159"/>
                  <a:gd name="T83" fmla="*/ 5224 h 5251"/>
                  <a:gd name="T84" fmla="+- 0 10105 8782"/>
                  <a:gd name="T85" fmla="*/ T84 w 2159"/>
                  <a:gd name="T86" fmla="*/ 5144 h 5251"/>
                  <a:gd name="T87" fmla="+- 0 10151 8782"/>
                  <a:gd name="T88" fmla="*/ T87 w 2159"/>
                  <a:gd name="T89" fmla="*/ 5068 h 5251"/>
                  <a:gd name="T90" fmla="+- 0 10205 8782"/>
                  <a:gd name="T91" fmla="*/ T90 w 2159"/>
                  <a:gd name="T92" fmla="*/ 4996 h 5251"/>
                  <a:gd name="T93" fmla="+- 0 10245 8782"/>
                  <a:gd name="T94" fmla="*/ T93 w 2159"/>
                  <a:gd name="T95" fmla="*/ 4951 h 5251"/>
                  <a:gd name="T96" fmla="+- 0 10288 8782"/>
                  <a:gd name="T97" fmla="*/ T96 w 2159"/>
                  <a:gd name="T98" fmla="*/ 4908 h 5251"/>
                  <a:gd name="T99" fmla="+- 0 10333 8782"/>
                  <a:gd name="T100" fmla="*/ T99 w 2159"/>
                  <a:gd name="T101" fmla="*/ 4868 h 5251"/>
                  <a:gd name="T102" fmla="+- 0 10380 8782"/>
                  <a:gd name="T103" fmla="*/ T102 w 2159"/>
                  <a:gd name="T104" fmla="*/ 4830 h 5251"/>
                  <a:gd name="T105" fmla="+- 0 10429 8782"/>
                  <a:gd name="T106" fmla="*/ T105 w 2159"/>
                  <a:gd name="T107" fmla="*/ 4795 h 5251"/>
                  <a:gd name="T108" fmla="+- 0 10494 8782"/>
                  <a:gd name="T109" fmla="*/ T108 w 2159"/>
                  <a:gd name="T110" fmla="*/ 4754 h 5251"/>
                  <a:gd name="T111" fmla="+- 0 10564 8782"/>
                  <a:gd name="T112" fmla="*/ T111 w 2159"/>
                  <a:gd name="T113" fmla="*/ 4718 h 5251"/>
                  <a:gd name="T114" fmla="+- 0 10638 8782"/>
                  <a:gd name="T115" fmla="*/ T114 w 2159"/>
                  <a:gd name="T116" fmla="*/ 4686 h 5251"/>
                  <a:gd name="T117" fmla="+- 0 10717 8782"/>
                  <a:gd name="T118" fmla="*/ T117 w 2159"/>
                  <a:gd name="T119" fmla="*/ 4659 h 5251"/>
                  <a:gd name="T120" fmla="+- 0 10799 8782"/>
                  <a:gd name="T121" fmla="*/ T120 w 2159"/>
                  <a:gd name="T122" fmla="*/ 4638 h 5251"/>
                  <a:gd name="T123" fmla="+- 0 10884 8782"/>
                  <a:gd name="T124" fmla="*/ T123 w 2159"/>
                  <a:gd name="T125" fmla="*/ 4622 h 5251"/>
                  <a:gd name="T126" fmla="+- 0 10942 8782"/>
                  <a:gd name="T127" fmla="*/ T126 w 2159"/>
                  <a:gd name="T128" fmla="*/ 4615 h 5251"/>
                  <a:gd name="T129" fmla="+- 0 10942 8782"/>
                  <a:gd name="T130" fmla="*/ T129 w 2159"/>
                  <a:gd name="T131" fmla="*/ 0 h 5251"/>
                  <a:gd name="T132" fmla="+- 0 8782 8782"/>
                  <a:gd name="T133" fmla="*/ T132 w 2159"/>
                  <a:gd name="T134" fmla="*/ 0 h 5251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  <a:cxn ang="0">
                    <a:pos x="T28" y="T29"/>
                  </a:cxn>
                  <a:cxn ang="0">
                    <a:pos x="T31" y="T32"/>
                  </a:cxn>
                  <a:cxn ang="0">
                    <a:pos x="T34" y="T35"/>
                  </a:cxn>
                  <a:cxn ang="0">
                    <a:pos x="T37" y="T38"/>
                  </a:cxn>
                  <a:cxn ang="0">
                    <a:pos x="T40" y="T41"/>
                  </a:cxn>
                  <a:cxn ang="0">
                    <a:pos x="T43" y="T44"/>
                  </a:cxn>
                  <a:cxn ang="0">
                    <a:pos x="T46" y="T47"/>
                  </a:cxn>
                  <a:cxn ang="0">
                    <a:pos x="T49" y="T50"/>
                  </a:cxn>
                  <a:cxn ang="0">
                    <a:pos x="T52" y="T53"/>
                  </a:cxn>
                  <a:cxn ang="0">
                    <a:pos x="T55" y="T56"/>
                  </a:cxn>
                  <a:cxn ang="0">
                    <a:pos x="T58" y="T59"/>
                  </a:cxn>
                  <a:cxn ang="0">
                    <a:pos x="T61" y="T62"/>
                  </a:cxn>
                  <a:cxn ang="0">
                    <a:pos x="T64" y="T65"/>
                  </a:cxn>
                  <a:cxn ang="0">
                    <a:pos x="T67" y="T68"/>
                  </a:cxn>
                  <a:cxn ang="0">
                    <a:pos x="T70" y="T71"/>
                  </a:cxn>
                  <a:cxn ang="0">
                    <a:pos x="T73" y="T74"/>
                  </a:cxn>
                  <a:cxn ang="0">
                    <a:pos x="T76" y="T77"/>
                  </a:cxn>
                  <a:cxn ang="0">
                    <a:pos x="T79" y="T80"/>
                  </a:cxn>
                  <a:cxn ang="0">
                    <a:pos x="T82" y="T83"/>
                  </a:cxn>
                  <a:cxn ang="0">
                    <a:pos x="T85" y="T86"/>
                  </a:cxn>
                  <a:cxn ang="0">
                    <a:pos x="T88" y="T89"/>
                  </a:cxn>
                  <a:cxn ang="0">
                    <a:pos x="T91" y="T92"/>
                  </a:cxn>
                  <a:cxn ang="0">
                    <a:pos x="T94" y="T95"/>
                  </a:cxn>
                  <a:cxn ang="0">
                    <a:pos x="T97" y="T98"/>
                  </a:cxn>
                  <a:cxn ang="0">
                    <a:pos x="T100" y="T101"/>
                  </a:cxn>
                  <a:cxn ang="0">
                    <a:pos x="T103" y="T104"/>
                  </a:cxn>
                  <a:cxn ang="0">
                    <a:pos x="T106" y="T107"/>
                  </a:cxn>
                  <a:cxn ang="0">
                    <a:pos x="T109" y="T110"/>
                  </a:cxn>
                  <a:cxn ang="0">
                    <a:pos x="T112" y="T113"/>
                  </a:cxn>
                  <a:cxn ang="0">
                    <a:pos x="T115" y="T116"/>
                  </a:cxn>
                  <a:cxn ang="0">
                    <a:pos x="T118" y="T119"/>
                  </a:cxn>
                  <a:cxn ang="0">
                    <a:pos x="T121" y="T122"/>
                  </a:cxn>
                  <a:cxn ang="0">
                    <a:pos x="T124" y="T125"/>
                  </a:cxn>
                  <a:cxn ang="0">
                    <a:pos x="T127" y="T128"/>
                  </a:cxn>
                  <a:cxn ang="0">
                    <a:pos x="T130" y="T131"/>
                  </a:cxn>
                  <a:cxn ang="0">
                    <a:pos x="T133" y="T134"/>
                  </a:cxn>
                </a:cxnLst>
                <a:rect l="0" t="0" r="r" b="b"/>
                <a:pathLst>
                  <a:path w="2159" h="5251">
                    <a:moveTo>
                      <a:pt x="0" y="0"/>
                    </a:moveTo>
                    <a:lnTo>
                      <a:pt x="70" y="13"/>
                    </a:lnTo>
                    <a:lnTo>
                      <a:pt x="149" y="29"/>
                    </a:lnTo>
                    <a:lnTo>
                      <a:pt x="247" y="51"/>
                    </a:lnTo>
                    <a:lnTo>
                      <a:pt x="359" y="79"/>
                    </a:lnTo>
                    <a:lnTo>
                      <a:pt x="419" y="96"/>
                    </a:lnTo>
                    <a:lnTo>
                      <a:pt x="479" y="114"/>
                    </a:lnTo>
                    <a:lnTo>
                      <a:pt x="540" y="133"/>
                    </a:lnTo>
                    <a:lnTo>
                      <a:pt x="600" y="154"/>
                    </a:lnTo>
                    <a:lnTo>
                      <a:pt x="659" y="177"/>
                    </a:lnTo>
                    <a:lnTo>
                      <a:pt x="716" y="201"/>
                    </a:lnTo>
                    <a:lnTo>
                      <a:pt x="821" y="253"/>
                    </a:lnTo>
                    <a:lnTo>
                      <a:pt x="907" y="312"/>
                    </a:lnTo>
                    <a:lnTo>
                      <a:pt x="980" y="376"/>
                    </a:lnTo>
                    <a:lnTo>
                      <a:pt x="1044" y="444"/>
                    </a:lnTo>
                    <a:lnTo>
                      <a:pt x="1100" y="518"/>
                    </a:lnTo>
                    <a:lnTo>
                      <a:pt x="1148" y="598"/>
                    </a:lnTo>
                    <a:lnTo>
                      <a:pt x="1188" y="687"/>
                    </a:lnTo>
                    <a:lnTo>
                      <a:pt x="1220" y="786"/>
                    </a:lnTo>
                    <a:lnTo>
                      <a:pt x="1245" y="895"/>
                    </a:lnTo>
                    <a:lnTo>
                      <a:pt x="1254" y="955"/>
                    </a:lnTo>
                    <a:lnTo>
                      <a:pt x="1262" y="1018"/>
                    </a:lnTo>
                    <a:lnTo>
                      <a:pt x="1268" y="1084"/>
                    </a:lnTo>
                    <a:lnTo>
                      <a:pt x="1273" y="1154"/>
                    </a:lnTo>
                    <a:lnTo>
                      <a:pt x="1275" y="1227"/>
                    </a:lnTo>
                    <a:lnTo>
                      <a:pt x="1276" y="1305"/>
                    </a:lnTo>
                    <a:lnTo>
                      <a:pt x="1276" y="5251"/>
                    </a:lnTo>
                    <a:lnTo>
                      <a:pt x="1286" y="5224"/>
                    </a:lnTo>
                    <a:lnTo>
                      <a:pt x="1323" y="5144"/>
                    </a:lnTo>
                    <a:lnTo>
                      <a:pt x="1369" y="5068"/>
                    </a:lnTo>
                    <a:lnTo>
                      <a:pt x="1423" y="4996"/>
                    </a:lnTo>
                    <a:lnTo>
                      <a:pt x="1463" y="4951"/>
                    </a:lnTo>
                    <a:lnTo>
                      <a:pt x="1506" y="4908"/>
                    </a:lnTo>
                    <a:lnTo>
                      <a:pt x="1551" y="4868"/>
                    </a:lnTo>
                    <a:lnTo>
                      <a:pt x="1598" y="4830"/>
                    </a:lnTo>
                    <a:lnTo>
                      <a:pt x="1647" y="4795"/>
                    </a:lnTo>
                    <a:lnTo>
                      <a:pt x="1712" y="4754"/>
                    </a:lnTo>
                    <a:lnTo>
                      <a:pt x="1782" y="4718"/>
                    </a:lnTo>
                    <a:lnTo>
                      <a:pt x="1856" y="4686"/>
                    </a:lnTo>
                    <a:lnTo>
                      <a:pt x="1935" y="4659"/>
                    </a:lnTo>
                    <a:lnTo>
                      <a:pt x="2017" y="4638"/>
                    </a:lnTo>
                    <a:lnTo>
                      <a:pt x="2102" y="4622"/>
                    </a:lnTo>
                    <a:lnTo>
                      <a:pt x="2160" y="4615"/>
                    </a:lnTo>
                    <a:lnTo>
                      <a:pt x="216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rot="0" vert="horz" wrap="square" lIns="91440" tIns="45720" rIns="91440" bIns="45720" anchor="t" anchorCtr="0" upright="1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8B1601D-B0CC-003F-D794-5BA006EE3845}"/>
              </a:ext>
            </a:extLst>
          </p:cNvPr>
          <p:cNvSpPr/>
          <p:nvPr/>
        </p:nvSpPr>
        <p:spPr>
          <a:xfrm>
            <a:off x="1301910" y="313877"/>
            <a:ext cx="4318000" cy="837128"/>
          </a:xfrm>
          <a:custGeom>
            <a:avLst/>
            <a:gdLst>
              <a:gd name="connsiteX0" fmla="*/ 183552 w 2843415"/>
              <a:gd name="connsiteY0" fmla="*/ 50494 h 868982"/>
              <a:gd name="connsiteX1" fmla="*/ 1326552 w 2843415"/>
              <a:gd name="connsiteY1" fmla="*/ 69544 h 868982"/>
              <a:gd name="connsiteX2" fmla="*/ 2298102 w 2843415"/>
              <a:gd name="connsiteY2" fmla="*/ 50494 h 868982"/>
              <a:gd name="connsiteX3" fmla="*/ 2783877 w 2843415"/>
              <a:gd name="connsiteY3" fmla="*/ 250519 h 868982"/>
              <a:gd name="connsiteX4" fmla="*/ 2802927 w 2843415"/>
              <a:gd name="connsiteY4" fmla="*/ 631519 h 868982"/>
              <a:gd name="connsiteX5" fmla="*/ 2488602 w 2843415"/>
              <a:gd name="connsiteY5" fmla="*/ 793444 h 868982"/>
              <a:gd name="connsiteX6" fmla="*/ 1640877 w 2843415"/>
              <a:gd name="connsiteY6" fmla="*/ 841069 h 868982"/>
              <a:gd name="connsiteX7" fmla="*/ 1240827 w 2843415"/>
              <a:gd name="connsiteY7" fmla="*/ 822019 h 868982"/>
              <a:gd name="connsiteX8" fmla="*/ 107352 w 2843415"/>
              <a:gd name="connsiteY8" fmla="*/ 812494 h 868982"/>
              <a:gd name="connsiteX9" fmla="*/ 183552 w 2843415"/>
              <a:gd name="connsiteY9" fmla="*/ 50494 h 868982"/>
              <a:gd name="connsiteX0" fmla="*/ 189518 w 2849381"/>
              <a:gd name="connsiteY0" fmla="*/ 13097 h 831585"/>
              <a:gd name="connsiteX1" fmla="*/ 1332518 w 2849381"/>
              <a:gd name="connsiteY1" fmla="*/ 32147 h 831585"/>
              <a:gd name="connsiteX2" fmla="*/ 2304068 w 2849381"/>
              <a:gd name="connsiteY2" fmla="*/ 13097 h 831585"/>
              <a:gd name="connsiteX3" fmla="*/ 2789843 w 2849381"/>
              <a:gd name="connsiteY3" fmla="*/ 213122 h 831585"/>
              <a:gd name="connsiteX4" fmla="*/ 2808893 w 2849381"/>
              <a:gd name="connsiteY4" fmla="*/ 594122 h 831585"/>
              <a:gd name="connsiteX5" fmla="*/ 2494568 w 2849381"/>
              <a:gd name="connsiteY5" fmla="*/ 756047 h 831585"/>
              <a:gd name="connsiteX6" fmla="*/ 1646843 w 2849381"/>
              <a:gd name="connsiteY6" fmla="*/ 803672 h 831585"/>
              <a:gd name="connsiteX7" fmla="*/ 1246793 w 2849381"/>
              <a:gd name="connsiteY7" fmla="*/ 784622 h 831585"/>
              <a:gd name="connsiteX8" fmla="*/ 113318 w 2849381"/>
              <a:gd name="connsiteY8" fmla="*/ 775097 h 831585"/>
              <a:gd name="connsiteX9" fmla="*/ 189518 w 2849381"/>
              <a:gd name="connsiteY9" fmla="*/ 13097 h 831585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35677 w 2838215"/>
              <a:gd name="connsiteY6" fmla="*/ 803672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38215"/>
              <a:gd name="connsiteY0" fmla="*/ 13097 h 837128"/>
              <a:gd name="connsiteX1" fmla="*/ 1321352 w 2838215"/>
              <a:gd name="connsiteY1" fmla="*/ 32147 h 837128"/>
              <a:gd name="connsiteX2" fmla="*/ 2292902 w 2838215"/>
              <a:gd name="connsiteY2" fmla="*/ 13097 h 837128"/>
              <a:gd name="connsiteX3" fmla="*/ 2778677 w 2838215"/>
              <a:gd name="connsiteY3" fmla="*/ 213122 h 837128"/>
              <a:gd name="connsiteX4" fmla="*/ 2797727 w 2838215"/>
              <a:gd name="connsiteY4" fmla="*/ 594122 h 837128"/>
              <a:gd name="connsiteX5" fmla="*/ 2483402 w 2838215"/>
              <a:gd name="connsiteY5" fmla="*/ 756047 h 837128"/>
              <a:gd name="connsiteX6" fmla="*/ 1649965 w 2838215"/>
              <a:gd name="connsiteY6" fmla="*/ 789384 h 837128"/>
              <a:gd name="connsiteX7" fmla="*/ 1064177 w 2838215"/>
              <a:gd name="connsiteY7" fmla="*/ 794147 h 837128"/>
              <a:gd name="connsiteX8" fmla="*/ 102152 w 2838215"/>
              <a:gd name="connsiteY8" fmla="*/ 775097 h 837128"/>
              <a:gd name="connsiteX9" fmla="*/ 178352 w 2838215"/>
              <a:gd name="connsiteY9" fmla="*/ 13097 h 837128"/>
              <a:gd name="connsiteX0" fmla="*/ 178352 w 2827318"/>
              <a:gd name="connsiteY0" fmla="*/ 13097 h 837128"/>
              <a:gd name="connsiteX1" fmla="*/ 1321352 w 2827318"/>
              <a:gd name="connsiteY1" fmla="*/ 32147 h 837128"/>
              <a:gd name="connsiteX2" fmla="*/ 2292902 w 2827318"/>
              <a:gd name="connsiteY2" fmla="*/ 13097 h 837128"/>
              <a:gd name="connsiteX3" fmla="*/ 2778677 w 2827318"/>
              <a:gd name="connsiteY3" fmla="*/ 213122 h 837128"/>
              <a:gd name="connsiteX4" fmla="*/ 2797727 w 2827318"/>
              <a:gd name="connsiteY4" fmla="*/ 594122 h 837128"/>
              <a:gd name="connsiteX5" fmla="*/ 2483402 w 2827318"/>
              <a:gd name="connsiteY5" fmla="*/ 756047 h 837128"/>
              <a:gd name="connsiteX6" fmla="*/ 1649965 w 2827318"/>
              <a:gd name="connsiteY6" fmla="*/ 789384 h 837128"/>
              <a:gd name="connsiteX7" fmla="*/ 1064177 w 2827318"/>
              <a:gd name="connsiteY7" fmla="*/ 794147 h 837128"/>
              <a:gd name="connsiteX8" fmla="*/ 102152 w 2827318"/>
              <a:gd name="connsiteY8" fmla="*/ 775097 h 837128"/>
              <a:gd name="connsiteX9" fmla="*/ 178352 w 2827318"/>
              <a:gd name="connsiteY9" fmla="*/ 13097 h 837128"/>
              <a:gd name="connsiteX0" fmla="*/ 178352 w 2807390"/>
              <a:gd name="connsiteY0" fmla="*/ 13097 h 837128"/>
              <a:gd name="connsiteX1" fmla="*/ 1321352 w 2807390"/>
              <a:gd name="connsiteY1" fmla="*/ 32147 h 837128"/>
              <a:gd name="connsiteX2" fmla="*/ 2292902 w 2807390"/>
              <a:gd name="connsiteY2" fmla="*/ 13097 h 837128"/>
              <a:gd name="connsiteX3" fmla="*/ 2778677 w 2807390"/>
              <a:gd name="connsiteY3" fmla="*/ 213122 h 837128"/>
              <a:gd name="connsiteX4" fmla="*/ 2797727 w 2807390"/>
              <a:gd name="connsiteY4" fmla="*/ 594122 h 837128"/>
              <a:gd name="connsiteX5" fmla="*/ 2483402 w 2807390"/>
              <a:gd name="connsiteY5" fmla="*/ 756047 h 837128"/>
              <a:gd name="connsiteX6" fmla="*/ 1649965 w 2807390"/>
              <a:gd name="connsiteY6" fmla="*/ 789384 h 837128"/>
              <a:gd name="connsiteX7" fmla="*/ 1064177 w 2807390"/>
              <a:gd name="connsiteY7" fmla="*/ 794147 h 837128"/>
              <a:gd name="connsiteX8" fmla="*/ 102152 w 2807390"/>
              <a:gd name="connsiteY8" fmla="*/ 775097 h 837128"/>
              <a:gd name="connsiteX9" fmla="*/ 178352 w 2807390"/>
              <a:gd name="connsiteY9" fmla="*/ 13097 h 837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07390" h="837128">
                <a:moveTo>
                  <a:pt x="178352" y="13097"/>
                </a:moveTo>
                <a:cubicBezTo>
                  <a:pt x="400602" y="-25003"/>
                  <a:pt x="968927" y="32147"/>
                  <a:pt x="1321352" y="32147"/>
                </a:cubicBezTo>
                <a:cubicBezTo>
                  <a:pt x="1673777" y="32147"/>
                  <a:pt x="2050015" y="-17065"/>
                  <a:pt x="2292902" y="13097"/>
                </a:cubicBezTo>
                <a:cubicBezTo>
                  <a:pt x="2535789" y="43259"/>
                  <a:pt x="2726591" y="87710"/>
                  <a:pt x="2778677" y="213122"/>
                </a:cubicBezTo>
                <a:cubicBezTo>
                  <a:pt x="2830763" y="338534"/>
                  <a:pt x="2795657" y="465535"/>
                  <a:pt x="2797727" y="594122"/>
                </a:cubicBezTo>
                <a:cubicBezTo>
                  <a:pt x="2799797" y="722709"/>
                  <a:pt x="2674696" y="723503"/>
                  <a:pt x="2483402" y="756047"/>
                </a:cubicBezTo>
                <a:cubicBezTo>
                  <a:pt x="2292108" y="788591"/>
                  <a:pt x="1886502" y="783034"/>
                  <a:pt x="1649965" y="789384"/>
                </a:cubicBezTo>
                <a:cubicBezTo>
                  <a:pt x="1413428" y="795734"/>
                  <a:pt x="1319764" y="798909"/>
                  <a:pt x="1064177" y="794147"/>
                </a:cubicBezTo>
                <a:cubicBezTo>
                  <a:pt x="808590" y="789385"/>
                  <a:pt x="249789" y="905272"/>
                  <a:pt x="102152" y="775097"/>
                </a:cubicBezTo>
                <a:cubicBezTo>
                  <a:pt x="-45485" y="644922"/>
                  <a:pt x="-43898" y="51197"/>
                  <a:pt x="178352" y="13097"/>
                </a:cubicBezTo>
                <a:close/>
              </a:path>
            </a:pathLst>
          </a:custGeom>
          <a:solidFill>
            <a:srgbClr val="BDACD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cartoon of a purple gear&#10;&#10;Description automatically generated">
            <a:extLst>
              <a:ext uri="{FF2B5EF4-FFF2-40B4-BE49-F238E27FC236}">
                <a16:creationId xmlns:a16="http://schemas.microsoft.com/office/drawing/2014/main" id="{1E39B909-FFF7-822E-1B5D-7F1D01475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40" b="92090" l="9040" r="89831">
                        <a14:foregroundMark x1="27684" y1="48023" x2="27684" y2="48023"/>
                        <a14:foregroundMark x1="35028" y1="39548" x2="34463" y2="53672"/>
                        <a14:foregroundMark x1="38418" y1="36158" x2="27684" y2="61582"/>
                        <a14:foregroundMark x1="27684" y1="61582" x2="27684" y2="62147"/>
                        <a14:foregroundMark x1="48588" y1="9040" x2="49718" y2="12429"/>
                        <a14:foregroundMark x1="80226" y1="18079" x2="80226" y2="18079"/>
                        <a14:foregroundMark x1="84181" y1="14124" x2="84181" y2="14124"/>
                        <a14:foregroundMark x1="12429" y1="74576" x2="12429" y2="74576"/>
                        <a14:foregroundMark x1="9040" y1="73446" x2="9040" y2="73446"/>
                        <a14:foregroundMark x1="53107" y1="92090" x2="53107" y2="92090"/>
                        <a14:backgroundMark x1="85876" y1="10734" x2="85876" y2="12994"/>
                        <a14:backgroundMark x1="84746" y1="12994" x2="84746" y2="12994"/>
                        <a14:backgroundMark x1="80791" y1="17514" x2="80791" y2="175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3" y="97336"/>
            <a:ext cx="1261872" cy="126187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6CD735-394E-5119-3A95-39382556AE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722"/>
          <a:stretch/>
        </p:blipFill>
        <p:spPr>
          <a:xfrm>
            <a:off x="1329517" y="392117"/>
            <a:ext cx="4574857" cy="752277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A563AC43-DF43-9E2C-8CA9-1C2686B7AAD9}"/>
              </a:ext>
            </a:extLst>
          </p:cNvPr>
          <p:cNvSpPr/>
          <p:nvPr/>
        </p:nvSpPr>
        <p:spPr>
          <a:xfrm>
            <a:off x="895440" y="1274292"/>
            <a:ext cx="10860342" cy="1333307"/>
          </a:xfrm>
          <a:prstGeom prst="round2DiagRect">
            <a:avLst/>
          </a:prstGeom>
          <a:solidFill>
            <a:srgbClr val="EEE8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softEdge rad="6350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Ứng dụng làm con đội giúp tài xế dễ dàng nâng gầm xe lên, cũng có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thể thu gọn để cất đi khi</a:t>
            </a:r>
            <a:r>
              <a:rPr lang="en-US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không sử dụng.</a:t>
            </a:r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05F14AD-C7EE-3940-61F2-C1C63F113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61DF1-829F-44A2-9EDF-C756988A256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447104-EFD2-3AC2-789D-52AE7BEB7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214" y="0"/>
            <a:ext cx="536786" cy="5380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358839-A99B-F259-12F8-5310541C9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1267" y="3267351"/>
            <a:ext cx="7079732" cy="2379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86051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74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ÔNG XẢ RÁC - Thảo Như - Nhạc Thiếu Nhi (1)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5D2CB8B6-D554-DD36-5D5E-AA955B608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7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90A90-DE2C-4E7E-0EF2-A345404C0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541D-033A-768D-326D-B319C181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E62CF-D052-45A1-FD9A-7940D84C6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1683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ách gấp boomerang bằng giấy đơn giản _ how to make origami boomerang easy _ Phúc ngô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3452FF4-30A0-97FA-D46F-8BFF2DCFC1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8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57D3A0-3ABD-41AB-8CAD-58A63CAA5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4376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1350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59FED-ED63-E347-8A37-CD645A991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6865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rectangle&#10;&#10;Description automatically generated with medium confidence">
            <a:extLst>
              <a:ext uri="{FF2B5EF4-FFF2-40B4-BE49-F238E27FC236}">
                <a16:creationId xmlns:a16="http://schemas.microsoft.com/office/drawing/2014/main" id="{3ADA7D20-8D30-4696-8EFC-2E569035D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2680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C76B61-C6C6-40CE-98E2-49DE3E554C08}"/>
              </a:ext>
            </a:extLst>
          </p:cNvPr>
          <p:cNvSpPr/>
          <p:nvPr/>
        </p:nvSpPr>
        <p:spPr>
          <a:xfrm>
            <a:off x="236305" y="308225"/>
            <a:ext cx="11712539" cy="6226139"/>
          </a:xfrm>
          <a:custGeom>
            <a:avLst/>
            <a:gdLst>
              <a:gd name="connsiteX0" fmla="*/ 0 w 11712539"/>
              <a:gd name="connsiteY0" fmla="*/ 1037711 h 6226139"/>
              <a:gd name="connsiteX1" fmla="*/ 1037711 w 11712539"/>
              <a:gd name="connsiteY1" fmla="*/ 0 h 6226139"/>
              <a:gd name="connsiteX2" fmla="*/ 1797343 w 11712539"/>
              <a:gd name="connsiteY2" fmla="*/ 0 h 6226139"/>
              <a:gd name="connsiteX3" fmla="*/ 2171489 w 11712539"/>
              <a:gd name="connsiteY3" fmla="*/ 0 h 6226139"/>
              <a:gd name="connsiteX4" fmla="*/ 2449265 w 11712539"/>
              <a:gd name="connsiteY4" fmla="*/ 0 h 6226139"/>
              <a:gd name="connsiteX5" fmla="*/ 3112526 w 11712539"/>
              <a:gd name="connsiteY5" fmla="*/ 0 h 6226139"/>
              <a:gd name="connsiteX6" fmla="*/ 3486672 w 11712539"/>
              <a:gd name="connsiteY6" fmla="*/ 0 h 6226139"/>
              <a:gd name="connsiteX7" fmla="*/ 4246304 w 11712539"/>
              <a:gd name="connsiteY7" fmla="*/ 0 h 6226139"/>
              <a:gd name="connsiteX8" fmla="*/ 4620451 w 11712539"/>
              <a:gd name="connsiteY8" fmla="*/ 0 h 6226139"/>
              <a:gd name="connsiteX9" fmla="*/ 4994598 w 11712539"/>
              <a:gd name="connsiteY9" fmla="*/ 0 h 6226139"/>
              <a:gd name="connsiteX10" fmla="*/ 5272374 w 11712539"/>
              <a:gd name="connsiteY10" fmla="*/ 0 h 6226139"/>
              <a:gd name="connsiteX11" fmla="*/ 5742892 w 11712539"/>
              <a:gd name="connsiteY11" fmla="*/ 0 h 6226139"/>
              <a:gd name="connsiteX12" fmla="*/ 6213410 w 11712539"/>
              <a:gd name="connsiteY12" fmla="*/ 0 h 6226139"/>
              <a:gd name="connsiteX13" fmla="*/ 6683928 w 11712539"/>
              <a:gd name="connsiteY13" fmla="*/ 0 h 6226139"/>
              <a:gd name="connsiteX14" fmla="*/ 7347188 w 11712539"/>
              <a:gd name="connsiteY14" fmla="*/ 0 h 6226139"/>
              <a:gd name="connsiteX15" fmla="*/ 7721335 w 11712539"/>
              <a:gd name="connsiteY15" fmla="*/ 0 h 6226139"/>
              <a:gd name="connsiteX16" fmla="*/ 8288224 w 11712539"/>
              <a:gd name="connsiteY16" fmla="*/ 0 h 6226139"/>
              <a:gd name="connsiteX17" fmla="*/ 8662371 w 11712539"/>
              <a:gd name="connsiteY17" fmla="*/ 0 h 6226139"/>
              <a:gd name="connsiteX18" fmla="*/ 9422003 w 11712539"/>
              <a:gd name="connsiteY18" fmla="*/ 0 h 6226139"/>
              <a:gd name="connsiteX19" fmla="*/ 9892521 w 11712539"/>
              <a:gd name="connsiteY19" fmla="*/ 0 h 6226139"/>
              <a:gd name="connsiteX20" fmla="*/ 10170297 w 11712539"/>
              <a:gd name="connsiteY20" fmla="*/ 0 h 6226139"/>
              <a:gd name="connsiteX21" fmla="*/ 10674828 w 11712539"/>
              <a:gd name="connsiteY21" fmla="*/ 0 h 6226139"/>
              <a:gd name="connsiteX22" fmla="*/ 11712539 w 11712539"/>
              <a:gd name="connsiteY22" fmla="*/ 1037711 h 6226139"/>
              <a:gd name="connsiteX23" fmla="*/ 11712539 w 11712539"/>
              <a:gd name="connsiteY23" fmla="*/ 1713685 h 6226139"/>
              <a:gd name="connsiteX24" fmla="*/ 11712539 w 11712539"/>
              <a:gd name="connsiteY24" fmla="*/ 2223630 h 6226139"/>
              <a:gd name="connsiteX25" fmla="*/ 11712539 w 11712539"/>
              <a:gd name="connsiteY25" fmla="*/ 2733575 h 6226139"/>
              <a:gd name="connsiteX26" fmla="*/ 11712539 w 11712539"/>
              <a:gd name="connsiteY26" fmla="*/ 3326535 h 6226139"/>
              <a:gd name="connsiteX27" fmla="*/ 11712539 w 11712539"/>
              <a:gd name="connsiteY27" fmla="*/ 3919495 h 6226139"/>
              <a:gd name="connsiteX28" fmla="*/ 11712539 w 11712539"/>
              <a:gd name="connsiteY28" fmla="*/ 4595468 h 6226139"/>
              <a:gd name="connsiteX29" fmla="*/ 11712539 w 11712539"/>
              <a:gd name="connsiteY29" fmla="*/ 5188428 h 6226139"/>
              <a:gd name="connsiteX30" fmla="*/ 10674828 w 11712539"/>
              <a:gd name="connsiteY30" fmla="*/ 6226139 h 6226139"/>
              <a:gd name="connsiteX31" fmla="*/ 10107939 w 11712539"/>
              <a:gd name="connsiteY31" fmla="*/ 6226139 h 6226139"/>
              <a:gd name="connsiteX32" fmla="*/ 9637421 w 11712539"/>
              <a:gd name="connsiteY32" fmla="*/ 6226139 h 6226139"/>
              <a:gd name="connsiteX33" fmla="*/ 9359645 w 11712539"/>
              <a:gd name="connsiteY33" fmla="*/ 6226139 h 6226139"/>
              <a:gd name="connsiteX34" fmla="*/ 8600013 w 11712539"/>
              <a:gd name="connsiteY34" fmla="*/ 6226139 h 6226139"/>
              <a:gd name="connsiteX35" fmla="*/ 8322238 w 11712539"/>
              <a:gd name="connsiteY35" fmla="*/ 6226139 h 6226139"/>
              <a:gd name="connsiteX36" fmla="*/ 7658977 w 11712539"/>
              <a:gd name="connsiteY36" fmla="*/ 6226139 h 6226139"/>
              <a:gd name="connsiteX37" fmla="*/ 7188459 w 11712539"/>
              <a:gd name="connsiteY37" fmla="*/ 6226139 h 6226139"/>
              <a:gd name="connsiteX38" fmla="*/ 6814312 w 11712539"/>
              <a:gd name="connsiteY38" fmla="*/ 6226139 h 6226139"/>
              <a:gd name="connsiteX39" fmla="*/ 6343794 w 11712539"/>
              <a:gd name="connsiteY39" fmla="*/ 6226139 h 6226139"/>
              <a:gd name="connsiteX40" fmla="*/ 5680534 w 11712539"/>
              <a:gd name="connsiteY40" fmla="*/ 6226139 h 6226139"/>
              <a:gd name="connsiteX41" fmla="*/ 5017273 w 11712539"/>
              <a:gd name="connsiteY41" fmla="*/ 6226139 h 6226139"/>
              <a:gd name="connsiteX42" fmla="*/ 4546755 w 11712539"/>
              <a:gd name="connsiteY42" fmla="*/ 6226139 h 6226139"/>
              <a:gd name="connsiteX43" fmla="*/ 4076237 w 11712539"/>
              <a:gd name="connsiteY43" fmla="*/ 6226139 h 6226139"/>
              <a:gd name="connsiteX44" fmla="*/ 3412977 w 11712539"/>
              <a:gd name="connsiteY44" fmla="*/ 6226139 h 6226139"/>
              <a:gd name="connsiteX45" fmla="*/ 3038830 w 11712539"/>
              <a:gd name="connsiteY45" fmla="*/ 6226139 h 6226139"/>
              <a:gd name="connsiteX46" fmla="*/ 2761054 w 11712539"/>
              <a:gd name="connsiteY46" fmla="*/ 6226139 h 6226139"/>
              <a:gd name="connsiteX47" fmla="*/ 2001423 w 11712539"/>
              <a:gd name="connsiteY47" fmla="*/ 6226139 h 6226139"/>
              <a:gd name="connsiteX48" fmla="*/ 1723647 w 11712539"/>
              <a:gd name="connsiteY48" fmla="*/ 6226139 h 6226139"/>
              <a:gd name="connsiteX49" fmla="*/ 1037711 w 11712539"/>
              <a:gd name="connsiteY49" fmla="*/ 6226139 h 6226139"/>
              <a:gd name="connsiteX50" fmla="*/ 0 w 11712539"/>
              <a:gd name="connsiteY50" fmla="*/ 5188428 h 6226139"/>
              <a:gd name="connsiteX51" fmla="*/ 0 w 11712539"/>
              <a:gd name="connsiteY51" fmla="*/ 4719990 h 6226139"/>
              <a:gd name="connsiteX52" fmla="*/ 0 w 11712539"/>
              <a:gd name="connsiteY52" fmla="*/ 4168538 h 6226139"/>
              <a:gd name="connsiteX53" fmla="*/ 0 w 11712539"/>
              <a:gd name="connsiteY53" fmla="*/ 3492564 h 6226139"/>
              <a:gd name="connsiteX54" fmla="*/ 0 w 11712539"/>
              <a:gd name="connsiteY54" fmla="*/ 2982618 h 6226139"/>
              <a:gd name="connsiteX55" fmla="*/ 0 w 11712539"/>
              <a:gd name="connsiteY55" fmla="*/ 2514180 h 6226139"/>
              <a:gd name="connsiteX56" fmla="*/ 0 w 11712539"/>
              <a:gd name="connsiteY56" fmla="*/ 1838206 h 6226139"/>
              <a:gd name="connsiteX57" fmla="*/ 0 w 11712539"/>
              <a:gd name="connsiteY57" fmla="*/ 1037711 h 6226139"/>
              <a:gd name="connsiteX0" fmla="*/ 0 w 11712539"/>
              <a:gd name="connsiteY0" fmla="*/ 1037711 h 6226139"/>
              <a:gd name="connsiteX1" fmla="*/ 1037711 w 11712539"/>
              <a:gd name="connsiteY1" fmla="*/ 0 h 6226139"/>
              <a:gd name="connsiteX2" fmla="*/ 1315487 w 11712539"/>
              <a:gd name="connsiteY2" fmla="*/ 0 h 6226139"/>
              <a:gd name="connsiteX3" fmla="*/ 1882376 w 11712539"/>
              <a:gd name="connsiteY3" fmla="*/ 0 h 6226139"/>
              <a:gd name="connsiteX4" fmla="*/ 2160152 w 11712539"/>
              <a:gd name="connsiteY4" fmla="*/ 0 h 6226139"/>
              <a:gd name="connsiteX5" fmla="*/ 2823412 w 11712539"/>
              <a:gd name="connsiteY5" fmla="*/ 0 h 6226139"/>
              <a:gd name="connsiteX6" fmla="*/ 3197559 w 11712539"/>
              <a:gd name="connsiteY6" fmla="*/ 0 h 6226139"/>
              <a:gd name="connsiteX7" fmla="*/ 3475335 w 11712539"/>
              <a:gd name="connsiteY7" fmla="*/ 0 h 6226139"/>
              <a:gd name="connsiteX8" fmla="*/ 3753110 w 11712539"/>
              <a:gd name="connsiteY8" fmla="*/ 0 h 6226139"/>
              <a:gd name="connsiteX9" fmla="*/ 4320000 w 11712539"/>
              <a:gd name="connsiteY9" fmla="*/ 0 h 6226139"/>
              <a:gd name="connsiteX10" fmla="*/ 4694147 w 11712539"/>
              <a:gd name="connsiteY10" fmla="*/ 0 h 6226139"/>
              <a:gd name="connsiteX11" fmla="*/ 4971922 w 11712539"/>
              <a:gd name="connsiteY11" fmla="*/ 0 h 6226139"/>
              <a:gd name="connsiteX12" fmla="*/ 5731554 w 11712539"/>
              <a:gd name="connsiteY12" fmla="*/ 0 h 6226139"/>
              <a:gd name="connsiteX13" fmla="*/ 6394814 w 11712539"/>
              <a:gd name="connsiteY13" fmla="*/ 0 h 6226139"/>
              <a:gd name="connsiteX14" fmla="*/ 6768961 w 11712539"/>
              <a:gd name="connsiteY14" fmla="*/ 0 h 6226139"/>
              <a:gd name="connsiteX15" fmla="*/ 7335850 w 11712539"/>
              <a:gd name="connsiteY15" fmla="*/ 0 h 6226139"/>
              <a:gd name="connsiteX16" fmla="*/ 7613626 w 11712539"/>
              <a:gd name="connsiteY16" fmla="*/ 0 h 6226139"/>
              <a:gd name="connsiteX17" fmla="*/ 8084144 w 11712539"/>
              <a:gd name="connsiteY17" fmla="*/ 0 h 6226139"/>
              <a:gd name="connsiteX18" fmla="*/ 8361920 w 11712539"/>
              <a:gd name="connsiteY18" fmla="*/ 0 h 6226139"/>
              <a:gd name="connsiteX19" fmla="*/ 8639696 w 11712539"/>
              <a:gd name="connsiteY19" fmla="*/ 0 h 6226139"/>
              <a:gd name="connsiteX20" fmla="*/ 9110214 w 11712539"/>
              <a:gd name="connsiteY20" fmla="*/ 0 h 6226139"/>
              <a:gd name="connsiteX21" fmla="*/ 9677103 w 11712539"/>
              <a:gd name="connsiteY21" fmla="*/ 0 h 6226139"/>
              <a:gd name="connsiteX22" fmla="*/ 10674828 w 11712539"/>
              <a:gd name="connsiteY22" fmla="*/ 0 h 6226139"/>
              <a:gd name="connsiteX23" fmla="*/ 11712539 w 11712539"/>
              <a:gd name="connsiteY23" fmla="*/ 1037711 h 6226139"/>
              <a:gd name="connsiteX24" fmla="*/ 11712539 w 11712539"/>
              <a:gd name="connsiteY24" fmla="*/ 1589163 h 6226139"/>
              <a:gd name="connsiteX25" fmla="*/ 11712539 w 11712539"/>
              <a:gd name="connsiteY25" fmla="*/ 2265137 h 6226139"/>
              <a:gd name="connsiteX26" fmla="*/ 11712539 w 11712539"/>
              <a:gd name="connsiteY26" fmla="*/ 2816590 h 6226139"/>
              <a:gd name="connsiteX27" fmla="*/ 11712539 w 11712539"/>
              <a:gd name="connsiteY27" fmla="*/ 3451056 h 6226139"/>
              <a:gd name="connsiteX28" fmla="*/ 11712539 w 11712539"/>
              <a:gd name="connsiteY28" fmla="*/ 4044016 h 6226139"/>
              <a:gd name="connsiteX29" fmla="*/ 11712539 w 11712539"/>
              <a:gd name="connsiteY29" fmla="*/ 4553961 h 6226139"/>
              <a:gd name="connsiteX30" fmla="*/ 11712539 w 11712539"/>
              <a:gd name="connsiteY30" fmla="*/ 5188428 h 6226139"/>
              <a:gd name="connsiteX31" fmla="*/ 10674828 w 11712539"/>
              <a:gd name="connsiteY31" fmla="*/ 6226139 h 6226139"/>
              <a:gd name="connsiteX32" fmla="*/ 9915196 w 11712539"/>
              <a:gd name="connsiteY32" fmla="*/ 6226139 h 6226139"/>
              <a:gd name="connsiteX33" fmla="*/ 9155565 w 11712539"/>
              <a:gd name="connsiteY33" fmla="*/ 6226139 h 6226139"/>
              <a:gd name="connsiteX34" fmla="*/ 8492304 w 11712539"/>
              <a:gd name="connsiteY34" fmla="*/ 6226139 h 6226139"/>
              <a:gd name="connsiteX35" fmla="*/ 8021786 w 11712539"/>
              <a:gd name="connsiteY35" fmla="*/ 6226139 h 6226139"/>
              <a:gd name="connsiteX36" fmla="*/ 7551268 w 11712539"/>
              <a:gd name="connsiteY36" fmla="*/ 6226139 h 6226139"/>
              <a:gd name="connsiteX37" fmla="*/ 7177121 w 11712539"/>
              <a:gd name="connsiteY37" fmla="*/ 6226139 h 6226139"/>
              <a:gd name="connsiteX38" fmla="*/ 6513861 w 11712539"/>
              <a:gd name="connsiteY38" fmla="*/ 6226139 h 6226139"/>
              <a:gd name="connsiteX39" fmla="*/ 5946972 w 11712539"/>
              <a:gd name="connsiteY39" fmla="*/ 6226139 h 6226139"/>
              <a:gd name="connsiteX40" fmla="*/ 5476454 w 11712539"/>
              <a:gd name="connsiteY40" fmla="*/ 6226139 h 6226139"/>
              <a:gd name="connsiteX41" fmla="*/ 5005936 w 11712539"/>
              <a:gd name="connsiteY41" fmla="*/ 6226139 h 6226139"/>
              <a:gd name="connsiteX42" fmla="*/ 4342675 w 11712539"/>
              <a:gd name="connsiteY42" fmla="*/ 6226139 h 6226139"/>
              <a:gd name="connsiteX43" fmla="*/ 3583044 w 11712539"/>
              <a:gd name="connsiteY43" fmla="*/ 6226139 h 6226139"/>
              <a:gd name="connsiteX44" fmla="*/ 3112526 w 11712539"/>
              <a:gd name="connsiteY44" fmla="*/ 6226139 h 6226139"/>
              <a:gd name="connsiteX45" fmla="*/ 2449265 w 11712539"/>
              <a:gd name="connsiteY45" fmla="*/ 6226139 h 6226139"/>
              <a:gd name="connsiteX46" fmla="*/ 1786005 w 11712539"/>
              <a:gd name="connsiteY46" fmla="*/ 6226139 h 6226139"/>
              <a:gd name="connsiteX47" fmla="*/ 1037711 w 11712539"/>
              <a:gd name="connsiteY47" fmla="*/ 6226139 h 6226139"/>
              <a:gd name="connsiteX48" fmla="*/ 0 w 11712539"/>
              <a:gd name="connsiteY48" fmla="*/ 5188428 h 6226139"/>
              <a:gd name="connsiteX49" fmla="*/ 0 w 11712539"/>
              <a:gd name="connsiteY49" fmla="*/ 4636976 h 6226139"/>
              <a:gd name="connsiteX50" fmla="*/ 0 w 11712539"/>
              <a:gd name="connsiteY50" fmla="*/ 4002509 h 6226139"/>
              <a:gd name="connsiteX51" fmla="*/ 0 w 11712539"/>
              <a:gd name="connsiteY51" fmla="*/ 3451056 h 6226139"/>
              <a:gd name="connsiteX52" fmla="*/ 0 w 11712539"/>
              <a:gd name="connsiteY52" fmla="*/ 2858097 h 6226139"/>
              <a:gd name="connsiteX53" fmla="*/ 0 w 11712539"/>
              <a:gd name="connsiteY53" fmla="*/ 2306644 h 6226139"/>
              <a:gd name="connsiteX54" fmla="*/ 0 w 11712539"/>
              <a:gd name="connsiteY54" fmla="*/ 1630671 h 6226139"/>
              <a:gd name="connsiteX55" fmla="*/ 0 w 11712539"/>
              <a:gd name="connsiteY55" fmla="*/ 1037711 h 6226139"/>
              <a:gd name="connsiteX0" fmla="*/ 0 w 11712539"/>
              <a:gd name="connsiteY0" fmla="*/ 1037711 h 6226139"/>
              <a:gd name="connsiteX1" fmla="*/ 1037711 w 11712539"/>
              <a:gd name="connsiteY1" fmla="*/ 0 h 6226139"/>
              <a:gd name="connsiteX2" fmla="*/ 1797343 w 11712539"/>
              <a:gd name="connsiteY2" fmla="*/ 0 h 6226139"/>
              <a:gd name="connsiteX3" fmla="*/ 2171489 w 11712539"/>
              <a:gd name="connsiteY3" fmla="*/ 0 h 6226139"/>
              <a:gd name="connsiteX4" fmla="*/ 2449265 w 11712539"/>
              <a:gd name="connsiteY4" fmla="*/ 0 h 6226139"/>
              <a:gd name="connsiteX5" fmla="*/ 3112526 w 11712539"/>
              <a:gd name="connsiteY5" fmla="*/ 0 h 6226139"/>
              <a:gd name="connsiteX6" fmla="*/ 3486672 w 11712539"/>
              <a:gd name="connsiteY6" fmla="*/ 0 h 6226139"/>
              <a:gd name="connsiteX7" fmla="*/ 4246304 w 11712539"/>
              <a:gd name="connsiteY7" fmla="*/ 0 h 6226139"/>
              <a:gd name="connsiteX8" fmla="*/ 4620451 w 11712539"/>
              <a:gd name="connsiteY8" fmla="*/ 0 h 6226139"/>
              <a:gd name="connsiteX9" fmla="*/ 4994598 w 11712539"/>
              <a:gd name="connsiteY9" fmla="*/ 0 h 6226139"/>
              <a:gd name="connsiteX10" fmla="*/ 5272374 w 11712539"/>
              <a:gd name="connsiteY10" fmla="*/ 0 h 6226139"/>
              <a:gd name="connsiteX11" fmla="*/ 5742892 w 11712539"/>
              <a:gd name="connsiteY11" fmla="*/ 0 h 6226139"/>
              <a:gd name="connsiteX12" fmla="*/ 6213410 w 11712539"/>
              <a:gd name="connsiteY12" fmla="*/ 0 h 6226139"/>
              <a:gd name="connsiteX13" fmla="*/ 6683928 w 11712539"/>
              <a:gd name="connsiteY13" fmla="*/ 0 h 6226139"/>
              <a:gd name="connsiteX14" fmla="*/ 7347188 w 11712539"/>
              <a:gd name="connsiteY14" fmla="*/ 0 h 6226139"/>
              <a:gd name="connsiteX15" fmla="*/ 7721335 w 11712539"/>
              <a:gd name="connsiteY15" fmla="*/ 0 h 6226139"/>
              <a:gd name="connsiteX16" fmla="*/ 8288224 w 11712539"/>
              <a:gd name="connsiteY16" fmla="*/ 0 h 6226139"/>
              <a:gd name="connsiteX17" fmla="*/ 8662371 w 11712539"/>
              <a:gd name="connsiteY17" fmla="*/ 0 h 6226139"/>
              <a:gd name="connsiteX18" fmla="*/ 9422003 w 11712539"/>
              <a:gd name="connsiteY18" fmla="*/ 0 h 6226139"/>
              <a:gd name="connsiteX19" fmla="*/ 9892521 w 11712539"/>
              <a:gd name="connsiteY19" fmla="*/ 0 h 6226139"/>
              <a:gd name="connsiteX20" fmla="*/ 10170297 w 11712539"/>
              <a:gd name="connsiteY20" fmla="*/ 0 h 6226139"/>
              <a:gd name="connsiteX21" fmla="*/ 10674828 w 11712539"/>
              <a:gd name="connsiteY21" fmla="*/ 0 h 6226139"/>
              <a:gd name="connsiteX22" fmla="*/ 11712539 w 11712539"/>
              <a:gd name="connsiteY22" fmla="*/ 1037711 h 6226139"/>
              <a:gd name="connsiteX23" fmla="*/ 11712539 w 11712539"/>
              <a:gd name="connsiteY23" fmla="*/ 1713685 h 6226139"/>
              <a:gd name="connsiteX24" fmla="*/ 11712539 w 11712539"/>
              <a:gd name="connsiteY24" fmla="*/ 2223630 h 6226139"/>
              <a:gd name="connsiteX25" fmla="*/ 11712539 w 11712539"/>
              <a:gd name="connsiteY25" fmla="*/ 2733575 h 6226139"/>
              <a:gd name="connsiteX26" fmla="*/ 11712539 w 11712539"/>
              <a:gd name="connsiteY26" fmla="*/ 3326535 h 6226139"/>
              <a:gd name="connsiteX27" fmla="*/ 11712539 w 11712539"/>
              <a:gd name="connsiteY27" fmla="*/ 3919495 h 6226139"/>
              <a:gd name="connsiteX28" fmla="*/ 11712539 w 11712539"/>
              <a:gd name="connsiteY28" fmla="*/ 4595468 h 6226139"/>
              <a:gd name="connsiteX29" fmla="*/ 11712539 w 11712539"/>
              <a:gd name="connsiteY29" fmla="*/ 5188428 h 6226139"/>
              <a:gd name="connsiteX30" fmla="*/ 10674828 w 11712539"/>
              <a:gd name="connsiteY30" fmla="*/ 6226139 h 6226139"/>
              <a:gd name="connsiteX31" fmla="*/ 10107939 w 11712539"/>
              <a:gd name="connsiteY31" fmla="*/ 6226139 h 6226139"/>
              <a:gd name="connsiteX32" fmla="*/ 9637421 w 11712539"/>
              <a:gd name="connsiteY32" fmla="*/ 6226139 h 6226139"/>
              <a:gd name="connsiteX33" fmla="*/ 9359645 w 11712539"/>
              <a:gd name="connsiteY33" fmla="*/ 6226139 h 6226139"/>
              <a:gd name="connsiteX34" fmla="*/ 8600013 w 11712539"/>
              <a:gd name="connsiteY34" fmla="*/ 6226139 h 6226139"/>
              <a:gd name="connsiteX35" fmla="*/ 8322238 w 11712539"/>
              <a:gd name="connsiteY35" fmla="*/ 6226139 h 6226139"/>
              <a:gd name="connsiteX36" fmla="*/ 7658977 w 11712539"/>
              <a:gd name="connsiteY36" fmla="*/ 6226139 h 6226139"/>
              <a:gd name="connsiteX37" fmla="*/ 7188459 w 11712539"/>
              <a:gd name="connsiteY37" fmla="*/ 6226139 h 6226139"/>
              <a:gd name="connsiteX38" fmla="*/ 6814312 w 11712539"/>
              <a:gd name="connsiteY38" fmla="*/ 6226139 h 6226139"/>
              <a:gd name="connsiteX39" fmla="*/ 6343794 w 11712539"/>
              <a:gd name="connsiteY39" fmla="*/ 6226139 h 6226139"/>
              <a:gd name="connsiteX40" fmla="*/ 5680534 w 11712539"/>
              <a:gd name="connsiteY40" fmla="*/ 6226139 h 6226139"/>
              <a:gd name="connsiteX41" fmla="*/ 5017273 w 11712539"/>
              <a:gd name="connsiteY41" fmla="*/ 6226139 h 6226139"/>
              <a:gd name="connsiteX42" fmla="*/ 4546755 w 11712539"/>
              <a:gd name="connsiteY42" fmla="*/ 6226139 h 6226139"/>
              <a:gd name="connsiteX43" fmla="*/ 4076237 w 11712539"/>
              <a:gd name="connsiteY43" fmla="*/ 6226139 h 6226139"/>
              <a:gd name="connsiteX44" fmla="*/ 3412977 w 11712539"/>
              <a:gd name="connsiteY44" fmla="*/ 6226139 h 6226139"/>
              <a:gd name="connsiteX45" fmla="*/ 3038830 w 11712539"/>
              <a:gd name="connsiteY45" fmla="*/ 6226139 h 6226139"/>
              <a:gd name="connsiteX46" fmla="*/ 2761054 w 11712539"/>
              <a:gd name="connsiteY46" fmla="*/ 6226139 h 6226139"/>
              <a:gd name="connsiteX47" fmla="*/ 2001423 w 11712539"/>
              <a:gd name="connsiteY47" fmla="*/ 6226139 h 6226139"/>
              <a:gd name="connsiteX48" fmla="*/ 1723647 w 11712539"/>
              <a:gd name="connsiteY48" fmla="*/ 6226139 h 6226139"/>
              <a:gd name="connsiteX49" fmla="*/ 1037711 w 11712539"/>
              <a:gd name="connsiteY49" fmla="*/ 6226139 h 6226139"/>
              <a:gd name="connsiteX50" fmla="*/ 0 w 11712539"/>
              <a:gd name="connsiteY50" fmla="*/ 5188428 h 6226139"/>
              <a:gd name="connsiteX51" fmla="*/ 0 w 11712539"/>
              <a:gd name="connsiteY51" fmla="*/ 4719990 h 6226139"/>
              <a:gd name="connsiteX52" fmla="*/ 0 w 11712539"/>
              <a:gd name="connsiteY52" fmla="*/ 4168538 h 6226139"/>
              <a:gd name="connsiteX53" fmla="*/ 0 w 11712539"/>
              <a:gd name="connsiteY53" fmla="*/ 3492564 h 6226139"/>
              <a:gd name="connsiteX54" fmla="*/ 0 w 11712539"/>
              <a:gd name="connsiteY54" fmla="*/ 2982618 h 6226139"/>
              <a:gd name="connsiteX55" fmla="*/ 0 w 11712539"/>
              <a:gd name="connsiteY55" fmla="*/ 2514180 h 6226139"/>
              <a:gd name="connsiteX56" fmla="*/ 0 w 11712539"/>
              <a:gd name="connsiteY56" fmla="*/ 1838206 h 6226139"/>
              <a:gd name="connsiteX57" fmla="*/ 0 w 11712539"/>
              <a:gd name="connsiteY57" fmla="*/ 1037711 h 6226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712539" h="6226139" fill="none" extrusionOk="0">
                <a:moveTo>
                  <a:pt x="0" y="1037711"/>
                </a:moveTo>
                <a:cubicBezTo>
                  <a:pt x="-86222" y="287331"/>
                  <a:pt x="555355" y="12651"/>
                  <a:pt x="1037711" y="0"/>
                </a:cubicBezTo>
                <a:cubicBezTo>
                  <a:pt x="1407004" y="-118160"/>
                  <a:pt x="1651792" y="67633"/>
                  <a:pt x="1797343" y="0"/>
                </a:cubicBezTo>
                <a:cubicBezTo>
                  <a:pt x="1969059" y="-84168"/>
                  <a:pt x="2027510" y="9312"/>
                  <a:pt x="2171489" y="0"/>
                </a:cubicBezTo>
                <a:cubicBezTo>
                  <a:pt x="2329951" y="-18701"/>
                  <a:pt x="2341551" y="31850"/>
                  <a:pt x="2449265" y="0"/>
                </a:cubicBezTo>
                <a:cubicBezTo>
                  <a:pt x="2525146" y="11768"/>
                  <a:pt x="2782145" y="45500"/>
                  <a:pt x="3112526" y="0"/>
                </a:cubicBezTo>
                <a:cubicBezTo>
                  <a:pt x="3368125" y="12022"/>
                  <a:pt x="3311713" y="-7962"/>
                  <a:pt x="3486672" y="0"/>
                </a:cubicBezTo>
                <a:cubicBezTo>
                  <a:pt x="3651579" y="38786"/>
                  <a:pt x="4073863" y="28338"/>
                  <a:pt x="4246304" y="0"/>
                </a:cubicBezTo>
                <a:cubicBezTo>
                  <a:pt x="4485835" y="-20983"/>
                  <a:pt x="4462492" y="-6979"/>
                  <a:pt x="4620451" y="0"/>
                </a:cubicBezTo>
                <a:cubicBezTo>
                  <a:pt x="4787013" y="-18803"/>
                  <a:pt x="4843794" y="33110"/>
                  <a:pt x="4994598" y="0"/>
                </a:cubicBezTo>
                <a:cubicBezTo>
                  <a:pt x="5137127" y="-53921"/>
                  <a:pt x="5141876" y="25046"/>
                  <a:pt x="5272374" y="0"/>
                </a:cubicBezTo>
                <a:cubicBezTo>
                  <a:pt x="5381046" y="-85096"/>
                  <a:pt x="5577105" y="-37506"/>
                  <a:pt x="5742892" y="0"/>
                </a:cubicBezTo>
                <a:cubicBezTo>
                  <a:pt x="5939121" y="-37595"/>
                  <a:pt x="6005208" y="68867"/>
                  <a:pt x="6213410" y="0"/>
                </a:cubicBezTo>
                <a:cubicBezTo>
                  <a:pt x="6408118" y="-42790"/>
                  <a:pt x="6584204" y="34438"/>
                  <a:pt x="6683928" y="0"/>
                </a:cubicBezTo>
                <a:cubicBezTo>
                  <a:pt x="6824748" y="24960"/>
                  <a:pt x="7119538" y="-15060"/>
                  <a:pt x="7347188" y="0"/>
                </a:cubicBezTo>
                <a:cubicBezTo>
                  <a:pt x="7483516" y="-52533"/>
                  <a:pt x="7590696" y="22437"/>
                  <a:pt x="7721335" y="0"/>
                </a:cubicBezTo>
                <a:cubicBezTo>
                  <a:pt x="7841591" y="-15243"/>
                  <a:pt x="7977573" y="21578"/>
                  <a:pt x="8288224" y="0"/>
                </a:cubicBezTo>
                <a:cubicBezTo>
                  <a:pt x="8540403" y="-6019"/>
                  <a:pt x="8531505" y="37950"/>
                  <a:pt x="8662371" y="0"/>
                </a:cubicBezTo>
                <a:cubicBezTo>
                  <a:pt x="8754570" y="-52202"/>
                  <a:pt x="9194554" y="76173"/>
                  <a:pt x="9422003" y="0"/>
                </a:cubicBezTo>
                <a:cubicBezTo>
                  <a:pt x="9617927" y="-32342"/>
                  <a:pt x="9666027" y="2145"/>
                  <a:pt x="9892521" y="0"/>
                </a:cubicBezTo>
                <a:cubicBezTo>
                  <a:pt x="10098816" y="-36334"/>
                  <a:pt x="10117060" y="12150"/>
                  <a:pt x="10170297" y="0"/>
                </a:cubicBezTo>
                <a:cubicBezTo>
                  <a:pt x="10205340" y="-10017"/>
                  <a:pt x="10553614" y="-10339"/>
                  <a:pt x="10674828" y="0"/>
                </a:cubicBezTo>
                <a:cubicBezTo>
                  <a:pt x="11155833" y="-54816"/>
                  <a:pt x="11460575" y="382249"/>
                  <a:pt x="11712539" y="1037711"/>
                </a:cubicBezTo>
                <a:cubicBezTo>
                  <a:pt x="11808818" y="1322400"/>
                  <a:pt x="11653732" y="1554084"/>
                  <a:pt x="11712539" y="1713685"/>
                </a:cubicBezTo>
                <a:cubicBezTo>
                  <a:pt x="11709488" y="1856908"/>
                  <a:pt x="11617007" y="1984156"/>
                  <a:pt x="11712539" y="2223630"/>
                </a:cubicBezTo>
                <a:cubicBezTo>
                  <a:pt x="11752863" y="2477392"/>
                  <a:pt x="11712896" y="2517900"/>
                  <a:pt x="11712539" y="2733575"/>
                </a:cubicBezTo>
                <a:cubicBezTo>
                  <a:pt x="11775193" y="2976647"/>
                  <a:pt x="11691924" y="3212468"/>
                  <a:pt x="11712539" y="3326535"/>
                </a:cubicBezTo>
                <a:cubicBezTo>
                  <a:pt x="11713358" y="3525014"/>
                  <a:pt x="11651041" y="3669218"/>
                  <a:pt x="11712539" y="3919495"/>
                </a:cubicBezTo>
                <a:cubicBezTo>
                  <a:pt x="11712244" y="4113312"/>
                  <a:pt x="11623530" y="4457798"/>
                  <a:pt x="11712539" y="4595468"/>
                </a:cubicBezTo>
                <a:cubicBezTo>
                  <a:pt x="11756690" y="4769941"/>
                  <a:pt x="11641767" y="5049962"/>
                  <a:pt x="11712539" y="5188428"/>
                </a:cubicBezTo>
                <a:cubicBezTo>
                  <a:pt x="11849222" y="5424649"/>
                  <a:pt x="11482666" y="5907788"/>
                  <a:pt x="10674828" y="6226139"/>
                </a:cubicBezTo>
                <a:cubicBezTo>
                  <a:pt x="10423687" y="6243141"/>
                  <a:pt x="10324593" y="6227656"/>
                  <a:pt x="10107939" y="6226139"/>
                </a:cubicBezTo>
                <a:cubicBezTo>
                  <a:pt x="9929435" y="6279031"/>
                  <a:pt x="9777989" y="6153007"/>
                  <a:pt x="9637421" y="6226139"/>
                </a:cubicBezTo>
                <a:cubicBezTo>
                  <a:pt x="9522071" y="6306373"/>
                  <a:pt x="9441748" y="6208071"/>
                  <a:pt x="9359645" y="6226139"/>
                </a:cubicBezTo>
                <a:cubicBezTo>
                  <a:pt x="9284101" y="6090466"/>
                  <a:pt x="8940884" y="6011741"/>
                  <a:pt x="8600013" y="6226139"/>
                </a:cubicBezTo>
                <a:cubicBezTo>
                  <a:pt x="8238055" y="6281431"/>
                  <a:pt x="8455308" y="6151125"/>
                  <a:pt x="8322238" y="6226139"/>
                </a:cubicBezTo>
                <a:cubicBezTo>
                  <a:pt x="8234823" y="6313508"/>
                  <a:pt x="7971916" y="6152411"/>
                  <a:pt x="7658977" y="6226139"/>
                </a:cubicBezTo>
                <a:cubicBezTo>
                  <a:pt x="7478587" y="6330081"/>
                  <a:pt x="7407135" y="6235546"/>
                  <a:pt x="7188459" y="6226139"/>
                </a:cubicBezTo>
                <a:cubicBezTo>
                  <a:pt x="6975952" y="6251460"/>
                  <a:pt x="6977194" y="6214926"/>
                  <a:pt x="6814312" y="6226139"/>
                </a:cubicBezTo>
                <a:cubicBezTo>
                  <a:pt x="6704956" y="6286410"/>
                  <a:pt x="6549561" y="6188179"/>
                  <a:pt x="6343794" y="6226139"/>
                </a:cubicBezTo>
                <a:cubicBezTo>
                  <a:pt x="6131630" y="6164976"/>
                  <a:pt x="5948633" y="6300082"/>
                  <a:pt x="5680534" y="6226139"/>
                </a:cubicBezTo>
                <a:cubicBezTo>
                  <a:pt x="5539342" y="6224258"/>
                  <a:pt x="5278745" y="6254708"/>
                  <a:pt x="5017273" y="6226139"/>
                </a:cubicBezTo>
                <a:cubicBezTo>
                  <a:pt x="4763973" y="6253365"/>
                  <a:pt x="4730477" y="6217791"/>
                  <a:pt x="4546755" y="6226139"/>
                </a:cubicBezTo>
                <a:cubicBezTo>
                  <a:pt x="4364244" y="6241629"/>
                  <a:pt x="4258611" y="6132837"/>
                  <a:pt x="4076237" y="6226139"/>
                </a:cubicBezTo>
                <a:cubicBezTo>
                  <a:pt x="3840355" y="6269844"/>
                  <a:pt x="3530514" y="6215375"/>
                  <a:pt x="3412977" y="6226139"/>
                </a:cubicBezTo>
                <a:cubicBezTo>
                  <a:pt x="3286569" y="6282861"/>
                  <a:pt x="3142537" y="6185715"/>
                  <a:pt x="3038830" y="6226139"/>
                </a:cubicBezTo>
                <a:cubicBezTo>
                  <a:pt x="2955369" y="6253753"/>
                  <a:pt x="2877697" y="6229761"/>
                  <a:pt x="2761054" y="6226139"/>
                </a:cubicBezTo>
                <a:cubicBezTo>
                  <a:pt x="2532025" y="6139349"/>
                  <a:pt x="2273885" y="6179865"/>
                  <a:pt x="2001423" y="6226139"/>
                </a:cubicBezTo>
                <a:cubicBezTo>
                  <a:pt x="1644091" y="6279902"/>
                  <a:pt x="1789677" y="6201599"/>
                  <a:pt x="1723647" y="6226139"/>
                </a:cubicBezTo>
                <a:cubicBezTo>
                  <a:pt x="1589142" y="6237589"/>
                  <a:pt x="1214836" y="6257260"/>
                  <a:pt x="1037711" y="6226139"/>
                </a:cubicBezTo>
                <a:cubicBezTo>
                  <a:pt x="403205" y="6513794"/>
                  <a:pt x="-71004" y="6087226"/>
                  <a:pt x="0" y="5188428"/>
                </a:cubicBezTo>
                <a:cubicBezTo>
                  <a:pt x="-76232" y="5096609"/>
                  <a:pt x="50434" y="4809038"/>
                  <a:pt x="0" y="4719990"/>
                </a:cubicBezTo>
                <a:cubicBezTo>
                  <a:pt x="-62885" y="4570248"/>
                  <a:pt x="28400" y="4289613"/>
                  <a:pt x="0" y="4168538"/>
                </a:cubicBezTo>
                <a:cubicBezTo>
                  <a:pt x="-78012" y="3943795"/>
                  <a:pt x="123183" y="3736527"/>
                  <a:pt x="0" y="3492564"/>
                </a:cubicBezTo>
                <a:cubicBezTo>
                  <a:pt x="-63691" y="3159445"/>
                  <a:pt x="46770" y="3106605"/>
                  <a:pt x="0" y="2982618"/>
                </a:cubicBezTo>
                <a:cubicBezTo>
                  <a:pt x="-9904" y="2891907"/>
                  <a:pt x="21307" y="2686734"/>
                  <a:pt x="0" y="2514180"/>
                </a:cubicBezTo>
                <a:cubicBezTo>
                  <a:pt x="-13432" y="2271080"/>
                  <a:pt x="62332" y="2204576"/>
                  <a:pt x="0" y="1838206"/>
                </a:cubicBezTo>
                <a:cubicBezTo>
                  <a:pt x="11072" y="1462122"/>
                  <a:pt x="40436" y="1207100"/>
                  <a:pt x="0" y="1037711"/>
                </a:cubicBezTo>
                <a:close/>
              </a:path>
              <a:path w="11712539" h="6226139" stroke="0" extrusionOk="0">
                <a:moveTo>
                  <a:pt x="0" y="1037711"/>
                </a:moveTo>
                <a:cubicBezTo>
                  <a:pt x="-59079" y="151618"/>
                  <a:pt x="468067" y="104030"/>
                  <a:pt x="1037711" y="0"/>
                </a:cubicBezTo>
                <a:cubicBezTo>
                  <a:pt x="1136428" y="-9859"/>
                  <a:pt x="1236991" y="5063"/>
                  <a:pt x="1315487" y="0"/>
                </a:cubicBezTo>
                <a:cubicBezTo>
                  <a:pt x="1341013" y="-18932"/>
                  <a:pt x="1766086" y="64668"/>
                  <a:pt x="1882376" y="0"/>
                </a:cubicBezTo>
                <a:cubicBezTo>
                  <a:pt x="2051343" y="-81746"/>
                  <a:pt x="2087109" y="-1852"/>
                  <a:pt x="2160152" y="0"/>
                </a:cubicBezTo>
                <a:cubicBezTo>
                  <a:pt x="2234782" y="-84128"/>
                  <a:pt x="2606412" y="-9069"/>
                  <a:pt x="2823412" y="0"/>
                </a:cubicBezTo>
                <a:cubicBezTo>
                  <a:pt x="2987790" y="3431"/>
                  <a:pt x="3027832" y="28044"/>
                  <a:pt x="3197559" y="0"/>
                </a:cubicBezTo>
                <a:cubicBezTo>
                  <a:pt x="3362380" y="-27890"/>
                  <a:pt x="3415710" y="16046"/>
                  <a:pt x="3475335" y="0"/>
                </a:cubicBezTo>
                <a:cubicBezTo>
                  <a:pt x="3503288" y="5391"/>
                  <a:pt x="3631290" y="-1219"/>
                  <a:pt x="3753110" y="0"/>
                </a:cubicBezTo>
                <a:cubicBezTo>
                  <a:pt x="3858745" y="-113009"/>
                  <a:pt x="4042501" y="-40496"/>
                  <a:pt x="4320000" y="0"/>
                </a:cubicBezTo>
                <a:cubicBezTo>
                  <a:pt x="4502746" y="-16539"/>
                  <a:pt x="4599362" y="15368"/>
                  <a:pt x="4694147" y="0"/>
                </a:cubicBezTo>
                <a:cubicBezTo>
                  <a:pt x="4805080" y="-47261"/>
                  <a:pt x="4852981" y="14288"/>
                  <a:pt x="4971922" y="0"/>
                </a:cubicBezTo>
                <a:cubicBezTo>
                  <a:pt x="4970472" y="-102806"/>
                  <a:pt x="5525224" y="166849"/>
                  <a:pt x="5731554" y="0"/>
                </a:cubicBezTo>
                <a:cubicBezTo>
                  <a:pt x="5954912" y="-236794"/>
                  <a:pt x="6118366" y="157813"/>
                  <a:pt x="6394814" y="0"/>
                </a:cubicBezTo>
                <a:cubicBezTo>
                  <a:pt x="6608524" y="-35316"/>
                  <a:pt x="6635498" y="30262"/>
                  <a:pt x="6768961" y="0"/>
                </a:cubicBezTo>
                <a:cubicBezTo>
                  <a:pt x="6921972" y="-52885"/>
                  <a:pt x="7054750" y="45442"/>
                  <a:pt x="7335850" y="0"/>
                </a:cubicBezTo>
                <a:cubicBezTo>
                  <a:pt x="7561512" y="-46286"/>
                  <a:pt x="7536724" y="-11550"/>
                  <a:pt x="7613626" y="0"/>
                </a:cubicBezTo>
                <a:cubicBezTo>
                  <a:pt x="7714023" y="21867"/>
                  <a:pt x="7975067" y="18655"/>
                  <a:pt x="8084144" y="0"/>
                </a:cubicBezTo>
                <a:cubicBezTo>
                  <a:pt x="8183278" y="-31044"/>
                  <a:pt x="8258848" y="10173"/>
                  <a:pt x="8361920" y="0"/>
                </a:cubicBezTo>
                <a:cubicBezTo>
                  <a:pt x="8504500" y="-31695"/>
                  <a:pt x="8573755" y="-2964"/>
                  <a:pt x="8639696" y="0"/>
                </a:cubicBezTo>
                <a:cubicBezTo>
                  <a:pt x="8673105" y="8601"/>
                  <a:pt x="8934488" y="91594"/>
                  <a:pt x="9110214" y="0"/>
                </a:cubicBezTo>
                <a:cubicBezTo>
                  <a:pt x="9215722" y="-33841"/>
                  <a:pt x="9567515" y="39824"/>
                  <a:pt x="9677103" y="0"/>
                </a:cubicBezTo>
                <a:cubicBezTo>
                  <a:pt x="9948140" y="-56913"/>
                  <a:pt x="10106672" y="12970"/>
                  <a:pt x="10674828" y="0"/>
                </a:cubicBezTo>
                <a:cubicBezTo>
                  <a:pt x="11270756" y="-132200"/>
                  <a:pt x="11521596" y="410406"/>
                  <a:pt x="11712539" y="1037711"/>
                </a:cubicBezTo>
                <a:cubicBezTo>
                  <a:pt x="11765344" y="1154921"/>
                  <a:pt x="11718048" y="1479869"/>
                  <a:pt x="11712539" y="1589163"/>
                </a:cubicBezTo>
                <a:cubicBezTo>
                  <a:pt x="11789549" y="1633842"/>
                  <a:pt x="11519063" y="1966360"/>
                  <a:pt x="11712539" y="2265137"/>
                </a:cubicBezTo>
                <a:cubicBezTo>
                  <a:pt x="11827617" y="2576125"/>
                  <a:pt x="11682398" y="2623238"/>
                  <a:pt x="11712539" y="2816590"/>
                </a:cubicBezTo>
                <a:cubicBezTo>
                  <a:pt x="11695314" y="3022923"/>
                  <a:pt x="11648363" y="3320168"/>
                  <a:pt x="11712539" y="3451056"/>
                </a:cubicBezTo>
                <a:cubicBezTo>
                  <a:pt x="11841855" y="3633081"/>
                  <a:pt x="11734231" y="3833572"/>
                  <a:pt x="11712539" y="4044016"/>
                </a:cubicBezTo>
                <a:cubicBezTo>
                  <a:pt x="11672564" y="4243244"/>
                  <a:pt x="11606906" y="4344940"/>
                  <a:pt x="11712539" y="4553961"/>
                </a:cubicBezTo>
                <a:cubicBezTo>
                  <a:pt x="11715416" y="4831258"/>
                  <a:pt x="11656455" y="5084588"/>
                  <a:pt x="11712539" y="5188428"/>
                </a:cubicBezTo>
                <a:cubicBezTo>
                  <a:pt x="11695660" y="5710757"/>
                  <a:pt x="11453856" y="6130126"/>
                  <a:pt x="10674828" y="6226139"/>
                </a:cubicBezTo>
                <a:cubicBezTo>
                  <a:pt x="10288590" y="6289601"/>
                  <a:pt x="10280530" y="6200864"/>
                  <a:pt x="9915196" y="6226139"/>
                </a:cubicBezTo>
                <a:cubicBezTo>
                  <a:pt x="9584575" y="6327921"/>
                  <a:pt x="9492414" y="6186998"/>
                  <a:pt x="9155565" y="6226139"/>
                </a:cubicBezTo>
                <a:cubicBezTo>
                  <a:pt x="8916831" y="6346365"/>
                  <a:pt x="8738090" y="6153191"/>
                  <a:pt x="8492304" y="6226139"/>
                </a:cubicBezTo>
                <a:cubicBezTo>
                  <a:pt x="8227876" y="6299235"/>
                  <a:pt x="8135209" y="6238002"/>
                  <a:pt x="8021786" y="6226139"/>
                </a:cubicBezTo>
                <a:cubicBezTo>
                  <a:pt x="7952471" y="6240598"/>
                  <a:pt x="7785012" y="6232393"/>
                  <a:pt x="7551268" y="6226139"/>
                </a:cubicBezTo>
                <a:cubicBezTo>
                  <a:pt x="7379407" y="6256603"/>
                  <a:pt x="7252828" y="6206613"/>
                  <a:pt x="7177121" y="6226139"/>
                </a:cubicBezTo>
                <a:cubicBezTo>
                  <a:pt x="7184961" y="6276359"/>
                  <a:pt x="6930227" y="6178751"/>
                  <a:pt x="6513861" y="6226139"/>
                </a:cubicBezTo>
                <a:cubicBezTo>
                  <a:pt x="6190112" y="6253730"/>
                  <a:pt x="6087690" y="6223448"/>
                  <a:pt x="5946972" y="6226139"/>
                </a:cubicBezTo>
                <a:cubicBezTo>
                  <a:pt x="5789499" y="6290971"/>
                  <a:pt x="5538001" y="6172553"/>
                  <a:pt x="5476454" y="6226139"/>
                </a:cubicBezTo>
                <a:cubicBezTo>
                  <a:pt x="5315759" y="6272863"/>
                  <a:pt x="5164574" y="6295071"/>
                  <a:pt x="5005936" y="6226139"/>
                </a:cubicBezTo>
                <a:cubicBezTo>
                  <a:pt x="4827456" y="6281947"/>
                  <a:pt x="4635052" y="6215644"/>
                  <a:pt x="4342675" y="6226139"/>
                </a:cubicBezTo>
                <a:cubicBezTo>
                  <a:pt x="4122102" y="6342830"/>
                  <a:pt x="3811531" y="6204878"/>
                  <a:pt x="3583044" y="6226139"/>
                </a:cubicBezTo>
                <a:cubicBezTo>
                  <a:pt x="3350160" y="6276931"/>
                  <a:pt x="3309162" y="6234780"/>
                  <a:pt x="3112526" y="6226139"/>
                </a:cubicBezTo>
                <a:cubicBezTo>
                  <a:pt x="2855430" y="6271272"/>
                  <a:pt x="2820638" y="6124486"/>
                  <a:pt x="2449265" y="6226139"/>
                </a:cubicBezTo>
                <a:cubicBezTo>
                  <a:pt x="2184285" y="6260870"/>
                  <a:pt x="1983784" y="6228588"/>
                  <a:pt x="1786005" y="6226139"/>
                </a:cubicBezTo>
                <a:cubicBezTo>
                  <a:pt x="1589875" y="6323454"/>
                  <a:pt x="1201869" y="6141275"/>
                  <a:pt x="1037711" y="6226139"/>
                </a:cubicBezTo>
                <a:cubicBezTo>
                  <a:pt x="550075" y="6383037"/>
                  <a:pt x="273421" y="5625469"/>
                  <a:pt x="0" y="5188428"/>
                </a:cubicBezTo>
                <a:cubicBezTo>
                  <a:pt x="13006" y="4908685"/>
                  <a:pt x="21009" y="4847194"/>
                  <a:pt x="0" y="4636976"/>
                </a:cubicBezTo>
                <a:cubicBezTo>
                  <a:pt x="-71265" y="4486657"/>
                  <a:pt x="36094" y="4315585"/>
                  <a:pt x="0" y="4002509"/>
                </a:cubicBezTo>
                <a:cubicBezTo>
                  <a:pt x="-45738" y="3721500"/>
                  <a:pt x="86977" y="3668382"/>
                  <a:pt x="0" y="3451056"/>
                </a:cubicBezTo>
                <a:cubicBezTo>
                  <a:pt x="-45087" y="3268748"/>
                  <a:pt x="45279" y="3150477"/>
                  <a:pt x="0" y="2858097"/>
                </a:cubicBezTo>
                <a:cubicBezTo>
                  <a:pt x="-2579" y="2593648"/>
                  <a:pt x="-4033" y="2575044"/>
                  <a:pt x="0" y="2306644"/>
                </a:cubicBezTo>
                <a:cubicBezTo>
                  <a:pt x="6853" y="2096635"/>
                  <a:pt x="103234" y="1759771"/>
                  <a:pt x="0" y="1630671"/>
                </a:cubicBezTo>
                <a:cubicBezTo>
                  <a:pt x="-122770" y="1386557"/>
                  <a:pt x="-12114" y="1190910"/>
                  <a:pt x="0" y="1037711"/>
                </a:cubicBezTo>
                <a:close/>
              </a:path>
              <a:path w="11712539" h="6226139" fill="none" stroke="0" extrusionOk="0">
                <a:moveTo>
                  <a:pt x="0" y="1037711"/>
                </a:moveTo>
                <a:cubicBezTo>
                  <a:pt x="-4779" y="496147"/>
                  <a:pt x="523546" y="39898"/>
                  <a:pt x="1037711" y="0"/>
                </a:cubicBezTo>
                <a:cubicBezTo>
                  <a:pt x="1464004" y="-29894"/>
                  <a:pt x="1572562" y="105446"/>
                  <a:pt x="1797343" y="0"/>
                </a:cubicBezTo>
                <a:cubicBezTo>
                  <a:pt x="1974708" y="-111123"/>
                  <a:pt x="2014626" y="15660"/>
                  <a:pt x="2171489" y="0"/>
                </a:cubicBezTo>
                <a:cubicBezTo>
                  <a:pt x="2297356" y="-18991"/>
                  <a:pt x="2322285" y="35449"/>
                  <a:pt x="2449265" y="0"/>
                </a:cubicBezTo>
                <a:cubicBezTo>
                  <a:pt x="2530451" y="32620"/>
                  <a:pt x="2796992" y="-11705"/>
                  <a:pt x="3112526" y="0"/>
                </a:cubicBezTo>
                <a:cubicBezTo>
                  <a:pt x="3365065" y="-14260"/>
                  <a:pt x="3304410" y="7723"/>
                  <a:pt x="3486672" y="0"/>
                </a:cubicBezTo>
                <a:cubicBezTo>
                  <a:pt x="3617742" y="-72305"/>
                  <a:pt x="3984636" y="98471"/>
                  <a:pt x="4246304" y="0"/>
                </a:cubicBezTo>
                <a:cubicBezTo>
                  <a:pt x="4478534" y="-23695"/>
                  <a:pt x="4460855" y="5251"/>
                  <a:pt x="4620451" y="0"/>
                </a:cubicBezTo>
                <a:cubicBezTo>
                  <a:pt x="4783646" y="-6913"/>
                  <a:pt x="4861180" y="31878"/>
                  <a:pt x="4994598" y="0"/>
                </a:cubicBezTo>
                <a:cubicBezTo>
                  <a:pt x="5135852" y="-51455"/>
                  <a:pt x="5175680" y="7640"/>
                  <a:pt x="5272374" y="0"/>
                </a:cubicBezTo>
                <a:cubicBezTo>
                  <a:pt x="5362956" y="-58377"/>
                  <a:pt x="5553576" y="-2851"/>
                  <a:pt x="5742892" y="0"/>
                </a:cubicBezTo>
                <a:cubicBezTo>
                  <a:pt x="5897906" y="-28065"/>
                  <a:pt x="5994077" y="67960"/>
                  <a:pt x="6213410" y="0"/>
                </a:cubicBezTo>
                <a:cubicBezTo>
                  <a:pt x="6453701" y="-44337"/>
                  <a:pt x="6543768" y="33368"/>
                  <a:pt x="6683928" y="0"/>
                </a:cubicBezTo>
                <a:cubicBezTo>
                  <a:pt x="6864495" y="-9096"/>
                  <a:pt x="7173586" y="-5729"/>
                  <a:pt x="7347188" y="0"/>
                </a:cubicBezTo>
                <a:cubicBezTo>
                  <a:pt x="7503098" y="-32457"/>
                  <a:pt x="7638752" y="10831"/>
                  <a:pt x="7721335" y="0"/>
                </a:cubicBezTo>
                <a:cubicBezTo>
                  <a:pt x="7896216" y="-57276"/>
                  <a:pt x="8012635" y="7813"/>
                  <a:pt x="8288224" y="0"/>
                </a:cubicBezTo>
                <a:cubicBezTo>
                  <a:pt x="8550353" y="-13042"/>
                  <a:pt x="8513769" y="53749"/>
                  <a:pt x="8662371" y="0"/>
                </a:cubicBezTo>
                <a:cubicBezTo>
                  <a:pt x="8819143" y="-13021"/>
                  <a:pt x="9219029" y="-960"/>
                  <a:pt x="9422003" y="0"/>
                </a:cubicBezTo>
                <a:cubicBezTo>
                  <a:pt x="9611164" y="-29415"/>
                  <a:pt x="9708683" y="1775"/>
                  <a:pt x="9892521" y="0"/>
                </a:cubicBezTo>
                <a:cubicBezTo>
                  <a:pt x="10105639" y="-11859"/>
                  <a:pt x="10103287" y="16410"/>
                  <a:pt x="10170297" y="0"/>
                </a:cubicBezTo>
                <a:cubicBezTo>
                  <a:pt x="10242390" y="-36045"/>
                  <a:pt x="10582404" y="25615"/>
                  <a:pt x="10674828" y="0"/>
                </a:cubicBezTo>
                <a:cubicBezTo>
                  <a:pt x="11180629" y="-10557"/>
                  <a:pt x="11512351" y="296465"/>
                  <a:pt x="11712539" y="1037711"/>
                </a:cubicBezTo>
                <a:cubicBezTo>
                  <a:pt x="11746448" y="1324007"/>
                  <a:pt x="11624070" y="1536778"/>
                  <a:pt x="11712539" y="1713685"/>
                </a:cubicBezTo>
                <a:cubicBezTo>
                  <a:pt x="11744980" y="1915192"/>
                  <a:pt x="11706060" y="1978021"/>
                  <a:pt x="11712539" y="2223630"/>
                </a:cubicBezTo>
                <a:cubicBezTo>
                  <a:pt x="11773947" y="2475940"/>
                  <a:pt x="11699352" y="2477869"/>
                  <a:pt x="11712539" y="2733575"/>
                </a:cubicBezTo>
                <a:cubicBezTo>
                  <a:pt x="11691812" y="2998033"/>
                  <a:pt x="11622810" y="3178221"/>
                  <a:pt x="11712539" y="3326535"/>
                </a:cubicBezTo>
                <a:cubicBezTo>
                  <a:pt x="11761586" y="3448447"/>
                  <a:pt x="11717436" y="3696690"/>
                  <a:pt x="11712539" y="3919495"/>
                </a:cubicBezTo>
                <a:cubicBezTo>
                  <a:pt x="11698778" y="4084307"/>
                  <a:pt x="11625443" y="4371400"/>
                  <a:pt x="11712539" y="4595468"/>
                </a:cubicBezTo>
                <a:cubicBezTo>
                  <a:pt x="11766824" y="4740355"/>
                  <a:pt x="11749671" y="5089598"/>
                  <a:pt x="11712539" y="5188428"/>
                </a:cubicBezTo>
                <a:cubicBezTo>
                  <a:pt x="11710722" y="5792165"/>
                  <a:pt x="11235744" y="6002515"/>
                  <a:pt x="10674828" y="6226139"/>
                </a:cubicBezTo>
                <a:cubicBezTo>
                  <a:pt x="10388614" y="6224827"/>
                  <a:pt x="10319421" y="6238788"/>
                  <a:pt x="10107939" y="6226139"/>
                </a:cubicBezTo>
                <a:cubicBezTo>
                  <a:pt x="9910263" y="6231257"/>
                  <a:pt x="9764288" y="6159356"/>
                  <a:pt x="9637421" y="6226139"/>
                </a:cubicBezTo>
                <a:cubicBezTo>
                  <a:pt x="9504095" y="6305493"/>
                  <a:pt x="9441514" y="6215324"/>
                  <a:pt x="9359645" y="6226139"/>
                </a:cubicBezTo>
                <a:cubicBezTo>
                  <a:pt x="9320401" y="6212601"/>
                  <a:pt x="8948014" y="6249436"/>
                  <a:pt x="8600013" y="6226139"/>
                </a:cubicBezTo>
                <a:cubicBezTo>
                  <a:pt x="8281031" y="6272367"/>
                  <a:pt x="8447978" y="6165565"/>
                  <a:pt x="8322238" y="6226139"/>
                </a:cubicBezTo>
                <a:cubicBezTo>
                  <a:pt x="8169395" y="6261226"/>
                  <a:pt x="7812417" y="6177124"/>
                  <a:pt x="7658977" y="6226139"/>
                </a:cubicBezTo>
                <a:cubicBezTo>
                  <a:pt x="7397545" y="6292485"/>
                  <a:pt x="7382434" y="6122561"/>
                  <a:pt x="7188459" y="6226139"/>
                </a:cubicBezTo>
                <a:cubicBezTo>
                  <a:pt x="6988407" y="6261369"/>
                  <a:pt x="6970882" y="6220690"/>
                  <a:pt x="6814312" y="6226139"/>
                </a:cubicBezTo>
                <a:cubicBezTo>
                  <a:pt x="6657416" y="6198143"/>
                  <a:pt x="6567942" y="6211221"/>
                  <a:pt x="6343794" y="6226139"/>
                </a:cubicBezTo>
                <a:cubicBezTo>
                  <a:pt x="6043904" y="6202170"/>
                  <a:pt x="5900643" y="6255624"/>
                  <a:pt x="5680534" y="6226139"/>
                </a:cubicBezTo>
                <a:cubicBezTo>
                  <a:pt x="5456327" y="6189656"/>
                  <a:pt x="5251636" y="6162441"/>
                  <a:pt x="5017273" y="6226139"/>
                </a:cubicBezTo>
                <a:cubicBezTo>
                  <a:pt x="4747904" y="6265426"/>
                  <a:pt x="4724848" y="6220238"/>
                  <a:pt x="4546755" y="6226139"/>
                </a:cubicBezTo>
                <a:cubicBezTo>
                  <a:pt x="4386436" y="6218084"/>
                  <a:pt x="4283629" y="6197436"/>
                  <a:pt x="4076237" y="6226139"/>
                </a:cubicBezTo>
                <a:cubicBezTo>
                  <a:pt x="3861584" y="6335024"/>
                  <a:pt x="3540883" y="6232121"/>
                  <a:pt x="3412977" y="6226139"/>
                </a:cubicBezTo>
                <a:cubicBezTo>
                  <a:pt x="3244486" y="6279806"/>
                  <a:pt x="3148085" y="6195745"/>
                  <a:pt x="3038830" y="6226139"/>
                </a:cubicBezTo>
                <a:cubicBezTo>
                  <a:pt x="2940220" y="6254130"/>
                  <a:pt x="2889175" y="6221827"/>
                  <a:pt x="2761054" y="6226139"/>
                </a:cubicBezTo>
                <a:cubicBezTo>
                  <a:pt x="2673012" y="6295867"/>
                  <a:pt x="2408761" y="6198795"/>
                  <a:pt x="2001423" y="6226139"/>
                </a:cubicBezTo>
                <a:cubicBezTo>
                  <a:pt x="1644038" y="6261785"/>
                  <a:pt x="1785784" y="6178613"/>
                  <a:pt x="1723647" y="6226139"/>
                </a:cubicBezTo>
                <a:cubicBezTo>
                  <a:pt x="1674369" y="6222675"/>
                  <a:pt x="1258730" y="6174564"/>
                  <a:pt x="1037711" y="6226139"/>
                </a:cubicBezTo>
                <a:cubicBezTo>
                  <a:pt x="407457" y="6243068"/>
                  <a:pt x="-131102" y="5626044"/>
                  <a:pt x="0" y="5188428"/>
                </a:cubicBezTo>
                <a:cubicBezTo>
                  <a:pt x="-45578" y="5113760"/>
                  <a:pt x="7747" y="4837978"/>
                  <a:pt x="0" y="4719990"/>
                </a:cubicBezTo>
                <a:cubicBezTo>
                  <a:pt x="-46708" y="4686427"/>
                  <a:pt x="14234" y="4319486"/>
                  <a:pt x="0" y="4168538"/>
                </a:cubicBezTo>
                <a:cubicBezTo>
                  <a:pt x="30351" y="4049437"/>
                  <a:pt x="18887" y="3784405"/>
                  <a:pt x="0" y="3492564"/>
                </a:cubicBezTo>
                <a:cubicBezTo>
                  <a:pt x="-39404" y="3193113"/>
                  <a:pt x="49754" y="3123955"/>
                  <a:pt x="0" y="2982618"/>
                </a:cubicBezTo>
                <a:cubicBezTo>
                  <a:pt x="-31815" y="2829908"/>
                  <a:pt x="-1751" y="2730522"/>
                  <a:pt x="0" y="2514180"/>
                </a:cubicBezTo>
                <a:cubicBezTo>
                  <a:pt x="-18381" y="2271365"/>
                  <a:pt x="59410" y="2174308"/>
                  <a:pt x="0" y="1838206"/>
                </a:cubicBezTo>
                <a:cubicBezTo>
                  <a:pt x="-54792" y="1557823"/>
                  <a:pt x="6547" y="1239841"/>
                  <a:pt x="0" y="1037711"/>
                </a:cubicBezTo>
                <a:close/>
              </a:path>
              <a:path w="11712539" h="6226139" fill="none" stroke="0" extrusionOk="0">
                <a:moveTo>
                  <a:pt x="0" y="1037711"/>
                </a:moveTo>
                <a:cubicBezTo>
                  <a:pt x="-75094" y="212451"/>
                  <a:pt x="514590" y="15874"/>
                  <a:pt x="1037711" y="0"/>
                </a:cubicBezTo>
                <a:cubicBezTo>
                  <a:pt x="1437767" y="-106264"/>
                  <a:pt x="1628672" y="70015"/>
                  <a:pt x="1797343" y="0"/>
                </a:cubicBezTo>
                <a:cubicBezTo>
                  <a:pt x="1971135" y="-78809"/>
                  <a:pt x="2039472" y="-2824"/>
                  <a:pt x="2171489" y="0"/>
                </a:cubicBezTo>
                <a:cubicBezTo>
                  <a:pt x="2326334" y="-19159"/>
                  <a:pt x="2331232" y="30064"/>
                  <a:pt x="2449265" y="0"/>
                </a:cubicBezTo>
                <a:cubicBezTo>
                  <a:pt x="2530260" y="21444"/>
                  <a:pt x="2759021" y="39939"/>
                  <a:pt x="3112526" y="0"/>
                </a:cubicBezTo>
                <a:cubicBezTo>
                  <a:pt x="3356364" y="1173"/>
                  <a:pt x="3306195" y="-1886"/>
                  <a:pt x="3486672" y="0"/>
                </a:cubicBezTo>
                <a:cubicBezTo>
                  <a:pt x="3661914" y="16478"/>
                  <a:pt x="4035208" y="28929"/>
                  <a:pt x="4246304" y="0"/>
                </a:cubicBezTo>
                <a:cubicBezTo>
                  <a:pt x="4486721" y="-24098"/>
                  <a:pt x="4458004" y="-927"/>
                  <a:pt x="4620451" y="0"/>
                </a:cubicBezTo>
                <a:cubicBezTo>
                  <a:pt x="4804935" y="-10927"/>
                  <a:pt x="4862439" y="20360"/>
                  <a:pt x="4994598" y="0"/>
                </a:cubicBezTo>
                <a:cubicBezTo>
                  <a:pt x="5140011" y="-53694"/>
                  <a:pt x="5150084" y="28000"/>
                  <a:pt x="5272374" y="0"/>
                </a:cubicBezTo>
                <a:cubicBezTo>
                  <a:pt x="5369367" y="-77164"/>
                  <a:pt x="5561579" y="998"/>
                  <a:pt x="5742892" y="0"/>
                </a:cubicBezTo>
                <a:cubicBezTo>
                  <a:pt x="5914692" y="-22189"/>
                  <a:pt x="6016263" y="81257"/>
                  <a:pt x="6213410" y="0"/>
                </a:cubicBezTo>
                <a:cubicBezTo>
                  <a:pt x="6437971" y="-48364"/>
                  <a:pt x="6570084" y="31117"/>
                  <a:pt x="6683928" y="0"/>
                </a:cubicBezTo>
                <a:cubicBezTo>
                  <a:pt x="6828845" y="15981"/>
                  <a:pt x="7107430" y="-742"/>
                  <a:pt x="7347188" y="0"/>
                </a:cubicBezTo>
                <a:cubicBezTo>
                  <a:pt x="7484141" y="-28883"/>
                  <a:pt x="7625112" y="25637"/>
                  <a:pt x="7721335" y="0"/>
                </a:cubicBezTo>
                <a:cubicBezTo>
                  <a:pt x="7840987" y="-27203"/>
                  <a:pt x="7965217" y="-13531"/>
                  <a:pt x="8288224" y="0"/>
                </a:cubicBezTo>
                <a:cubicBezTo>
                  <a:pt x="8538777" y="-9597"/>
                  <a:pt x="8529124" y="37245"/>
                  <a:pt x="8662371" y="0"/>
                </a:cubicBezTo>
                <a:cubicBezTo>
                  <a:pt x="8812333" y="-44016"/>
                  <a:pt x="9186122" y="4799"/>
                  <a:pt x="9422003" y="0"/>
                </a:cubicBezTo>
                <a:cubicBezTo>
                  <a:pt x="9614434" y="-33049"/>
                  <a:pt x="9675043" y="5388"/>
                  <a:pt x="9892521" y="0"/>
                </a:cubicBezTo>
                <a:cubicBezTo>
                  <a:pt x="10098674" y="-30941"/>
                  <a:pt x="10109682" y="8440"/>
                  <a:pt x="10170297" y="0"/>
                </a:cubicBezTo>
                <a:cubicBezTo>
                  <a:pt x="10224090" y="-33701"/>
                  <a:pt x="10548987" y="1933"/>
                  <a:pt x="10674828" y="0"/>
                </a:cubicBezTo>
                <a:cubicBezTo>
                  <a:pt x="11108450" y="-128342"/>
                  <a:pt x="11539293" y="417817"/>
                  <a:pt x="11712539" y="1037711"/>
                </a:cubicBezTo>
                <a:cubicBezTo>
                  <a:pt x="11765970" y="1340059"/>
                  <a:pt x="11633000" y="1532179"/>
                  <a:pt x="11712539" y="1713685"/>
                </a:cubicBezTo>
                <a:cubicBezTo>
                  <a:pt x="11728190" y="1880914"/>
                  <a:pt x="11673774" y="1981380"/>
                  <a:pt x="11712539" y="2223630"/>
                </a:cubicBezTo>
                <a:cubicBezTo>
                  <a:pt x="11764023" y="2473700"/>
                  <a:pt x="11705909" y="2497781"/>
                  <a:pt x="11712539" y="2733575"/>
                </a:cubicBezTo>
                <a:cubicBezTo>
                  <a:pt x="11764441" y="2997435"/>
                  <a:pt x="11677884" y="3181168"/>
                  <a:pt x="11712539" y="3326535"/>
                </a:cubicBezTo>
                <a:cubicBezTo>
                  <a:pt x="11698827" y="3477743"/>
                  <a:pt x="11699587" y="3692849"/>
                  <a:pt x="11712539" y="3919495"/>
                </a:cubicBezTo>
                <a:cubicBezTo>
                  <a:pt x="11702315" y="4098834"/>
                  <a:pt x="11608490" y="4426966"/>
                  <a:pt x="11712539" y="4595468"/>
                </a:cubicBezTo>
                <a:cubicBezTo>
                  <a:pt x="11730978" y="4750418"/>
                  <a:pt x="11677337" y="5055345"/>
                  <a:pt x="11712539" y="5188428"/>
                </a:cubicBezTo>
                <a:cubicBezTo>
                  <a:pt x="11832019" y="5521655"/>
                  <a:pt x="11398005" y="6002888"/>
                  <a:pt x="10674828" y="6226139"/>
                </a:cubicBezTo>
                <a:cubicBezTo>
                  <a:pt x="10436783" y="6225400"/>
                  <a:pt x="10324958" y="6244492"/>
                  <a:pt x="10107939" y="6226139"/>
                </a:cubicBezTo>
                <a:cubicBezTo>
                  <a:pt x="9938878" y="6248660"/>
                  <a:pt x="9779087" y="6170840"/>
                  <a:pt x="9637421" y="6226139"/>
                </a:cubicBezTo>
                <a:cubicBezTo>
                  <a:pt x="9523424" y="6295444"/>
                  <a:pt x="9447633" y="6213458"/>
                  <a:pt x="9359645" y="6226139"/>
                </a:cubicBezTo>
                <a:cubicBezTo>
                  <a:pt x="9213278" y="6183779"/>
                  <a:pt x="8977902" y="6109589"/>
                  <a:pt x="8600013" y="6226139"/>
                </a:cubicBezTo>
                <a:cubicBezTo>
                  <a:pt x="8262238" y="6284223"/>
                  <a:pt x="8453979" y="6146847"/>
                  <a:pt x="8322238" y="6226139"/>
                </a:cubicBezTo>
                <a:cubicBezTo>
                  <a:pt x="8211369" y="6303870"/>
                  <a:pt x="7924087" y="6158206"/>
                  <a:pt x="7658977" y="6226139"/>
                </a:cubicBezTo>
                <a:cubicBezTo>
                  <a:pt x="7447422" y="6314439"/>
                  <a:pt x="7393341" y="6191504"/>
                  <a:pt x="7188459" y="6226139"/>
                </a:cubicBezTo>
                <a:cubicBezTo>
                  <a:pt x="6989695" y="6260626"/>
                  <a:pt x="6979584" y="6215179"/>
                  <a:pt x="6814312" y="6226139"/>
                </a:cubicBezTo>
                <a:cubicBezTo>
                  <a:pt x="6679827" y="6244325"/>
                  <a:pt x="6566992" y="6186246"/>
                  <a:pt x="6343794" y="6226139"/>
                </a:cubicBezTo>
                <a:cubicBezTo>
                  <a:pt x="6075154" y="6199216"/>
                  <a:pt x="5919051" y="6276502"/>
                  <a:pt x="5680534" y="6226139"/>
                </a:cubicBezTo>
                <a:cubicBezTo>
                  <a:pt x="5501669" y="6228919"/>
                  <a:pt x="5264608" y="6227718"/>
                  <a:pt x="5017273" y="6226139"/>
                </a:cubicBezTo>
                <a:cubicBezTo>
                  <a:pt x="4749274" y="6260368"/>
                  <a:pt x="4712878" y="6226490"/>
                  <a:pt x="4546755" y="6226139"/>
                </a:cubicBezTo>
                <a:cubicBezTo>
                  <a:pt x="4377051" y="6212084"/>
                  <a:pt x="4251727" y="6151607"/>
                  <a:pt x="4076237" y="6226139"/>
                </a:cubicBezTo>
                <a:cubicBezTo>
                  <a:pt x="3863211" y="6302420"/>
                  <a:pt x="3520201" y="6221160"/>
                  <a:pt x="3412977" y="6226139"/>
                </a:cubicBezTo>
                <a:cubicBezTo>
                  <a:pt x="3287642" y="6271391"/>
                  <a:pt x="3132317" y="6173797"/>
                  <a:pt x="3038830" y="6226139"/>
                </a:cubicBezTo>
                <a:cubicBezTo>
                  <a:pt x="2959237" y="6250015"/>
                  <a:pt x="2874756" y="6230142"/>
                  <a:pt x="2761054" y="6226139"/>
                </a:cubicBezTo>
                <a:cubicBezTo>
                  <a:pt x="2580796" y="6191811"/>
                  <a:pt x="2300567" y="6146158"/>
                  <a:pt x="2001423" y="6226139"/>
                </a:cubicBezTo>
                <a:cubicBezTo>
                  <a:pt x="1645863" y="6273690"/>
                  <a:pt x="1772174" y="6187462"/>
                  <a:pt x="1723647" y="6226139"/>
                </a:cubicBezTo>
                <a:cubicBezTo>
                  <a:pt x="1634128" y="6214683"/>
                  <a:pt x="1174199" y="6222335"/>
                  <a:pt x="1037711" y="6226139"/>
                </a:cubicBezTo>
                <a:cubicBezTo>
                  <a:pt x="574616" y="6278739"/>
                  <a:pt x="36423" y="5833301"/>
                  <a:pt x="0" y="5188428"/>
                </a:cubicBezTo>
                <a:cubicBezTo>
                  <a:pt x="-68201" y="5091655"/>
                  <a:pt x="42809" y="4812891"/>
                  <a:pt x="0" y="4719990"/>
                </a:cubicBezTo>
                <a:cubicBezTo>
                  <a:pt x="-44355" y="4609569"/>
                  <a:pt x="177" y="4324131"/>
                  <a:pt x="0" y="4168538"/>
                </a:cubicBezTo>
                <a:cubicBezTo>
                  <a:pt x="24193" y="3971134"/>
                  <a:pt x="113183" y="3746888"/>
                  <a:pt x="0" y="3492564"/>
                </a:cubicBezTo>
                <a:cubicBezTo>
                  <a:pt x="-42450" y="3181910"/>
                  <a:pt x="47413" y="3123230"/>
                  <a:pt x="0" y="2982618"/>
                </a:cubicBezTo>
                <a:cubicBezTo>
                  <a:pt x="3547" y="2839506"/>
                  <a:pt x="58894" y="2733525"/>
                  <a:pt x="0" y="2514180"/>
                </a:cubicBezTo>
                <a:cubicBezTo>
                  <a:pt x="-17082" y="2269970"/>
                  <a:pt x="37384" y="2204756"/>
                  <a:pt x="0" y="1838206"/>
                </a:cubicBezTo>
                <a:cubicBezTo>
                  <a:pt x="12816" y="1479929"/>
                  <a:pt x="4822" y="1202403"/>
                  <a:pt x="0" y="103771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527365312">
                  <a:custGeom>
                    <a:avLst/>
                    <a:gdLst>
                      <a:gd name="connsiteX0" fmla="*/ 0 w 11712539"/>
                      <a:gd name="connsiteY0" fmla="*/ 1037711 h 6226139"/>
                      <a:gd name="connsiteX1" fmla="*/ 1037711 w 11712539"/>
                      <a:gd name="connsiteY1" fmla="*/ 0 h 6226139"/>
                      <a:gd name="connsiteX2" fmla="*/ 1797343 w 11712539"/>
                      <a:gd name="connsiteY2" fmla="*/ 0 h 6226139"/>
                      <a:gd name="connsiteX3" fmla="*/ 2171489 w 11712539"/>
                      <a:gd name="connsiteY3" fmla="*/ 0 h 6226139"/>
                      <a:gd name="connsiteX4" fmla="*/ 2449265 w 11712539"/>
                      <a:gd name="connsiteY4" fmla="*/ 0 h 6226139"/>
                      <a:gd name="connsiteX5" fmla="*/ 3112526 w 11712539"/>
                      <a:gd name="connsiteY5" fmla="*/ 0 h 6226139"/>
                      <a:gd name="connsiteX6" fmla="*/ 3486672 w 11712539"/>
                      <a:gd name="connsiteY6" fmla="*/ 0 h 6226139"/>
                      <a:gd name="connsiteX7" fmla="*/ 4246304 w 11712539"/>
                      <a:gd name="connsiteY7" fmla="*/ 0 h 6226139"/>
                      <a:gd name="connsiteX8" fmla="*/ 4620451 w 11712539"/>
                      <a:gd name="connsiteY8" fmla="*/ 0 h 6226139"/>
                      <a:gd name="connsiteX9" fmla="*/ 4994598 w 11712539"/>
                      <a:gd name="connsiteY9" fmla="*/ 0 h 6226139"/>
                      <a:gd name="connsiteX10" fmla="*/ 5272374 w 11712539"/>
                      <a:gd name="connsiteY10" fmla="*/ 0 h 6226139"/>
                      <a:gd name="connsiteX11" fmla="*/ 5742892 w 11712539"/>
                      <a:gd name="connsiteY11" fmla="*/ 0 h 6226139"/>
                      <a:gd name="connsiteX12" fmla="*/ 6213410 w 11712539"/>
                      <a:gd name="connsiteY12" fmla="*/ 0 h 6226139"/>
                      <a:gd name="connsiteX13" fmla="*/ 6683928 w 11712539"/>
                      <a:gd name="connsiteY13" fmla="*/ 0 h 6226139"/>
                      <a:gd name="connsiteX14" fmla="*/ 7347188 w 11712539"/>
                      <a:gd name="connsiteY14" fmla="*/ 0 h 6226139"/>
                      <a:gd name="connsiteX15" fmla="*/ 7721335 w 11712539"/>
                      <a:gd name="connsiteY15" fmla="*/ 0 h 6226139"/>
                      <a:gd name="connsiteX16" fmla="*/ 8288224 w 11712539"/>
                      <a:gd name="connsiteY16" fmla="*/ 0 h 6226139"/>
                      <a:gd name="connsiteX17" fmla="*/ 8662371 w 11712539"/>
                      <a:gd name="connsiteY17" fmla="*/ 0 h 6226139"/>
                      <a:gd name="connsiteX18" fmla="*/ 9422003 w 11712539"/>
                      <a:gd name="connsiteY18" fmla="*/ 0 h 6226139"/>
                      <a:gd name="connsiteX19" fmla="*/ 9892521 w 11712539"/>
                      <a:gd name="connsiteY19" fmla="*/ 0 h 6226139"/>
                      <a:gd name="connsiteX20" fmla="*/ 10170297 w 11712539"/>
                      <a:gd name="connsiteY20" fmla="*/ 0 h 6226139"/>
                      <a:gd name="connsiteX21" fmla="*/ 10674828 w 11712539"/>
                      <a:gd name="connsiteY21" fmla="*/ 0 h 6226139"/>
                      <a:gd name="connsiteX22" fmla="*/ 11712539 w 11712539"/>
                      <a:gd name="connsiteY22" fmla="*/ 1037711 h 6226139"/>
                      <a:gd name="connsiteX23" fmla="*/ 11712539 w 11712539"/>
                      <a:gd name="connsiteY23" fmla="*/ 1713685 h 6226139"/>
                      <a:gd name="connsiteX24" fmla="*/ 11712539 w 11712539"/>
                      <a:gd name="connsiteY24" fmla="*/ 2223630 h 6226139"/>
                      <a:gd name="connsiteX25" fmla="*/ 11712539 w 11712539"/>
                      <a:gd name="connsiteY25" fmla="*/ 2733575 h 6226139"/>
                      <a:gd name="connsiteX26" fmla="*/ 11712539 w 11712539"/>
                      <a:gd name="connsiteY26" fmla="*/ 3326535 h 6226139"/>
                      <a:gd name="connsiteX27" fmla="*/ 11712539 w 11712539"/>
                      <a:gd name="connsiteY27" fmla="*/ 3919495 h 6226139"/>
                      <a:gd name="connsiteX28" fmla="*/ 11712539 w 11712539"/>
                      <a:gd name="connsiteY28" fmla="*/ 4595468 h 6226139"/>
                      <a:gd name="connsiteX29" fmla="*/ 11712539 w 11712539"/>
                      <a:gd name="connsiteY29" fmla="*/ 5188428 h 6226139"/>
                      <a:gd name="connsiteX30" fmla="*/ 10674828 w 11712539"/>
                      <a:gd name="connsiteY30" fmla="*/ 6226139 h 6226139"/>
                      <a:gd name="connsiteX31" fmla="*/ 10107939 w 11712539"/>
                      <a:gd name="connsiteY31" fmla="*/ 6226139 h 6226139"/>
                      <a:gd name="connsiteX32" fmla="*/ 9637421 w 11712539"/>
                      <a:gd name="connsiteY32" fmla="*/ 6226139 h 6226139"/>
                      <a:gd name="connsiteX33" fmla="*/ 9359645 w 11712539"/>
                      <a:gd name="connsiteY33" fmla="*/ 6226139 h 6226139"/>
                      <a:gd name="connsiteX34" fmla="*/ 8600013 w 11712539"/>
                      <a:gd name="connsiteY34" fmla="*/ 6226139 h 6226139"/>
                      <a:gd name="connsiteX35" fmla="*/ 8322238 w 11712539"/>
                      <a:gd name="connsiteY35" fmla="*/ 6226139 h 6226139"/>
                      <a:gd name="connsiteX36" fmla="*/ 7658977 w 11712539"/>
                      <a:gd name="connsiteY36" fmla="*/ 6226139 h 6226139"/>
                      <a:gd name="connsiteX37" fmla="*/ 7188459 w 11712539"/>
                      <a:gd name="connsiteY37" fmla="*/ 6226139 h 6226139"/>
                      <a:gd name="connsiteX38" fmla="*/ 6814312 w 11712539"/>
                      <a:gd name="connsiteY38" fmla="*/ 6226139 h 6226139"/>
                      <a:gd name="connsiteX39" fmla="*/ 6343794 w 11712539"/>
                      <a:gd name="connsiteY39" fmla="*/ 6226139 h 6226139"/>
                      <a:gd name="connsiteX40" fmla="*/ 5680534 w 11712539"/>
                      <a:gd name="connsiteY40" fmla="*/ 6226139 h 6226139"/>
                      <a:gd name="connsiteX41" fmla="*/ 5017273 w 11712539"/>
                      <a:gd name="connsiteY41" fmla="*/ 6226139 h 6226139"/>
                      <a:gd name="connsiteX42" fmla="*/ 4546755 w 11712539"/>
                      <a:gd name="connsiteY42" fmla="*/ 6226139 h 6226139"/>
                      <a:gd name="connsiteX43" fmla="*/ 4076237 w 11712539"/>
                      <a:gd name="connsiteY43" fmla="*/ 6226139 h 6226139"/>
                      <a:gd name="connsiteX44" fmla="*/ 3412977 w 11712539"/>
                      <a:gd name="connsiteY44" fmla="*/ 6226139 h 6226139"/>
                      <a:gd name="connsiteX45" fmla="*/ 3038830 w 11712539"/>
                      <a:gd name="connsiteY45" fmla="*/ 6226139 h 6226139"/>
                      <a:gd name="connsiteX46" fmla="*/ 2761054 w 11712539"/>
                      <a:gd name="connsiteY46" fmla="*/ 6226139 h 6226139"/>
                      <a:gd name="connsiteX47" fmla="*/ 2001423 w 11712539"/>
                      <a:gd name="connsiteY47" fmla="*/ 6226139 h 6226139"/>
                      <a:gd name="connsiteX48" fmla="*/ 1723647 w 11712539"/>
                      <a:gd name="connsiteY48" fmla="*/ 6226139 h 6226139"/>
                      <a:gd name="connsiteX49" fmla="*/ 1037711 w 11712539"/>
                      <a:gd name="connsiteY49" fmla="*/ 6226139 h 6226139"/>
                      <a:gd name="connsiteX50" fmla="*/ 0 w 11712539"/>
                      <a:gd name="connsiteY50" fmla="*/ 5188428 h 6226139"/>
                      <a:gd name="connsiteX51" fmla="*/ 0 w 11712539"/>
                      <a:gd name="connsiteY51" fmla="*/ 4719990 h 6226139"/>
                      <a:gd name="connsiteX52" fmla="*/ 0 w 11712539"/>
                      <a:gd name="connsiteY52" fmla="*/ 4168538 h 6226139"/>
                      <a:gd name="connsiteX53" fmla="*/ 0 w 11712539"/>
                      <a:gd name="connsiteY53" fmla="*/ 3492564 h 6226139"/>
                      <a:gd name="connsiteX54" fmla="*/ 0 w 11712539"/>
                      <a:gd name="connsiteY54" fmla="*/ 2982618 h 6226139"/>
                      <a:gd name="connsiteX55" fmla="*/ 0 w 11712539"/>
                      <a:gd name="connsiteY55" fmla="*/ 2514180 h 6226139"/>
                      <a:gd name="connsiteX56" fmla="*/ 0 w 11712539"/>
                      <a:gd name="connsiteY56" fmla="*/ 1838206 h 6226139"/>
                      <a:gd name="connsiteX57" fmla="*/ 0 w 11712539"/>
                      <a:gd name="connsiteY57" fmla="*/ 1037711 h 6226139"/>
                      <a:gd name="connsiteX0" fmla="*/ 0 w 11712539"/>
                      <a:gd name="connsiteY0" fmla="*/ 1037711 h 6226139"/>
                      <a:gd name="connsiteX1" fmla="*/ 1037711 w 11712539"/>
                      <a:gd name="connsiteY1" fmla="*/ 0 h 6226139"/>
                      <a:gd name="connsiteX2" fmla="*/ 1315487 w 11712539"/>
                      <a:gd name="connsiteY2" fmla="*/ 0 h 6226139"/>
                      <a:gd name="connsiteX3" fmla="*/ 1882376 w 11712539"/>
                      <a:gd name="connsiteY3" fmla="*/ 0 h 6226139"/>
                      <a:gd name="connsiteX4" fmla="*/ 2160152 w 11712539"/>
                      <a:gd name="connsiteY4" fmla="*/ 0 h 6226139"/>
                      <a:gd name="connsiteX5" fmla="*/ 2823412 w 11712539"/>
                      <a:gd name="connsiteY5" fmla="*/ 0 h 6226139"/>
                      <a:gd name="connsiteX6" fmla="*/ 3197559 w 11712539"/>
                      <a:gd name="connsiteY6" fmla="*/ 0 h 6226139"/>
                      <a:gd name="connsiteX7" fmla="*/ 3475335 w 11712539"/>
                      <a:gd name="connsiteY7" fmla="*/ 0 h 6226139"/>
                      <a:gd name="connsiteX8" fmla="*/ 3753110 w 11712539"/>
                      <a:gd name="connsiteY8" fmla="*/ 0 h 6226139"/>
                      <a:gd name="connsiteX9" fmla="*/ 4320000 w 11712539"/>
                      <a:gd name="connsiteY9" fmla="*/ 0 h 6226139"/>
                      <a:gd name="connsiteX10" fmla="*/ 4694147 w 11712539"/>
                      <a:gd name="connsiteY10" fmla="*/ 0 h 6226139"/>
                      <a:gd name="connsiteX11" fmla="*/ 4971922 w 11712539"/>
                      <a:gd name="connsiteY11" fmla="*/ 0 h 6226139"/>
                      <a:gd name="connsiteX12" fmla="*/ 5731554 w 11712539"/>
                      <a:gd name="connsiteY12" fmla="*/ 0 h 6226139"/>
                      <a:gd name="connsiteX13" fmla="*/ 6394814 w 11712539"/>
                      <a:gd name="connsiteY13" fmla="*/ 0 h 6226139"/>
                      <a:gd name="connsiteX14" fmla="*/ 6768961 w 11712539"/>
                      <a:gd name="connsiteY14" fmla="*/ 0 h 6226139"/>
                      <a:gd name="connsiteX15" fmla="*/ 7335850 w 11712539"/>
                      <a:gd name="connsiteY15" fmla="*/ 0 h 6226139"/>
                      <a:gd name="connsiteX16" fmla="*/ 7613626 w 11712539"/>
                      <a:gd name="connsiteY16" fmla="*/ 0 h 6226139"/>
                      <a:gd name="connsiteX17" fmla="*/ 8084144 w 11712539"/>
                      <a:gd name="connsiteY17" fmla="*/ 0 h 6226139"/>
                      <a:gd name="connsiteX18" fmla="*/ 8361920 w 11712539"/>
                      <a:gd name="connsiteY18" fmla="*/ 0 h 6226139"/>
                      <a:gd name="connsiteX19" fmla="*/ 8639696 w 11712539"/>
                      <a:gd name="connsiteY19" fmla="*/ 0 h 6226139"/>
                      <a:gd name="connsiteX20" fmla="*/ 9110214 w 11712539"/>
                      <a:gd name="connsiteY20" fmla="*/ 0 h 6226139"/>
                      <a:gd name="connsiteX21" fmla="*/ 9677103 w 11712539"/>
                      <a:gd name="connsiteY21" fmla="*/ 0 h 6226139"/>
                      <a:gd name="connsiteX22" fmla="*/ 10674828 w 11712539"/>
                      <a:gd name="connsiteY22" fmla="*/ 0 h 6226139"/>
                      <a:gd name="connsiteX23" fmla="*/ 11712539 w 11712539"/>
                      <a:gd name="connsiteY23" fmla="*/ 1037711 h 6226139"/>
                      <a:gd name="connsiteX24" fmla="*/ 11712539 w 11712539"/>
                      <a:gd name="connsiteY24" fmla="*/ 1589163 h 6226139"/>
                      <a:gd name="connsiteX25" fmla="*/ 11712539 w 11712539"/>
                      <a:gd name="connsiteY25" fmla="*/ 2265137 h 6226139"/>
                      <a:gd name="connsiteX26" fmla="*/ 11712539 w 11712539"/>
                      <a:gd name="connsiteY26" fmla="*/ 2816590 h 6226139"/>
                      <a:gd name="connsiteX27" fmla="*/ 11712539 w 11712539"/>
                      <a:gd name="connsiteY27" fmla="*/ 3451056 h 6226139"/>
                      <a:gd name="connsiteX28" fmla="*/ 11712539 w 11712539"/>
                      <a:gd name="connsiteY28" fmla="*/ 4044016 h 6226139"/>
                      <a:gd name="connsiteX29" fmla="*/ 11712539 w 11712539"/>
                      <a:gd name="connsiteY29" fmla="*/ 4553961 h 6226139"/>
                      <a:gd name="connsiteX30" fmla="*/ 11712539 w 11712539"/>
                      <a:gd name="connsiteY30" fmla="*/ 5188428 h 6226139"/>
                      <a:gd name="connsiteX31" fmla="*/ 10674828 w 11712539"/>
                      <a:gd name="connsiteY31" fmla="*/ 6226139 h 6226139"/>
                      <a:gd name="connsiteX32" fmla="*/ 9915196 w 11712539"/>
                      <a:gd name="connsiteY32" fmla="*/ 6226139 h 6226139"/>
                      <a:gd name="connsiteX33" fmla="*/ 9155565 w 11712539"/>
                      <a:gd name="connsiteY33" fmla="*/ 6226139 h 6226139"/>
                      <a:gd name="connsiteX34" fmla="*/ 8492304 w 11712539"/>
                      <a:gd name="connsiteY34" fmla="*/ 6226139 h 6226139"/>
                      <a:gd name="connsiteX35" fmla="*/ 8021786 w 11712539"/>
                      <a:gd name="connsiteY35" fmla="*/ 6226139 h 6226139"/>
                      <a:gd name="connsiteX36" fmla="*/ 7551268 w 11712539"/>
                      <a:gd name="connsiteY36" fmla="*/ 6226139 h 6226139"/>
                      <a:gd name="connsiteX37" fmla="*/ 7177121 w 11712539"/>
                      <a:gd name="connsiteY37" fmla="*/ 6226139 h 6226139"/>
                      <a:gd name="connsiteX38" fmla="*/ 6513861 w 11712539"/>
                      <a:gd name="connsiteY38" fmla="*/ 6226139 h 6226139"/>
                      <a:gd name="connsiteX39" fmla="*/ 5946972 w 11712539"/>
                      <a:gd name="connsiteY39" fmla="*/ 6226139 h 6226139"/>
                      <a:gd name="connsiteX40" fmla="*/ 5476454 w 11712539"/>
                      <a:gd name="connsiteY40" fmla="*/ 6226139 h 6226139"/>
                      <a:gd name="connsiteX41" fmla="*/ 5005936 w 11712539"/>
                      <a:gd name="connsiteY41" fmla="*/ 6226139 h 6226139"/>
                      <a:gd name="connsiteX42" fmla="*/ 4342675 w 11712539"/>
                      <a:gd name="connsiteY42" fmla="*/ 6226139 h 6226139"/>
                      <a:gd name="connsiteX43" fmla="*/ 3583044 w 11712539"/>
                      <a:gd name="connsiteY43" fmla="*/ 6226139 h 6226139"/>
                      <a:gd name="connsiteX44" fmla="*/ 3112526 w 11712539"/>
                      <a:gd name="connsiteY44" fmla="*/ 6226139 h 6226139"/>
                      <a:gd name="connsiteX45" fmla="*/ 2449265 w 11712539"/>
                      <a:gd name="connsiteY45" fmla="*/ 6226139 h 6226139"/>
                      <a:gd name="connsiteX46" fmla="*/ 1786005 w 11712539"/>
                      <a:gd name="connsiteY46" fmla="*/ 6226139 h 6226139"/>
                      <a:gd name="connsiteX47" fmla="*/ 1037711 w 11712539"/>
                      <a:gd name="connsiteY47" fmla="*/ 6226139 h 6226139"/>
                      <a:gd name="connsiteX48" fmla="*/ 0 w 11712539"/>
                      <a:gd name="connsiteY48" fmla="*/ 5188428 h 6226139"/>
                      <a:gd name="connsiteX49" fmla="*/ 0 w 11712539"/>
                      <a:gd name="connsiteY49" fmla="*/ 4636976 h 6226139"/>
                      <a:gd name="connsiteX50" fmla="*/ 0 w 11712539"/>
                      <a:gd name="connsiteY50" fmla="*/ 4002509 h 6226139"/>
                      <a:gd name="connsiteX51" fmla="*/ 0 w 11712539"/>
                      <a:gd name="connsiteY51" fmla="*/ 3451056 h 6226139"/>
                      <a:gd name="connsiteX52" fmla="*/ 0 w 11712539"/>
                      <a:gd name="connsiteY52" fmla="*/ 2858097 h 6226139"/>
                      <a:gd name="connsiteX53" fmla="*/ 0 w 11712539"/>
                      <a:gd name="connsiteY53" fmla="*/ 2306644 h 6226139"/>
                      <a:gd name="connsiteX54" fmla="*/ 0 w 11712539"/>
                      <a:gd name="connsiteY54" fmla="*/ 1630671 h 6226139"/>
                      <a:gd name="connsiteX55" fmla="*/ 0 w 11712539"/>
                      <a:gd name="connsiteY55" fmla="*/ 1037711 h 62261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</a:cxnLst>
                    <a:rect l="l" t="t" r="r" b="b"/>
                    <a:pathLst>
                      <a:path w="11712539" h="6226139" fill="none" extrusionOk="0">
                        <a:moveTo>
                          <a:pt x="0" y="1037711"/>
                        </a:moveTo>
                        <a:cubicBezTo>
                          <a:pt x="-50479" y="357850"/>
                          <a:pt x="533523" y="56653"/>
                          <a:pt x="1037711" y="0"/>
                        </a:cubicBezTo>
                        <a:cubicBezTo>
                          <a:pt x="1406723" y="-109614"/>
                          <a:pt x="1646802" y="65503"/>
                          <a:pt x="1797343" y="0"/>
                        </a:cubicBezTo>
                        <a:cubicBezTo>
                          <a:pt x="1969392" y="-70872"/>
                          <a:pt x="2039012" y="18208"/>
                          <a:pt x="2171489" y="0"/>
                        </a:cubicBezTo>
                        <a:cubicBezTo>
                          <a:pt x="2316140" y="-20534"/>
                          <a:pt x="2332339" y="29816"/>
                          <a:pt x="2449265" y="0"/>
                        </a:cubicBezTo>
                        <a:cubicBezTo>
                          <a:pt x="2534045" y="3209"/>
                          <a:pt x="2816658" y="31098"/>
                          <a:pt x="3112526" y="0"/>
                        </a:cubicBezTo>
                        <a:cubicBezTo>
                          <a:pt x="3369534" y="1387"/>
                          <a:pt x="3310527" y="4629"/>
                          <a:pt x="3486672" y="0"/>
                        </a:cubicBezTo>
                        <a:cubicBezTo>
                          <a:pt x="3659865" y="216"/>
                          <a:pt x="4069505" y="27929"/>
                          <a:pt x="4246304" y="0"/>
                        </a:cubicBezTo>
                        <a:cubicBezTo>
                          <a:pt x="4484674" y="-21228"/>
                          <a:pt x="4462199" y="-5819"/>
                          <a:pt x="4620451" y="0"/>
                        </a:cubicBezTo>
                        <a:cubicBezTo>
                          <a:pt x="4782712" y="-7181"/>
                          <a:pt x="4850895" y="39964"/>
                          <a:pt x="4994598" y="0"/>
                        </a:cubicBezTo>
                        <a:cubicBezTo>
                          <a:pt x="5136410" y="-50072"/>
                          <a:pt x="5157188" y="14016"/>
                          <a:pt x="5272374" y="0"/>
                        </a:cubicBezTo>
                        <a:cubicBezTo>
                          <a:pt x="5382026" y="-55963"/>
                          <a:pt x="5564748" y="11093"/>
                          <a:pt x="5742892" y="0"/>
                        </a:cubicBezTo>
                        <a:cubicBezTo>
                          <a:pt x="5927336" y="-22943"/>
                          <a:pt x="5998047" y="61756"/>
                          <a:pt x="6213410" y="0"/>
                        </a:cubicBezTo>
                        <a:cubicBezTo>
                          <a:pt x="6433739" y="-48835"/>
                          <a:pt x="6572856" y="29978"/>
                          <a:pt x="6683928" y="0"/>
                        </a:cubicBezTo>
                        <a:cubicBezTo>
                          <a:pt x="6823115" y="12017"/>
                          <a:pt x="7146350" y="4213"/>
                          <a:pt x="7347188" y="0"/>
                        </a:cubicBezTo>
                        <a:cubicBezTo>
                          <a:pt x="7494806" y="-43652"/>
                          <a:pt x="7605887" y="30205"/>
                          <a:pt x="7721335" y="0"/>
                        </a:cubicBezTo>
                        <a:cubicBezTo>
                          <a:pt x="7833387" y="-24939"/>
                          <a:pt x="7984935" y="20795"/>
                          <a:pt x="8288224" y="0"/>
                        </a:cubicBezTo>
                        <a:cubicBezTo>
                          <a:pt x="8547914" y="-13298"/>
                          <a:pt x="8530599" y="38893"/>
                          <a:pt x="8662371" y="0"/>
                        </a:cubicBezTo>
                        <a:cubicBezTo>
                          <a:pt x="8794741" y="-44690"/>
                          <a:pt x="9203268" y="68114"/>
                          <a:pt x="9422003" y="0"/>
                        </a:cubicBezTo>
                        <a:cubicBezTo>
                          <a:pt x="9616345" y="-33386"/>
                          <a:pt x="9673031" y="11334"/>
                          <a:pt x="9892521" y="0"/>
                        </a:cubicBezTo>
                        <a:cubicBezTo>
                          <a:pt x="10104204" y="-24790"/>
                          <a:pt x="10108373" y="17801"/>
                          <a:pt x="10170297" y="0"/>
                        </a:cubicBezTo>
                        <a:cubicBezTo>
                          <a:pt x="10224827" y="-16418"/>
                          <a:pt x="10548676" y="-3811"/>
                          <a:pt x="10674828" y="0"/>
                        </a:cubicBezTo>
                        <a:cubicBezTo>
                          <a:pt x="11145920" y="-4818"/>
                          <a:pt x="11557242" y="431239"/>
                          <a:pt x="11712539" y="1037711"/>
                        </a:cubicBezTo>
                        <a:cubicBezTo>
                          <a:pt x="11793829" y="1330967"/>
                          <a:pt x="11654007" y="1537989"/>
                          <a:pt x="11712539" y="1713685"/>
                        </a:cubicBezTo>
                        <a:cubicBezTo>
                          <a:pt x="11742690" y="1878741"/>
                          <a:pt x="11651723" y="1992314"/>
                          <a:pt x="11712539" y="2223630"/>
                        </a:cubicBezTo>
                        <a:cubicBezTo>
                          <a:pt x="11755858" y="2467392"/>
                          <a:pt x="11698175" y="2518280"/>
                          <a:pt x="11712539" y="2733575"/>
                        </a:cubicBezTo>
                        <a:cubicBezTo>
                          <a:pt x="11768178" y="2971775"/>
                          <a:pt x="11687973" y="3191279"/>
                          <a:pt x="11712539" y="3326535"/>
                        </a:cubicBezTo>
                        <a:cubicBezTo>
                          <a:pt x="11718099" y="3514678"/>
                          <a:pt x="11669757" y="3697731"/>
                          <a:pt x="11712539" y="3919495"/>
                        </a:cubicBezTo>
                        <a:cubicBezTo>
                          <a:pt x="11718706" y="4113831"/>
                          <a:pt x="11631293" y="4457584"/>
                          <a:pt x="11712539" y="4595468"/>
                        </a:cubicBezTo>
                        <a:cubicBezTo>
                          <a:pt x="11760408" y="4764144"/>
                          <a:pt x="11666334" y="5049835"/>
                          <a:pt x="11712539" y="5188428"/>
                        </a:cubicBezTo>
                        <a:cubicBezTo>
                          <a:pt x="11815618" y="5494524"/>
                          <a:pt x="11406963" y="6014683"/>
                          <a:pt x="10674828" y="6226139"/>
                        </a:cubicBezTo>
                        <a:cubicBezTo>
                          <a:pt x="10417501" y="6242977"/>
                          <a:pt x="10327041" y="6224602"/>
                          <a:pt x="10107939" y="6226139"/>
                        </a:cubicBezTo>
                        <a:cubicBezTo>
                          <a:pt x="9899139" y="6252250"/>
                          <a:pt x="9764948" y="6164319"/>
                          <a:pt x="9637421" y="6226139"/>
                        </a:cubicBezTo>
                        <a:cubicBezTo>
                          <a:pt x="9525005" y="6291646"/>
                          <a:pt x="9449661" y="6211667"/>
                          <a:pt x="9359645" y="6226139"/>
                        </a:cubicBezTo>
                        <a:cubicBezTo>
                          <a:pt x="9276822" y="6151887"/>
                          <a:pt x="8919305" y="6087955"/>
                          <a:pt x="8600013" y="6226139"/>
                        </a:cubicBezTo>
                        <a:cubicBezTo>
                          <a:pt x="8265189" y="6285233"/>
                          <a:pt x="8453640" y="6178973"/>
                          <a:pt x="8322238" y="6226139"/>
                        </a:cubicBezTo>
                        <a:cubicBezTo>
                          <a:pt x="8221057" y="6290701"/>
                          <a:pt x="7952759" y="6152596"/>
                          <a:pt x="7658977" y="6226139"/>
                        </a:cubicBezTo>
                        <a:cubicBezTo>
                          <a:pt x="7460715" y="6317613"/>
                          <a:pt x="7396971" y="6207961"/>
                          <a:pt x="7188459" y="6226139"/>
                        </a:cubicBezTo>
                        <a:cubicBezTo>
                          <a:pt x="6983696" y="6257317"/>
                          <a:pt x="6975649" y="6215105"/>
                          <a:pt x="6814312" y="6226139"/>
                        </a:cubicBezTo>
                        <a:cubicBezTo>
                          <a:pt x="6678371" y="6253687"/>
                          <a:pt x="6551471" y="6192495"/>
                          <a:pt x="6343794" y="6226139"/>
                        </a:cubicBezTo>
                        <a:cubicBezTo>
                          <a:pt x="6128219" y="6203857"/>
                          <a:pt x="5922069" y="6260194"/>
                          <a:pt x="5680534" y="6226139"/>
                        </a:cubicBezTo>
                        <a:cubicBezTo>
                          <a:pt x="5504926" y="6233305"/>
                          <a:pt x="5280920" y="6239546"/>
                          <a:pt x="5017273" y="6226139"/>
                        </a:cubicBezTo>
                        <a:cubicBezTo>
                          <a:pt x="4751095" y="6257365"/>
                          <a:pt x="4720044" y="6219393"/>
                          <a:pt x="4546755" y="6226139"/>
                        </a:cubicBezTo>
                        <a:cubicBezTo>
                          <a:pt x="4369867" y="6238198"/>
                          <a:pt x="4279290" y="6154475"/>
                          <a:pt x="4076237" y="6226139"/>
                        </a:cubicBezTo>
                        <a:cubicBezTo>
                          <a:pt x="3849704" y="6275609"/>
                          <a:pt x="3538831" y="6210990"/>
                          <a:pt x="3412977" y="6226139"/>
                        </a:cubicBezTo>
                        <a:cubicBezTo>
                          <a:pt x="3285000" y="6280780"/>
                          <a:pt x="3145646" y="6186623"/>
                          <a:pt x="3038830" y="6226139"/>
                        </a:cubicBezTo>
                        <a:cubicBezTo>
                          <a:pt x="2941151" y="6257992"/>
                          <a:pt x="2885363" y="6219245"/>
                          <a:pt x="2761054" y="6226139"/>
                        </a:cubicBezTo>
                        <a:cubicBezTo>
                          <a:pt x="2574356" y="6188628"/>
                          <a:pt x="2285064" y="6179270"/>
                          <a:pt x="2001423" y="6226139"/>
                        </a:cubicBezTo>
                        <a:cubicBezTo>
                          <a:pt x="1650456" y="6277768"/>
                          <a:pt x="1783696" y="6195820"/>
                          <a:pt x="1723647" y="6226139"/>
                        </a:cubicBezTo>
                        <a:cubicBezTo>
                          <a:pt x="1612805" y="6244123"/>
                          <a:pt x="1224835" y="6236733"/>
                          <a:pt x="1037711" y="6226139"/>
                        </a:cubicBezTo>
                        <a:cubicBezTo>
                          <a:pt x="482400" y="6399542"/>
                          <a:pt x="-81690" y="5967054"/>
                          <a:pt x="0" y="5188428"/>
                        </a:cubicBezTo>
                        <a:cubicBezTo>
                          <a:pt x="-58654" y="5087475"/>
                          <a:pt x="47011" y="4814371"/>
                          <a:pt x="0" y="4719990"/>
                        </a:cubicBezTo>
                        <a:cubicBezTo>
                          <a:pt x="-37912" y="4597780"/>
                          <a:pt x="18186" y="4298251"/>
                          <a:pt x="0" y="4168538"/>
                        </a:cubicBezTo>
                        <a:cubicBezTo>
                          <a:pt x="-30527" y="3993554"/>
                          <a:pt x="74819" y="3771829"/>
                          <a:pt x="0" y="3492564"/>
                        </a:cubicBezTo>
                        <a:cubicBezTo>
                          <a:pt x="-42005" y="3167783"/>
                          <a:pt x="27904" y="3116054"/>
                          <a:pt x="0" y="2982618"/>
                        </a:cubicBezTo>
                        <a:cubicBezTo>
                          <a:pt x="-15482" y="2874553"/>
                          <a:pt x="20053" y="2716344"/>
                          <a:pt x="0" y="2514180"/>
                        </a:cubicBezTo>
                        <a:cubicBezTo>
                          <a:pt x="-15373" y="2278915"/>
                          <a:pt x="62903" y="2195426"/>
                          <a:pt x="0" y="1838206"/>
                        </a:cubicBezTo>
                        <a:cubicBezTo>
                          <a:pt x="-23404" y="1483535"/>
                          <a:pt x="50597" y="1245007"/>
                          <a:pt x="0" y="1037711"/>
                        </a:cubicBezTo>
                        <a:close/>
                      </a:path>
                      <a:path w="11712539" h="6226139" stroke="0" extrusionOk="0">
                        <a:moveTo>
                          <a:pt x="0" y="1037711"/>
                        </a:moveTo>
                        <a:cubicBezTo>
                          <a:pt x="-55946" y="167070"/>
                          <a:pt x="449580" y="2472"/>
                          <a:pt x="1037711" y="0"/>
                        </a:cubicBezTo>
                        <a:cubicBezTo>
                          <a:pt x="1136592" y="-11732"/>
                          <a:pt x="1233974" y="6237"/>
                          <a:pt x="1315487" y="0"/>
                        </a:cubicBezTo>
                        <a:cubicBezTo>
                          <a:pt x="1383869" y="-11787"/>
                          <a:pt x="1747779" y="62098"/>
                          <a:pt x="1882376" y="0"/>
                        </a:cubicBezTo>
                        <a:cubicBezTo>
                          <a:pt x="2057441" y="-73181"/>
                          <a:pt x="2085798" y="4005"/>
                          <a:pt x="2160152" y="0"/>
                        </a:cubicBezTo>
                        <a:cubicBezTo>
                          <a:pt x="2237522" y="-42658"/>
                          <a:pt x="2650665" y="8367"/>
                          <a:pt x="2823412" y="0"/>
                        </a:cubicBezTo>
                        <a:cubicBezTo>
                          <a:pt x="2987337" y="-1702"/>
                          <a:pt x="3028417" y="29679"/>
                          <a:pt x="3197559" y="0"/>
                        </a:cubicBezTo>
                        <a:cubicBezTo>
                          <a:pt x="3364150" y="-30406"/>
                          <a:pt x="3414731" y="12770"/>
                          <a:pt x="3475335" y="0"/>
                        </a:cubicBezTo>
                        <a:cubicBezTo>
                          <a:pt x="3525339" y="-595"/>
                          <a:pt x="3631871" y="7521"/>
                          <a:pt x="3753110" y="0"/>
                        </a:cubicBezTo>
                        <a:cubicBezTo>
                          <a:pt x="3868315" y="-55257"/>
                          <a:pt x="4070617" y="-18140"/>
                          <a:pt x="4320000" y="0"/>
                        </a:cubicBezTo>
                        <a:cubicBezTo>
                          <a:pt x="4523099" y="-9384"/>
                          <a:pt x="4603776" y="26275"/>
                          <a:pt x="4694147" y="0"/>
                        </a:cubicBezTo>
                        <a:cubicBezTo>
                          <a:pt x="4792020" y="-42491"/>
                          <a:pt x="4862711" y="16879"/>
                          <a:pt x="4971922" y="0"/>
                        </a:cubicBezTo>
                        <a:cubicBezTo>
                          <a:pt x="5024733" y="-59165"/>
                          <a:pt x="5520627" y="129941"/>
                          <a:pt x="5731554" y="0"/>
                        </a:cubicBezTo>
                        <a:cubicBezTo>
                          <a:pt x="5950744" y="-155382"/>
                          <a:pt x="6141154" y="97624"/>
                          <a:pt x="6394814" y="0"/>
                        </a:cubicBezTo>
                        <a:cubicBezTo>
                          <a:pt x="6623318" y="-44169"/>
                          <a:pt x="6630803" y="17464"/>
                          <a:pt x="6768961" y="0"/>
                        </a:cubicBezTo>
                        <a:cubicBezTo>
                          <a:pt x="6909611" y="-20449"/>
                          <a:pt x="7064616" y="39643"/>
                          <a:pt x="7335850" y="0"/>
                        </a:cubicBezTo>
                        <a:cubicBezTo>
                          <a:pt x="7568888" y="-39533"/>
                          <a:pt x="7526953" y="-2284"/>
                          <a:pt x="7613626" y="0"/>
                        </a:cubicBezTo>
                        <a:cubicBezTo>
                          <a:pt x="7713089" y="4008"/>
                          <a:pt x="7976164" y="22991"/>
                          <a:pt x="8084144" y="0"/>
                        </a:cubicBezTo>
                        <a:cubicBezTo>
                          <a:pt x="8184606" y="-46781"/>
                          <a:pt x="8247210" y="13348"/>
                          <a:pt x="8361920" y="0"/>
                        </a:cubicBezTo>
                        <a:cubicBezTo>
                          <a:pt x="8503050" y="-29556"/>
                          <a:pt x="8570565" y="2543"/>
                          <a:pt x="8639696" y="0"/>
                        </a:cubicBezTo>
                        <a:cubicBezTo>
                          <a:pt x="8689006" y="1165"/>
                          <a:pt x="8954876" y="67925"/>
                          <a:pt x="9110214" y="0"/>
                        </a:cubicBezTo>
                        <a:cubicBezTo>
                          <a:pt x="9230713" y="-39406"/>
                          <a:pt x="9556141" y="50777"/>
                          <a:pt x="9677103" y="0"/>
                        </a:cubicBezTo>
                        <a:cubicBezTo>
                          <a:pt x="9879854" y="-61977"/>
                          <a:pt x="10118007" y="14603"/>
                          <a:pt x="10674828" y="0"/>
                        </a:cubicBezTo>
                        <a:cubicBezTo>
                          <a:pt x="11244502" y="-64673"/>
                          <a:pt x="11562725" y="487215"/>
                          <a:pt x="11712539" y="1037711"/>
                        </a:cubicBezTo>
                        <a:cubicBezTo>
                          <a:pt x="11767398" y="1163359"/>
                          <a:pt x="11705829" y="1477437"/>
                          <a:pt x="11712539" y="1589163"/>
                        </a:cubicBezTo>
                        <a:cubicBezTo>
                          <a:pt x="11772898" y="1660992"/>
                          <a:pt x="11594561" y="1946077"/>
                          <a:pt x="11712539" y="2265137"/>
                        </a:cubicBezTo>
                        <a:cubicBezTo>
                          <a:pt x="11801119" y="2589342"/>
                          <a:pt x="11696539" y="2657183"/>
                          <a:pt x="11712539" y="2816590"/>
                        </a:cubicBezTo>
                        <a:cubicBezTo>
                          <a:pt x="11709046" y="3000642"/>
                          <a:pt x="11650540" y="3313804"/>
                          <a:pt x="11712539" y="3451056"/>
                        </a:cubicBezTo>
                        <a:cubicBezTo>
                          <a:pt x="11797486" y="3613207"/>
                          <a:pt x="11713165" y="3870157"/>
                          <a:pt x="11712539" y="4044016"/>
                        </a:cubicBezTo>
                        <a:cubicBezTo>
                          <a:pt x="11699749" y="4223640"/>
                          <a:pt x="11644169" y="4338722"/>
                          <a:pt x="11712539" y="4553961"/>
                        </a:cubicBezTo>
                        <a:cubicBezTo>
                          <a:pt x="11736125" y="4800862"/>
                          <a:pt x="11664062" y="5069634"/>
                          <a:pt x="11712539" y="5188428"/>
                        </a:cubicBezTo>
                        <a:cubicBezTo>
                          <a:pt x="11721897" y="5740056"/>
                          <a:pt x="11311726" y="6099108"/>
                          <a:pt x="10674828" y="6226139"/>
                        </a:cubicBezTo>
                        <a:cubicBezTo>
                          <a:pt x="10315368" y="6301378"/>
                          <a:pt x="10275742" y="6197558"/>
                          <a:pt x="9915196" y="6226139"/>
                        </a:cubicBezTo>
                        <a:cubicBezTo>
                          <a:pt x="9589332" y="6306918"/>
                          <a:pt x="9471613" y="6181793"/>
                          <a:pt x="9155565" y="6226139"/>
                        </a:cubicBezTo>
                        <a:cubicBezTo>
                          <a:pt x="8902846" y="6299938"/>
                          <a:pt x="8747731" y="6152190"/>
                          <a:pt x="8492304" y="6226139"/>
                        </a:cubicBezTo>
                        <a:cubicBezTo>
                          <a:pt x="8225386" y="6299766"/>
                          <a:pt x="8138448" y="6228144"/>
                          <a:pt x="8021786" y="6226139"/>
                        </a:cubicBezTo>
                        <a:cubicBezTo>
                          <a:pt x="7924833" y="6248531"/>
                          <a:pt x="7742713" y="6221191"/>
                          <a:pt x="7551268" y="6226139"/>
                        </a:cubicBezTo>
                        <a:cubicBezTo>
                          <a:pt x="7384021" y="6242046"/>
                          <a:pt x="7256386" y="6201565"/>
                          <a:pt x="7177121" y="6226139"/>
                        </a:cubicBezTo>
                        <a:cubicBezTo>
                          <a:pt x="7153246" y="6273736"/>
                          <a:pt x="6909585" y="6174660"/>
                          <a:pt x="6513861" y="6226139"/>
                        </a:cubicBezTo>
                        <a:cubicBezTo>
                          <a:pt x="6191231" y="6268173"/>
                          <a:pt x="6097905" y="6197116"/>
                          <a:pt x="5946972" y="6226139"/>
                        </a:cubicBezTo>
                        <a:cubicBezTo>
                          <a:pt x="5789949" y="6280860"/>
                          <a:pt x="5564327" y="6174304"/>
                          <a:pt x="5476454" y="6226139"/>
                        </a:cubicBezTo>
                        <a:cubicBezTo>
                          <a:pt x="5357177" y="6275826"/>
                          <a:pt x="5179515" y="6263992"/>
                          <a:pt x="5005936" y="6226139"/>
                        </a:cubicBezTo>
                        <a:cubicBezTo>
                          <a:pt x="4821024" y="6260916"/>
                          <a:pt x="4627534" y="6208327"/>
                          <a:pt x="4342675" y="6226139"/>
                        </a:cubicBezTo>
                        <a:cubicBezTo>
                          <a:pt x="4098627" y="6292167"/>
                          <a:pt x="3809017" y="6178309"/>
                          <a:pt x="3583044" y="6226139"/>
                        </a:cubicBezTo>
                        <a:cubicBezTo>
                          <a:pt x="3356788" y="6287525"/>
                          <a:pt x="3312066" y="6218456"/>
                          <a:pt x="3112526" y="6226139"/>
                        </a:cubicBezTo>
                        <a:cubicBezTo>
                          <a:pt x="2873785" y="6260156"/>
                          <a:pt x="2795559" y="6146558"/>
                          <a:pt x="2449265" y="6226139"/>
                        </a:cubicBezTo>
                        <a:cubicBezTo>
                          <a:pt x="2157959" y="6272036"/>
                          <a:pt x="1958639" y="6203810"/>
                          <a:pt x="1786005" y="6226139"/>
                        </a:cubicBezTo>
                        <a:cubicBezTo>
                          <a:pt x="1608230" y="6297178"/>
                          <a:pt x="1242012" y="6184414"/>
                          <a:pt x="1037711" y="6226139"/>
                        </a:cubicBezTo>
                        <a:cubicBezTo>
                          <a:pt x="519545" y="6310354"/>
                          <a:pt x="153246" y="5673124"/>
                          <a:pt x="0" y="5188428"/>
                        </a:cubicBezTo>
                        <a:cubicBezTo>
                          <a:pt x="3064" y="4935240"/>
                          <a:pt x="43586" y="4841953"/>
                          <a:pt x="0" y="4636976"/>
                        </a:cubicBezTo>
                        <a:cubicBezTo>
                          <a:pt x="-58979" y="4454021"/>
                          <a:pt x="40242" y="4314598"/>
                          <a:pt x="0" y="4002509"/>
                        </a:cubicBezTo>
                        <a:cubicBezTo>
                          <a:pt x="-47971" y="3716969"/>
                          <a:pt x="67260" y="3667937"/>
                          <a:pt x="0" y="3451056"/>
                        </a:cubicBezTo>
                        <a:cubicBezTo>
                          <a:pt x="-48690" y="3260015"/>
                          <a:pt x="12873" y="3134096"/>
                          <a:pt x="0" y="2858097"/>
                        </a:cubicBezTo>
                        <a:cubicBezTo>
                          <a:pt x="-1984" y="2590420"/>
                          <a:pt x="460" y="2575350"/>
                          <a:pt x="0" y="2306644"/>
                        </a:cubicBezTo>
                        <a:cubicBezTo>
                          <a:pt x="4827" y="2083674"/>
                          <a:pt x="85389" y="1811616"/>
                          <a:pt x="0" y="1630671"/>
                        </a:cubicBezTo>
                        <a:cubicBezTo>
                          <a:pt x="-101548" y="1390669"/>
                          <a:pt x="16671" y="1185468"/>
                          <a:pt x="0" y="1037711"/>
                        </a:cubicBezTo>
                        <a:close/>
                      </a:path>
                      <a:path w="11712539" h="6226139" fill="none" stroke="0" extrusionOk="0">
                        <a:moveTo>
                          <a:pt x="0" y="1037711"/>
                        </a:moveTo>
                        <a:cubicBezTo>
                          <a:pt x="-12786" y="335328"/>
                          <a:pt x="501006" y="48950"/>
                          <a:pt x="1037711" y="0"/>
                        </a:cubicBezTo>
                        <a:cubicBezTo>
                          <a:pt x="1418168" y="-70153"/>
                          <a:pt x="1593750" y="63925"/>
                          <a:pt x="1797343" y="0"/>
                        </a:cubicBezTo>
                        <a:cubicBezTo>
                          <a:pt x="1975866" y="-83972"/>
                          <a:pt x="2045302" y="16599"/>
                          <a:pt x="2171489" y="0"/>
                        </a:cubicBezTo>
                        <a:cubicBezTo>
                          <a:pt x="2299484" y="-22741"/>
                          <a:pt x="2326219" y="30394"/>
                          <a:pt x="2449265" y="0"/>
                        </a:cubicBezTo>
                        <a:cubicBezTo>
                          <a:pt x="2564740" y="-13855"/>
                          <a:pt x="2830577" y="19310"/>
                          <a:pt x="3112526" y="0"/>
                        </a:cubicBezTo>
                        <a:cubicBezTo>
                          <a:pt x="3363758" y="-15965"/>
                          <a:pt x="3299427" y="6033"/>
                          <a:pt x="3486672" y="0"/>
                        </a:cubicBezTo>
                        <a:cubicBezTo>
                          <a:pt x="3665703" y="-9431"/>
                          <a:pt x="3967623" y="24300"/>
                          <a:pt x="4246304" y="0"/>
                        </a:cubicBezTo>
                        <a:cubicBezTo>
                          <a:pt x="4477334" y="-23679"/>
                          <a:pt x="4458939" y="2802"/>
                          <a:pt x="4620451" y="0"/>
                        </a:cubicBezTo>
                        <a:cubicBezTo>
                          <a:pt x="4795664" y="-3581"/>
                          <a:pt x="4861773" y="30009"/>
                          <a:pt x="4994598" y="0"/>
                        </a:cubicBezTo>
                        <a:cubicBezTo>
                          <a:pt x="5144946" y="-52952"/>
                          <a:pt x="5158692" y="16078"/>
                          <a:pt x="5272374" y="0"/>
                        </a:cubicBezTo>
                        <a:cubicBezTo>
                          <a:pt x="5359192" y="-51884"/>
                          <a:pt x="5555997" y="-6151"/>
                          <a:pt x="5742892" y="0"/>
                        </a:cubicBezTo>
                        <a:cubicBezTo>
                          <a:pt x="5915172" y="-16529"/>
                          <a:pt x="5999008" y="63674"/>
                          <a:pt x="6213410" y="0"/>
                        </a:cubicBezTo>
                        <a:cubicBezTo>
                          <a:pt x="6455461" y="-48675"/>
                          <a:pt x="6535255" y="26131"/>
                          <a:pt x="6683928" y="0"/>
                        </a:cubicBezTo>
                        <a:cubicBezTo>
                          <a:pt x="6845191" y="-2430"/>
                          <a:pt x="7167945" y="28106"/>
                          <a:pt x="7347188" y="0"/>
                        </a:cubicBezTo>
                        <a:cubicBezTo>
                          <a:pt x="7506720" y="-22210"/>
                          <a:pt x="7641399" y="32132"/>
                          <a:pt x="7721335" y="0"/>
                        </a:cubicBezTo>
                        <a:cubicBezTo>
                          <a:pt x="7878393" y="-53800"/>
                          <a:pt x="8006640" y="-15841"/>
                          <a:pt x="8288224" y="0"/>
                        </a:cubicBezTo>
                        <a:cubicBezTo>
                          <a:pt x="8541169" y="-12435"/>
                          <a:pt x="8522151" y="39838"/>
                          <a:pt x="8662371" y="0"/>
                        </a:cubicBezTo>
                        <a:cubicBezTo>
                          <a:pt x="8806201" y="-43624"/>
                          <a:pt x="9225364" y="1618"/>
                          <a:pt x="9422003" y="0"/>
                        </a:cubicBezTo>
                        <a:cubicBezTo>
                          <a:pt x="9589487" y="-35074"/>
                          <a:pt x="9684683" y="-6294"/>
                          <a:pt x="9892521" y="0"/>
                        </a:cubicBezTo>
                        <a:cubicBezTo>
                          <a:pt x="10107475" y="-17165"/>
                          <a:pt x="10105851" y="14730"/>
                          <a:pt x="10170297" y="0"/>
                        </a:cubicBezTo>
                        <a:cubicBezTo>
                          <a:pt x="10234748" y="-36797"/>
                          <a:pt x="10543030" y="35758"/>
                          <a:pt x="10674828" y="0"/>
                        </a:cubicBezTo>
                        <a:cubicBezTo>
                          <a:pt x="11132426" y="6204"/>
                          <a:pt x="11558464" y="420883"/>
                          <a:pt x="11712539" y="1037711"/>
                        </a:cubicBezTo>
                        <a:cubicBezTo>
                          <a:pt x="11767158" y="1343490"/>
                          <a:pt x="11644981" y="1527521"/>
                          <a:pt x="11712539" y="1713685"/>
                        </a:cubicBezTo>
                        <a:cubicBezTo>
                          <a:pt x="11746227" y="1901019"/>
                          <a:pt x="11699262" y="1978144"/>
                          <a:pt x="11712539" y="2223630"/>
                        </a:cubicBezTo>
                        <a:cubicBezTo>
                          <a:pt x="11769771" y="2459093"/>
                          <a:pt x="11699068" y="2494927"/>
                          <a:pt x="11712539" y="2733575"/>
                        </a:cubicBezTo>
                        <a:cubicBezTo>
                          <a:pt x="11729962" y="2982555"/>
                          <a:pt x="11662811" y="3159445"/>
                          <a:pt x="11712539" y="3326535"/>
                        </a:cubicBezTo>
                        <a:cubicBezTo>
                          <a:pt x="11714433" y="3423570"/>
                          <a:pt x="11741856" y="3714557"/>
                          <a:pt x="11712539" y="3919495"/>
                        </a:cubicBezTo>
                        <a:cubicBezTo>
                          <a:pt x="11725611" y="4103752"/>
                          <a:pt x="11620814" y="4424507"/>
                          <a:pt x="11712539" y="4595468"/>
                        </a:cubicBezTo>
                        <a:cubicBezTo>
                          <a:pt x="11767744" y="4728058"/>
                          <a:pt x="11728767" y="5065225"/>
                          <a:pt x="11712539" y="5188428"/>
                        </a:cubicBezTo>
                        <a:cubicBezTo>
                          <a:pt x="11798875" y="5745579"/>
                          <a:pt x="11271280" y="6058287"/>
                          <a:pt x="10674828" y="6226139"/>
                        </a:cubicBezTo>
                        <a:cubicBezTo>
                          <a:pt x="10402262" y="6240829"/>
                          <a:pt x="10332531" y="6232399"/>
                          <a:pt x="10107939" y="6226139"/>
                        </a:cubicBezTo>
                        <a:cubicBezTo>
                          <a:pt x="9913189" y="6233875"/>
                          <a:pt x="9765745" y="6190136"/>
                          <a:pt x="9637421" y="6226139"/>
                        </a:cubicBezTo>
                        <a:cubicBezTo>
                          <a:pt x="9522238" y="6287712"/>
                          <a:pt x="9446134" y="6218999"/>
                          <a:pt x="9359645" y="6226139"/>
                        </a:cubicBezTo>
                        <a:cubicBezTo>
                          <a:pt x="9243100" y="6250911"/>
                          <a:pt x="8933781" y="6175012"/>
                          <a:pt x="8600013" y="6226139"/>
                        </a:cubicBezTo>
                        <a:cubicBezTo>
                          <a:pt x="8273213" y="6280608"/>
                          <a:pt x="8452120" y="6184072"/>
                          <a:pt x="8322238" y="6226139"/>
                        </a:cubicBezTo>
                        <a:cubicBezTo>
                          <a:pt x="8171533" y="6272236"/>
                          <a:pt x="7841334" y="6161590"/>
                          <a:pt x="7658977" y="6226139"/>
                        </a:cubicBezTo>
                        <a:cubicBezTo>
                          <a:pt x="7401142" y="6291157"/>
                          <a:pt x="7384539" y="6161048"/>
                          <a:pt x="7188459" y="6226139"/>
                        </a:cubicBezTo>
                        <a:cubicBezTo>
                          <a:pt x="6997358" y="6265147"/>
                          <a:pt x="6977851" y="6216618"/>
                          <a:pt x="6814312" y="6226139"/>
                        </a:cubicBezTo>
                        <a:cubicBezTo>
                          <a:pt x="6666606" y="6218676"/>
                          <a:pt x="6570997" y="6213080"/>
                          <a:pt x="6343794" y="6226139"/>
                        </a:cubicBezTo>
                        <a:cubicBezTo>
                          <a:pt x="6082684" y="6231899"/>
                          <a:pt x="5881275" y="6251500"/>
                          <a:pt x="5680534" y="6226139"/>
                        </a:cubicBezTo>
                        <a:cubicBezTo>
                          <a:pt x="5446368" y="6207149"/>
                          <a:pt x="5266837" y="6178671"/>
                          <a:pt x="5017273" y="6226139"/>
                        </a:cubicBezTo>
                        <a:cubicBezTo>
                          <a:pt x="4745311" y="6261482"/>
                          <a:pt x="4712305" y="6221344"/>
                          <a:pt x="4546755" y="6226139"/>
                        </a:cubicBezTo>
                        <a:cubicBezTo>
                          <a:pt x="4383056" y="6221793"/>
                          <a:pt x="4272086" y="6170644"/>
                          <a:pt x="4076237" y="6226139"/>
                        </a:cubicBezTo>
                        <a:cubicBezTo>
                          <a:pt x="3869942" y="6308220"/>
                          <a:pt x="3543303" y="6208974"/>
                          <a:pt x="3412977" y="6226139"/>
                        </a:cubicBezTo>
                        <a:cubicBezTo>
                          <a:pt x="3265044" y="6250671"/>
                          <a:pt x="3151214" y="6186375"/>
                          <a:pt x="3038830" y="6226139"/>
                        </a:cubicBezTo>
                        <a:cubicBezTo>
                          <a:pt x="2937209" y="6257230"/>
                          <a:pt x="2888027" y="6212673"/>
                          <a:pt x="2761054" y="6226139"/>
                        </a:cubicBezTo>
                        <a:cubicBezTo>
                          <a:pt x="2691870" y="6281040"/>
                          <a:pt x="2359627" y="6151548"/>
                          <a:pt x="2001423" y="6226139"/>
                        </a:cubicBezTo>
                        <a:cubicBezTo>
                          <a:pt x="1644105" y="6267031"/>
                          <a:pt x="1769333" y="6184811"/>
                          <a:pt x="1723647" y="6226139"/>
                        </a:cubicBezTo>
                        <a:cubicBezTo>
                          <a:pt x="1685037" y="6232613"/>
                          <a:pt x="1212185" y="6185175"/>
                          <a:pt x="1037711" y="6226139"/>
                        </a:cubicBezTo>
                        <a:cubicBezTo>
                          <a:pt x="560187" y="6290436"/>
                          <a:pt x="-42954" y="5724754"/>
                          <a:pt x="0" y="5188428"/>
                        </a:cubicBezTo>
                        <a:cubicBezTo>
                          <a:pt x="-64040" y="5088289"/>
                          <a:pt x="22917" y="4833068"/>
                          <a:pt x="0" y="4719990"/>
                        </a:cubicBezTo>
                        <a:cubicBezTo>
                          <a:pt x="-50961" y="4636705"/>
                          <a:pt x="-23036" y="4347392"/>
                          <a:pt x="0" y="4168538"/>
                        </a:cubicBezTo>
                        <a:cubicBezTo>
                          <a:pt x="6365" y="4021320"/>
                          <a:pt x="44713" y="3795565"/>
                          <a:pt x="0" y="3492564"/>
                        </a:cubicBezTo>
                        <a:cubicBezTo>
                          <a:pt x="-23167" y="3191471"/>
                          <a:pt x="39085" y="3123360"/>
                          <a:pt x="0" y="2982618"/>
                        </a:cubicBezTo>
                        <a:cubicBezTo>
                          <a:pt x="-16687" y="2833450"/>
                          <a:pt x="23799" y="2735464"/>
                          <a:pt x="0" y="2514180"/>
                        </a:cubicBezTo>
                        <a:cubicBezTo>
                          <a:pt x="-23786" y="2271526"/>
                          <a:pt x="49179" y="2172912"/>
                          <a:pt x="0" y="1838206"/>
                        </a:cubicBezTo>
                        <a:cubicBezTo>
                          <a:pt x="-43564" y="1507059"/>
                          <a:pt x="13639" y="1219504"/>
                          <a:pt x="0" y="103771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9D3C6C-3043-D21B-D82E-C491BAC1ADD9}"/>
              </a:ext>
            </a:extLst>
          </p:cNvPr>
          <p:cNvSpPr txBox="1"/>
          <p:nvPr/>
        </p:nvSpPr>
        <p:spPr>
          <a:xfrm>
            <a:off x="345497" y="3533700"/>
            <a:ext cx="4038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nhóm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4">
            <a:extLst>
              <a:ext uri="{FF2B5EF4-FFF2-40B4-BE49-F238E27FC236}">
                <a16:creationId xmlns:a16="http://schemas.microsoft.com/office/drawing/2014/main" id="{EBBA6FA5-6064-3375-A788-E9EA6AFDE658}"/>
              </a:ext>
            </a:extLst>
          </p:cNvPr>
          <p:cNvSpPr/>
          <p:nvPr/>
        </p:nvSpPr>
        <p:spPr>
          <a:xfrm flipH="1">
            <a:off x="2624504" y="816406"/>
            <a:ext cx="8735158" cy="2206269"/>
          </a:xfrm>
          <a:prstGeom prst="wedgeRoundRectCallout">
            <a:avLst>
              <a:gd name="adj1" fmla="val 42067"/>
              <a:gd name="adj2" fmla="val 7244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600" b="1" i="1" dirty="0">
                <a:solidFill>
                  <a:srgbClr val="0070C0"/>
                </a:solidFill>
                <a:latin typeface="+mj-lt"/>
                <a:cs typeface="Calibri" panose="020F0502020204030204" pitchFamily="34" charset="0"/>
              </a:rPr>
              <a:t>    </a:t>
            </a:r>
            <a:r>
              <a:rPr lang="vi-VN" sz="3600" i="1" dirty="0">
                <a:solidFill>
                  <a:srgbClr val="0070C0"/>
                </a:solidFill>
                <a:latin typeface="+mj-lt"/>
                <a:ea typeface="Times New Roman" panose="02020603050405020304" pitchFamily="18" charset="0"/>
              </a:rPr>
              <a:t>Để làm được hình bình hành có thể biến hóa thành nhiều hình bình hành khác nhau, theo em, cần đảm bảo tiêu chí nào? </a:t>
            </a:r>
            <a:endParaRPr lang="en-US" sz="3600" i="1" dirty="0">
              <a:solidFill>
                <a:srgbClr val="0070C0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906C4-C1D3-239F-2397-3E60365DD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8" y="4334144"/>
            <a:ext cx="2559386" cy="168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42945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ight Arrow 46">
            <a:extLst>
              <a:ext uri="{FF2B5EF4-FFF2-40B4-BE49-F238E27FC236}">
                <a16:creationId xmlns:a16="http://schemas.microsoft.com/office/drawing/2014/main" id="{2664ADC0-8339-43C8-A6D1-29798CBB28B8}"/>
              </a:ext>
            </a:extLst>
          </p:cNvPr>
          <p:cNvSpPr/>
          <p:nvPr/>
        </p:nvSpPr>
        <p:spPr bwMode="auto">
          <a:xfrm rot="3550157" flipV="1">
            <a:off x="2244349" y="4138930"/>
            <a:ext cx="1999319" cy="254651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ight Arrow 45">
            <a:extLst>
              <a:ext uri="{FF2B5EF4-FFF2-40B4-BE49-F238E27FC236}">
                <a16:creationId xmlns:a16="http://schemas.microsoft.com/office/drawing/2014/main" id="{0C2FE67A-5496-4C23-861A-6DAA4CDE55F2}"/>
              </a:ext>
            </a:extLst>
          </p:cNvPr>
          <p:cNvSpPr/>
          <p:nvPr/>
        </p:nvSpPr>
        <p:spPr bwMode="auto">
          <a:xfrm rot="2351164">
            <a:off x="2984133" y="3235347"/>
            <a:ext cx="610893" cy="231739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D5C2AE5D-4CF3-4A19-8B35-643EBDA8BAA8}"/>
              </a:ext>
            </a:extLst>
          </p:cNvPr>
          <p:cNvSpPr/>
          <p:nvPr/>
        </p:nvSpPr>
        <p:spPr bwMode="auto">
          <a:xfrm rot="17680998" flipV="1">
            <a:off x="2343286" y="1908044"/>
            <a:ext cx="1452968" cy="247910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8FF0991B-FF3B-4843-A230-C857C35F44AB}"/>
              </a:ext>
            </a:extLst>
          </p:cNvPr>
          <p:cNvSpPr/>
          <p:nvPr/>
        </p:nvSpPr>
        <p:spPr bwMode="auto">
          <a:xfrm rot="18746043">
            <a:off x="2922869" y="2628963"/>
            <a:ext cx="484140" cy="263118"/>
          </a:xfrm>
          <a:prstGeom prst="rightArrow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46"/>
          <p:cNvGrpSpPr>
            <a:grpSpLocks/>
          </p:cNvGrpSpPr>
          <p:nvPr/>
        </p:nvGrpSpPr>
        <p:grpSpPr bwMode="auto">
          <a:xfrm>
            <a:off x="3014766" y="415558"/>
            <a:ext cx="8988548" cy="1159941"/>
            <a:chOff x="1286" y="1781"/>
            <a:chExt cx="2986" cy="590"/>
          </a:xfrm>
        </p:grpSpPr>
        <p:sp>
          <p:nvSpPr>
            <p:cNvPr id="5" name="AutoShape 47">
              <a:extLst>
                <a:ext uri="{FF2B5EF4-FFF2-40B4-BE49-F238E27FC236}">
                  <a16:creationId xmlns:a16="http://schemas.microsoft.com/office/drawing/2014/main" id="{42D02143-A4B5-4277-ACA9-DCAE8CC0101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781"/>
              <a:ext cx="2736" cy="584"/>
            </a:xfrm>
            <a:prstGeom prst="roundRect">
              <a:avLst>
                <a:gd name="adj" fmla="val 16667"/>
              </a:avLst>
            </a:prstGeom>
            <a:solidFill>
              <a:srgbClr val="22A2E2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AutoShape 48">
              <a:extLst>
                <a:ext uri="{FF2B5EF4-FFF2-40B4-BE49-F238E27FC236}">
                  <a16:creationId xmlns:a16="http://schemas.microsoft.com/office/drawing/2014/main" id="{C7F7B77D-818C-4EA8-978C-6A583FE6CBA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86" y="1831"/>
              <a:ext cx="432" cy="540"/>
            </a:xfrm>
            <a:prstGeom prst="diamond">
              <a:avLst/>
            </a:prstGeom>
            <a:solidFill>
              <a:srgbClr val="22A2E2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 Box 49">
              <a:extLst>
                <a:ext uri="{FF2B5EF4-FFF2-40B4-BE49-F238E27FC236}">
                  <a16:creationId xmlns:a16="http://schemas.microsoft.com/office/drawing/2014/main" id="{A1FF6EF0-84CA-4F5A-8953-2BE58D0476D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11" y="1881"/>
              <a:ext cx="2560" cy="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defRPr/>
              </a:pP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biến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cạnh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15cm </a:t>
              </a:r>
              <a:r>
                <a:rPr lang="en-US" sz="2600" b="1" kern="0" dirty="0" err="1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25cm</a:t>
              </a:r>
            </a:p>
          </p:txBody>
        </p:sp>
        <p:sp>
          <p:nvSpPr>
            <p:cNvPr id="8" name="Text Box 50">
              <a:extLst>
                <a:ext uri="{FF2B5EF4-FFF2-40B4-BE49-F238E27FC236}">
                  <a16:creationId xmlns:a16="http://schemas.microsoft.com/office/drawing/2014/main" id="{214A57F1-67FB-4BF9-B5EE-328A6B2D26AB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35" y="1962"/>
              <a:ext cx="1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2600" b="1" kern="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4" name="Group 51">
            <a:extLst>
              <a:ext uri="{FF2B5EF4-FFF2-40B4-BE49-F238E27FC236}">
                <a16:creationId xmlns:a16="http://schemas.microsoft.com/office/drawing/2014/main" id="{A883CB50-994D-4346-8584-D78645BE7152}"/>
              </a:ext>
            </a:extLst>
          </p:cNvPr>
          <p:cNvGrpSpPr>
            <a:grpSpLocks/>
          </p:cNvGrpSpPr>
          <p:nvPr/>
        </p:nvGrpSpPr>
        <p:grpSpPr bwMode="auto">
          <a:xfrm>
            <a:off x="3225791" y="1906461"/>
            <a:ext cx="8632012" cy="1078108"/>
            <a:chOff x="1296" y="1824"/>
            <a:chExt cx="3016" cy="494"/>
          </a:xfrm>
          <a:solidFill>
            <a:srgbClr val="CC00FF"/>
          </a:solidFill>
        </p:grpSpPr>
        <p:sp>
          <p:nvSpPr>
            <p:cNvPr id="10" name="AutoShape 52">
              <a:extLst>
                <a:ext uri="{FF2B5EF4-FFF2-40B4-BE49-F238E27FC236}">
                  <a16:creationId xmlns:a16="http://schemas.microsoft.com/office/drawing/2014/main" id="{79BFB9C4-636A-45B4-8635-3872D7AD27D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95"/>
              <a:ext cx="2736" cy="369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rgbClr val="132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 Box 54">
              <a:extLst>
                <a:ext uri="{FF2B5EF4-FFF2-40B4-BE49-F238E27FC236}">
                  <a16:creationId xmlns:a16="http://schemas.microsoft.com/office/drawing/2014/main" id="{5503EBCD-C6FB-41CE-8901-33C775249C4A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88" y="1967"/>
              <a:ext cx="2624" cy="22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defRPr/>
              </a:pP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600" b="1" kern="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dùng</a:t>
              </a: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thẳng</a:t>
              </a: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song </a:t>
              </a:r>
              <a:r>
                <a:rPr lang="en-US" sz="2600" b="1" kern="0" dirty="0" err="1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song</a:t>
              </a:r>
              <a:endParaRPr lang="en-US" sz="2600" b="1" kern="0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AutoShape 53">
              <a:extLst>
                <a:ext uri="{FF2B5EF4-FFF2-40B4-BE49-F238E27FC236}">
                  <a16:creationId xmlns:a16="http://schemas.microsoft.com/office/drawing/2014/main" id="{5BFEC66E-91A7-4F7B-B84F-3F4FA3C50DB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96" y="1824"/>
              <a:ext cx="432" cy="494"/>
            </a:xfrm>
            <a:prstGeom prst="diamond">
              <a:avLst/>
            </a:prstGeom>
            <a:grp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rgbClr val="132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 Box 55">
              <a:extLst>
                <a:ext uri="{FF2B5EF4-FFF2-40B4-BE49-F238E27FC236}">
                  <a16:creationId xmlns:a16="http://schemas.microsoft.com/office/drawing/2014/main" id="{6CE032E1-BF47-4C20-B3A4-7E14655037CD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48" y="1962"/>
              <a:ext cx="123" cy="226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2600" b="1" kern="0" dirty="0">
                  <a:solidFill>
                    <a:schemeClr val="accent4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9" name="Group 56"/>
          <p:cNvGrpSpPr>
            <a:grpSpLocks/>
          </p:cNvGrpSpPr>
          <p:nvPr/>
        </p:nvGrpSpPr>
        <p:grpSpPr bwMode="auto">
          <a:xfrm>
            <a:off x="3255183" y="3325553"/>
            <a:ext cx="8534400" cy="1012825"/>
            <a:chOff x="1280" y="1780"/>
            <a:chExt cx="2992" cy="556"/>
          </a:xfrm>
        </p:grpSpPr>
        <p:sp>
          <p:nvSpPr>
            <p:cNvPr id="15" name="AutoShape 57">
              <a:extLst>
                <a:ext uri="{FF2B5EF4-FFF2-40B4-BE49-F238E27FC236}">
                  <a16:creationId xmlns:a16="http://schemas.microsoft.com/office/drawing/2014/main" id="{492C25D9-45CB-4E9E-816B-A244E2AD856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62"/>
              <a:ext cx="2736" cy="431"/>
            </a:xfrm>
            <a:prstGeom prst="roundRect">
              <a:avLst>
                <a:gd name="adj" fmla="val 16667"/>
              </a:avLst>
            </a:prstGeom>
            <a:solidFill>
              <a:srgbClr val="DCCA42"/>
            </a:solidFill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rgbClr val="132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AutoShape 58">
              <a:extLst>
                <a:ext uri="{FF2B5EF4-FFF2-40B4-BE49-F238E27FC236}">
                  <a16:creationId xmlns:a16="http://schemas.microsoft.com/office/drawing/2014/main" id="{E8EA9085-02B9-4734-AB94-ECA78AC33FA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80" y="1780"/>
              <a:ext cx="432" cy="556"/>
            </a:xfrm>
            <a:prstGeom prst="diamond">
              <a:avLst/>
            </a:prstGeom>
            <a:solidFill>
              <a:srgbClr val="DCCA42"/>
            </a:solidFill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rgbClr val="13276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 Box 59">
              <a:extLst>
                <a:ext uri="{FF2B5EF4-FFF2-40B4-BE49-F238E27FC236}">
                  <a16:creationId xmlns:a16="http://schemas.microsoft.com/office/drawing/2014/main" id="{D188C989-5831-4958-8524-9E2BA7659ED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655" y="1941"/>
              <a:ext cx="256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defRPr/>
              </a:pPr>
              <a:r>
                <a:rPr lang="en-US" sz="2600" b="1" kern="0" dirty="0">
                  <a:solidFill>
                    <a:srgbClr val="132767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600" b="1" kern="0" dirty="0" err="1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600" b="1" kern="0" dirty="0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600" b="1" kern="0" dirty="0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thu</a:t>
              </a:r>
              <a:r>
                <a:rPr lang="en-US" sz="2600" b="1" kern="0" dirty="0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gọn</a:t>
              </a:r>
              <a:r>
                <a:rPr lang="en-US" sz="2600" b="1" kern="0" dirty="0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khi</a:t>
              </a:r>
              <a:r>
                <a:rPr lang="en-US" sz="2600" b="1" kern="0" dirty="0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600" b="1" kern="0" dirty="0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600" b="1" kern="0" dirty="0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dụng</a:t>
              </a:r>
              <a:endParaRPr lang="en-US" sz="2600" b="1" kern="0" dirty="0">
                <a:solidFill>
                  <a:srgbClr val="132767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 Box 60">
              <a:extLst>
                <a:ext uri="{FF2B5EF4-FFF2-40B4-BE49-F238E27FC236}">
                  <a16:creationId xmlns:a16="http://schemas.microsoft.com/office/drawing/2014/main" id="{D0BE10CC-9745-43F4-83C3-259545A85AA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28" y="1923"/>
              <a:ext cx="123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2600" b="1" kern="0" dirty="0">
                  <a:solidFill>
                    <a:srgbClr val="132767">
                      <a:lumMod val="50000"/>
                    </a:srgbClr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14" name="Group 46">
            <a:extLst>
              <a:ext uri="{FF2B5EF4-FFF2-40B4-BE49-F238E27FC236}">
                <a16:creationId xmlns:a16="http://schemas.microsoft.com/office/drawing/2014/main" id="{48520241-5B6A-4E66-B783-8BE68F145A5E}"/>
              </a:ext>
            </a:extLst>
          </p:cNvPr>
          <p:cNvGrpSpPr>
            <a:grpSpLocks/>
          </p:cNvGrpSpPr>
          <p:nvPr/>
        </p:nvGrpSpPr>
        <p:grpSpPr bwMode="auto">
          <a:xfrm>
            <a:off x="3375185" y="4943154"/>
            <a:ext cx="8311376" cy="934768"/>
            <a:chOff x="1283" y="1842"/>
            <a:chExt cx="2989" cy="476"/>
          </a:xfrm>
          <a:solidFill>
            <a:schemeClr val="bg1">
              <a:lumMod val="75000"/>
            </a:schemeClr>
          </a:solidFill>
        </p:grpSpPr>
        <p:sp>
          <p:nvSpPr>
            <p:cNvPr id="25" name="AutoShape 47">
              <a:extLst>
                <a:ext uri="{FF2B5EF4-FFF2-40B4-BE49-F238E27FC236}">
                  <a16:creationId xmlns:a16="http://schemas.microsoft.com/office/drawing/2014/main" id="{C7DB3099-C24D-47CE-94A8-82CA9BF73F4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536" y="1842"/>
              <a:ext cx="2736" cy="476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rgbClr val="FFFFFF"/>
              </a:solidFill>
              <a:round/>
              <a:headEnd/>
              <a:tailEnd/>
            </a:ln>
            <a:effectLst>
              <a:outerShdw dist="99190" dir="238833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49">
              <a:extLst>
                <a:ext uri="{FF2B5EF4-FFF2-40B4-BE49-F238E27FC236}">
                  <a16:creationId xmlns:a16="http://schemas.microsoft.com/office/drawing/2014/main" id="{FBC479E8-DF44-4046-8FDE-79A8F970DEF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35" y="1949"/>
              <a:ext cx="2501" cy="2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>
                <a:defRPr/>
              </a:pPr>
              <a:r>
                <a:rPr lang="en-US" sz="2600" b="1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Chắc</a:t>
              </a:r>
              <a:r>
                <a:rPr lang="en-US" sz="2600" b="1" kern="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chắn</a:t>
              </a:r>
              <a:r>
                <a:rPr lang="en-US" sz="2600" b="1" kern="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600" b="1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sử</a:t>
              </a:r>
              <a:r>
                <a:rPr lang="en-US" sz="2600" b="1" kern="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dụng</a:t>
              </a:r>
              <a:r>
                <a:rPr lang="en-US" sz="2600" b="1" kern="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600" b="1" kern="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600" b="1" kern="0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kern="0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lần</a:t>
              </a:r>
              <a:endParaRPr lang="en-US" sz="2600" b="1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AutoShape 48">
              <a:extLst>
                <a:ext uri="{FF2B5EF4-FFF2-40B4-BE49-F238E27FC236}">
                  <a16:creationId xmlns:a16="http://schemas.microsoft.com/office/drawing/2014/main" id="{22F811DF-3101-4066-98D5-895407E655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283" y="1842"/>
              <a:ext cx="432" cy="476"/>
            </a:xfrm>
            <a:prstGeom prst="diamond">
              <a:avLst/>
            </a:prstGeom>
            <a:grpFill/>
            <a:ln w="25400" algn="ctr">
              <a:solidFill>
                <a:srgbClr val="FFFFFF"/>
              </a:solidFill>
              <a:miter lim="800000"/>
              <a:headEnd/>
              <a:tailEnd/>
            </a:ln>
            <a:effectLst>
              <a:outerShdw dist="63500" dir="2212194" algn="ctr" rotWithShape="0">
                <a:srgbClr val="333333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2600" b="1" ker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 Box 50">
              <a:extLst>
                <a:ext uri="{FF2B5EF4-FFF2-40B4-BE49-F238E27FC236}">
                  <a16:creationId xmlns:a16="http://schemas.microsoft.com/office/drawing/2014/main" id="{0CD92FF7-8A40-4897-9E8C-D35B1BC0C38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404" y="1953"/>
              <a:ext cx="126" cy="25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US" sz="2600" b="1" kern="0" dirty="0">
                  <a:solidFill>
                    <a:srgbClr val="7030A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0" name="Group 33"/>
          <p:cNvGrpSpPr>
            <a:grpSpLocks/>
          </p:cNvGrpSpPr>
          <p:nvPr/>
        </p:nvGrpSpPr>
        <p:grpSpPr bwMode="auto">
          <a:xfrm>
            <a:off x="-62893" y="2371039"/>
            <a:ext cx="3048000" cy="1260475"/>
            <a:chOff x="9632" y="1606584"/>
            <a:chExt cx="2340000" cy="1260000"/>
          </a:xfrm>
        </p:grpSpPr>
        <p:grpSp>
          <p:nvGrpSpPr>
            <p:cNvPr id="21" name="Group 11"/>
            <p:cNvGrpSpPr>
              <a:grpSpLocks/>
            </p:cNvGrpSpPr>
            <p:nvPr/>
          </p:nvGrpSpPr>
          <p:grpSpPr bwMode="auto">
            <a:xfrm>
              <a:off x="9632" y="1606584"/>
              <a:ext cx="2340000" cy="1260000"/>
              <a:chOff x="1997" y="1314"/>
              <a:chExt cx="1889" cy="1009"/>
            </a:xfrm>
          </p:grpSpPr>
          <p:grpSp>
            <p:nvGrpSpPr>
              <p:cNvPr id="22" name="Group 12"/>
              <p:cNvGrpSpPr>
                <a:grpSpLocks/>
              </p:cNvGrpSpPr>
              <p:nvPr/>
            </p:nvGrpSpPr>
            <p:grpSpPr bwMode="auto">
              <a:xfrm>
                <a:off x="1997" y="1404"/>
                <a:ext cx="1889" cy="919"/>
                <a:chOff x="1973" y="1027"/>
                <a:chExt cx="1926" cy="937"/>
              </a:xfrm>
            </p:grpSpPr>
            <p:sp>
              <p:nvSpPr>
                <p:cNvPr id="42" name="Oval 13">
                  <a:extLst>
                    <a:ext uri="{FF2B5EF4-FFF2-40B4-BE49-F238E27FC236}">
                      <a16:creationId xmlns:a16="http://schemas.microsoft.com/office/drawing/2014/main" id="{E6DBDC36-199C-408F-9981-ADA12A67A6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94" y="105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5ABA9"/>
                    </a:gs>
                    <a:gs pos="100000">
                      <a:srgbClr val="55ABA9">
                        <a:gamma/>
                        <a:shade val="48627"/>
                        <a:invGamma/>
                      </a:srgb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 sz="2600" b="1" kern="0">
                    <a:solidFill>
                      <a:srgbClr val="13276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" name="Oval 14">
                  <a:extLst>
                    <a:ext uri="{FF2B5EF4-FFF2-40B4-BE49-F238E27FC236}">
                      <a16:creationId xmlns:a16="http://schemas.microsoft.com/office/drawing/2014/main" id="{D772EAC3-E1D3-4AF9-AF25-3D3315F152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1973" y="1027"/>
                  <a:ext cx="1905" cy="90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55ABA9">
                        <a:gamma/>
                        <a:tint val="44314"/>
                        <a:invGamma/>
                      </a:srgbClr>
                    </a:gs>
                    <a:gs pos="100000">
                      <a:srgbClr val="55ABA9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en-US" sz="2600" b="1" kern="0">
                    <a:solidFill>
                      <a:srgbClr val="132767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38" name="Oval 15">
                <a:extLst>
                  <a:ext uri="{FF2B5EF4-FFF2-40B4-BE49-F238E27FC236}">
                    <a16:creationId xmlns:a16="http://schemas.microsoft.com/office/drawing/2014/main" id="{4F98A3BD-80B0-4F77-B110-F7FE91AF544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86" y="1314"/>
                <a:ext cx="1691" cy="845"/>
              </a:xfrm>
              <a:prstGeom prst="ellipse">
                <a:avLst/>
              </a:prstGeom>
              <a:gradFill rotWithShape="1">
                <a:gsLst>
                  <a:gs pos="0">
                    <a:srgbClr val="22A2E2">
                      <a:gamma/>
                      <a:shade val="46275"/>
                      <a:invGamma/>
                    </a:srgbClr>
                  </a:gs>
                  <a:gs pos="100000">
                    <a:srgbClr val="22A2E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en-US" sz="2600" b="1" kern="0">
                  <a:solidFill>
                    <a:srgbClr val="1327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16">
                <a:extLst>
                  <a:ext uri="{FF2B5EF4-FFF2-40B4-BE49-F238E27FC236}">
                    <a16:creationId xmlns:a16="http://schemas.microsoft.com/office/drawing/2014/main" id="{BAA15F8A-AFDB-4BB3-A6A8-418713ACD3D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09" y="1319"/>
                <a:ext cx="1649" cy="823"/>
              </a:xfrm>
              <a:prstGeom prst="ellipse">
                <a:avLst/>
              </a:prstGeom>
              <a:gradFill rotWithShape="1">
                <a:gsLst>
                  <a:gs pos="0">
                    <a:srgbClr val="22A2E2">
                      <a:alpha val="0"/>
                    </a:srgbClr>
                  </a:gs>
                  <a:gs pos="100000">
                    <a:srgbClr val="22A2E2">
                      <a:gamma/>
                      <a:tint val="34902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en-US" sz="2600" b="1" kern="0">
                  <a:solidFill>
                    <a:srgbClr val="1327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Oval 17">
                <a:extLst>
                  <a:ext uri="{FF2B5EF4-FFF2-40B4-BE49-F238E27FC236}">
                    <a16:creationId xmlns:a16="http://schemas.microsoft.com/office/drawing/2014/main" id="{8F15E507-D385-4597-95AE-52F1080CBC8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126" y="1327"/>
                <a:ext cx="1569" cy="770"/>
              </a:xfrm>
              <a:prstGeom prst="ellipse">
                <a:avLst/>
              </a:prstGeom>
              <a:gradFill rotWithShape="1">
                <a:gsLst>
                  <a:gs pos="0">
                    <a:srgbClr val="22A2E2">
                      <a:gamma/>
                      <a:shade val="79216"/>
                      <a:invGamma/>
                    </a:srgbClr>
                  </a:gs>
                  <a:gs pos="100000">
                    <a:srgbClr val="22A2E2">
                      <a:alpha val="48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en-US" sz="2600" b="1" kern="0">
                  <a:solidFill>
                    <a:srgbClr val="1327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Oval 18">
                <a:extLst>
                  <a:ext uri="{FF2B5EF4-FFF2-40B4-BE49-F238E27FC236}">
                    <a16:creationId xmlns:a16="http://schemas.microsoft.com/office/drawing/2014/main" id="{35A9C74C-7EEF-43D9-8D3C-4BE1BD8AE50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208" y="1344"/>
                <a:ext cx="1381" cy="624"/>
              </a:xfrm>
              <a:prstGeom prst="ellipse">
                <a:avLst/>
              </a:prstGeom>
              <a:gradFill rotWithShape="1">
                <a:gsLst>
                  <a:gs pos="0">
                    <a:srgbClr val="22A2E2">
                      <a:gamma/>
                      <a:tint val="0"/>
                      <a:invGamma/>
                    </a:srgbClr>
                  </a:gs>
                  <a:gs pos="100000">
                    <a:srgbClr val="22A2E2">
                      <a:alpha val="3800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eaLnBrk="1" hangingPunct="1">
                  <a:defRPr/>
                </a:pPr>
                <a:endParaRPr lang="en-US" sz="2600" b="1" kern="0">
                  <a:solidFill>
                    <a:srgbClr val="1327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6" name="Text Box 19">
              <a:extLst>
                <a:ext uri="{FF2B5EF4-FFF2-40B4-BE49-F238E27FC236}">
                  <a16:creationId xmlns:a16="http://schemas.microsoft.com/office/drawing/2014/main" id="{D52890E1-F828-42F7-BEC1-5689CDF2CB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0112" y="1862354"/>
              <a:ext cx="1031533" cy="492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FontTx/>
                <a:buNone/>
                <a:defRPr/>
              </a:pPr>
              <a:r>
                <a:rPr lang="en-US" altLang="en-US" sz="2600" b="1" kern="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Tiêu</a:t>
              </a:r>
              <a:r>
                <a:rPr lang="en-US" altLang="en-US" sz="2600" b="1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600" b="1" kern="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chí</a:t>
              </a:r>
              <a:endParaRPr lang="en-US" altLang="en-US" sz="26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3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323</Words>
  <Application>Microsoft Office PowerPoint</Application>
  <PresentationFormat>Widescreen</PresentationFormat>
  <Paragraphs>57</Paragraphs>
  <Slides>28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字魂107号-萌趣欢乐体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Thi</dc:creator>
  <cp:lastModifiedBy>Admin</cp:lastModifiedBy>
  <cp:revision>49</cp:revision>
  <dcterms:created xsi:type="dcterms:W3CDTF">2024-03-10T21:42:07Z</dcterms:created>
  <dcterms:modified xsi:type="dcterms:W3CDTF">2024-03-26T15:48:42Z</dcterms:modified>
</cp:coreProperties>
</file>