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66" r:id="rId2"/>
    <p:sldId id="268" r:id="rId3"/>
    <p:sldId id="267" r:id="rId4"/>
    <p:sldId id="259" r:id="rId5"/>
    <p:sldId id="261" r:id="rId6"/>
    <p:sldId id="265" r:id="rId7"/>
  </p:sldIdLst>
  <p:sldSz cx="9144000" cy="5143500" type="screen16x9"/>
  <p:notesSz cx="6858000" cy="9144000"/>
  <p:embeddedFontLst>
    <p:embeddedFont>
      <p:font typeface="Pangolin" panose="020B0604020202020204" charset="0"/>
      <p:regular r:id="rId9"/>
    </p:embeddedFont>
    <p:embeddedFont>
      <p:font typeface="HP001 4 hàng" panose="020B0603050302020204" pitchFamily="34" charset="0"/>
      <p:regular r:id="rId10"/>
      <p:bold r:id="rId11"/>
    </p:embeddedFont>
    <p:embeddedFont>
      <p:font typeface="Baloo 2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457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617" y="1096624"/>
            <a:ext cx="7587465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33020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00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chủ động ứng phó với một số tình huống bất ngờ trong cuộc sống.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33020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Giúp HS</a:t>
            </a:r>
            <a:r>
              <a:rPr lang="en-US" sz="2000"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trải nghiệm, xử lí các tình huống xảy ra với bản thân mình trong cuộc sống.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184" y="1806482"/>
            <a:ext cx="5342562" cy="1235100"/>
          </a:xfrm>
          <a:solidFill>
            <a:schemeClr val="accent4"/>
          </a:solidFill>
        </p:spPr>
        <p:txBody>
          <a:bodyPr/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</a:p>
          <a:p>
            <a:endParaRPr 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đố các bạn các câu đố đã sưu tầm.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0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270240" y="3927380"/>
            <a:ext cx="8717123" cy="1216120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270239" y="363029"/>
            <a:ext cx="203147" cy="301197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554380" y="425253"/>
            <a:ext cx="203147" cy="301197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844309" y="425253"/>
            <a:ext cx="203147" cy="301197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7917740" y="351515"/>
            <a:ext cx="203147" cy="301197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8201881" y="413738"/>
            <a:ext cx="203147" cy="301197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8491810" y="413738"/>
            <a:ext cx="203147" cy="301197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85800">
                <a:defRPr/>
              </a:pPr>
              <a:endParaRPr sz="1050" kern="120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1688911" y="1332666"/>
            <a:ext cx="5689242" cy="56165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 u="sng" smtClean="0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Hoạt động trải nghiệm</a:t>
            </a:r>
            <a:endParaRPr lang="en-US" sz="3200" b="1" u="sng" kern="1200" dirty="0">
              <a:solidFill>
                <a:schemeClr val="tx2">
                  <a:lumMod val="10000"/>
                </a:schemeClr>
              </a:solidFill>
              <a:latin typeface="HP001 4 hàng" panose="020B060305030202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9786" y="413739"/>
            <a:ext cx="585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Thứ </a:t>
            </a: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sáu ngày 17 </a:t>
            </a: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tháng </a:t>
            </a: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12 </a:t>
            </a:r>
            <a:r>
              <a:rPr lang="en-US" sz="2400" b="1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E7F7197D-0B5B-4037-B3CC-09703ADDA977}"/>
              </a:ext>
            </a:extLst>
          </p:cNvPr>
          <p:cNvSpPr txBox="1">
            <a:spLocks/>
          </p:cNvSpPr>
          <p:nvPr/>
        </p:nvSpPr>
        <p:spPr>
          <a:xfrm>
            <a:off x="1418738" y="2090656"/>
            <a:ext cx="7275741" cy="1426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200" b="1" smtClean="0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Bài 1</a:t>
            </a:r>
            <a:r>
              <a:rPr lang="en-US" sz="3200" b="1" smtClean="0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4</a:t>
            </a:r>
            <a:r>
              <a:rPr lang="vi-VN" sz="3200" b="1" smtClean="0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smtClean="0">
                <a:solidFill>
                  <a:schemeClr val="tx2">
                    <a:lumMod val="10000"/>
                  </a:schemeClr>
                </a:solidFill>
                <a:latin typeface="HP001 4 hàng" panose="020B0603050302020204" pitchFamily="34" charset="0"/>
              </a:rPr>
              <a:t>Nghĩ nhanh, làm giỏi.</a:t>
            </a:r>
            <a:endParaRPr lang="vi-VN" sz="3200" b="1" dirty="0">
              <a:solidFill>
                <a:schemeClr val="tx2">
                  <a:lumMod val="1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241231" cy="905001"/>
            <a:chOff x="609699" y="240011"/>
            <a:chExt cx="5241231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323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487886" y="234317"/>
            <a:ext cx="2024009" cy="1788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được đến trường cô trò mình cùng chơi trò nay nhé!</a:t>
            </a:r>
            <a:endParaRPr lang="en-US" sz="180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3597460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 đau bụng quặn</a:t>
            </a:r>
            <a:endParaRPr lang="vi-VN" sz="1800" b="1" dirty="0">
              <a:solidFill>
                <a:srgbClr val="1A8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chơi thấy mệt</a:t>
            </a:r>
            <a:endParaRPr lang="vi-VN" sz="1800" b="1" dirty="0">
              <a:solidFill>
                <a:srgbClr val="1A8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193</Words>
  <Application>Microsoft Office PowerPoint</Application>
  <PresentationFormat>On-screen Show (16:9)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Times New Roman</vt:lpstr>
      <vt:lpstr>UTM Androgyne</vt:lpstr>
      <vt:lpstr>Pangolin</vt:lpstr>
      <vt:lpstr>HP001 4 hàng</vt:lpstr>
      <vt:lpstr>Arial</vt:lpstr>
      <vt:lpstr>Baloo 2</vt:lpstr>
      <vt:lpstr>UTM Cookies</vt:lpstr>
      <vt:lpstr>Calibri</vt:lpstr>
      <vt:lpstr>Arial-Rounded</vt:lpstr>
      <vt:lpstr>Minion Pro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AutoBVT</cp:lastModifiedBy>
  <cp:revision>31</cp:revision>
  <dcterms:modified xsi:type="dcterms:W3CDTF">2021-12-19T08:03:54Z</dcterms:modified>
</cp:coreProperties>
</file>