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8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2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1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4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8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F1E57-ED5A-4F41-ACFB-25E32E00A04D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6936-689F-4989-87CB-72018DC55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99687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66" t="2823" b="2221"/>
          <a:stretch/>
        </p:blipFill>
        <p:spPr>
          <a:xfrm>
            <a:off x="4996872" y="0"/>
            <a:ext cx="7195128" cy="2179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298" y="2354695"/>
            <a:ext cx="448627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3" t="2488"/>
          <a:stretch/>
        </p:blipFill>
        <p:spPr>
          <a:xfrm>
            <a:off x="5015345" y="3953164"/>
            <a:ext cx="7158182" cy="2904836"/>
          </a:xfrm>
          <a:prstGeom prst="round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83569" y="3006542"/>
            <a:ext cx="26196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(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Tiết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1+2)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1132" y="1395710"/>
            <a:ext cx="886973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Góc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chia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sẻ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6000" b="0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6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50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87" y="0"/>
            <a:ext cx="4043363" cy="100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543050"/>
            <a:ext cx="607695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3381375"/>
            <a:ext cx="6076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-28575"/>
            <a:ext cx="4543425" cy="6886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4887" y="144379"/>
            <a:ext cx="73771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8454" y="1394551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8454" y="2076341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8453" y="2661116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8453" y="3342906"/>
            <a:ext cx="35414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424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95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327" y="0"/>
            <a:ext cx="7333673" cy="132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564" y="2080058"/>
            <a:ext cx="7721600" cy="1291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564" y="4130532"/>
            <a:ext cx="7832436" cy="27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0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607419"/>
            <a:ext cx="10039350" cy="52505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10770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quan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mô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tả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hoạt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động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dưới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đây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9538" y="803709"/>
            <a:ext cx="6017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hoạt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động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diễn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ra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ở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đâu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145" y="803708"/>
            <a:ext cx="95991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dáng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cử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chỉ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3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771651"/>
            <a:ext cx="10429875" cy="508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562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Câu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hỏi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thảo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luận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411" y="726106"/>
            <a:ext cx="98251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Mô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tả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đặc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điểm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nhân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vật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bức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tranh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7225" y="726105"/>
            <a:ext cx="10600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Cử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chỉ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của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người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thân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bức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tranh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225" y="726105"/>
            <a:ext cx="7164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Cách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hiện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tình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cảm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như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thế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7974" y="726105"/>
            <a:ext cx="81531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sẽ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chọn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ý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tưởng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hiện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spmt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?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439" y="726105"/>
            <a:ext cx="10984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+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Hãy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kể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về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kỉ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niệm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bên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người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thân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trong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gia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đình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em</a:t>
            </a:r>
            <a:r>
              <a:rPr lang="en-US" sz="32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Sang Song Nang" panose="03030802040007090B04" pitchFamily="66" charset="0"/>
              </a:rPr>
              <a:t>:</a:t>
            </a:r>
            <a:endParaRPr lang="en-US" sz="32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Sang Song Nang" panose="03030802040007090B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771650"/>
            <a:ext cx="10386061" cy="43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93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43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94" y="0"/>
            <a:ext cx="6936606" cy="1133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387" y="1434164"/>
            <a:ext cx="7167613" cy="1792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386" y="3527408"/>
            <a:ext cx="7167613" cy="31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12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3025" cy="3320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266" y="47625"/>
            <a:ext cx="5200650" cy="3273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266" y="3439442"/>
            <a:ext cx="5200650" cy="35372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66861" y="2396692"/>
            <a:ext cx="706153" cy="837396"/>
            <a:chOff x="4366861" y="2396692"/>
            <a:chExt cx="706153" cy="837396"/>
          </a:xfrm>
        </p:grpSpPr>
        <p:sp>
          <p:nvSpPr>
            <p:cNvPr id="5" name="Oval 4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71311" y="2396692"/>
              <a:ext cx="4972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208819" y="2390293"/>
            <a:ext cx="706153" cy="837396"/>
            <a:chOff x="4366861" y="2396692"/>
            <a:chExt cx="706153" cy="837396"/>
          </a:xfrm>
        </p:grpSpPr>
        <p:sp>
          <p:nvSpPr>
            <p:cNvPr id="9" name="Oval 8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208819" y="3478800"/>
            <a:ext cx="706153" cy="837396"/>
            <a:chOff x="4366861" y="2396692"/>
            <a:chExt cx="706153" cy="837396"/>
          </a:xfrm>
        </p:grpSpPr>
        <p:sp>
          <p:nvSpPr>
            <p:cNvPr id="12" name="Oval 11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3439442"/>
            <a:ext cx="61516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26" y="4361078"/>
            <a:ext cx="67408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226" y="5775158"/>
            <a:ext cx="67408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18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76199"/>
            <a:ext cx="8991599" cy="5172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0179" y="5363492"/>
            <a:ext cx="68339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20" y="6154067"/>
            <a:ext cx="1149358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0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74655" y="158085"/>
            <a:ext cx="706153" cy="837396"/>
            <a:chOff x="4366861" y="2396692"/>
            <a:chExt cx="706153" cy="837396"/>
          </a:xfrm>
        </p:grpSpPr>
        <p:sp>
          <p:nvSpPr>
            <p:cNvPr id="6" name="Oval 5"/>
            <p:cNvSpPr/>
            <p:nvPr/>
          </p:nvSpPr>
          <p:spPr>
            <a:xfrm>
              <a:off x="4366861" y="2454442"/>
              <a:ext cx="706153" cy="779646"/>
            </a:xfrm>
            <a:prstGeom prst="ellipse">
              <a:avLst/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471310" y="2396692"/>
              <a:ext cx="49725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4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982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265" y="5060"/>
            <a:ext cx="702788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Tham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khảo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sản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phẩm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mĩ</a:t>
            </a:r>
            <a:r>
              <a:rPr lang="en-US" sz="48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 </a:t>
            </a:r>
            <a:r>
              <a:rPr lang="en-US" sz="4800" b="0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zone" panose="03020702060507090A04" pitchFamily="66" charset="0"/>
              </a:rPr>
              <a:t>thuật</a:t>
            </a:r>
            <a:endParaRPr lang="en-US" sz="4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azone" panose="03020702060507090A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025"/>
            <a:ext cx="12192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43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673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0" y="0"/>
            <a:ext cx="6819900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325" y="1562100"/>
            <a:ext cx="6924675" cy="2376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324" y="4491037"/>
            <a:ext cx="6924675" cy="23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07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234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Amazone</vt:lpstr>
      <vt:lpstr>Arial</vt:lpstr>
      <vt:lpstr>Calibri</vt:lpstr>
      <vt:lpstr>Calibri Light</vt:lpstr>
      <vt:lpstr>Times New Roman</vt:lpstr>
      <vt:lpstr>UVN Sang Song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7490 i7</dc:creator>
  <cp:lastModifiedBy>DELL 7490 i7</cp:lastModifiedBy>
  <cp:revision>12</cp:revision>
  <dcterms:created xsi:type="dcterms:W3CDTF">2022-08-10T14:17:21Z</dcterms:created>
  <dcterms:modified xsi:type="dcterms:W3CDTF">2022-08-10T15:49:18Z</dcterms:modified>
</cp:coreProperties>
</file>