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513" r:id="rId3"/>
    <p:sldId id="515" r:id="rId4"/>
    <p:sldId id="514" r:id="rId5"/>
    <p:sldId id="512" r:id="rId6"/>
    <p:sldId id="518" r:id="rId7"/>
    <p:sldId id="550" r:id="rId8"/>
    <p:sldId id="549" r:id="rId9"/>
    <p:sldId id="548" r:id="rId10"/>
    <p:sldId id="558" r:id="rId11"/>
    <p:sldId id="519" r:id="rId12"/>
    <p:sldId id="552" r:id="rId13"/>
    <p:sldId id="312" r:id="rId14"/>
    <p:sldId id="553" r:id="rId15"/>
    <p:sldId id="522" r:id="rId16"/>
    <p:sldId id="554" r:id="rId17"/>
    <p:sldId id="268" r:id="rId18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271" r:id="rId30"/>
    <p:sldId id="301" r:id="rId31"/>
    <p:sldId id="541" r:id="rId32"/>
    <p:sldId id="328" r:id="rId33"/>
    <p:sldId id="543" r:id="rId34"/>
    <p:sldId id="557" r:id="rId35"/>
    <p:sldId id="296" r:id="rId36"/>
    <p:sldId id="555" r:id="rId37"/>
  </p:sldIdLst>
  <p:sldSz cx="9144000" cy="5143500" type="screen16x9"/>
  <p:notesSz cx="6858000" cy="9144000"/>
  <p:embeddedFontLst>
    <p:embeddedFont>
      <p:font typeface="Fredoka One" panose="02000000000000000000"/>
      <p:regular r:id="rId41"/>
    </p:embeddedFont>
    <p:embeddedFont>
      <p:font typeface="Bebas Neue" panose="020B0606020202050201"/>
      <p:regular r:id="rId42"/>
    </p:embeddedFont>
    <p:embeddedFont>
      <p:font typeface="Nunito"/>
      <p:regular r:id="rId43"/>
    </p:embeddedFont>
    <p:embeddedFont>
      <p:font typeface="Book Antiqua" panose="02040602050305030304" charset="0"/>
      <p:regular r:id="rId44"/>
      <p:bold r:id="rId45"/>
      <p:italic r:id="rId46"/>
      <p:boldItalic r:id="rId47"/>
    </p:embeddedFont>
    <p:embeddedFont>
      <p:font typeface="Comic Sans MS" panose="030F0702030302020204" pitchFamily="66" charset="0"/>
      <p:regular r:id="rId48"/>
      <p:bold r:id="rId49"/>
      <p:italic r:id="rId50"/>
      <p:boldItalic r:id="rId51"/>
    </p:embeddedFont>
    <p:embeddedFont>
      <p:font typeface="Fredoka One" panose="02000000000000000000" charset="0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Nunito" pitchFamily="2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6"/>
    <a:srgbClr val="FFEFD8"/>
    <a:srgbClr val="F7C448"/>
    <a:srgbClr val="1C3751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62" autoAdjust="0"/>
    <p:restoredTop sz="94660"/>
  </p:normalViewPr>
  <p:slideViewPr>
    <p:cSldViewPr>
      <p:cViewPr varScale="1">
        <p:scale>
          <a:sx n="148" d="100"/>
          <a:sy n="148" d="100"/>
        </p:scale>
        <p:origin x="13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7" Type="http://schemas.openxmlformats.org/officeDocument/2006/relationships/font" Target="fonts/font17.fntdata"/><Relationship Id="rId56" Type="http://schemas.openxmlformats.org/officeDocument/2006/relationships/font" Target="fonts/font16.fntdata"/><Relationship Id="rId55" Type="http://schemas.openxmlformats.org/officeDocument/2006/relationships/font" Target="fonts/font15.fntdata"/><Relationship Id="rId54" Type="http://schemas.openxmlformats.org/officeDocument/2006/relationships/font" Target="fonts/font14.fntdata"/><Relationship Id="rId53" Type="http://schemas.openxmlformats.org/officeDocument/2006/relationships/font" Target="fonts/font13.fntdata"/><Relationship Id="rId52" Type="http://schemas.openxmlformats.org/officeDocument/2006/relationships/font" Target="fonts/font12.fntdata"/><Relationship Id="rId51" Type="http://schemas.openxmlformats.org/officeDocument/2006/relationships/font" Target="fonts/font11.fntdata"/><Relationship Id="rId50" Type="http://schemas.openxmlformats.org/officeDocument/2006/relationships/font" Target="fonts/font10.fntdata"/><Relationship Id="rId5" Type="http://schemas.openxmlformats.org/officeDocument/2006/relationships/slide" Target="slides/slide3.xml"/><Relationship Id="rId49" Type="http://schemas.openxmlformats.org/officeDocument/2006/relationships/font" Target="fonts/font9.fntdata"/><Relationship Id="rId48" Type="http://schemas.openxmlformats.org/officeDocument/2006/relationships/font" Target="fonts/font8.fntdata"/><Relationship Id="rId47" Type="http://schemas.openxmlformats.org/officeDocument/2006/relationships/font" Target="fonts/font7.fntdata"/><Relationship Id="rId46" Type="http://schemas.openxmlformats.org/officeDocument/2006/relationships/font" Target="fonts/font6.fntdata"/><Relationship Id="rId45" Type="http://schemas.openxmlformats.org/officeDocument/2006/relationships/font" Target="fonts/font5.fntdata"/><Relationship Id="rId44" Type="http://schemas.openxmlformats.org/officeDocument/2006/relationships/font" Target="fonts/font4.fntdata"/><Relationship Id="rId43" Type="http://schemas.openxmlformats.org/officeDocument/2006/relationships/font" Target="fonts/font3.fntdata"/><Relationship Id="rId42" Type="http://schemas.openxmlformats.org/officeDocument/2006/relationships/font" Target="fonts/font2.fntdata"/><Relationship Id="rId41" Type="http://schemas.openxmlformats.org/officeDocument/2006/relationships/font" Target="fonts/font1.fntdata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18be795ac94_1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18be795ac94_1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8be795ac94_1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18be795ac94_1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8be795ac94_1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18be795ac94_1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80600" y="539488"/>
            <a:ext cx="51828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3" name="Google Shape;53;p13"/>
          <p:cNvSpPr txBox="1">
            <a:spLocks noGrp="1"/>
          </p:cNvSpPr>
          <p:nvPr>
            <p:ph type="title" idx="2" hasCustomPrompt="1"/>
          </p:nvPr>
        </p:nvSpPr>
        <p:spPr>
          <a:xfrm>
            <a:off x="729844" y="1265926"/>
            <a:ext cx="7347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 hasCustomPrompt="1"/>
          </p:nvPr>
        </p:nvSpPr>
        <p:spPr>
          <a:xfrm>
            <a:off x="729844" y="2194230"/>
            <a:ext cx="7347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729844" y="3122545"/>
            <a:ext cx="7347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578550" y="1197076"/>
            <a:ext cx="35220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1578550" y="2125380"/>
            <a:ext cx="35220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l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58" name="Google Shape;58;p13"/>
          <p:cNvSpPr txBox="1">
            <a:spLocks noGrp="1"/>
          </p:cNvSpPr>
          <p:nvPr>
            <p:ph type="subTitle" idx="6"/>
          </p:nvPr>
        </p:nvSpPr>
        <p:spPr>
          <a:xfrm>
            <a:off x="1578550" y="3053684"/>
            <a:ext cx="35220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accen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59" name="Google Shape;59;p13"/>
          <p:cNvSpPr txBox="1">
            <a:spLocks noGrp="1"/>
          </p:cNvSpPr>
          <p:nvPr>
            <p:ph type="title" idx="7" hasCustomPrompt="1"/>
          </p:nvPr>
        </p:nvSpPr>
        <p:spPr>
          <a:xfrm>
            <a:off x="729844" y="4050838"/>
            <a:ext cx="7347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1578550" y="3981988"/>
            <a:ext cx="35220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33000" y="2946725"/>
            <a:ext cx="72780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4"/>
          <p:cNvSpPr txBox="1">
            <a:spLocks noGrp="1"/>
          </p:cNvSpPr>
          <p:nvPr>
            <p:ph type="title" idx="2" hasCustomPrompt="1"/>
          </p:nvPr>
        </p:nvSpPr>
        <p:spPr>
          <a:xfrm>
            <a:off x="3955650" y="1546094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4"/>
          <p:cNvSpPr/>
          <p:nvPr/>
        </p:nvSpPr>
        <p:spPr>
          <a:xfrm rot="-1540980">
            <a:off x="494953" y="253389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14"/>
          <p:cNvSpPr/>
          <p:nvPr/>
        </p:nvSpPr>
        <p:spPr>
          <a:xfrm>
            <a:off x="523962" y="619126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14"/>
          <p:cNvSpPr/>
          <p:nvPr/>
        </p:nvSpPr>
        <p:spPr>
          <a:xfrm>
            <a:off x="8146050" y="709651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14"/>
          <p:cNvSpPr/>
          <p:nvPr/>
        </p:nvSpPr>
        <p:spPr>
          <a:xfrm rot="2700000">
            <a:off x="8329592" y="4160375"/>
            <a:ext cx="430612" cy="597313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14"/>
          <p:cNvSpPr/>
          <p:nvPr/>
        </p:nvSpPr>
        <p:spPr>
          <a:xfrm rot="2904557">
            <a:off x="530457" y="4233862"/>
            <a:ext cx="471346" cy="450322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826525" y="2768812"/>
            <a:ext cx="42417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5"/>
          <p:cNvSpPr txBox="1">
            <a:spLocks noGrp="1"/>
          </p:cNvSpPr>
          <p:nvPr>
            <p:ph type="title" idx="2" hasCustomPrompt="1"/>
          </p:nvPr>
        </p:nvSpPr>
        <p:spPr>
          <a:xfrm>
            <a:off x="2331025" y="1366957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5"/>
          <p:cNvSpPr/>
          <p:nvPr/>
        </p:nvSpPr>
        <p:spPr>
          <a:xfrm>
            <a:off x="8005525" y="4528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15"/>
          <p:cNvSpPr/>
          <p:nvPr/>
        </p:nvSpPr>
        <p:spPr>
          <a:xfrm rot="1343586">
            <a:off x="402938" y="43563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15"/>
          <p:cNvSpPr/>
          <p:nvPr/>
        </p:nvSpPr>
        <p:spPr>
          <a:xfrm rot="-1540980">
            <a:off x="5517791" y="4501135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15"/>
          <p:cNvSpPr/>
          <p:nvPr/>
        </p:nvSpPr>
        <p:spPr>
          <a:xfrm>
            <a:off x="303575" y="1612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0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2893200" y="1731150"/>
            <a:ext cx="3881700" cy="1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8" name="Google Shape;78;p16"/>
          <p:cNvSpPr txBox="1">
            <a:spLocks noGrp="1"/>
          </p:cNvSpPr>
          <p:nvPr>
            <p:ph type="title" idx="2" hasCustomPrompt="1"/>
          </p:nvPr>
        </p:nvSpPr>
        <p:spPr>
          <a:xfrm>
            <a:off x="1098213" y="2150850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9" name="Google Shape;79;p16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80" name="Google Shape;80;p16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89" name="Google Shape;89;p16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96;p16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16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16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36;p24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37;p24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38;p24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39;p24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24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41;p24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" name="Google Shape;142;p24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" name="Google Shape;143;p24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" name="Google Shape;144;p24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5" name="Google Shape;145;p24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" name="Google Shape;146;p24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" name="Google Shape;147;p24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24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/>
        </p:nvSpPr>
        <p:spPr>
          <a:xfrm>
            <a:off x="8098763" y="34507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1" name="Google Shape;151;p25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152" name="Google Shape;152;p25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0" name="Google Shape;160;p25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161" name="Google Shape;161;p25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8" name="Google Shape;168;p25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169" name="Google Shape;169;p25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7" name="Google Shape;177;p25"/>
          <p:cNvSpPr/>
          <p:nvPr/>
        </p:nvSpPr>
        <p:spPr>
          <a:xfrm>
            <a:off x="1496275" y="77545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25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25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25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334663" y="2870513"/>
            <a:ext cx="38793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5657963" y="1469907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/>
          <p:nvPr/>
        </p:nvSpPr>
        <p:spPr>
          <a:xfrm>
            <a:off x="547675" y="3158800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" name="Google Shape;21;p3"/>
          <p:cNvSpPr/>
          <p:nvPr/>
        </p:nvSpPr>
        <p:spPr>
          <a:xfrm>
            <a:off x="463425" y="422247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3"/>
          <p:cNvSpPr/>
          <p:nvPr/>
        </p:nvSpPr>
        <p:spPr>
          <a:xfrm>
            <a:off x="8179025" y="43522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3"/>
          <p:cNvSpPr/>
          <p:nvPr/>
        </p:nvSpPr>
        <p:spPr>
          <a:xfrm>
            <a:off x="4476525" y="19438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3"/>
          <p:cNvSpPr/>
          <p:nvPr/>
        </p:nvSpPr>
        <p:spPr>
          <a:xfrm>
            <a:off x="7673600" y="42223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3"/>
          <p:cNvSpPr/>
          <p:nvPr/>
        </p:nvSpPr>
        <p:spPr>
          <a:xfrm>
            <a:off x="8304000" y="1930838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/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  <a:endParaRPr lang="en-US" sz="1800">
              <a:solidFill>
                <a:srgbClr val="CFCFCF"/>
              </a:solidFill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 panose="02000000000000000000"/>
              <a:buNone/>
              <a:defRPr sz="40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3.png"/><Relationship Id="rId3" Type="http://schemas.openxmlformats.org/officeDocument/2006/relationships/image" Target="../media/image2.GIF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8" Type="http://schemas.openxmlformats.org/officeDocument/2006/relationships/audio" Target="../media/media4.mp3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openxmlformats.org/officeDocument/2006/relationships/image" Target="../media/image10.jpe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9.png"/><Relationship Id="rId16" Type="http://schemas.openxmlformats.org/officeDocument/2006/relationships/slideLayout" Target="../slideLayouts/slideLayout4.xml"/><Relationship Id="rId15" Type="http://schemas.microsoft.com/office/2007/relationships/media" Target="../media/media7.mp3"/><Relationship Id="rId14" Type="http://schemas.openxmlformats.org/officeDocument/2006/relationships/audio" Target="../media/media7.mp3"/><Relationship Id="rId13" Type="http://schemas.microsoft.com/office/2007/relationships/media" Target="../media/media6.mp3"/><Relationship Id="rId12" Type="http://schemas.openxmlformats.org/officeDocument/2006/relationships/audio" Target="../media/media6.mp3"/><Relationship Id="rId11" Type="http://schemas.microsoft.com/office/2007/relationships/media" Target="../media/media5.mp3"/><Relationship Id="rId10" Type="http://schemas.openxmlformats.org/officeDocument/2006/relationships/audio" Target="../media/media5.mp3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GIF"/><Relationship Id="rId1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3.png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16.jpe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3.png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6" Type="http://schemas.openxmlformats.org/officeDocument/2006/relationships/image" Target="../media/image27.jpe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076" name="Picture 4" descr="487b2764_illustration_cartoon_girl_b10-psd-0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" y="-19050"/>
            <a:ext cx="907986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13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3314700" y="1143000"/>
            <a:ext cx="3486150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50" kern="10" smtClean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9" name="Picture 14" descr="star0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836319"/>
            <a:ext cx="2300288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star0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1850" y="4836319"/>
            <a:ext cx="2300288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star0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0713" y="4836319"/>
            <a:ext cx="2300288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43400" y="2876550"/>
            <a:ext cx="4370546" cy="1200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smtClean="0">
                <a:solidFill>
                  <a:srgbClr val="FF6600"/>
                </a:solidFill>
                <a:latin typeface=".VnAristote" pitchFamily="34" charset="0"/>
              </a:rPr>
              <a:t>T</a:t>
            </a:r>
            <a:r>
              <a:rPr lang="en-US" sz="1875" b="1" smtClean="0">
                <a:solidFill>
                  <a:srgbClr val="FF6600"/>
                </a:solidFill>
                <a:latin typeface="Book Antiqua" panose="02040602050305030304" charset="0"/>
                <a:cs typeface="Book Antiqua" panose="02040602050305030304" charset="0"/>
              </a:rPr>
              <a:t>eacher: Le Thi Thanh Nga</a:t>
            </a:r>
            <a:endParaRPr lang="en-US" sz="1875" b="1" smtClean="0">
              <a:solidFill>
                <a:srgbClr val="FF6600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algn="ctr"/>
            <a:r>
              <a:rPr lang="en-US" sz="1875" b="1" smtClean="0">
                <a:solidFill>
                  <a:srgbClr val="FF6600"/>
                </a:solidFill>
                <a:latin typeface="Book Antiqua" panose="02040602050305030304" charset="0"/>
                <a:cs typeface="Book Antiqua" panose="02040602050305030304" charset="0"/>
              </a:rPr>
              <a:t>School: Pho Cuong </a:t>
            </a:r>
            <a:endParaRPr lang="en-US" sz="1875" b="1" smtClean="0">
              <a:solidFill>
                <a:srgbClr val="FF6600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pPr algn="ctr"/>
            <a:r>
              <a:rPr lang="en-US" sz="1875" b="1" smtClean="0">
                <a:solidFill>
                  <a:srgbClr val="FF6600"/>
                </a:solidFill>
                <a:latin typeface="Book Antiqua" panose="02040602050305030304" charset="0"/>
                <a:cs typeface="Book Antiqua" panose="02040602050305030304" charset="0"/>
              </a:rPr>
              <a:t>                              Primary School</a:t>
            </a:r>
            <a:endParaRPr lang="en-US" sz="1875" b="1">
              <a:solidFill>
                <a:srgbClr val="FF6600"/>
              </a:solidFill>
              <a:latin typeface="Book Antiqua" panose="02040602050305030304" charset="0"/>
              <a:cs typeface="Book Antiqua" panose="02040602050305030304" charset="0"/>
            </a:endParaRPr>
          </a:p>
        </p:txBody>
      </p:sp>
      <p:pic>
        <p:nvPicPr>
          <p:cNvPr id="23" name="Picture 22" descr="http://images.clipartpanda.com/border-clipart-9T4x5AX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57983"/>
            <a:ext cx="1472132" cy="134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ontent Placeholder 1" descr="http://images.clipartpanda.com/border-clipart-9T4x5AXTE.png"/>
          <p:cNvPicPr>
            <a:picLocks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528560" y="39053"/>
            <a:ext cx="1626394" cy="159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eart 3"/>
          <p:cNvSpPr/>
          <p:nvPr/>
        </p:nvSpPr>
        <p:spPr>
          <a:xfrm>
            <a:off x="4038283" y="917575"/>
            <a:ext cx="3750469" cy="1882616"/>
          </a:xfrm>
          <a:prstGeom prst="heart">
            <a:avLst/>
          </a:prstGeom>
          <a:solidFill>
            <a:srgbClr val="CCCC00"/>
          </a:solidFill>
          <a:ln>
            <a:noFill/>
          </a:ln>
        </p:spPr>
        <p:txBody>
          <a:bodyPr wrap="none" anchor="ctr"/>
          <a:p>
            <a:pPr algn="ctr" eaLnBrk="0" hangingPunct="0"/>
            <a:r>
              <a:rPr lang="en-US" sz="4000">
                <a:latin typeface="Book Antiqua" panose="02040602050305030304" charset="0"/>
                <a:cs typeface="Book Antiqua" panose="02040602050305030304" charset="0"/>
              </a:rPr>
              <a:t>Welcome to</a:t>
            </a:r>
            <a:endParaRPr lang="en-US" sz="4000">
              <a:latin typeface="Book Antiqua" panose="02040602050305030304" charset="0"/>
              <a:cs typeface="Book Antiqua" panose="02040602050305030304" charset="0"/>
            </a:endParaRPr>
          </a:p>
          <a:p>
            <a:pPr algn="ctr" eaLnBrk="0" hangingPunct="0"/>
            <a:r>
              <a:rPr lang="en-US" sz="4000">
                <a:latin typeface="Book Antiqua" panose="02040602050305030304" charset="0"/>
                <a:cs typeface="Book Antiqua" panose="02040602050305030304" charset="0"/>
              </a:rPr>
              <a:t>5A!</a:t>
            </a:r>
            <a:endParaRPr lang="en-US" sz="4000"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07565" y="209550"/>
            <a:ext cx="48768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Pho Cuong Primary school</a:t>
            </a:r>
            <a:endParaRPr lang="en-US" sz="240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581150"/>
            <a:ext cx="2844165" cy="854710"/>
          </a:xfrm>
        </p:spPr>
        <p:txBody>
          <a:bodyPr>
            <a:normAutofit/>
          </a:bodyPr>
          <a:lstStyle/>
          <a:p>
            <a:pPr marL="139700" indent="0">
              <a:lnSpc>
                <a:spcPct val="90000"/>
              </a:lnSpc>
              <a:buNone/>
            </a:pPr>
            <a:r>
              <a:rPr lang="en-US" sz="2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New words:</a:t>
            </a:r>
            <a:r>
              <a:rPr lang="en-US" sz="27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en-US" sz="27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l" eaLnBrk="1" hangingPunct="1">
              <a:lnSpc>
                <a:spcPct val="90000"/>
              </a:lnSpc>
              <a:buNone/>
            </a:pPr>
            <a:endParaRPr lang="en-US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443038" y="2863850"/>
            <a:ext cx="67437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6535" y="4329113"/>
            <a:ext cx="1543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1" name="Google Shape;191;p29"/>
          <p:cNvSpPr txBox="1">
            <a:spLocks noGrp="1"/>
          </p:cNvSpPr>
          <p:nvPr/>
        </p:nvSpPr>
        <p:spPr>
          <a:xfrm>
            <a:off x="1143000" y="819150"/>
            <a:ext cx="6713220" cy="692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 panose="02000000000000000000"/>
              <a:buNone/>
              <a:defRPr sz="65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accent2"/>
                </a:solidFill>
              </a:rPr>
              <a:t>Unit 13: Our special days</a:t>
            </a:r>
            <a:br>
              <a:rPr lang="en-US" sz="2500" dirty="0">
                <a:solidFill>
                  <a:schemeClr val="accent2"/>
                </a:solidFill>
              </a:rPr>
            </a:br>
            <a:r>
              <a:rPr lang="en-US" sz="2500" dirty="0">
                <a:solidFill>
                  <a:srgbClr val="002060"/>
                </a:solidFill>
              </a:rPr>
              <a:t>Lesson 2: Parts 1,2,3 </a:t>
            </a:r>
            <a:endParaRPr lang="en-US" sz="2500" dirty="0">
              <a:solidFill>
                <a:srgbClr val="002060"/>
              </a:solidFill>
            </a:endParaRPr>
          </a:p>
        </p:txBody>
      </p:sp>
      <p:grpSp>
        <p:nvGrpSpPr>
          <p:cNvPr id="296" name="Google Shape;296;p30"/>
          <p:cNvGrpSpPr/>
          <p:nvPr/>
        </p:nvGrpSpPr>
        <p:grpSpPr>
          <a:xfrm>
            <a:off x="7204148" y="158074"/>
            <a:ext cx="1824048" cy="962518"/>
            <a:chOff x="6305850" y="1564300"/>
            <a:chExt cx="853875" cy="450575"/>
          </a:xfrm>
        </p:grpSpPr>
        <p:sp>
          <p:nvSpPr>
            <p:cNvPr id="297" name="Google Shape;297;p30"/>
            <p:cNvSpPr/>
            <p:nvPr/>
          </p:nvSpPr>
          <p:spPr>
            <a:xfrm>
              <a:off x="6571425" y="1810725"/>
              <a:ext cx="588300" cy="184725"/>
            </a:xfrm>
            <a:custGeom>
              <a:avLst/>
              <a:gdLst/>
              <a:ahLst/>
              <a:cxnLst/>
              <a:rect l="l" t="t" r="r" b="b"/>
              <a:pathLst>
                <a:path w="23532" h="7389" extrusionOk="0">
                  <a:moveTo>
                    <a:pt x="17170" y="1"/>
                  </a:moveTo>
                  <a:cubicBezTo>
                    <a:pt x="16437" y="1"/>
                    <a:pt x="15705" y="150"/>
                    <a:pt x="15034" y="446"/>
                  </a:cubicBezTo>
                  <a:cubicBezTo>
                    <a:pt x="14529" y="664"/>
                    <a:pt x="14076" y="978"/>
                    <a:pt x="13687" y="1361"/>
                  </a:cubicBezTo>
                  <a:cubicBezTo>
                    <a:pt x="13293" y="1755"/>
                    <a:pt x="12958" y="2203"/>
                    <a:pt x="12633" y="2650"/>
                  </a:cubicBezTo>
                  <a:cubicBezTo>
                    <a:pt x="12032" y="3480"/>
                    <a:pt x="11419" y="4295"/>
                    <a:pt x="10674" y="4998"/>
                  </a:cubicBezTo>
                  <a:cubicBezTo>
                    <a:pt x="9955" y="5679"/>
                    <a:pt x="9135" y="6260"/>
                    <a:pt x="8214" y="6632"/>
                  </a:cubicBezTo>
                  <a:cubicBezTo>
                    <a:pt x="7537" y="6905"/>
                    <a:pt x="6815" y="7048"/>
                    <a:pt x="6088" y="7048"/>
                  </a:cubicBezTo>
                  <a:cubicBezTo>
                    <a:pt x="5906" y="7048"/>
                    <a:pt x="5724" y="7039"/>
                    <a:pt x="5541" y="7021"/>
                  </a:cubicBezTo>
                  <a:cubicBezTo>
                    <a:pt x="4674" y="6936"/>
                    <a:pt x="3827" y="6659"/>
                    <a:pt x="3087" y="6196"/>
                  </a:cubicBezTo>
                  <a:cubicBezTo>
                    <a:pt x="2177" y="5631"/>
                    <a:pt x="1474" y="4806"/>
                    <a:pt x="835" y="3960"/>
                  </a:cubicBezTo>
                  <a:cubicBezTo>
                    <a:pt x="675" y="3747"/>
                    <a:pt x="515" y="3528"/>
                    <a:pt x="356" y="3315"/>
                  </a:cubicBezTo>
                  <a:cubicBezTo>
                    <a:pt x="322" y="3269"/>
                    <a:pt x="279" y="3250"/>
                    <a:pt x="236" y="3250"/>
                  </a:cubicBezTo>
                  <a:cubicBezTo>
                    <a:pt x="117" y="3250"/>
                    <a:pt x="1" y="3399"/>
                    <a:pt x="95" y="3528"/>
                  </a:cubicBezTo>
                  <a:cubicBezTo>
                    <a:pt x="744" y="4418"/>
                    <a:pt x="1405" y="5312"/>
                    <a:pt x="2262" y="6015"/>
                  </a:cubicBezTo>
                  <a:cubicBezTo>
                    <a:pt x="2980" y="6611"/>
                    <a:pt x="3832" y="7021"/>
                    <a:pt x="4743" y="7234"/>
                  </a:cubicBezTo>
                  <a:cubicBezTo>
                    <a:pt x="5182" y="7336"/>
                    <a:pt x="5636" y="7388"/>
                    <a:pt x="6089" y="7388"/>
                  </a:cubicBezTo>
                  <a:cubicBezTo>
                    <a:pt x="6530" y="7388"/>
                    <a:pt x="6971" y="7339"/>
                    <a:pt x="7400" y="7239"/>
                  </a:cubicBezTo>
                  <a:cubicBezTo>
                    <a:pt x="8379" y="7016"/>
                    <a:pt x="9284" y="6547"/>
                    <a:pt x="10083" y="5946"/>
                  </a:cubicBezTo>
                  <a:cubicBezTo>
                    <a:pt x="10892" y="5328"/>
                    <a:pt x="11600" y="4583"/>
                    <a:pt x="12223" y="3779"/>
                  </a:cubicBezTo>
                  <a:cubicBezTo>
                    <a:pt x="12884" y="2927"/>
                    <a:pt x="13437" y="1958"/>
                    <a:pt x="14294" y="1276"/>
                  </a:cubicBezTo>
                  <a:cubicBezTo>
                    <a:pt x="15061" y="669"/>
                    <a:pt x="16062" y="371"/>
                    <a:pt x="17036" y="344"/>
                  </a:cubicBezTo>
                  <a:cubicBezTo>
                    <a:pt x="17080" y="343"/>
                    <a:pt x="17123" y="343"/>
                    <a:pt x="17166" y="343"/>
                  </a:cubicBezTo>
                  <a:cubicBezTo>
                    <a:pt x="17972" y="343"/>
                    <a:pt x="18799" y="531"/>
                    <a:pt x="19501" y="930"/>
                  </a:cubicBezTo>
                  <a:cubicBezTo>
                    <a:pt x="19864" y="1138"/>
                    <a:pt x="20194" y="1399"/>
                    <a:pt x="20471" y="1713"/>
                  </a:cubicBezTo>
                  <a:cubicBezTo>
                    <a:pt x="20790" y="2080"/>
                    <a:pt x="21008" y="2511"/>
                    <a:pt x="21189" y="2959"/>
                  </a:cubicBezTo>
                  <a:cubicBezTo>
                    <a:pt x="21551" y="3874"/>
                    <a:pt x="21833" y="4902"/>
                    <a:pt x="22669" y="5509"/>
                  </a:cubicBezTo>
                  <a:cubicBezTo>
                    <a:pt x="22856" y="5647"/>
                    <a:pt x="23063" y="5754"/>
                    <a:pt x="23287" y="5812"/>
                  </a:cubicBezTo>
                  <a:cubicBezTo>
                    <a:pt x="23306" y="5818"/>
                    <a:pt x="23326" y="5822"/>
                    <a:pt x="23346" y="5822"/>
                  </a:cubicBezTo>
                  <a:cubicBezTo>
                    <a:pt x="23413" y="5822"/>
                    <a:pt x="23476" y="5787"/>
                    <a:pt x="23505" y="5717"/>
                  </a:cubicBezTo>
                  <a:cubicBezTo>
                    <a:pt x="23532" y="5637"/>
                    <a:pt x="23495" y="5525"/>
                    <a:pt x="23404" y="5498"/>
                  </a:cubicBezTo>
                  <a:cubicBezTo>
                    <a:pt x="22456" y="5227"/>
                    <a:pt x="22030" y="4236"/>
                    <a:pt x="21716" y="3395"/>
                  </a:cubicBezTo>
                  <a:cubicBezTo>
                    <a:pt x="21530" y="2895"/>
                    <a:pt x="21344" y="2394"/>
                    <a:pt x="21061" y="1942"/>
                  </a:cubicBezTo>
                  <a:cubicBezTo>
                    <a:pt x="20833" y="1574"/>
                    <a:pt x="20529" y="1255"/>
                    <a:pt x="20194" y="989"/>
                  </a:cubicBezTo>
                  <a:cubicBezTo>
                    <a:pt x="19501" y="446"/>
                    <a:pt x="18644" y="137"/>
                    <a:pt x="17782" y="36"/>
                  </a:cubicBezTo>
                  <a:cubicBezTo>
                    <a:pt x="17579" y="12"/>
                    <a:pt x="17374" y="1"/>
                    <a:pt x="17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728975" y="1945250"/>
              <a:ext cx="53400" cy="69625"/>
            </a:xfrm>
            <a:custGeom>
              <a:avLst/>
              <a:gdLst/>
              <a:ahLst/>
              <a:cxnLst/>
              <a:rect l="l" t="t" r="r" b="b"/>
              <a:pathLst>
                <a:path w="2136" h="2785" extrusionOk="0">
                  <a:moveTo>
                    <a:pt x="416" y="0"/>
                  </a:moveTo>
                  <a:lnTo>
                    <a:pt x="725" y="815"/>
                  </a:lnTo>
                  <a:lnTo>
                    <a:pt x="933" y="1368"/>
                  </a:lnTo>
                  <a:lnTo>
                    <a:pt x="555" y="1826"/>
                  </a:lnTo>
                  <a:lnTo>
                    <a:pt x="1" y="2497"/>
                  </a:lnTo>
                  <a:lnTo>
                    <a:pt x="863" y="2641"/>
                  </a:lnTo>
                  <a:lnTo>
                    <a:pt x="1726" y="2785"/>
                  </a:lnTo>
                  <a:lnTo>
                    <a:pt x="1417" y="1970"/>
                  </a:lnTo>
                  <a:lnTo>
                    <a:pt x="1209" y="1416"/>
                  </a:lnTo>
                  <a:lnTo>
                    <a:pt x="1582" y="959"/>
                  </a:lnTo>
                  <a:lnTo>
                    <a:pt x="2136" y="282"/>
                  </a:lnTo>
                  <a:lnTo>
                    <a:pt x="1279" y="144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7020075" y="1790575"/>
              <a:ext cx="70050" cy="76700"/>
            </a:xfrm>
            <a:custGeom>
              <a:avLst/>
              <a:gdLst/>
              <a:ahLst/>
              <a:cxnLst/>
              <a:rect l="l" t="t" r="r" b="b"/>
              <a:pathLst>
                <a:path w="2802" h="3068" extrusionOk="0">
                  <a:moveTo>
                    <a:pt x="1305" y="0"/>
                  </a:moveTo>
                  <a:lnTo>
                    <a:pt x="1289" y="868"/>
                  </a:lnTo>
                  <a:lnTo>
                    <a:pt x="1279" y="1459"/>
                  </a:lnTo>
                  <a:lnTo>
                    <a:pt x="762" y="1747"/>
                  </a:lnTo>
                  <a:lnTo>
                    <a:pt x="1" y="2173"/>
                  </a:lnTo>
                  <a:lnTo>
                    <a:pt x="746" y="2620"/>
                  </a:lnTo>
                  <a:lnTo>
                    <a:pt x="1497" y="3067"/>
                  </a:lnTo>
                  <a:lnTo>
                    <a:pt x="1513" y="2199"/>
                  </a:lnTo>
                  <a:lnTo>
                    <a:pt x="1524" y="1608"/>
                  </a:lnTo>
                  <a:lnTo>
                    <a:pt x="2040" y="1321"/>
                  </a:lnTo>
                  <a:lnTo>
                    <a:pt x="2801" y="900"/>
                  </a:lnTo>
                  <a:lnTo>
                    <a:pt x="2056" y="448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799925" y="1903850"/>
              <a:ext cx="63925" cy="74950"/>
            </a:xfrm>
            <a:custGeom>
              <a:avLst/>
              <a:gdLst/>
              <a:ahLst/>
              <a:cxnLst/>
              <a:rect l="l" t="t" r="r" b="b"/>
              <a:pathLst>
                <a:path w="2557" h="2998" extrusionOk="0">
                  <a:moveTo>
                    <a:pt x="1624" y="0"/>
                  </a:moveTo>
                  <a:lnTo>
                    <a:pt x="815" y="320"/>
                  </a:lnTo>
                  <a:lnTo>
                    <a:pt x="1" y="639"/>
                  </a:lnTo>
                  <a:lnTo>
                    <a:pt x="687" y="1182"/>
                  </a:lnTo>
                  <a:lnTo>
                    <a:pt x="1145" y="1550"/>
                  </a:lnTo>
                  <a:lnTo>
                    <a:pt x="1060" y="2135"/>
                  </a:lnTo>
                  <a:lnTo>
                    <a:pt x="932" y="2998"/>
                  </a:lnTo>
                  <a:lnTo>
                    <a:pt x="1747" y="2678"/>
                  </a:lnTo>
                  <a:lnTo>
                    <a:pt x="2556" y="2359"/>
                  </a:lnTo>
                  <a:lnTo>
                    <a:pt x="1875" y="1816"/>
                  </a:lnTo>
                  <a:lnTo>
                    <a:pt x="1412" y="1449"/>
                  </a:lnTo>
                  <a:lnTo>
                    <a:pt x="1497" y="863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849450" y="1842225"/>
              <a:ext cx="74700" cy="76425"/>
            </a:xfrm>
            <a:custGeom>
              <a:avLst/>
              <a:gdLst/>
              <a:ahLst/>
              <a:cxnLst/>
              <a:rect l="l" t="t" r="r" b="b"/>
              <a:pathLst>
                <a:path w="2988" h="3057" extrusionOk="0">
                  <a:moveTo>
                    <a:pt x="1310" y="0"/>
                  </a:moveTo>
                  <a:lnTo>
                    <a:pt x="655" y="575"/>
                  </a:lnTo>
                  <a:lnTo>
                    <a:pt x="0" y="1156"/>
                  </a:lnTo>
                  <a:lnTo>
                    <a:pt x="831" y="1432"/>
                  </a:lnTo>
                  <a:lnTo>
                    <a:pt x="1390" y="1619"/>
                  </a:lnTo>
                  <a:lnTo>
                    <a:pt x="1507" y="2199"/>
                  </a:lnTo>
                  <a:lnTo>
                    <a:pt x="1677" y="3056"/>
                  </a:lnTo>
                  <a:lnTo>
                    <a:pt x="2332" y="2476"/>
                  </a:lnTo>
                  <a:lnTo>
                    <a:pt x="2987" y="1901"/>
                  </a:lnTo>
                  <a:lnTo>
                    <a:pt x="2162" y="1619"/>
                  </a:lnTo>
                  <a:lnTo>
                    <a:pt x="1597" y="1432"/>
                  </a:lnTo>
                  <a:lnTo>
                    <a:pt x="1480" y="857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941675" y="1788300"/>
              <a:ext cx="53800" cy="69775"/>
            </a:xfrm>
            <a:custGeom>
              <a:avLst/>
              <a:gdLst/>
              <a:ahLst/>
              <a:cxnLst/>
              <a:rect l="l" t="t" r="r" b="b"/>
              <a:pathLst>
                <a:path w="2152" h="2791" extrusionOk="0">
                  <a:moveTo>
                    <a:pt x="1721" y="1"/>
                  </a:moveTo>
                  <a:lnTo>
                    <a:pt x="863" y="145"/>
                  </a:lnTo>
                  <a:lnTo>
                    <a:pt x="1" y="294"/>
                  </a:lnTo>
                  <a:lnTo>
                    <a:pt x="560" y="965"/>
                  </a:lnTo>
                  <a:lnTo>
                    <a:pt x="938" y="1417"/>
                  </a:lnTo>
                  <a:lnTo>
                    <a:pt x="730" y="1971"/>
                  </a:lnTo>
                  <a:lnTo>
                    <a:pt x="427" y="2791"/>
                  </a:lnTo>
                  <a:lnTo>
                    <a:pt x="1289" y="2642"/>
                  </a:lnTo>
                  <a:lnTo>
                    <a:pt x="2152" y="2498"/>
                  </a:lnTo>
                  <a:lnTo>
                    <a:pt x="1593" y="1822"/>
                  </a:lnTo>
                  <a:lnTo>
                    <a:pt x="1215" y="1369"/>
                  </a:lnTo>
                  <a:lnTo>
                    <a:pt x="1417" y="81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605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05850" y="1565350"/>
              <a:ext cx="265025" cy="174125"/>
            </a:xfrm>
            <a:custGeom>
              <a:avLst/>
              <a:gdLst/>
              <a:ahLst/>
              <a:cxnLst/>
              <a:rect l="l" t="t" r="r" b="b"/>
              <a:pathLst>
                <a:path w="10601" h="6965" extrusionOk="0">
                  <a:moveTo>
                    <a:pt x="0" y="1"/>
                  </a:moveTo>
                  <a:lnTo>
                    <a:pt x="5638" y="6965"/>
                  </a:lnTo>
                  <a:lnTo>
                    <a:pt x="10601" y="29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6445725" y="1637500"/>
              <a:ext cx="180925" cy="323875"/>
            </a:xfrm>
            <a:custGeom>
              <a:avLst/>
              <a:gdLst/>
              <a:ahLst/>
              <a:cxnLst/>
              <a:rect l="l" t="t" r="r" b="b"/>
              <a:pathLst>
                <a:path w="7237" h="12955" extrusionOk="0">
                  <a:moveTo>
                    <a:pt x="4963" y="1"/>
                  </a:moveTo>
                  <a:lnTo>
                    <a:pt x="1" y="4020"/>
                  </a:lnTo>
                  <a:lnTo>
                    <a:pt x="7236" y="12954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6307175" y="1564300"/>
              <a:ext cx="140975" cy="274475"/>
            </a:xfrm>
            <a:custGeom>
              <a:avLst/>
              <a:gdLst/>
              <a:ahLst/>
              <a:cxnLst/>
              <a:rect l="l" t="t" r="r" b="b"/>
              <a:pathLst>
                <a:path w="5639" h="10979" extrusionOk="0">
                  <a:moveTo>
                    <a:pt x="0" y="0"/>
                  </a:moveTo>
                  <a:lnTo>
                    <a:pt x="677" y="10979"/>
                  </a:lnTo>
                  <a:lnTo>
                    <a:pt x="5639" y="6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6323000" y="1736925"/>
              <a:ext cx="304975" cy="223375"/>
            </a:xfrm>
            <a:custGeom>
              <a:avLst/>
              <a:gdLst/>
              <a:ahLst/>
              <a:cxnLst/>
              <a:rect l="l" t="t" r="r" b="b"/>
              <a:pathLst>
                <a:path w="12199" h="8935" extrusionOk="0">
                  <a:moveTo>
                    <a:pt x="4963" y="1"/>
                  </a:moveTo>
                  <a:lnTo>
                    <a:pt x="1" y="4021"/>
                  </a:lnTo>
                  <a:lnTo>
                    <a:pt x="12199" y="8935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" name="Rectangle 3"/>
          <p:cNvSpPr>
            <a:spLocks noGrp="1" noChangeArrowheads="1"/>
          </p:cNvSpPr>
          <p:nvPr/>
        </p:nvSpPr>
        <p:spPr>
          <a:xfrm>
            <a:off x="996950" y="2273935"/>
            <a:ext cx="4231005" cy="85471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39700" indent="0" algn="l" eaLnBrk="1" hangingPunct="1">
              <a:lnSpc>
                <a:spcPct val="90000"/>
              </a:lnSpc>
              <a:buNone/>
            </a:pP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Look, listen and repeat:</a:t>
            </a:r>
            <a:endParaRPr lang="en-US" sz="28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6" name="Google Shape;546;p36"/>
          <p:cNvGrpSpPr/>
          <p:nvPr/>
        </p:nvGrpSpPr>
        <p:grpSpPr>
          <a:xfrm>
            <a:off x="1199972" y="3963659"/>
            <a:ext cx="1152392" cy="1131313"/>
            <a:chOff x="6567525" y="3418175"/>
            <a:chExt cx="684725" cy="672200"/>
          </a:xfrm>
        </p:grpSpPr>
        <p:sp>
          <p:nvSpPr>
            <p:cNvPr id="547" name="Google Shape;547;p36"/>
            <p:cNvSpPr/>
            <p:nvPr/>
          </p:nvSpPr>
          <p:spPr>
            <a:xfrm>
              <a:off x="6576175" y="3489925"/>
              <a:ext cx="624300" cy="600450"/>
            </a:xfrm>
            <a:custGeom>
              <a:avLst/>
              <a:gdLst/>
              <a:ahLst/>
              <a:cxnLst/>
              <a:rect l="l" t="t" r="r" b="b"/>
              <a:pathLst>
                <a:path w="24972" h="24018" extrusionOk="0">
                  <a:moveTo>
                    <a:pt x="7327" y="0"/>
                  </a:moveTo>
                  <a:lnTo>
                    <a:pt x="1" y="18406"/>
                  </a:lnTo>
                  <a:lnTo>
                    <a:pt x="14254" y="24018"/>
                  </a:lnTo>
                  <a:cubicBezTo>
                    <a:pt x="14275" y="24007"/>
                    <a:pt x="14419" y="23943"/>
                    <a:pt x="14445" y="23938"/>
                  </a:cubicBezTo>
                  <a:lnTo>
                    <a:pt x="14445" y="23938"/>
                  </a:lnTo>
                  <a:cubicBezTo>
                    <a:pt x="14436" y="23946"/>
                    <a:pt x="14436" y="23949"/>
                    <a:pt x="14440" y="23949"/>
                  </a:cubicBezTo>
                  <a:cubicBezTo>
                    <a:pt x="14449" y="23949"/>
                    <a:pt x="14472" y="23937"/>
                    <a:pt x="14454" y="23937"/>
                  </a:cubicBezTo>
                  <a:cubicBezTo>
                    <a:pt x="14452" y="23937"/>
                    <a:pt x="14449" y="23938"/>
                    <a:pt x="14445" y="23938"/>
                  </a:cubicBezTo>
                  <a:cubicBezTo>
                    <a:pt x="16197" y="23209"/>
                    <a:pt x="17917" y="22389"/>
                    <a:pt x="19599" y="21483"/>
                  </a:cubicBezTo>
                  <a:lnTo>
                    <a:pt x="24971" y="4744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1B295A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567525" y="3483275"/>
              <a:ext cx="624300" cy="507675"/>
            </a:xfrm>
            <a:custGeom>
              <a:avLst/>
              <a:gdLst/>
              <a:ahLst/>
              <a:cxnLst/>
              <a:rect l="l" t="t" r="r" b="b"/>
              <a:pathLst>
                <a:path w="24972" h="20307" extrusionOk="0">
                  <a:moveTo>
                    <a:pt x="7327" y="0"/>
                  </a:moveTo>
                  <a:lnTo>
                    <a:pt x="1" y="16915"/>
                  </a:lnTo>
                  <a:lnTo>
                    <a:pt x="13726" y="20307"/>
                  </a:lnTo>
                  <a:cubicBezTo>
                    <a:pt x="15547" y="19620"/>
                    <a:pt x="17331" y="18837"/>
                    <a:pt x="19072" y="17980"/>
                  </a:cubicBezTo>
                  <a:lnTo>
                    <a:pt x="24971" y="4361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6907075" y="3899925"/>
              <a:ext cx="139925" cy="90225"/>
            </a:xfrm>
            <a:custGeom>
              <a:avLst/>
              <a:gdLst/>
              <a:ahLst/>
              <a:cxnLst/>
              <a:rect l="l" t="t" r="r" b="b"/>
              <a:pathLst>
                <a:path w="5597" h="3609" extrusionOk="0">
                  <a:moveTo>
                    <a:pt x="535" y="1"/>
                  </a:moveTo>
                  <a:cubicBezTo>
                    <a:pt x="409" y="1"/>
                    <a:pt x="331" y="111"/>
                    <a:pt x="331" y="217"/>
                  </a:cubicBezTo>
                  <a:lnTo>
                    <a:pt x="331" y="212"/>
                  </a:lnTo>
                  <a:cubicBezTo>
                    <a:pt x="272" y="254"/>
                    <a:pt x="240" y="318"/>
                    <a:pt x="235" y="388"/>
                  </a:cubicBezTo>
                  <a:cubicBezTo>
                    <a:pt x="166" y="1399"/>
                    <a:pt x="91" y="2405"/>
                    <a:pt x="11" y="3412"/>
                  </a:cubicBezTo>
                  <a:cubicBezTo>
                    <a:pt x="1" y="3520"/>
                    <a:pt x="111" y="3609"/>
                    <a:pt x="210" y="3609"/>
                  </a:cubicBezTo>
                  <a:cubicBezTo>
                    <a:pt x="213" y="3609"/>
                    <a:pt x="216" y="3609"/>
                    <a:pt x="219" y="3609"/>
                  </a:cubicBezTo>
                  <a:cubicBezTo>
                    <a:pt x="336" y="3609"/>
                    <a:pt x="411" y="3513"/>
                    <a:pt x="416" y="3401"/>
                  </a:cubicBezTo>
                  <a:cubicBezTo>
                    <a:pt x="496" y="2411"/>
                    <a:pt x="570" y="1426"/>
                    <a:pt x="639" y="435"/>
                  </a:cubicBezTo>
                  <a:lnTo>
                    <a:pt x="5256" y="1346"/>
                  </a:lnTo>
                  <a:cubicBezTo>
                    <a:pt x="5271" y="1349"/>
                    <a:pt x="5287" y="1351"/>
                    <a:pt x="5301" y="1351"/>
                  </a:cubicBezTo>
                  <a:cubicBezTo>
                    <a:pt x="5522" y="1351"/>
                    <a:pt x="5596" y="997"/>
                    <a:pt x="5351" y="952"/>
                  </a:cubicBezTo>
                  <a:lnTo>
                    <a:pt x="576" y="4"/>
                  </a:lnTo>
                  <a:cubicBezTo>
                    <a:pt x="562" y="2"/>
                    <a:pt x="548" y="1"/>
                    <a:pt x="53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6712075" y="3595825"/>
              <a:ext cx="330250" cy="334100"/>
            </a:xfrm>
            <a:custGeom>
              <a:avLst/>
              <a:gdLst/>
              <a:ahLst/>
              <a:cxnLst/>
              <a:rect l="l" t="t" r="r" b="b"/>
              <a:pathLst>
                <a:path w="13210" h="13364" extrusionOk="0">
                  <a:moveTo>
                    <a:pt x="7880" y="524"/>
                  </a:moveTo>
                  <a:cubicBezTo>
                    <a:pt x="7912" y="609"/>
                    <a:pt x="7923" y="705"/>
                    <a:pt x="7928" y="801"/>
                  </a:cubicBezTo>
                  <a:cubicBezTo>
                    <a:pt x="7913" y="798"/>
                    <a:pt x="7897" y="796"/>
                    <a:pt x="7881" y="796"/>
                  </a:cubicBezTo>
                  <a:cubicBezTo>
                    <a:pt x="7800" y="796"/>
                    <a:pt x="7721" y="843"/>
                    <a:pt x="7694" y="950"/>
                  </a:cubicBezTo>
                  <a:cubicBezTo>
                    <a:pt x="7673" y="1051"/>
                    <a:pt x="7646" y="1152"/>
                    <a:pt x="7625" y="1254"/>
                  </a:cubicBezTo>
                  <a:cubicBezTo>
                    <a:pt x="7625" y="1200"/>
                    <a:pt x="7609" y="1147"/>
                    <a:pt x="7566" y="1105"/>
                  </a:cubicBezTo>
                  <a:cubicBezTo>
                    <a:pt x="7528" y="1070"/>
                    <a:pt x="7471" y="1049"/>
                    <a:pt x="7416" y="1049"/>
                  </a:cubicBezTo>
                  <a:cubicBezTo>
                    <a:pt x="7387" y="1049"/>
                    <a:pt x="7358" y="1054"/>
                    <a:pt x="7332" y="1067"/>
                  </a:cubicBezTo>
                  <a:cubicBezTo>
                    <a:pt x="7513" y="886"/>
                    <a:pt x="7694" y="700"/>
                    <a:pt x="7880" y="524"/>
                  </a:cubicBezTo>
                  <a:close/>
                  <a:moveTo>
                    <a:pt x="7604" y="1339"/>
                  </a:moveTo>
                  <a:lnTo>
                    <a:pt x="7604" y="1339"/>
                  </a:lnTo>
                  <a:cubicBezTo>
                    <a:pt x="7561" y="1504"/>
                    <a:pt x="7513" y="1669"/>
                    <a:pt x="7465" y="1829"/>
                  </a:cubicBezTo>
                  <a:cubicBezTo>
                    <a:pt x="7481" y="1717"/>
                    <a:pt x="7492" y="1600"/>
                    <a:pt x="7497" y="1483"/>
                  </a:cubicBezTo>
                  <a:cubicBezTo>
                    <a:pt x="7518" y="1451"/>
                    <a:pt x="7545" y="1424"/>
                    <a:pt x="7566" y="1392"/>
                  </a:cubicBezTo>
                  <a:cubicBezTo>
                    <a:pt x="7582" y="1376"/>
                    <a:pt x="7593" y="1360"/>
                    <a:pt x="7604" y="1339"/>
                  </a:cubicBezTo>
                  <a:close/>
                  <a:moveTo>
                    <a:pt x="7076" y="1333"/>
                  </a:moveTo>
                  <a:cubicBezTo>
                    <a:pt x="7071" y="1349"/>
                    <a:pt x="7061" y="1365"/>
                    <a:pt x="7055" y="1376"/>
                  </a:cubicBezTo>
                  <a:cubicBezTo>
                    <a:pt x="6762" y="1749"/>
                    <a:pt x="6486" y="2137"/>
                    <a:pt x="6225" y="2531"/>
                  </a:cubicBezTo>
                  <a:cubicBezTo>
                    <a:pt x="6123" y="2547"/>
                    <a:pt x="6022" y="2579"/>
                    <a:pt x="5926" y="2622"/>
                  </a:cubicBezTo>
                  <a:cubicBezTo>
                    <a:pt x="6294" y="2180"/>
                    <a:pt x="6677" y="1749"/>
                    <a:pt x="7076" y="1333"/>
                  </a:cubicBezTo>
                  <a:close/>
                  <a:moveTo>
                    <a:pt x="5825" y="3176"/>
                  </a:moveTo>
                  <a:lnTo>
                    <a:pt x="5825" y="3176"/>
                  </a:lnTo>
                  <a:cubicBezTo>
                    <a:pt x="5793" y="3224"/>
                    <a:pt x="5767" y="3277"/>
                    <a:pt x="5735" y="3325"/>
                  </a:cubicBezTo>
                  <a:cubicBezTo>
                    <a:pt x="5719" y="3335"/>
                    <a:pt x="5698" y="3346"/>
                    <a:pt x="5682" y="3357"/>
                  </a:cubicBezTo>
                  <a:cubicBezTo>
                    <a:pt x="5671" y="3357"/>
                    <a:pt x="5660" y="3367"/>
                    <a:pt x="5655" y="3373"/>
                  </a:cubicBezTo>
                  <a:cubicBezTo>
                    <a:pt x="5698" y="3298"/>
                    <a:pt x="5761" y="3234"/>
                    <a:pt x="5825" y="3176"/>
                  </a:cubicBezTo>
                  <a:close/>
                  <a:moveTo>
                    <a:pt x="2641" y="2643"/>
                  </a:moveTo>
                  <a:lnTo>
                    <a:pt x="2641" y="2643"/>
                  </a:lnTo>
                  <a:cubicBezTo>
                    <a:pt x="2844" y="2771"/>
                    <a:pt x="3041" y="2909"/>
                    <a:pt x="3232" y="3053"/>
                  </a:cubicBezTo>
                  <a:cubicBezTo>
                    <a:pt x="3440" y="3218"/>
                    <a:pt x="3701" y="3437"/>
                    <a:pt x="3871" y="3687"/>
                  </a:cubicBezTo>
                  <a:cubicBezTo>
                    <a:pt x="3797" y="3628"/>
                    <a:pt x="3722" y="3570"/>
                    <a:pt x="3642" y="3516"/>
                  </a:cubicBezTo>
                  <a:cubicBezTo>
                    <a:pt x="3613" y="3496"/>
                    <a:pt x="3578" y="3488"/>
                    <a:pt x="3544" y="3488"/>
                  </a:cubicBezTo>
                  <a:cubicBezTo>
                    <a:pt x="3534" y="3488"/>
                    <a:pt x="3524" y="3489"/>
                    <a:pt x="3515" y="3490"/>
                  </a:cubicBezTo>
                  <a:cubicBezTo>
                    <a:pt x="3227" y="3208"/>
                    <a:pt x="2934" y="2925"/>
                    <a:pt x="2641" y="2643"/>
                  </a:cubicBezTo>
                  <a:close/>
                  <a:moveTo>
                    <a:pt x="7827" y="2468"/>
                  </a:moveTo>
                  <a:lnTo>
                    <a:pt x="7827" y="2468"/>
                  </a:lnTo>
                  <a:cubicBezTo>
                    <a:pt x="7790" y="2888"/>
                    <a:pt x="7747" y="3309"/>
                    <a:pt x="7694" y="3729"/>
                  </a:cubicBezTo>
                  <a:cubicBezTo>
                    <a:pt x="7678" y="3665"/>
                    <a:pt x="7662" y="3602"/>
                    <a:pt x="7636" y="3538"/>
                  </a:cubicBezTo>
                  <a:cubicBezTo>
                    <a:pt x="7636" y="3532"/>
                    <a:pt x="7630" y="3527"/>
                    <a:pt x="7630" y="3522"/>
                  </a:cubicBezTo>
                  <a:cubicBezTo>
                    <a:pt x="7694" y="3170"/>
                    <a:pt x="7763" y="2819"/>
                    <a:pt x="7827" y="2468"/>
                  </a:cubicBezTo>
                  <a:close/>
                  <a:moveTo>
                    <a:pt x="4249" y="3538"/>
                  </a:moveTo>
                  <a:lnTo>
                    <a:pt x="4249" y="3538"/>
                  </a:lnTo>
                  <a:cubicBezTo>
                    <a:pt x="4350" y="3602"/>
                    <a:pt x="4452" y="3660"/>
                    <a:pt x="4553" y="3713"/>
                  </a:cubicBezTo>
                  <a:cubicBezTo>
                    <a:pt x="4505" y="3777"/>
                    <a:pt x="4457" y="3841"/>
                    <a:pt x="4409" y="3905"/>
                  </a:cubicBezTo>
                  <a:cubicBezTo>
                    <a:pt x="4372" y="3777"/>
                    <a:pt x="4319" y="3655"/>
                    <a:pt x="4249" y="3538"/>
                  </a:cubicBezTo>
                  <a:close/>
                  <a:moveTo>
                    <a:pt x="3238" y="3788"/>
                  </a:moveTo>
                  <a:lnTo>
                    <a:pt x="3238" y="3788"/>
                  </a:lnTo>
                  <a:cubicBezTo>
                    <a:pt x="3477" y="4022"/>
                    <a:pt x="3717" y="4251"/>
                    <a:pt x="3957" y="4485"/>
                  </a:cubicBezTo>
                  <a:cubicBezTo>
                    <a:pt x="3909" y="4453"/>
                    <a:pt x="3861" y="4422"/>
                    <a:pt x="3813" y="4395"/>
                  </a:cubicBezTo>
                  <a:cubicBezTo>
                    <a:pt x="3781" y="4372"/>
                    <a:pt x="3746" y="4363"/>
                    <a:pt x="3714" y="4363"/>
                  </a:cubicBezTo>
                  <a:cubicBezTo>
                    <a:pt x="3693" y="4363"/>
                    <a:pt x="3672" y="4367"/>
                    <a:pt x="3653" y="4374"/>
                  </a:cubicBezTo>
                  <a:cubicBezTo>
                    <a:pt x="3648" y="4368"/>
                    <a:pt x="3642" y="4358"/>
                    <a:pt x="3637" y="4352"/>
                  </a:cubicBezTo>
                  <a:cubicBezTo>
                    <a:pt x="3504" y="4166"/>
                    <a:pt x="3371" y="3974"/>
                    <a:pt x="3238" y="3788"/>
                  </a:cubicBezTo>
                  <a:close/>
                  <a:moveTo>
                    <a:pt x="4930" y="3891"/>
                  </a:moveTo>
                  <a:lnTo>
                    <a:pt x="4930" y="3891"/>
                  </a:lnTo>
                  <a:cubicBezTo>
                    <a:pt x="4960" y="3901"/>
                    <a:pt x="4985" y="3911"/>
                    <a:pt x="5011" y="3921"/>
                  </a:cubicBezTo>
                  <a:cubicBezTo>
                    <a:pt x="4862" y="4091"/>
                    <a:pt x="4707" y="4278"/>
                    <a:pt x="4601" y="4469"/>
                  </a:cubicBezTo>
                  <a:cubicBezTo>
                    <a:pt x="4590" y="4485"/>
                    <a:pt x="4585" y="4501"/>
                    <a:pt x="4579" y="4517"/>
                  </a:cubicBezTo>
                  <a:cubicBezTo>
                    <a:pt x="4563" y="4491"/>
                    <a:pt x="4547" y="4464"/>
                    <a:pt x="4532" y="4437"/>
                  </a:cubicBezTo>
                  <a:cubicBezTo>
                    <a:pt x="4659" y="4252"/>
                    <a:pt x="4792" y="4071"/>
                    <a:pt x="4930" y="3891"/>
                  </a:cubicBezTo>
                  <a:close/>
                  <a:moveTo>
                    <a:pt x="1667" y="2260"/>
                  </a:moveTo>
                  <a:lnTo>
                    <a:pt x="2157" y="2739"/>
                  </a:lnTo>
                  <a:cubicBezTo>
                    <a:pt x="2120" y="2798"/>
                    <a:pt x="2109" y="2872"/>
                    <a:pt x="2152" y="2952"/>
                  </a:cubicBezTo>
                  <a:cubicBezTo>
                    <a:pt x="2466" y="3543"/>
                    <a:pt x="2721" y="4166"/>
                    <a:pt x="2902" y="4810"/>
                  </a:cubicBezTo>
                  <a:cubicBezTo>
                    <a:pt x="2806" y="4619"/>
                    <a:pt x="2705" y="4427"/>
                    <a:pt x="2609" y="4230"/>
                  </a:cubicBezTo>
                  <a:cubicBezTo>
                    <a:pt x="2450" y="3926"/>
                    <a:pt x="2295" y="3618"/>
                    <a:pt x="2136" y="3309"/>
                  </a:cubicBezTo>
                  <a:cubicBezTo>
                    <a:pt x="1992" y="3027"/>
                    <a:pt x="1837" y="2750"/>
                    <a:pt x="1726" y="2452"/>
                  </a:cubicBezTo>
                  <a:cubicBezTo>
                    <a:pt x="1704" y="2393"/>
                    <a:pt x="1683" y="2329"/>
                    <a:pt x="1667" y="2260"/>
                  </a:cubicBezTo>
                  <a:close/>
                  <a:moveTo>
                    <a:pt x="5687" y="3905"/>
                  </a:moveTo>
                  <a:cubicBezTo>
                    <a:pt x="5607" y="4129"/>
                    <a:pt x="5554" y="4363"/>
                    <a:pt x="5522" y="4603"/>
                  </a:cubicBezTo>
                  <a:cubicBezTo>
                    <a:pt x="5516" y="4645"/>
                    <a:pt x="5506" y="4693"/>
                    <a:pt x="5501" y="4736"/>
                  </a:cubicBezTo>
                  <a:cubicBezTo>
                    <a:pt x="5479" y="4757"/>
                    <a:pt x="5453" y="4784"/>
                    <a:pt x="5426" y="4805"/>
                  </a:cubicBezTo>
                  <a:cubicBezTo>
                    <a:pt x="5357" y="4831"/>
                    <a:pt x="5282" y="4858"/>
                    <a:pt x="5202" y="4869"/>
                  </a:cubicBezTo>
                  <a:cubicBezTo>
                    <a:pt x="5192" y="4870"/>
                    <a:pt x="5180" y="4871"/>
                    <a:pt x="5167" y="4871"/>
                  </a:cubicBezTo>
                  <a:cubicBezTo>
                    <a:pt x="5128" y="4871"/>
                    <a:pt x="5083" y="4865"/>
                    <a:pt x="5043" y="4853"/>
                  </a:cubicBezTo>
                  <a:cubicBezTo>
                    <a:pt x="5107" y="4698"/>
                    <a:pt x="5208" y="4560"/>
                    <a:pt x="5330" y="4437"/>
                  </a:cubicBezTo>
                  <a:cubicBezTo>
                    <a:pt x="5415" y="4352"/>
                    <a:pt x="5399" y="4246"/>
                    <a:pt x="5335" y="4171"/>
                  </a:cubicBezTo>
                  <a:cubicBezTo>
                    <a:pt x="5415" y="4081"/>
                    <a:pt x="5501" y="3990"/>
                    <a:pt x="5596" y="3910"/>
                  </a:cubicBezTo>
                  <a:cubicBezTo>
                    <a:pt x="5628" y="3910"/>
                    <a:pt x="5655" y="3910"/>
                    <a:pt x="5687" y="3905"/>
                  </a:cubicBezTo>
                  <a:close/>
                  <a:moveTo>
                    <a:pt x="7061" y="3916"/>
                  </a:moveTo>
                  <a:lnTo>
                    <a:pt x="7061" y="3916"/>
                  </a:lnTo>
                  <a:cubicBezTo>
                    <a:pt x="7071" y="4081"/>
                    <a:pt x="7055" y="4246"/>
                    <a:pt x="7029" y="4411"/>
                  </a:cubicBezTo>
                  <a:lnTo>
                    <a:pt x="6901" y="4422"/>
                  </a:lnTo>
                  <a:cubicBezTo>
                    <a:pt x="6789" y="4432"/>
                    <a:pt x="6698" y="4517"/>
                    <a:pt x="6704" y="4629"/>
                  </a:cubicBezTo>
                  <a:lnTo>
                    <a:pt x="6698" y="4634"/>
                  </a:lnTo>
                  <a:cubicBezTo>
                    <a:pt x="6704" y="4733"/>
                    <a:pt x="6795" y="4832"/>
                    <a:pt x="6898" y="4832"/>
                  </a:cubicBezTo>
                  <a:cubicBezTo>
                    <a:pt x="6901" y="4832"/>
                    <a:pt x="6903" y="4832"/>
                    <a:pt x="6906" y="4831"/>
                  </a:cubicBezTo>
                  <a:lnTo>
                    <a:pt x="6906" y="4831"/>
                  </a:lnTo>
                  <a:cubicBezTo>
                    <a:pt x="6901" y="4842"/>
                    <a:pt x="6901" y="4858"/>
                    <a:pt x="6890" y="4874"/>
                  </a:cubicBezTo>
                  <a:cubicBezTo>
                    <a:pt x="6810" y="4874"/>
                    <a:pt x="6730" y="4879"/>
                    <a:pt x="6656" y="4890"/>
                  </a:cubicBezTo>
                  <a:cubicBezTo>
                    <a:pt x="6640" y="4831"/>
                    <a:pt x="6629" y="4768"/>
                    <a:pt x="6619" y="4714"/>
                  </a:cubicBezTo>
                  <a:cubicBezTo>
                    <a:pt x="6592" y="4539"/>
                    <a:pt x="6587" y="4363"/>
                    <a:pt x="6597" y="4193"/>
                  </a:cubicBezTo>
                  <a:cubicBezTo>
                    <a:pt x="6608" y="4171"/>
                    <a:pt x="6619" y="4150"/>
                    <a:pt x="6629" y="4129"/>
                  </a:cubicBezTo>
                  <a:cubicBezTo>
                    <a:pt x="6643" y="4130"/>
                    <a:pt x="6656" y="4130"/>
                    <a:pt x="6668" y="4130"/>
                  </a:cubicBezTo>
                  <a:cubicBezTo>
                    <a:pt x="6831" y="4130"/>
                    <a:pt x="6962" y="4039"/>
                    <a:pt x="7061" y="3916"/>
                  </a:cubicBezTo>
                  <a:close/>
                  <a:moveTo>
                    <a:pt x="11416" y="4422"/>
                  </a:moveTo>
                  <a:cubicBezTo>
                    <a:pt x="11362" y="4437"/>
                    <a:pt x="11309" y="4459"/>
                    <a:pt x="11261" y="4475"/>
                  </a:cubicBezTo>
                  <a:cubicBezTo>
                    <a:pt x="10532" y="4549"/>
                    <a:pt x="9824" y="4730"/>
                    <a:pt x="9153" y="5007"/>
                  </a:cubicBezTo>
                  <a:cubicBezTo>
                    <a:pt x="9078" y="4933"/>
                    <a:pt x="8993" y="4869"/>
                    <a:pt x="8892" y="4826"/>
                  </a:cubicBezTo>
                  <a:cubicBezTo>
                    <a:pt x="8750" y="4761"/>
                    <a:pt x="8596" y="4728"/>
                    <a:pt x="8443" y="4728"/>
                  </a:cubicBezTo>
                  <a:cubicBezTo>
                    <a:pt x="8270" y="4728"/>
                    <a:pt x="8099" y="4771"/>
                    <a:pt x="7950" y="4858"/>
                  </a:cubicBezTo>
                  <a:cubicBezTo>
                    <a:pt x="7955" y="4816"/>
                    <a:pt x="7960" y="4773"/>
                    <a:pt x="7966" y="4736"/>
                  </a:cubicBezTo>
                  <a:cubicBezTo>
                    <a:pt x="9116" y="4629"/>
                    <a:pt x="10266" y="4528"/>
                    <a:pt x="11416" y="4422"/>
                  </a:cubicBezTo>
                  <a:close/>
                  <a:moveTo>
                    <a:pt x="6214" y="4741"/>
                  </a:moveTo>
                  <a:cubicBezTo>
                    <a:pt x="6230" y="4826"/>
                    <a:pt x="6246" y="4911"/>
                    <a:pt x="6267" y="4991"/>
                  </a:cubicBezTo>
                  <a:cubicBezTo>
                    <a:pt x="6219" y="5013"/>
                    <a:pt x="6171" y="5039"/>
                    <a:pt x="6129" y="5066"/>
                  </a:cubicBezTo>
                  <a:lnTo>
                    <a:pt x="6123" y="5066"/>
                  </a:lnTo>
                  <a:cubicBezTo>
                    <a:pt x="6092" y="5092"/>
                    <a:pt x="6060" y="5119"/>
                    <a:pt x="6028" y="5146"/>
                  </a:cubicBezTo>
                  <a:cubicBezTo>
                    <a:pt x="6006" y="5114"/>
                    <a:pt x="5980" y="5082"/>
                    <a:pt x="5948" y="5055"/>
                  </a:cubicBezTo>
                  <a:cubicBezTo>
                    <a:pt x="5969" y="5013"/>
                    <a:pt x="5985" y="4970"/>
                    <a:pt x="6006" y="4927"/>
                  </a:cubicBezTo>
                  <a:cubicBezTo>
                    <a:pt x="6081" y="4874"/>
                    <a:pt x="6150" y="4810"/>
                    <a:pt x="6214" y="4741"/>
                  </a:cubicBezTo>
                  <a:close/>
                  <a:moveTo>
                    <a:pt x="9419" y="5550"/>
                  </a:moveTo>
                  <a:lnTo>
                    <a:pt x="9419" y="5550"/>
                  </a:lnTo>
                  <a:cubicBezTo>
                    <a:pt x="9420" y="5551"/>
                    <a:pt x="9421" y="5551"/>
                    <a:pt x="9422" y="5551"/>
                  </a:cubicBezTo>
                  <a:lnTo>
                    <a:pt x="9422" y="5551"/>
                  </a:lnTo>
                  <a:cubicBezTo>
                    <a:pt x="9421" y="5550"/>
                    <a:pt x="9419" y="5550"/>
                    <a:pt x="9419" y="5550"/>
                  </a:cubicBezTo>
                  <a:close/>
                  <a:moveTo>
                    <a:pt x="4212" y="5103"/>
                  </a:moveTo>
                  <a:lnTo>
                    <a:pt x="4212" y="5103"/>
                  </a:lnTo>
                  <a:cubicBezTo>
                    <a:pt x="4287" y="5135"/>
                    <a:pt x="4361" y="5172"/>
                    <a:pt x="4436" y="5199"/>
                  </a:cubicBezTo>
                  <a:cubicBezTo>
                    <a:pt x="4473" y="5321"/>
                    <a:pt x="4505" y="5449"/>
                    <a:pt x="4521" y="5582"/>
                  </a:cubicBezTo>
                  <a:cubicBezTo>
                    <a:pt x="4500" y="5561"/>
                    <a:pt x="4478" y="5540"/>
                    <a:pt x="4462" y="5518"/>
                  </a:cubicBezTo>
                  <a:cubicBezTo>
                    <a:pt x="4409" y="5460"/>
                    <a:pt x="4361" y="5391"/>
                    <a:pt x="4319" y="5327"/>
                  </a:cubicBezTo>
                  <a:cubicBezTo>
                    <a:pt x="4281" y="5247"/>
                    <a:pt x="4249" y="5178"/>
                    <a:pt x="4212" y="5103"/>
                  </a:cubicBezTo>
                  <a:close/>
                  <a:moveTo>
                    <a:pt x="9387" y="5518"/>
                  </a:moveTo>
                  <a:cubicBezTo>
                    <a:pt x="9391" y="5522"/>
                    <a:pt x="9408" y="5539"/>
                    <a:pt x="9414" y="5543"/>
                  </a:cubicBezTo>
                  <a:lnTo>
                    <a:pt x="9414" y="5543"/>
                  </a:lnTo>
                  <a:lnTo>
                    <a:pt x="9414" y="5544"/>
                  </a:lnTo>
                  <a:lnTo>
                    <a:pt x="9414" y="5544"/>
                  </a:lnTo>
                  <a:cubicBezTo>
                    <a:pt x="9414" y="5544"/>
                    <a:pt x="9413" y="5544"/>
                    <a:pt x="9413" y="5544"/>
                  </a:cubicBezTo>
                  <a:lnTo>
                    <a:pt x="9413" y="5544"/>
                  </a:lnTo>
                  <a:cubicBezTo>
                    <a:pt x="9413" y="5544"/>
                    <a:pt x="9413" y="5544"/>
                    <a:pt x="9414" y="5545"/>
                  </a:cubicBezTo>
                  <a:lnTo>
                    <a:pt x="9414" y="5544"/>
                  </a:lnTo>
                  <a:lnTo>
                    <a:pt x="9414" y="5544"/>
                  </a:lnTo>
                  <a:cubicBezTo>
                    <a:pt x="9417" y="5545"/>
                    <a:pt x="9427" y="5551"/>
                    <a:pt x="9424" y="5551"/>
                  </a:cubicBezTo>
                  <a:cubicBezTo>
                    <a:pt x="9423" y="5551"/>
                    <a:pt x="9423" y="5551"/>
                    <a:pt x="9422" y="5551"/>
                  </a:cubicBezTo>
                  <a:lnTo>
                    <a:pt x="9422" y="5551"/>
                  </a:lnTo>
                  <a:cubicBezTo>
                    <a:pt x="9423" y="5552"/>
                    <a:pt x="9424" y="5553"/>
                    <a:pt x="9424" y="5556"/>
                  </a:cubicBezTo>
                  <a:cubicBezTo>
                    <a:pt x="9428" y="5559"/>
                    <a:pt x="9427" y="5565"/>
                    <a:pt x="9426" y="5565"/>
                  </a:cubicBezTo>
                  <a:cubicBezTo>
                    <a:pt x="9425" y="5565"/>
                    <a:pt x="9424" y="5564"/>
                    <a:pt x="9424" y="5561"/>
                  </a:cubicBezTo>
                  <a:cubicBezTo>
                    <a:pt x="9424" y="5566"/>
                    <a:pt x="9424" y="5572"/>
                    <a:pt x="9419" y="5572"/>
                  </a:cubicBezTo>
                  <a:lnTo>
                    <a:pt x="9408" y="5588"/>
                  </a:lnTo>
                  <a:cubicBezTo>
                    <a:pt x="9403" y="5588"/>
                    <a:pt x="9398" y="5593"/>
                    <a:pt x="9393" y="5593"/>
                  </a:cubicBezTo>
                  <a:cubicBezTo>
                    <a:pt x="9393" y="5566"/>
                    <a:pt x="9387" y="5545"/>
                    <a:pt x="9387" y="5518"/>
                  </a:cubicBezTo>
                  <a:close/>
                  <a:moveTo>
                    <a:pt x="6219" y="5545"/>
                  </a:moveTo>
                  <a:cubicBezTo>
                    <a:pt x="6219" y="5588"/>
                    <a:pt x="6214" y="5630"/>
                    <a:pt x="6214" y="5673"/>
                  </a:cubicBezTo>
                  <a:cubicBezTo>
                    <a:pt x="6193" y="5673"/>
                    <a:pt x="6171" y="5673"/>
                    <a:pt x="6150" y="5667"/>
                  </a:cubicBezTo>
                  <a:cubicBezTo>
                    <a:pt x="6171" y="5625"/>
                    <a:pt x="6193" y="5582"/>
                    <a:pt x="6219" y="5545"/>
                  </a:cubicBezTo>
                  <a:close/>
                  <a:moveTo>
                    <a:pt x="12709" y="4304"/>
                  </a:moveTo>
                  <a:cubicBezTo>
                    <a:pt x="12662" y="4379"/>
                    <a:pt x="12587" y="4448"/>
                    <a:pt x="12513" y="4507"/>
                  </a:cubicBezTo>
                  <a:lnTo>
                    <a:pt x="12513" y="4501"/>
                  </a:lnTo>
                  <a:cubicBezTo>
                    <a:pt x="12331" y="4650"/>
                    <a:pt x="12134" y="4778"/>
                    <a:pt x="11943" y="4917"/>
                  </a:cubicBezTo>
                  <a:cubicBezTo>
                    <a:pt x="11559" y="5194"/>
                    <a:pt x="11171" y="5465"/>
                    <a:pt x="10782" y="5742"/>
                  </a:cubicBezTo>
                  <a:cubicBezTo>
                    <a:pt x="10702" y="5800"/>
                    <a:pt x="10617" y="5859"/>
                    <a:pt x="10537" y="5918"/>
                  </a:cubicBezTo>
                  <a:cubicBezTo>
                    <a:pt x="10564" y="5854"/>
                    <a:pt x="10590" y="5790"/>
                    <a:pt x="10612" y="5731"/>
                  </a:cubicBezTo>
                  <a:cubicBezTo>
                    <a:pt x="10633" y="5673"/>
                    <a:pt x="10644" y="5614"/>
                    <a:pt x="10654" y="5556"/>
                  </a:cubicBezTo>
                  <a:cubicBezTo>
                    <a:pt x="10862" y="5454"/>
                    <a:pt x="11064" y="5348"/>
                    <a:pt x="11261" y="5225"/>
                  </a:cubicBezTo>
                  <a:cubicBezTo>
                    <a:pt x="11320" y="5194"/>
                    <a:pt x="11362" y="5119"/>
                    <a:pt x="11357" y="5050"/>
                  </a:cubicBezTo>
                  <a:cubicBezTo>
                    <a:pt x="11357" y="5007"/>
                    <a:pt x="11352" y="4975"/>
                    <a:pt x="11341" y="4938"/>
                  </a:cubicBezTo>
                  <a:cubicBezTo>
                    <a:pt x="11410" y="4917"/>
                    <a:pt x="11485" y="4890"/>
                    <a:pt x="11554" y="4863"/>
                  </a:cubicBezTo>
                  <a:cubicBezTo>
                    <a:pt x="11629" y="4858"/>
                    <a:pt x="11698" y="4853"/>
                    <a:pt x="11772" y="4853"/>
                  </a:cubicBezTo>
                  <a:cubicBezTo>
                    <a:pt x="11879" y="4847"/>
                    <a:pt x="11937" y="4778"/>
                    <a:pt x="11953" y="4698"/>
                  </a:cubicBezTo>
                  <a:cubicBezTo>
                    <a:pt x="12113" y="4629"/>
                    <a:pt x="12124" y="4459"/>
                    <a:pt x="12033" y="4363"/>
                  </a:cubicBezTo>
                  <a:cubicBezTo>
                    <a:pt x="12262" y="4342"/>
                    <a:pt x="12486" y="4320"/>
                    <a:pt x="12709" y="4304"/>
                  </a:cubicBezTo>
                  <a:close/>
                  <a:moveTo>
                    <a:pt x="3227" y="4475"/>
                  </a:moveTo>
                  <a:lnTo>
                    <a:pt x="3403" y="4730"/>
                  </a:lnTo>
                  <a:cubicBezTo>
                    <a:pt x="3557" y="4949"/>
                    <a:pt x="3712" y="5167"/>
                    <a:pt x="3866" y="5385"/>
                  </a:cubicBezTo>
                  <a:cubicBezTo>
                    <a:pt x="3829" y="5396"/>
                    <a:pt x="3786" y="5406"/>
                    <a:pt x="3744" y="5417"/>
                  </a:cubicBezTo>
                  <a:cubicBezTo>
                    <a:pt x="3637" y="5444"/>
                    <a:pt x="3573" y="5566"/>
                    <a:pt x="3605" y="5667"/>
                  </a:cubicBezTo>
                  <a:cubicBezTo>
                    <a:pt x="3621" y="5726"/>
                    <a:pt x="3642" y="5779"/>
                    <a:pt x="3669" y="5827"/>
                  </a:cubicBezTo>
                  <a:cubicBezTo>
                    <a:pt x="3632" y="5870"/>
                    <a:pt x="3600" y="5918"/>
                    <a:pt x="3563" y="5960"/>
                  </a:cubicBezTo>
                  <a:cubicBezTo>
                    <a:pt x="3488" y="5460"/>
                    <a:pt x="3376" y="4959"/>
                    <a:pt x="3227" y="4475"/>
                  </a:cubicBezTo>
                  <a:close/>
                  <a:moveTo>
                    <a:pt x="8141" y="5582"/>
                  </a:moveTo>
                  <a:lnTo>
                    <a:pt x="8141" y="5582"/>
                  </a:lnTo>
                  <a:cubicBezTo>
                    <a:pt x="8088" y="5673"/>
                    <a:pt x="8040" y="5769"/>
                    <a:pt x="8003" y="5870"/>
                  </a:cubicBezTo>
                  <a:cubicBezTo>
                    <a:pt x="7971" y="5944"/>
                    <a:pt x="7950" y="6019"/>
                    <a:pt x="7939" y="6099"/>
                  </a:cubicBezTo>
                  <a:cubicBezTo>
                    <a:pt x="7891" y="6003"/>
                    <a:pt x="7870" y="5891"/>
                    <a:pt x="7870" y="5769"/>
                  </a:cubicBezTo>
                  <a:lnTo>
                    <a:pt x="7870" y="5763"/>
                  </a:lnTo>
                  <a:cubicBezTo>
                    <a:pt x="7950" y="5689"/>
                    <a:pt x="8040" y="5630"/>
                    <a:pt x="8141" y="5582"/>
                  </a:cubicBezTo>
                  <a:close/>
                  <a:moveTo>
                    <a:pt x="6166" y="6083"/>
                  </a:moveTo>
                  <a:cubicBezTo>
                    <a:pt x="6177" y="6083"/>
                    <a:pt x="6185" y="6085"/>
                    <a:pt x="6194" y="6085"/>
                  </a:cubicBezTo>
                  <a:cubicBezTo>
                    <a:pt x="6199" y="6085"/>
                    <a:pt x="6203" y="6084"/>
                    <a:pt x="6209" y="6083"/>
                  </a:cubicBezTo>
                  <a:lnTo>
                    <a:pt x="6209" y="6083"/>
                  </a:lnTo>
                  <a:cubicBezTo>
                    <a:pt x="6209" y="6131"/>
                    <a:pt x="6203" y="6173"/>
                    <a:pt x="6203" y="6216"/>
                  </a:cubicBezTo>
                  <a:cubicBezTo>
                    <a:pt x="6193" y="6173"/>
                    <a:pt x="6182" y="6125"/>
                    <a:pt x="6166" y="6083"/>
                  </a:cubicBezTo>
                  <a:close/>
                  <a:moveTo>
                    <a:pt x="8487" y="5790"/>
                  </a:moveTo>
                  <a:cubicBezTo>
                    <a:pt x="8498" y="5832"/>
                    <a:pt x="8519" y="5875"/>
                    <a:pt x="8546" y="5912"/>
                  </a:cubicBezTo>
                  <a:cubicBezTo>
                    <a:pt x="8482" y="6019"/>
                    <a:pt x="8418" y="6120"/>
                    <a:pt x="8354" y="6221"/>
                  </a:cubicBezTo>
                  <a:cubicBezTo>
                    <a:pt x="8349" y="6221"/>
                    <a:pt x="8344" y="6216"/>
                    <a:pt x="8338" y="6210"/>
                  </a:cubicBezTo>
                  <a:cubicBezTo>
                    <a:pt x="8312" y="6184"/>
                    <a:pt x="8354" y="6072"/>
                    <a:pt x="8365" y="6045"/>
                  </a:cubicBezTo>
                  <a:cubicBezTo>
                    <a:pt x="8397" y="5955"/>
                    <a:pt x="8445" y="5870"/>
                    <a:pt x="8487" y="5790"/>
                  </a:cubicBezTo>
                  <a:close/>
                  <a:moveTo>
                    <a:pt x="4910" y="6003"/>
                  </a:moveTo>
                  <a:cubicBezTo>
                    <a:pt x="4920" y="6013"/>
                    <a:pt x="4936" y="6024"/>
                    <a:pt x="4947" y="6035"/>
                  </a:cubicBezTo>
                  <a:cubicBezTo>
                    <a:pt x="4904" y="6109"/>
                    <a:pt x="4856" y="6178"/>
                    <a:pt x="4808" y="6248"/>
                  </a:cubicBezTo>
                  <a:cubicBezTo>
                    <a:pt x="4835" y="6163"/>
                    <a:pt x="4867" y="6077"/>
                    <a:pt x="4910" y="6003"/>
                  </a:cubicBezTo>
                  <a:close/>
                  <a:moveTo>
                    <a:pt x="10154" y="5769"/>
                  </a:moveTo>
                  <a:cubicBezTo>
                    <a:pt x="10106" y="5854"/>
                    <a:pt x="10042" y="5939"/>
                    <a:pt x="9984" y="6013"/>
                  </a:cubicBezTo>
                  <a:cubicBezTo>
                    <a:pt x="9771" y="6269"/>
                    <a:pt x="9499" y="6482"/>
                    <a:pt x="9180" y="6578"/>
                  </a:cubicBezTo>
                  <a:cubicBezTo>
                    <a:pt x="9077" y="6608"/>
                    <a:pt x="8969" y="6622"/>
                    <a:pt x="8861" y="6622"/>
                  </a:cubicBezTo>
                  <a:cubicBezTo>
                    <a:pt x="8800" y="6622"/>
                    <a:pt x="8739" y="6617"/>
                    <a:pt x="8679" y="6610"/>
                  </a:cubicBezTo>
                  <a:cubicBezTo>
                    <a:pt x="8780" y="6562"/>
                    <a:pt x="8876" y="6503"/>
                    <a:pt x="8961" y="6439"/>
                  </a:cubicBezTo>
                  <a:cubicBezTo>
                    <a:pt x="9132" y="6349"/>
                    <a:pt x="9286" y="6242"/>
                    <a:pt x="9435" y="6125"/>
                  </a:cubicBezTo>
                  <a:cubicBezTo>
                    <a:pt x="9499" y="6072"/>
                    <a:pt x="9574" y="6008"/>
                    <a:pt x="9643" y="5944"/>
                  </a:cubicBezTo>
                  <a:cubicBezTo>
                    <a:pt x="9813" y="5891"/>
                    <a:pt x="9984" y="5832"/>
                    <a:pt x="10154" y="5769"/>
                  </a:cubicBezTo>
                  <a:close/>
                  <a:moveTo>
                    <a:pt x="7795" y="6738"/>
                  </a:moveTo>
                  <a:cubicBezTo>
                    <a:pt x="7854" y="6754"/>
                    <a:pt x="7912" y="6759"/>
                    <a:pt x="7971" y="6759"/>
                  </a:cubicBezTo>
                  <a:cubicBezTo>
                    <a:pt x="7982" y="6769"/>
                    <a:pt x="7992" y="6780"/>
                    <a:pt x="8008" y="6785"/>
                  </a:cubicBezTo>
                  <a:cubicBezTo>
                    <a:pt x="7923" y="6924"/>
                    <a:pt x="7838" y="7062"/>
                    <a:pt x="7753" y="7201"/>
                  </a:cubicBezTo>
                  <a:cubicBezTo>
                    <a:pt x="7769" y="7046"/>
                    <a:pt x="7779" y="6892"/>
                    <a:pt x="7795" y="6738"/>
                  </a:cubicBezTo>
                  <a:close/>
                  <a:moveTo>
                    <a:pt x="4366" y="6588"/>
                  </a:moveTo>
                  <a:cubicBezTo>
                    <a:pt x="4372" y="6679"/>
                    <a:pt x="4382" y="6775"/>
                    <a:pt x="4404" y="6865"/>
                  </a:cubicBezTo>
                  <a:cubicBezTo>
                    <a:pt x="4228" y="7014"/>
                    <a:pt x="4047" y="7169"/>
                    <a:pt x="3871" y="7318"/>
                  </a:cubicBezTo>
                  <a:cubicBezTo>
                    <a:pt x="4020" y="7068"/>
                    <a:pt x="4185" y="6823"/>
                    <a:pt x="4366" y="6588"/>
                  </a:cubicBezTo>
                  <a:close/>
                  <a:moveTo>
                    <a:pt x="8557" y="7004"/>
                  </a:moveTo>
                  <a:cubicBezTo>
                    <a:pt x="8644" y="7022"/>
                    <a:pt x="8734" y="7030"/>
                    <a:pt x="8823" y="7030"/>
                  </a:cubicBezTo>
                  <a:cubicBezTo>
                    <a:pt x="8864" y="7030"/>
                    <a:pt x="8905" y="7028"/>
                    <a:pt x="8945" y="7025"/>
                  </a:cubicBezTo>
                  <a:lnTo>
                    <a:pt x="8945" y="7025"/>
                  </a:lnTo>
                  <a:cubicBezTo>
                    <a:pt x="8791" y="7132"/>
                    <a:pt x="8636" y="7243"/>
                    <a:pt x="8482" y="7350"/>
                  </a:cubicBezTo>
                  <a:cubicBezTo>
                    <a:pt x="8503" y="7233"/>
                    <a:pt x="8530" y="7121"/>
                    <a:pt x="8557" y="7004"/>
                  </a:cubicBezTo>
                  <a:close/>
                  <a:moveTo>
                    <a:pt x="5575" y="6764"/>
                  </a:moveTo>
                  <a:cubicBezTo>
                    <a:pt x="5580" y="6769"/>
                    <a:pt x="5580" y="6775"/>
                    <a:pt x="5586" y="6780"/>
                  </a:cubicBezTo>
                  <a:cubicBezTo>
                    <a:pt x="5580" y="7025"/>
                    <a:pt x="5596" y="7270"/>
                    <a:pt x="5628" y="7510"/>
                  </a:cubicBezTo>
                  <a:cubicBezTo>
                    <a:pt x="5586" y="7462"/>
                    <a:pt x="5548" y="7414"/>
                    <a:pt x="5511" y="7366"/>
                  </a:cubicBezTo>
                  <a:lnTo>
                    <a:pt x="5511" y="7371"/>
                  </a:lnTo>
                  <a:cubicBezTo>
                    <a:pt x="5479" y="7254"/>
                    <a:pt x="5442" y="7148"/>
                    <a:pt x="5410" y="7030"/>
                  </a:cubicBezTo>
                  <a:cubicBezTo>
                    <a:pt x="5469" y="6945"/>
                    <a:pt x="5522" y="6855"/>
                    <a:pt x="5575" y="6764"/>
                  </a:cubicBezTo>
                  <a:close/>
                  <a:moveTo>
                    <a:pt x="4015" y="7824"/>
                  </a:moveTo>
                  <a:cubicBezTo>
                    <a:pt x="4026" y="7840"/>
                    <a:pt x="4036" y="7861"/>
                    <a:pt x="4052" y="7877"/>
                  </a:cubicBezTo>
                  <a:lnTo>
                    <a:pt x="3616" y="8063"/>
                  </a:lnTo>
                  <a:cubicBezTo>
                    <a:pt x="3664" y="8026"/>
                    <a:pt x="3706" y="7989"/>
                    <a:pt x="3749" y="7951"/>
                  </a:cubicBezTo>
                  <a:cubicBezTo>
                    <a:pt x="3839" y="7914"/>
                    <a:pt x="3925" y="7872"/>
                    <a:pt x="4015" y="7824"/>
                  </a:cubicBezTo>
                  <a:close/>
                  <a:moveTo>
                    <a:pt x="3946" y="6136"/>
                  </a:moveTo>
                  <a:cubicBezTo>
                    <a:pt x="3983" y="6163"/>
                    <a:pt x="4031" y="6189"/>
                    <a:pt x="4079" y="6210"/>
                  </a:cubicBezTo>
                  <a:cubicBezTo>
                    <a:pt x="3360" y="7052"/>
                    <a:pt x="2657" y="7898"/>
                    <a:pt x="1976" y="8761"/>
                  </a:cubicBezTo>
                  <a:cubicBezTo>
                    <a:pt x="1885" y="8873"/>
                    <a:pt x="1923" y="9038"/>
                    <a:pt x="2034" y="9091"/>
                  </a:cubicBezTo>
                  <a:cubicBezTo>
                    <a:pt x="2067" y="9113"/>
                    <a:pt x="2107" y="9130"/>
                    <a:pt x="2147" y="9130"/>
                  </a:cubicBezTo>
                  <a:cubicBezTo>
                    <a:pt x="2165" y="9130"/>
                    <a:pt x="2183" y="9126"/>
                    <a:pt x="2200" y="9117"/>
                  </a:cubicBezTo>
                  <a:cubicBezTo>
                    <a:pt x="2546" y="8968"/>
                    <a:pt x="2886" y="8819"/>
                    <a:pt x="3227" y="8670"/>
                  </a:cubicBezTo>
                  <a:lnTo>
                    <a:pt x="3227" y="8670"/>
                  </a:lnTo>
                  <a:cubicBezTo>
                    <a:pt x="2716" y="8974"/>
                    <a:pt x="2194" y="9256"/>
                    <a:pt x="1662" y="9511"/>
                  </a:cubicBezTo>
                  <a:cubicBezTo>
                    <a:pt x="1502" y="9591"/>
                    <a:pt x="1332" y="9661"/>
                    <a:pt x="1161" y="9714"/>
                  </a:cubicBezTo>
                  <a:cubicBezTo>
                    <a:pt x="1806" y="8835"/>
                    <a:pt x="2471" y="7973"/>
                    <a:pt x="3147" y="7116"/>
                  </a:cubicBezTo>
                  <a:lnTo>
                    <a:pt x="3147" y="7121"/>
                  </a:lnTo>
                  <a:cubicBezTo>
                    <a:pt x="3344" y="6887"/>
                    <a:pt x="3541" y="6658"/>
                    <a:pt x="3744" y="6434"/>
                  </a:cubicBezTo>
                  <a:cubicBezTo>
                    <a:pt x="3781" y="6397"/>
                    <a:pt x="3797" y="6354"/>
                    <a:pt x="3797" y="6312"/>
                  </a:cubicBezTo>
                  <a:cubicBezTo>
                    <a:pt x="3845" y="6253"/>
                    <a:pt x="3893" y="6194"/>
                    <a:pt x="3946" y="6136"/>
                  </a:cubicBezTo>
                  <a:close/>
                  <a:moveTo>
                    <a:pt x="7806" y="8436"/>
                  </a:moveTo>
                  <a:lnTo>
                    <a:pt x="7806" y="8436"/>
                  </a:lnTo>
                  <a:cubicBezTo>
                    <a:pt x="7699" y="8883"/>
                    <a:pt x="7582" y="9330"/>
                    <a:pt x="7465" y="9778"/>
                  </a:cubicBezTo>
                  <a:cubicBezTo>
                    <a:pt x="7476" y="9666"/>
                    <a:pt x="7486" y="9549"/>
                    <a:pt x="7502" y="9432"/>
                  </a:cubicBezTo>
                  <a:cubicBezTo>
                    <a:pt x="7518" y="9288"/>
                    <a:pt x="7534" y="9144"/>
                    <a:pt x="7550" y="9000"/>
                  </a:cubicBezTo>
                  <a:cubicBezTo>
                    <a:pt x="7636" y="8809"/>
                    <a:pt x="7721" y="8622"/>
                    <a:pt x="7806" y="8436"/>
                  </a:cubicBezTo>
                  <a:close/>
                  <a:moveTo>
                    <a:pt x="5942" y="8809"/>
                  </a:moveTo>
                  <a:cubicBezTo>
                    <a:pt x="6012" y="8984"/>
                    <a:pt x="6086" y="9160"/>
                    <a:pt x="6171" y="9330"/>
                  </a:cubicBezTo>
                  <a:cubicBezTo>
                    <a:pt x="6198" y="9384"/>
                    <a:pt x="6241" y="9416"/>
                    <a:pt x="6283" y="9426"/>
                  </a:cubicBezTo>
                  <a:cubicBezTo>
                    <a:pt x="6283" y="9426"/>
                    <a:pt x="6283" y="9432"/>
                    <a:pt x="6283" y="9432"/>
                  </a:cubicBezTo>
                  <a:cubicBezTo>
                    <a:pt x="6336" y="9719"/>
                    <a:pt x="6384" y="10012"/>
                    <a:pt x="6422" y="10305"/>
                  </a:cubicBezTo>
                  <a:cubicBezTo>
                    <a:pt x="6257" y="9804"/>
                    <a:pt x="6097" y="9304"/>
                    <a:pt x="5942" y="8809"/>
                  </a:cubicBezTo>
                  <a:close/>
                  <a:moveTo>
                    <a:pt x="6459" y="10422"/>
                  </a:moveTo>
                  <a:lnTo>
                    <a:pt x="6459" y="10422"/>
                  </a:lnTo>
                  <a:cubicBezTo>
                    <a:pt x="6501" y="10481"/>
                    <a:pt x="6570" y="10513"/>
                    <a:pt x="6638" y="10513"/>
                  </a:cubicBezTo>
                  <a:cubicBezTo>
                    <a:pt x="6674" y="10513"/>
                    <a:pt x="6710" y="10504"/>
                    <a:pt x="6741" y="10486"/>
                  </a:cubicBezTo>
                  <a:cubicBezTo>
                    <a:pt x="6746" y="10518"/>
                    <a:pt x="6762" y="10539"/>
                    <a:pt x="6784" y="10560"/>
                  </a:cubicBezTo>
                  <a:cubicBezTo>
                    <a:pt x="6762" y="10672"/>
                    <a:pt x="6741" y="10784"/>
                    <a:pt x="6720" y="10896"/>
                  </a:cubicBezTo>
                  <a:cubicBezTo>
                    <a:pt x="6693" y="11034"/>
                    <a:pt x="6794" y="11130"/>
                    <a:pt x="6901" y="11146"/>
                  </a:cubicBezTo>
                  <a:cubicBezTo>
                    <a:pt x="6895" y="11231"/>
                    <a:pt x="6885" y="11316"/>
                    <a:pt x="6874" y="11396"/>
                  </a:cubicBezTo>
                  <a:cubicBezTo>
                    <a:pt x="6869" y="11460"/>
                    <a:pt x="6864" y="11524"/>
                    <a:pt x="6853" y="11588"/>
                  </a:cubicBezTo>
                  <a:cubicBezTo>
                    <a:pt x="6720" y="11199"/>
                    <a:pt x="6587" y="10811"/>
                    <a:pt x="6459" y="10422"/>
                  </a:cubicBezTo>
                  <a:close/>
                  <a:moveTo>
                    <a:pt x="5256" y="7941"/>
                  </a:moveTo>
                  <a:lnTo>
                    <a:pt x="5256" y="7941"/>
                  </a:lnTo>
                  <a:cubicBezTo>
                    <a:pt x="5575" y="9011"/>
                    <a:pt x="5910" y="10076"/>
                    <a:pt x="6267" y="11135"/>
                  </a:cubicBezTo>
                  <a:cubicBezTo>
                    <a:pt x="6395" y="11519"/>
                    <a:pt x="6528" y="11902"/>
                    <a:pt x="6661" y="12280"/>
                  </a:cubicBezTo>
                  <a:cubicBezTo>
                    <a:pt x="6672" y="12312"/>
                    <a:pt x="6688" y="12333"/>
                    <a:pt x="6709" y="12355"/>
                  </a:cubicBezTo>
                  <a:cubicBezTo>
                    <a:pt x="6682" y="12434"/>
                    <a:pt x="6661" y="12509"/>
                    <a:pt x="6635" y="12583"/>
                  </a:cubicBezTo>
                  <a:cubicBezTo>
                    <a:pt x="6060" y="11221"/>
                    <a:pt x="5618" y="9794"/>
                    <a:pt x="5330" y="8340"/>
                  </a:cubicBezTo>
                  <a:cubicBezTo>
                    <a:pt x="5304" y="8207"/>
                    <a:pt x="5277" y="8074"/>
                    <a:pt x="5256" y="7941"/>
                  </a:cubicBezTo>
                  <a:close/>
                  <a:moveTo>
                    <a:pt x="7920" y="0"/>
                  </a:moveTo>
                  <a:cubicBezTo>
                    <a:pt x="7866" y="0"/>
                    <a:pt x="7811" y="22"/>
                    <a:pt x="7769" y="61"/>
                  </a:cubicBezTo>
                  <a:cubicBezTo>
                    <a:pt x="6698" y="1078"/>
                    <a:pt x="5708" y="2180"/>
                    <a:pt x="4819" y="3357"/>
                  </a:cubicBezTo>
                  <a:cubicBezTo>
                    <a:pt x="4808" y="3367"/>
                    <a:pt x="4803" y="3378"/>
                    <a:pt x="4798" y="3383"/>
                  </a:cubicBezTo>
                  <a:cubicBezTo>
                    <a:pt x="3930" y="2947"/>
                    <a:pt x="3243" y="2201"/>
                    <a:pt x="2428" y="1685"/>
                  </a:cubicBezTo>
                  <a:cubicBezTo>
                    <a:pt x="2157" y="1509"/>
                    <a:pt x="1875" y="1371"/>
                    <a:pt x="1571" y="1259"/>
                  </a:cubicBezTo>
                  <a:cubicBezTo>
                    <a:pt x="1557" y="1254"/>
                    <a:pt x="1542" y="1252"/>
                    <a:pt x="1526" y="1252"/>
                  </a:cubicBezTo>
                  <a:cubicBezTo>
                    <a:pt x="1454" y="1252"/>
                    <a:pt x="1373" y="1299"/>
                    <a:pt x="1342" y="1360"/>
                  </a:cubicBezTo>
                  <a:cubicBezTo>
                    <a:pt x="1034" y="1983"/>
                    <a:pt x="1342" y="2649"/>
                    <a:pt x="1635" y="3213"/>
                  </a:cubicBezTo>
                  <a:lnTo>
                    <a:pt x="2647" y="5204"/>
                  </a:lnTo>
                  <a:cubicBezTo>
                    <a:pt x="2838" y="5577"/>
                    <a:pt x="3030" y="5950"/>
                    <a:pt x="3222" y="6322"/>
                  </a:cubicBezTo>
                  <a:cubicBezTo>
                    <a:pt x="3227" y="6333"/>
                    <a:pt x="3238" y="6344"/>
                    <a:pt x="3243" y="6354"/>
                  </a:cubicBezTo>
                  <a:cubicBezTo>
                    <a:pt x="3115" y="6514"/>
                    <a:pt x="2988" y="6674"/>
                    <a:pt x="2860" y="6833"/>
                  </a:cubicBezTo>
                  <a:cubicBezTo>
                    <a:pt x="2018" y="7818"/>
                    <a:pt x="1231" y="8846"/>
                    <a:pt x="496" y="9911"/>
                  </a:cubicBezTo>
                  <a:cubicBezTo>
                    <a:pt x="480" y="9932"/>
                    <a:pt x="474" y="9953"/>
                    <a:pt x="469" y="9975"/>
                  </a:cubicBezTo>
                  <a:cubicBezTo>
                    <a:pt x="331" y="10166"/>
                    <a:pt x="192" y="10358"/>
                    <a:pt x="54" y="10550"/>
                  </a:cubicBezTo>
                  <a:cubicBezTo>
                    <a:pt x="1" y="10624"/>
                    <a:pt x="27" y="10736"/>
                    <a:pt x="91" y="10795"/>
                  </a:cubicBezTo>
                  <a:cubicBezTo>
                    <a:pt x="128" y="10834"/>
                    <a:pt x="177" y="10851"/>
                    <a:pt x="228" y="10851"/>
                  </a:cubicBezTo>
                  <a:cubicBezTo>
                    <a:pt x="265" y="10851"/>
                    <a:pt x="302" y="10842"/>
                    <a:pt x="336" y="10827"/>
                  </a:cubicBezTo>
                  <a:cubicBezTo>
                    <a:pt x="1486" y="10252"/>
                    <a:pt x="2652" y="9666"/>
                    <a:pt x="3669" y="8878"/>
                  </a:cubicBezTo>
                  <a:cubicBezTo>
                    <a:pt x="3914" y="8729"/>
                    <a:pt x="4159" y="8580"/>
                    <a:pt x="4398" y="8420"/>
                  </a:cubicBezTo>
                  <a:cubicBezTo>
                    <a:pt x="4558" y="8313"/>
                    <a:pt x="4718" y="8207"/>
                    <a:pt x="4872" y="8101"/>
                  </a:cubicBezTo>
                  <a:cubicBezTo>
                    <a:pt x="5112" y="9400"/>
                    <a:pt x="5463" y="10672"/>
                    <a:pt x="5926" y="11907"/>
                  </a:cubicBezTo>
                  <a:cubicBezTo>
                    <a:pt x="6102" y="12365"/>
                    <a:pt x="6289" y="12818"/>
                    <a:pt x="6491" y="13265"/>
                  </a:cubicBezTo>
                  <a:cubicBezTo>
                    <a:pt x="6522" y="13335"/>
                    <a:pt x="6580" y="13363"/>
                    <a:pt x="6641" y="13363"/>
                  </a:cubicBezTo>
                  <a:cubicBezTo>
                    <a:pt x="6734" y="13363"/>
                    <a:pt x="6835" y="13296"/>
                    <a:pt x="6864" y="13206"/>
                  </a:cubicBezTo>
                  <a:cubicBezTo>
                    <a:pt x="7391" y="11609"/>
                    <a:pt x="7854" y="9996"/>
                    <a:pt x="8248" y="8367"/>
                  </a:cubicBezTo>
                  <a:cubicBezTo>
                    <a:pt x="8280" y="8223"/>
                    <a:pt x="8312" y="8079"/>
                    <a:pt x="8349" y="7935"/>
                  </a:cubicBezTo>
                  <a:cubicBezTo>
                    <a:pt x="9648" y="7041"/>
                    <a:pt x="10942" y="6141"/>
                    <a:pt x="12220" y="5220"/>
                  </a:cubicBezTo>
                  <a:cubicBezTo>
                    <a:pt x="12438" y="5060"/>
                    <a:pt x="12672" y="4911"/>
                    <a:pt x="12875" y="4730"/>
                  </a:cubicBezTo>
                  <a:cubicBezTo>
                    <a:pt x="13061" y="4560"/>
                    <a:pt x="13210" y="4331"/>
                    <a:pt x="13178" y="4070"/>
                  </a:cubicBezTo>
                  <a:cubicBezTo>
                    <a:pt x="13168" y="3969"/>
                    <a:pt x="13095" y="3872"/>
                    <a:pt x="12987" y="3872"/>
                  </a:cubicBezTo>
                  <a:cubicBezTo>
                    <a:pt x="12982" y="3872"/>
                    <a:pt x="12976" y="3873"/>
                    <a:pt x="12970" y="3873"/>
                  </a:cubicBezTo>
                  <a:lnTo>
                    <a:pt x="8237" y="4304"/>
                  </a:lnTo>
                  <a:cubicBezTo>
                    <a:pt x="8168" y="4310"/>
                    <a:pt x="8099" y="4315"/>
                    <a:pt x="8030" y="4320"/>
                  </a:cubicBezTo>
                  <a:cubicBezTo>
                    <a:pt x="8184" y="3224"/>
                    <a:pt x="8285" y="2121"/>
                    <a:pt x="8333" y="1014"/>
                  </a:cubicBezTo>
                  <a:cubicBezTo>
                    <a:pt x="8344" y="673"/>
                    <a:pt x="8312" y="311"/>
                    <a:pt x="8056" y="56"/>
                  </a:cubicBezTo>
                  <a:cubicBezTo>
                    <a:pt x="8018" y="18"/>
                    <a:pt x="7970" y="0"/>
                    <a:pt x="7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6947675" y="3734700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1"/>
                  </a:moveTo>
                  <a:lnTo>
                    <a:pt x="0" y="6"/>
                  </a:lnTo>
                  <a:lnTo>
                    <a:pt x="0" y="6"/>
                  </a:lnTo>
                  <a:cubicBezTo>
                    <a:pt x="0" y="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7125225" y="3511225"/>
              <a:ext cx="127025" cy="183975"/>
            </a:xfrm>
            <a:custGeom>
              <a:avLst/>
              <a:gdLst/>
              <a:ahLst/>
              <a:cxnLst/>
              <a:rect l="l" t="t" r="r" b="b"/>
              <a:pathLst>
                <a:path w="5081" h="7359" extrusionOk="0">
                  <a:moveTo>
                    <a:pt x="1715" y="0"/>
                  </a:moveTo>
                  <a:lnTo>
                    <a:pt x="1737" y="708"/>
                  </a:lnTo>
                  <a:lnTo>
                    <a:pt x="1646" y="751"/>
                  </a:lnTo>
                  <a:lnTo>
                    <a:pt x="959" y="341"/>
                  </a:lnTo>
                  <a:lnTo>
                    <a:pt x="773" y="1193"/>
                  </a:lnTo>
                  <a:lnTo>
                    <a:pt x="656" y="1251"/>
                  </a:lnTo>
                  <a:lnTo>
                    <a:pt x="65" y="895"/>
                  </a:lnTo>
                  <a:lnTo>
                    <a:pt x="1" y="1576"/>
                  </a:lnTo>
                  <a:lnTo>
                    <a:pt x="2690" y="6954"/>
                  </a:lnTo>
                  <a:lnTo>
                    <a:pt x="2748" y="6927"/>
                  </a:lnTo>
                  <a:lnTo>
                    <a:pt x="2700" y="6970"/>
                  </a:lnTo>
                  <a:lnTo>
                    <a:pt x="3366" y="7358"/>
                  </a:lnTo>
                  <a:lnTo>
                    <a:pt x="3350" y="6629"/>
                  </a:lnTo>
                  <a:lnTo>
                    <a:pt x="3419" y="6592"/>
                  </a:lnTo>
                  <a:lnTo>
                    <a:pt x="4127" y="7018"/>
                  </a:lnTo>
                  <a:lnTo>
                    <a:pt x="4319" y="6139"/>
                  </a:lnTo>
                  <a:lnTo>
                    <a:pt x="4409" y="6096"/>
                  </a:lnTo>
                  <a:lnTo>
                    <a:pt x="5016" y="6464"/>
                  </a:lnTo>
                  <a:lnTo>
                    <a:pt x="5080" y="5782"/>
                  </a:lnTo>
                  <a:lnTo>
                    <a:pt x="5016" y="5793"/>
                  </a:lnTo>
                  <a:lnTo>
                    <a:pt x="5075" y="5766"/>
                  </a:lnTo>
                  <a:lnTo>
                    <a:pt x="2386" y="384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6671225" y="3418175"/>
              <a:ext cx="178775" cy="137525"/>
            </a:xfrm>
            <a:custGeom>
              <a:avLst/>
              <a:gdLst/>
              <a:ahLst/>
              <a:cxnLst/>
              <a:rect l="l" t="t" r="r" b="b"/>
              <a:pathLst>
                <a:path w="7151" h="5501" extrusionOk="0">
                  <a:moveTo>
                    <a:pt x="6086" y="1"/>
                  </a:moveTo>
                  <a:lnTo>
                    <a:pt x="5404" y="6"/>
                  </a:lnTo>
                  <a:lnTo>
                    <a:pt x="330" y="3238"/>
                  </a:lnTo>
                  <a:lnTo>
                    <a:pt x="362" y="3291"/>
                  </a:lnTo>
                  <a:lnTo>
                    <a:pt x="314" y="3248"/>
                  </a:lnTo>
                  <a:lnTo>
                    <a:pt x="0" y="3957"/>
                  </a:lnTo>
                  <a:lnTo>
                    <a:pt x="724" y="3861"/>
                  </a:lnTo>
                  <a:lnTo>
                    <a:pt x="767" y="3925"/>
                  </a:lnTo>
                  <a:lnTo>
                    <a:pt x="421" y="4675"/>
                  </a:lnTo>
                  <a:lnTo>
                    <a:pt x="1310" y="4776"/>
                  </a:lnTo>
                  <a:lnTo>
                    <a:pt x="1363" y="4862"/>
                  </a:lnTo>
                  <a:lnTo>
                    <a:pt x="1065" y="5501"/>
                  </a:lnTo>
                  <a:lnTo>
                    <a:pt x="1746" y="5495"/>
                  </a:lnTo>
                  <a:lnTo>
                    <a:pt x="1730" y="5431"/>
                  </a:lnTo>
                  <a:lnTo>
                    <a:pt x="1762" y="5485"/>
                  </a:lnTo>
                  <a:lnTo>
                    <a:pt x="6831" y="2253"/>
                  </a:lnTo>
                  <a:lnTo>
                    <a:pt x="7150" y="1545"/>
                  </a:lnTo>
                  <a:lnTo>
                    <a:pt x="6442" y="1641"/>
                  </a:lnTo>
                  <a:lnTo>
                    <a:pt x="6389" y="1555"/>
                  </a:lnTo>
                  <a:lnTo>
                    <a:pt x="6730" y="826"/>
                  </a:lnTo>
                  <a:lnTo>
                    <a:pt x="5862" y="730"/>
                  </a:lnTo>
                  <a:lnTo>
                    <a:pt x="5793" y="624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19459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/>
        </p:nvSpPr>
        <p:spPr>
          <a:xfrm>
            <a:off x="494665" y="590550"/>
            <a:ext cx="4231005" cy="5575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39700" indent="0" algn="l" eaLnBrk="1" hangingPunct="1">
              <a:lnSpc>
                <a:spcPct val="90000"/>
              </a:lnSpc>
              <a:buNone/>
            </a:pPr>
            <a:r>
              <a:rPr lang="en-US" sz="2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Look, listen and repeat:</a:t>
            </a:r>
            <a:endParaRPr lang="en-US" sz="2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Content Placeholder 72" descr="http://images.clipartpanda.com/border-clipart-9T4x5AXTE.png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57150"/>
            <a:ext cx="1184275" cy="116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72" descr="http://images.clipartpanda.com/border-clipart-9T4x5AXTE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7865110" y="11430"/>
            <a:ext cx="123888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65" y="1303655"/>
            <a:ext cx="8288020" cy="306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/>
        </p:nvSpPr>
        <p:spPr>
          <a:xfrm>
            <a:off x="990600" y="209550"/>
            <a:ext cx="4231005" cy="5575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39700" indent="0" algn="l" eaLnBrk="1" hangingPunct="1">
              <a:lnSpc>
                <a:spcPct val="90000"/>
              </a:lnSpc>
              <a:buNone/>
            </a:pPr>
            <a:r>
              <a:rPr lang="en-US" sz="2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Look, listen and repeat:</a:t>
            </a:r>
            <a:endParaRPr lang="en-US" sz="2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Content Placeholder 72" descr="http://images.clipartpanda.com/border-clipart-9T4x5AXTE.png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184275" cy="116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72" descr="http://images.clipartpanda.com/border-clipart-9T4x5AXTE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7865110" y="449580"/>
            <a:ext cx="123888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65" y="1303655"/>
            <a:ext cx="8288020" cy="306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ounded Rectangle 14"/>
          <p:cNvSpPr/>
          <p:nvPr/>
        </p:nvSpPr>
        <p:spPr>
          <a:xfrm>
            <a:off x="1279525" y="1337310"/>
            <a:ext cx="3025140" cy="7734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1500" b="1">
                <a:solidFill>
                  <a:schemeClr val="tx1"/>
                </a:solidFill>
              </a:rPr>
              <a:t>Hi, Mai. Will you come to my birthday party next Sunday?</a:t>
            </a:r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81200" y="3943350"/>
            <a:ext cx="2720340" cy="4972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600" b="1">
                <a:solidFill>
                  <a:schemeClr val="tx1"/>
                </a:solidFill>
              </a:rPr>
              <a:t>Yes, I will. Thanks!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05400" y="1303655"/>
            <a:ext cx="2585085" cy="582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1600" b="1">
                <a:solidFill>
                  <a:schemeClr val="tx1"/>
                </a:solidFill>
              </a:rPr>
              <a:t>What drinks will you</a:t>
            </a:r>
            <a:endParaRPr lang="en-US" sz="1600" b="1">
              <a:solidFill>
                <a:schemeClr val="tx1"/>
              </a:solidFill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 have at the party?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71185" y="1939290"/>
            <a:ext cx="2388870" cy="5397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1600" b="1">
                <a:solidFill>
                  <a:schemeClr val="tx1"/>
                </a:solidFill>
              </a:rPr>
              <a:t>We’ll have fruit juice </a:t>
            </a:r>
            <a:endParaRPr lang="en-US" sz="1600" b="1">
              <a:solidFill>
                <a:schemeClr val="tx1"/>
              </a:solidFill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and milk tea.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59325" y="3813810"/>
            <a:ext cx="1774190" cy="6267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600" b="1">
                <a:solidFill>
                  <a:schemeClr val="tx1"/>
                </a:solidFill>
              </a:rPr>
              <a:t>Shall I bring </a:t>
            </a:r>
            <a:endParaRPr lang="en-US" sz="1600" b="1">
              <a:solidFill>
                <a:schemeClr val="tx1"/>
              </a:solidFill>
            </a:endParaRPr>
          </a:p>
          <a:p>
            <a:pPr algn="ctr"/>
            <a:r>
              <a:rPr lang="en-US" sz="1600" b="1">
                <a:solidFill>
                  <a:schemeClr val="tx1"/>
                </a:solidFill>
              </a:rPr>
              <a:t>some fruits?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44310" y="3934460"/>
            <a:ext cx="1545590" cy="480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600" b="1">
                <a:solidFill>
                  <a:schemeClr val="tx1"/>
                </a:solidFill>
              </a:rPr>
              <a:t>Yes, please!</a:t>
            </a:r>
            <a:endParaRPr lang="en-US" sz="1600" b="1">
              <a:solidFill>
                <a:schemeClr val="tx1"/>
              </a:solidFill>
            </a:endParaRPr>
          </a:p>
        </p:txBody>
      </p:sp>
      <p:pic>
        <p:nvPicPr>
          <p:cNvPr id="2" name="file 7" descr="C:\Users\Admin\Downloads\ong.jpgong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375285"/>
            <a:ext cx="412750" cy="4127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/>
        </p:nvSpPr>
        <p:spPr>
          <a:xfrm>
            <a:off x="457200" y="292100"/>
            <a:ext cx="4231005" cy="5575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39700" indent="0" algn="l" eaLnBrk="1" hangingPunct="1">
              <a:lnSpc>
                <a:spcPct val="90000"/>
              </a:lnSpc>
              <a:buNone/>
            </a:pPr>
            <a:r>
              <a:rPr lang="en-US" sz="2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Look, listen and repeat:</a:t>
            </a:r>
            <a:endParaRPr lang="en-US" sz="2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Content Placeholder 72" descr="http://images.clipartpanda.com/border-clipart-9T4x5AXTE.png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57150"/>
            <a:ext cx="1184275" cy="116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72" descr="http://images.clipartpanda.com/border-clipart-9T4x5AXTE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7865110" y="68580"/>
            <a:ext cx="123888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65" y="1047750"/>
            <a:ext cx="8288020" cy="306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ounded Rectangle 14"/>
          <p:cNvSpPr/>
          <p:nvPr/>
        </p:nvSpPr>
        <p:spPr>
          <a:xfrm>
            <a:off x="1279525" y="1088390"/>
            <a:ext cx="3025140" cy="7213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1500" b="1">
                <a:solidFill>
                  <a:schemeClr val="tx1"/>
                </a:solidFill>
              </a:rPr>
              <a:t>Hi, Mai. Will you come to my birthday party next Sunday?</a:t>
            </a:r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81200" y="3714750"/>
            <a:ext cx="2720340" cy="4972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600" b="1">
                <a:solidFill>
                  <a:schemeClr val="tx1"/>
                </a:solidFill>
              </a:rPr>
              <a:t>Yes, I will. Thanks!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01285" y="892175"/>
            <a:ext cx="2641600" cy="765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1600" b="1">
                <a:solidFill>
                  <a:schemeClr val="tx1"/>
                </a:solidFill>
              </a:rPr>
              <a:t>What drinks will you</a:t>
            </a:r>
            <a:endParaRPr lang="en-US" sz="1600" b="1">
              <a:solidFill>
                <a:schemeClr val="tx1"/>
              </a:solidFill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 have at the party?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48680" y="1733550"/>
            <a:ext cx="2388870" cy="5397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1600" b="1">
                <a:solidFill>
                  <a:schemeClr val="tx1"/>
                </a:solidFill>
              </a:rPr>
              <a:t>We’ll have fruit juice </a:t>
            </a:r>
            <a:endParaRPr lang="en-US" sz="1600" b="1">
              <a:solidFill>
                <a:schemeClr val="tx1"/>
              </a:solidFill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</a:rPr>
              <a:t>and milk tea.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59325" y="3569335"/>
            <a:ext cx="1774190" cy="7188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600" b="1">
                <a:solidFill>
                  <a:schemeClr val="tx1"/>
                </a:solidFill>
              </a:rPr>
              <a:t>Shall I bring </a:t>
            </a:r>
            <a:endParaRPr lang="en-US" sz="1600" b="1">
              <a:solidFill>
                <a:schemeClr val="tx1"/>
              </a:solidFill>
            </a:endParaRPr>
          </a:p>
          <a:p>
            <a:pPr algn="ctr"/>
            <a:r>
              <a:rPr lang="en-US" sz="1600" b="1">
                <a:solidFill>
                  <a:schemeClr val="tx1"/>
                </a:solidFill>
              </a:rPr>
              <a:t>some fruits?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52565" y="3790950"/>
            <a:ext cx="1742440" cy="480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600" b="1">
                <a:solidFill>
                  <a:schemeClr val="tx1"/>
                </a:solidFill>
              </a:rPr>
              <a:t>Yes, please!</a:t>
            </a:r>
            <a:endParaRPr lang="en-US" sz="1600" b="1">
              <a:solidFill>
                <a:schemeClr val="tx1"/>
              </a:solidFill>
            </a:endParaRPr>
          </a:p>
        </p:txBody>
      </p:sp>
      <p:pic>
        <p:nvPicPr>
          <p:cNvPr id="2" name="file 1" descr="C:\Users\Admin\Downloads\ong.jpgong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1066800" y="1123950"/>
            <a:ext cx="339090" cy="374015"/>
          </a:xfrm>
          <a:prstGeom prst="rect">
            <a:avLst/>
          </a:prstGeom>
        </p:spPr>
      </p:pic>
      <p:pic>
        <p:nvPicPr>
          <p:cNvPr id="3" name="file 2" descr="C:\Users\Admin\Downloads\ong.jpgong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1981200" y="3714750"/>
            <a:ext cx="412750" cy="412750"/>
          </a:xfrm>
          <a:prstGeom prst="rect">
            <a:avLst/>
          </a:prstGeom>
        </p:spPr>
      </p:pic>
      <p:pic>
        <p:nvPicPr>
          <p:cNvPr id="4" name="file 3" descr="C:\Users\Admin\Downloads\ong.jpgong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7391400" y="1184910"/>
            <a:ext cx="412750" cy="412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</p:pic>
      <p:pic>
        <p:nvPicPr>
          <p:cNvPr id="7" name="file 4" descr="C:\Users\Admin\Downloads\ong.jpgong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5334000" y="1885950"/>
            <a:ext cx="412750" cy="412750"/>
          </a:xfrm>
          <a:prstGeom prst="rect">
            <a:avLst/>
          </a:prstGeom>
        </p:spPr>
      </p:pic>
      <p:pic>
        <p:nvPicPr>
          <p:cNvPr id="8" name="file 5" descr="C:\Users\Admin\Downloads\ong.jpgong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3530600"/>
            <a:ext cx="412750" cy="412750"/>
          </a:xfrm>
          <a:prstGeom prst="rect">
            <a:avLst/>
          </a:prstGeom>
        </p:spPr>
      </p:pic>
      <p:pic>
        <p:nvPicPr>
          <p:cNvPr id="9" name="file 6" descr="C:\Users\Admin\Downloads\ong.jpgong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7924800" y="3486150"/>
            <a:ext cx="412750" cy="41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showWhenStopped="1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numSld="988" showWhenStopped="1">
                <p:cTn id="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3"/>
          <p:cNvSpPr>
            <a:spLocks noGrp="1" noChangeArrowheads="1"/>
          </p:cNvSpPr>
          <p:nvPr/>
        </p:nvSpPr>
        <p:spPr>
          <a:xfrm>
            <a:off x="762000" y="209550"/>
            <a:ext cx="4231005" cy="5575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39700" indent="0" algn="l" eaLnBrk="1" hangingPunct="1">
              <a:lnSpc>
                <a:spcPct val="90000"/>
              </a:lnSpc>
              <a:buNone/>
            </a:pPr>
            <a:r>
              <a:rPr lang="en-US" sz="2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Look, listen and repeat:</a:t>
            </a:r>
            <a:endParaRPr lang="en-US" sz="2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Content Placeholder 72" descr="http://images.clipartpanda.com/border-clipart-9T4x5AXTE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1060000">
            <a:off x="28575" y="-38100"/>
            <a:ext cx="1431290" cy="144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72" descr="http://images.clipartpanda.com/border-clipart-9T4x5AXTE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7599680" y="-38100"/>
            <a:ext cx="144970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420" y="1152525"/>
            <a:ext cx="4507865" cy="34163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576195" y="1200150"/>
            <a:ext cx="3284855" cy="6616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000" b="1">
                <a:solidFill>
                  <a:schemeClr val="tx1"/>
                </a:solidFill>
              </a:rPr>
              <a:t>What drinks will you</a:t>
            </a:r>
            <a:endParaRPr lang="en-US" sz="2000" b="1">
              <a:solidFill>
                <a:schemeClr val="tx1"/>
              </a:solidFill>
            </a:endParaRPr>
          </a:p>
          <a:p>
            <a:pPr algn="l"/>
            <a:r>
              <a:rPr lang="en-US" sz="2000" b="1">
                <a:solidFill>
                  <a:schemeClr val="tx1"/>
                </a:solidFill>
              </a:rPr>
              <a:t> have at the party?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17925" y="1962150"/>
            <a:ext cx="2741930" cy="5397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000" b="1">
                <a:solidFill>
                  <a:schemeClr val="tx1"/>
                </a:solidFill>
              </a:rPr>
              <a:t>We’ll have fruit juice </a:t>
            </a:r>
            <a:endParaRPr lang="en-US" sz="2000" b="1">
              <a:solidFill>
                <a:schemeClr val="tx1"/>
              </a:solidFill>
            </a:endParaRPr>
          </a:p>
          <a:p>
            <a:pPr algn="l"/>
            <a:r>
              <a:rPr lang="en-US" sz="2000" b="1">
                <a:solidFill>
                  <a:schemeClr val="tx1"/>
                </a:solidFill>
              </a:rPr>
              <a:t>and milk tea.</a:t>
            </a:r>
            <a:endParaRPr 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276350"/>
            <a:ext cx="4302125" cy="582295"/>
          </a:xfrm>
        </p:spPr>
        <p:txBody>
          <a:bodyPr>
            <a:normAutofit lnSpcReduction="20000"/>
          </a:bodyPr>
          <a:lstStyle/>
          <a:p>
            <a:pPr marL="139700" indent="0">
              <a:lnSpc>
                <a:spcPct val="90000"/>
              </a:lnSpc>
              <a:buNone/>
            </a:pPr>
            <a:r>
              <a:rPr lang="en-US" sz="2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Model sentences:</a:t>
            </a:r>
            <a:r>
              <a:rPr lang="en-US" sz="27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en-US" sz="27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l" eaLnBrk="1" hangingPunct="1">
              <a:lnSpc>
                <a:spcPct val="90000"/>
              </a:lnSpc>
              <a:buNone/>
            </a:pPr>
            <a:endParaRPr lang="en-US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762000" y="1200150"/>
            <a:ext cx="425831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9700" indent="0" algn="l" eaLnBrk="1" hangingPunct="1">
              <a:lnSpc>
                <a:spcPct val="90000"/>
              </a:lnSpc>
              <a:buNone/>
            </a:pP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6535" y="4329113"/>
            <a:ext cx="1543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1" name="Google Shape;191;p29"/>
          <p:cNvSpPr txBox="1">
            <a:spLocks noGrp="1"/>
          </p:cNvSpPr>
          <p:nvPr/>
        </p:nvSpPr>
        <p:spPr>
          <a:xfrm>
            <a:off x="1143000" y="285750"/>
            <a:ext cx="6713220" cy="692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 panose="02000000000000000000"/>
              <a:buNone/>
              <a:defRPr sz="65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accent2"/>
                </a:solidFill>
              </a:rPr>
              <a:t>Unit 13: Our special days</a:t>
            </a:r>
            <a:br>
              <a:rPr lang="en-US" sz="2500" dirty="0">
                <a:solidFill>
                  <a:schemeClr val="accent2"/>
                </a:solidFill>
              </a:rPr>
            </a:br>
            <a:r>
              <a:rPr lang="en-US" sz="2500" dirty="0">
                <a:solidFill>
                  <a:srgbClr val="002060"/>
                </a:solidFill>
              </a:rPr>
              <a:t>Lesson 2: Parts 1,2,3 </a:t>
            </a:r>
            <a:endParaRPr lang="en-US" sz="2500" dirty="0">
              <a:solidFill>
                <a:srgbClr val="002060"/>
              </a:solidFill>
            </a:endParaRPr>
          </a:p>
        </p:txBody>
      </p:sp>
      <p:grpSp>
        <p:nvGrpSpPr>
          <p:cNvPr id="296" name="Google Shape;296;p30"/>
          <p:cNvGrpSpPr/>
          <p:nvPr/>
        </p:nvGrpSpPr>
        <p:grpSpPr>
          <a:xfrm>
            <a:off x="7202243" y="69174"/>
            <a:ext cx="1824048" cy="962518"/>
            <a:chOff x="6305850" y="1564300"/>
            <a:chExt cx="853875" cy="450575"/>
          </a:xfrm>
        </p:grpSpPr>
        <p:sp>
          <p:nvSpPr>
            <p:cNvPr id="297" name="Google Shape;297;p30"/>
            <p:cNvSpPr/>
            <p:nvPr/>
          </p:nvSpPr>
          <p:spPr>
            <a:xfrm>
              <a:off x="6571425" y="1810725"/>
              <a:ext cx="588300" cy="184725"/>
            </a:xfrm>
            <a:custGeom>
              <a:avLst/>
              <a:gdLst/>
              <a:ahLst/>
              <a:cxnLst/>
              <a:rect l="l" t="t" r="r" b="b"/>
              <a:pathLst>
                <a:path w="23532" h="7389" extrusionOk="0">
                  <a:moveTo>
                    <a:pt x="17170" y="1"/>
                  </a:moveTo>
                  <a:cubicBezTo>
                    <a:pt x="16437" y="1"/>
                    <a:pt x="15705" y="150"/>
                    <a:pt x="15034" y="446"/>
                  </a:cubicBezTo>
                  <a:cubicBezTo>
                    <a:pt x="14529" y="664"/>
                    <a:pt x="14076" y="978"/>
                    <a:pt x="13687" y="1361"/>
                  </a:cubicBezTo>
                  <a:cubicBezTo>
                    <a:pt x="13293" y="1755"/>
                    <a:pt x="12958" y="2203"/>
                    <a:pt x="12633" y="2650"/>
                  </a:cubicBezTo>
                  <a:cubicBezTo>
                    <a:pt x="12032" y="3480"/>
                    <a:pt x="11419" y="4295"/>
                    <a:pt x="10674" y="4998"/>
                  </a:cubicBezTo>
                  <a:cubicBezTo>
                    <a:pt x="9955" y="5679"/>
                    <a:pt x="9135" y="6260"/>
                    <a:pt x="8214" y="6632"/>
                  </a:cubicBezTo>
                  <a:cubicBezTo>
                    <a:pt x="7537" y="6905"/>
                    <a:pt x="6815" y="7048"/>
                    <a:pt x="6088" y="7048"/>
                  </a:cubicBezTo>
                  <a:cubicBezTo>
                    <a:pt x="5906" y="7048"/>
                    <a:pt x="5724" y="7039"/>
                    <a:pt x="5541" y="7021"/>
                  </a:cubicBezTo>
                  <a:cubicBezTo>
                    <a:pt x="4674" y="6936"/>
                    <a:pt x="3827" y="6659"/>
                    <a:pt x="3087" y="6196"/>
                  </a:cubicBezTo>
                  <a:cubicBezTo>
                    <a:pt x="2177" y="5631"/>
                    <a:pt x="1474" y="4806"/>
                    <a:pt x="835" y="3960"/>
                  </a:cubicBezTo>
                  <a:cubicBezTo>
                    <a:pt x="675" y="3747"/>
                    <a:pt x="515" y="3528"/>
                    <a:pt x="356" y="3315"/>
                  </a:cubicBezTo>
                  <a:cubicBezTo>
                    <a:pt x="322" y="3269"/>
                    <a:pt x="279" y="3250"/>
                    <a:pt x="236" y="3250"/>
                  </a:cubicBezTo>
                  <a:cubicBezTo>
                    <a:pt x="117" y="3250"/>
                    <a:pt x="1" y="3399"/>
                    <a:pt x="95" y="3528"/>
                  </a:cubicBezTo>
                  <a:cubicBezTo>
                    <a:pt x="744" y="4418"/>
                    <a:pt x="1405" y="5312"/>
                    <a:pt x="2262" y="6015"/>
                  </a:cubicBezTo>
                  <a:cubicBezTo>
                    <a:pt x="2980" y="6611"/>
                    <a:pt x="3832" y="7021"/>
                    <a:pt x="4743" y="7234"/>
                  </a:cubicBezTo>
                  <a:cubicBezTo>
                    <a:pt x="5182" y="7336"/>
                    <a:pt x="5636" y="7388"/>
                    <a:pt x="6089" y="7388"/>
                  </a:cubicBezTo>
                  <a:cubicBezTo>
                    <a:pt x="6530" y="7388"/>
                    <a:pt x="6971" y="7339"/>
                    <a:pt x="7400" y="7239"/>
                  </a:cubicBezTo>
                  <a:cubicBezTo>
                    <a:pt x="8379" y="7016"/>
                    <a:pt x="9284" y="6547"/>
                    <a:pt x="10083" y="5946"/>
                  </a:cubicBezTo>
                  <a:cubicBezTo>
                    <a:pt x="10892" y="5328"/>
                    <a:pt x="11600" y="4583"/>
                    <a:pt x="12223" y="3779"/>
                  </a:cubicBezTo>
                  <a:cubicBezTo>
                    <a:pt x="12884" y="2927"/>
                    <a:pt x="13437" y="1958"/>
                    <a:pt x="14294" y="1276"/>
                  </a:cubicBezTo>
                  <a:cubicBezTo>
                    <a:pt x="15061" y="669"/>
                    <a:pt x="16062" y="371"/>
                    <a:pt x="17036" y="344"/>
                  </a:cubicBezTo>
                  <a:cubicBezTo>
                    <a:pt x="17080" y="343"/>
                    <a:pt x="17123" y="343"/>
                    <a:pt x="17166" y="343"/>
                  </a:cubicBezTo>
                  <a:cubicBezTo>
                    <a:pt x="17972" y="343"/>
                    <a:pt x="18799" y="531"/>
                    <a:pt x="19501" y="930"/>
                  </a:cubicBezTo>
                  <a:cubicBezTo>
                    <a:pt x="19864" y="1138"/>
                    <a:pt x="20194" y="1399"/>
                    <a:pt x="20471" y="1713"/>
                  </a:cubicBezTo>
                  <a:cubicBezTo>
                    <a:pt x="20790" y="2080"/>
                    <a:pt x="21008" y="2511"/>
                    <a:pt x="21189" y="2959"/>
                  </a:cubicBezTo>
                  <a:cubicBezTo>
                    <a:pt x="21551" y="3874"/>
                    <a:pt x="21833" y="4902"/>
                    <a:pt x="22669" y="5509"/>
                  </a:cubicBezTo>
                  <a:cubicBezTo>
                    <a:pt x="22856" y="5647"/>
                    <a:pt x="23063" y="5754"/>
                    <a:pt x="23287" y="5812"/>
                  </a:cubicBezTo>
                  <a:cubicBezTo>
                    <a:pt x="23306" y="5818"/>
                    <a:pt x="23326" y="5822"/>
                    <a:pt x="23346" y="5822"/>
                  </a:cubicBezTo>
                  <a:cubicBezTo>
                    <a:pt x="23413" y="5822"/>
                    <a:pt x="23476" y="5787"/>
                    <a:pt x="23505" y="5717"/>
                  </a:cubicBezTo>
                  <a:cubicBezTo>
                    <a:pt x="23532" y="5637"/>
                    <a:pt x="23495" y="5525"/>
                    <a:pt x="23404" y="5498"/>
                  </a:cubicBezTo>
                  <a:cubicBezTo>
                    <a:pt x="22456" y="5227"/>
                    <a:pt x="22030" y="4236"/>
                    <a:pt x="21716" y="3395"/>
                  </a:cubicBezTo>
                  <a:cubicBezTo>
                    <a:pt x="21530" y="2895"/>
                    <a:pt x="21344" y="2394"/>
                    <a:pt x="21061" y="1942"/>
                  </a:cubicBezTo>
                  <a:cubicBezTo>
                    <a:pt x="20833" y="1574"/>
                    <a:pt x="20529" y="1255"/>
                    <a:pt x="20194" y="989"/>
                  </a:cubicBezTo>
                  <a:cubicBezTo>
                    <a:pt x="19501" y="446"/>
                    <a:pt x="18644" y="137"/>
                    <a:pt x="17782" y="36"/>
                  </a:cubicBezTo>
                  <a:cubicBezTo>
                    <a:pt x="17579" y="12"/>
                    <a:pt x="17374" y="1"/>
                    <a:pt x="17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728975" y="1945250"/>
              <a:ext cx="53400" cy="69625"/>
            </a:xfrm>
            <a:custGeom>
              <a:avLst/>
              <a:gdLst/>
              <a:ahLst/>
              <a:cxnLst/>
              <a:rect l="l" t="t" r="r" b="b"/>
              <a:pathLst>
                <a:path w="2136" h="2785" extrusionOk="0">
                  <a:moveTo>
                    <a:pt x="416" y="0"/>
                  </a:moveTo>
                  <a:lnTo>
                    <a:pt x="725" y="815"/>
                  </a:lnTo>
                  <a:lnTo>
                    <a:pt x="933" y="1368"/>
                  </a:lnTo>
                  <a:lnTo>
                    <a:pt x="555" y="1826"/>
                  </a:lnTo>
                  <a:lnTo>
                    <a:pt x="1" y="2497"/>
                  </a:lnTo>
                  <a:lnTo>
                    <a:pt x="863" y="2641"/>
                  </a:lnTo>
                  <a:lnTo>
                    <a:pt x="1726" y="2785"/>
                  </a:lnTo>
                  <a:lnTo>
                    <a:pt x="1417" y="1970"/>
                  </a:lnTo>
                  <a:lnTo>
                    <a:pt x="1209" y="1416"/>
                  </a:lnTo>
                  <a:lnTo>
                    <a:pt x="1582" y="959"/>
                  </a:lnTo>
                  <a:lnTo>
                    <a:pt x="2136" y="282"/>
                  </a:lnTo>
                  <a:lnTo>
                    <a:pt x="1279" y="144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7020075" y="1790575"/>
              <a:ext cx="70050" cy="76700"/>
            </a:xfrm>
            <a:custGeom>
              <a:avLst/>
              <a:gdLst/>
              <a:ahLst/>
              <a:cxnLst/>
              <a:rect l="l" t="t" r="r" b="b"/>
              <a:pathLst>
                <a:path w="2802" h="3068" extrusionOk="0">
                  <a:moveTo>
                    <a:pt x="1305" y="0"/>
                  </a:moveTo>
                  <a:lnTo>
                    <a:pt x="1289" y="868"/>
                  </a:lnTo>
                  <a:lnTo>
                    <a:pt x="1279" y="1459"/>
                  </a:lnTo>
                  <a:lnTo>
                    <a:pt x="762" y="1747"/>
                  </a:lnTo>
                  <a:lnTo>
                    <a:pt x="1" y="2173"/>
                  </a:lnTo>
                  <a:lnTo>
                    <a:pt x="746" y="2620"/>
                  </a:lnTo>
                  <a:lnTo>
                    <a:pt x="1497" y="3067"/>
                  </a:lnTo>
                  <a:lnTo>
                    <a:pt x="1513" y="2199"/>
                  </a:lnTo>
                  <a:lnTo>
                    <a:pt x="1524" y="1608"/>
                  </a:lnTo>
                  <a:lnTo>
                    <a:pt x="2040" y="1321"/>
                  </a:lnTo>
                  <a:lnTo>
                    <a:pt x="2801" y="900"/>
                  </a:lnTo>
                  <a:lnTo>
                    <a:pt x="2056" y="448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799925" y="1903850"/>
              <a:ext cx="63925" cy="74950"/>
            </a:xfrm>
            <a:custGeom>
              <a:avLst/>
              <a:gdLst/>
              <a:ahLst/>
              <a:cxnLst/>
              <a:rect l="l" t="t" r="r" b="b"/>
              <a:pathLst>
                <a:path w="2557" h="2998" extrusionOk="0">
                  <a:moveTo>
                    <a:pt x="1624" y="0"/>
                  </a:moveTo>
                  <a:lnTo>
                    <a:pt x="815" y="320"/>
                  </a:lnTo>
                  <a:lnTo>
                    <a:pt x="1" y="639"/>
                  </a:lnTo>
                  <a:lnTo>
                    <a:pt x="687" y="1182"/>
                  </a:lnTo>
                  <a:lnTo>
                    <a:pt x="1145" y="1550"/>
                  </a:lnTo>
                  <a:lnTo>
                    <a:pt x="1060" y="2135"/>
                  </a:lnTo>
                  <a:lnTo>
                    <a:pt x="932" y="2998"/>
                  </a:lnTo>
                  <a:lnTo>
                    <a:pt x="1747" y="2678"/>
                  </a:lnTo>
                  <a:lnTo>
                    <a:pt x="2556" y="2359"/>
                  </a:lnTo>
                  <a:lnTo>
                    <a:pt x="1875" y="1816"/>
                  </a:lnTo>
                  <a:lnTo>
                    <a:pt x="1412" y="1449"/>
                  </a:lnTo>
                  <a:lnTo>
                    <a:pt x="1497" y="863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849450" y="1842225"/>
              <a:ext cx="74700" cy="76425"/>
            </a:xfrm>
            <a:custGeom>
              <a:avLst/>
              <a:gdLst/>
              <a:ahLst/>
              <a:cxnLst/>
              <a:rect l="l" t="t" r="r" b="b"/>
              <a:pathLst>
                <a:path w="2988" h="3057" extrusionOk="0">
                  <a:moveTo>
                    <a:pt x="1310" y="0"/>
                  </a:moveTo>
                  <a:lnTo>
                    <a:pt x="655" y="575"/>
                  </a:lnTo>
                  <a:lnTo>
                    <a:pt x="0" y="1156"/>
                  </a:lnTo>
                  <a:lnTo>
                    <a:pt x="831" y="1432"/>
                  </a:lnTo>
                  <a:lnTo>
                    <a:pt x="1390" y="1619"/>
                  </a:lnTo>
                  <a:lnTo>
                    <a:pt x="1507" y="2199"/>
                  </a:lnTo>
                  <a:lnTo>
                    <a:pt x="1677" y="3056"/>
                  </a:lnTo>
                  <a:lnTo>
                    <a:pt x="2332" y="2476"/>
                  </a:lnTo>
                  <a:lnTo>
                    <a:pt x="2987" y="1901"/>
                  </a:lnTo>
                  <a:lnTo>
                    <a:pt x="2162" y="1619"/>
                  </a:lnTo>
                  <a:lnTo>
                    <a:pt x="1597" y="1432"/>
                  </a:lnTo>
                  <a:lnTo>
                    <a:pt x="1480" y="857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941675" y="1788300"/>
              <a:ext cx="53800" cy="69775"/>
            </a:xfrm>
            <a:custGeom>
              <a:avLst/>
              <a:gdLst/>
              <a:ahLst/>
              <a:cxnLst/>
              <a:rect l="l" t="t" r="r" b="b"/>
              <a:pathLst>
                <a:path w="2152" h="2791" extrusionOk="0">
                  <a:moveTo>
                    <a:pt x="1721" y="1"/>
                  </a:moveTo>
                  <a:lnTo>
                    <a:pt x="863" y="145"/>
                  </a:lnTo>
                  <a:lnTo>
                    <a:pt x="1" y="294"/>
                  </a:lnTo>
                  <a:lnTo>
                    <a:pt x="560" y="965"/>
                  </a:lnTo>
                  <a:lnTo>
                    <a:pt x="938" y="1417"/>
                  </a:lnTo>
                  <a:lnTo>
                    <a:pt x="730" y="1971"/>
                  </a:lnTo>
                  <a:lnTo>
                    <a:pt x="427" y="2791"/>
                  </a:lnTo>
                  <a:lnTo>
                    <a:pt x="1289" y="2642"/>
                  </a:lnTo>
                  <a:lnTo>
                    <a:pt x="2152" y="2498"/>
                  </a:lnTo>
                  <a:lnTo>
                    <a:pt x="1593" y="1822"/>
                  </a:lnTo>
                  <a:lnTo>
                    <a:pt x="1215" y="1369"/>
                  </a:lnTo>
                  <a:lnTo>
                    <a:pt x="1417" y="81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605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05850" y="1565350"/>
              <a:ext cx="265025" cy="174125"/>
            </a:xfrm>
            <a:custGeom>
              <a:avLst/>
              <a:gdLst/>
              <a:ahLst/>
              <a:cxnLst/>
              <a:rect l="l" t="t" r="r" b="b"/>
              <a:pathLst>
                <a:path w="10601" h="6965" extrusionOk="0">
                  <a:moveTo>
                    <a:pt x="0" y="1"/>
                  </a:moveTo>
                  <a:lnTo>
                    <a:pt x="5638" y="6965"/>
                  </a:lnTo>
                  <a:lnTo>
                    <a:pt x="10601" y="29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6445725" y="1637500"/>
              <a:ext cx="180925" cy="323875"/>
            </a:xfrm>
            <a:custGeom>
              <a:avLst/>
              <a:gdLst/>
              <a:ahLst/>
              <a:cxnLst/>
              <a:rect l="l" t="t" r="r" b="b"/>
              <a:pathLst>
                <a:path w="7237" h="12955" extrusionOk="0">
                  <a:moveTo>
                    <a:pt x="4963" y="1"/>
                  </a:moveTo>
                  <a:lnTo>
                    <a:pt x="1" y="4020"/>
                  </a:lnTo>
                  <a:lnTo>
                    <a:pt x="7236" y="12954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6307175" y="1564300"/>
              <a:ext cx="140975" cy="274475"/>
            </a:xfrm>
            <a:custGeom>
              <a:avLst/>
              <a:gdLst/>
              <a:ahLst/>
              <a:cxnLst/>
              <a:rect l="l" t="t" r="r" b="b"/>
              <a:pathLst>
                <a:path w="5639" h="10979" extrusionOk="0">
                  <a:moveTo>
                    <a:pt x="0" y="0"/>
                  </a:moveTo>
                  <a:lnTo>
                    <a:pt x="677" y="10979"/>
                  </a:lnTo>
                  <a:lnTo>
                    <a:pt x="5639" y="6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6323000" y="1736925"/>
              <a:ext cx="304975" cy="223375"/>
            </a:xfrm>
            <a:custGeom>
              <a:avLst/>
              <a:gdLst/>
              <a:ahLst/>
              <a:cxnLst/>
              <a:rect l="l" t="t" r="r" b="b"/>
              <a:pathLst>
                <a:path w="12199" h="8935" extrusionOk="0">
                  <a:moveTo>
                    <a:pt x="4963" y="1"/>
                  </a:moveTo>
                  <a:lnTo>
                    <a:pt x="1" y="4021"/>
                  </a:lnTo>
                  <a:lnTo>
                    <a:pt x="12199" y="8935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1"/>
          <p:cNvSpPr/>
          <p:nvPr/>
        </p:nvSpPr>
        <p:spPr>
          <a:xfrm>
            <a:off x="1066800" y="285750"/>
            <a:ext cx="2075180" cy="64579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Practice</a:t>
            </a:r>
            <a:endParaRPr lang="en-US" sz="3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8" name="Google Shape;748;p41"/>
          <p:cNvSpPr txBox="1">
            <a:spLocks noGrp="1"/>
          </p:cNvSpPr>
          <p:nvPr>
            <p:ph type="title"/>
          </p:nvPr>
        </p:nvSpPr>
        <p:spPr>
          <a:xfrm>
            <a:off x="609600" y="819150"/>
            <a:ext cx="4022725" cy="6242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Listen, point and say: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0" name="Google Shape;750;p41"/>
          <p:cNvGrpSpPr/>
          <p:nvPr/>
        </p:nvGrpSpPr>
        <p:grpSpPr>
          <a:xfrm>
            <a:off x="6040755" y="730250"/>
            <a:ext cx="2376170" cy="2159000"/>
            <a:chOff x="3632050" y="2468750"/>
            <a:chExt cx="1940525" cy="1929425"/>
          </a:xfrm>
        </p:grpSpPr>
        <p:sp>
          <p:nvSpPr>
            <p:cNvPr id="751" name="Google Shape;751;p41"/>
            <p:cNvSpPr/>
            <p:nvPr/>
          </p:nvSpPr>
          <p:spPr>
            <a:xfrm>
              <a:off x="4114225" y="2484225"/>
              <a:ext cx="1431625" cy="1159550"/>
            </a:xfrm>
            <a:custGeom>
              <a:avLst/>
              <a:gdLst/>
              <a:ahLst/>
              <a:cxnLst/>
              <a:rect l="l" t="t" r="r" b="b"/>
              <a:pathLst>
                <a:path w="57265" h="46382" extrusionOk="0">
                  <a:moveTo>
                    <a:pt x="22388" y="1"/>
                  </a:moveTo>
                  <a:cubicBezTo>
                    <a:pt x="15851" y="1"/>
                    <a:pt x="8712" y="4874"/>
                    <a:pt x="8712" y="4874"/>
                  </a:cubicBezTo>
                  <a:lnTo>
                    <a:pt x="3152" y="11914"/>
                  </a:lnTo>
                  <a:cubicBezTo>
                    <a:pt x="3152" y="11914"/>
                    <a:pt x="0" y="26368"/>
                    <a:pt x="14641" y="32022"/>
                  </a:cubicBezTo>
                  <a:lnTo>
                    <a:pt x="33357" y="46382"/>
                  </a:lnTo>
                  <a:lnTo>
                    <a:pt x="48620" y="42618"/>
                  </a:lnTo>
                  <a:cubicBezTo>
                    <a:pt x="48534" y="40874"/>
                    <a:pt x="47023" y="35290"/>
                    <a:pt x="47034" y="35290"/>
                  </a:cubicBezTo>
                  <a:lnTo>
                    <a:pt x="47034" y="35290"/>
                  </a:lnTo>
                  <a:cubicBezTo>
                    <a:pt x="47034" y="35290"/>
                    <a:pt x="47035" y="35292"/>
                    <a:pt x="47037" y="35297"/>
                  </a:cubicBezTo>
                  <a:cubicBezTo>
                    <a:pt x="47110" y="35505"/>
                    <a:pt x="50365" y="39617"/>
                    <a:pt x="51315" y="41953"/>
                  </a:cubicBezTo>
                  <a:lnTo>
                    <a:pt x="55131" y="41008"/>
                  </a:lnTo>
                  <a:cubicBezTo>
                    <a:pt x="55131" y="41008"/>
                    <a:pt x="57265" y="38412"/>
                    <a:pt x="56148" y="36004"/>
                  </a:cubicBezTo>
                  <a:lnTo>
                    <a:pt x="56148" y="36004"/>
                  </a:lnTo>
                  <a:lnTo>
                    <a:pt x="56148" y="36009"/>
                  </a:lnTo>
                  <a:cubicBezTo>
                    <a:pt x="55037" y="33600"/>
                    <a:pt x="52628" y="33226"/>
                    <a:pt x="51979" y="31279"/>
                  </a:cubicBezTo>
                  <a:cubicBezTo>
                    <a:pt x="51330" y="29337"/>
                    <a:pt x="52462" y="27313"/>
                    <a:pt x="51517" y="25075"/>
                  </a:cubicBezTo>
                  <a:cubicBezTo>
                    <a:pt x="50033" y="21550"/>
                    <a:pt x="46964" y="20465"/>
                    <a:pt x="43444" y="19629"/>
                  </a:cubicBezTo>
                  <a:cubicBezTo>
                    <a:pt x="39919" y="18798"/>
                    <a:pt x="39379" y="13581"/>
                    <a:pt x="37432" y="10616"/>
                  </a:cubicBezTo>
                  <a:cubicBezTo>
                    <a:pt x="35485" y="7652"/>
                    <a:pt x="32614" y="2559"/>
                    <a:pt x="25481" y="425"/>
                  </a:cubicBezTo>
                  <a:cubicBezTo>
                    <a:pt x="24488" y="129"/>
                    <a:pt x="23446" y="1"/>
                    <a:pt x="22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4239200" y="3190250"/>
              <a:ext cx="491950" cy="325375"/>
            </a:xfrm>
            <a:custGeom>
              <a:avLst/>
              <a:gdLst/>
              <a:ahLst/>
              <a:cxnLst/>
              <a:rect l="l" t="t" r="r" b="b"/>
              <a:pathLst>
                <a:path w="19678" h="13015" extrusionOk="0">
                  <a:moveTo>
                    <a:pt x="17178" y="0"/>
                  </a:moveTo>
                  <a:cubicBezTo>
                    <a:pt x="17032" y="0"/>
                    <a:pt x="16883" y="25"/>
                    <a:pt x="16739" y="79"/>
                  </a:cubicBezTo>
                  <a:lnTo>
                    <a:pt x="3131" y="5239"/>
                  </a:lnTo>
                  <a:cubicBezTo>
                    <a:pt x="1065" y="6003"/>
                    <a:pt x="1" y="8318"/>
                    <a:pt x="764" y="10379"/>
                  </a:cubicBezTo>
                  <a:lnTo>
                    <a:pt x="774" y="10405"/>
                  </a:lnTo>
                  <a:cubicBezTo>
                    <a:pt x="1370" y="12013"/>
                    <a:pt x="2910" y="13014"/>
                    <a:pt x="4538" y="13014"/>
                  </a:cubicBezTo>
                  <a:cubicBezTo>
                    <a:pt x="4996" y="13014"/>
                    <a:pt x="5461" y="12935"/>
                    <a:pt x="5914" y="12767"/>
                  </a:cubicBezTo>
                  <a:lnTo>
                    <a:pt x="17300" y="8552"/>
                  </a:lnTo>
                  <a:cubicBezTo>
                    <a:pt x="18867" y="7975"/>
                    <a:pt x="19677" y="6215"/>
                    <a:pt x="19096" y="4648"/>
                  </a:cubicBezTo>
                  <a:lnTo>
                    <a:pt x="18385" y="837"/>
                  </a:lnTo>
                  <a:cubicBezTo>
                    <a:pt x="18194" y="322"/>
                    <a:pt x="17699" y="0"/>
                    <a:pt x="17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4924900" y="3928125"/>
              <a:ext cx="647675" cy="470050"/>
            </a:xfrm>
            <a:custGeom>
              <a:avLst/>
              <a:gdLst/>
              <a:ahLst/>
              <a:cxnLst/>
              <a:rect l="l" t="t" r="r" b="b"/>
              <a:pathLst>
                <a:path w="25907" h="18802" extrusionOk="0">
                  <a:moveTo>
                    <a:pt x="2690" y="1"/>
                  </a:moveTo>
                  <a:lnTo>
                    <a:pt x="1" y="5493"/>
                  </a:lnTo>
                  <a:lnTo>
                    <a:pt x="5608" y="8972"/>
                  </a:lnTo>
                  <a:cubicBezTo>
                    <a:pt x="5608" y="8972"/>
                    <a:pt x="7850" y="10202"/>
                    <a:pt x="8188" y="11999"/>
                  </a:cubicBezTo>
                  <a:cubicBezTo>
                    <a:pt x="8525" y="13795"/>
                    <a:pt x="8074" y="16931"/>
                    <a:pt x="12113" y="18281"/>
                  </a:cubicBezTo>
                  <a:cubicBezTo>
                    <a:pt x="13265" y="18665"/>
                    <a:pt x="14326" y="18802"/>
                    <a:pt x="15253" y="18802"/>
                  </a:cubicBezTo>
                  <a:cubicBezTo>
                    <a:pt x="17575" y="18802"/>
                    <a:pt x="19064" y="17943"/>
                    <a:pt x="19064" y="17943"/>
                  </a:cubicBezTo>
                  <a:cubicBezTo>
                    <a:pt x="19064" y="17943"/>
                    <a:pt x="13234" y="17159"/>
                    <a:pt x="12336" y="13904"/>
                  </a:cubicBezTo>
                  <a:cubicBezTo>
                    <a:pt x="12102" y="13059"/>
                    <a:pt x="12339" y="12737"/>
                    <a:pt x="12859" y="12737"/>
                  </a:cubicBezTo>
                  <a:cubicBezTo>
                    <a:pt x="14338" y="12737"/>
                    <a:pt x="18108" y="15343"/>
                    <a:pt x="19848" y="15924"/>
                  </a:cubicBezTo>
                  <a:cubicBezTo>
                    <a:pt x="20380" y="16100"/>
                    <a:pt x="20981" y="16169"/>
                    <a:pt x="21592" y="16169"/>
                  </a:cubicBezTo>
                  <a:cubicBezTo>
                    <a:pt x="23688" y="16169"/>
                    <a:pt x="25907" y="15363"/>
                    <a:pt x="25907" y="15363"/>
                  </a:cubicBezTo>
                  <a:cubicBezTo>
                    <a:pt x="25907" y="15363"/>
                    <a:pt x="20746" y="13457"/>
                    <a:pt x="19739" y="12897"/>
                  </a:cubicBezTo>
                  <a:cubicBezTo>
                    <a:pt x="18899" y="12431"/>
                    <a:pt x="19221" y="10883"/>
                    <a:pt x="20379" y="10883"/>
                  </a:cubicBezTo>
                  <a:cubicBezTo>
                    <a:pt x="20616" y="10883"/>
                    <a:pt x="20888" y="10948"/>
                    <a:pt x="21193" y="11100"/>
                  </a:cubicBezTo>
                  <a:cubicBezTo>
                    <a:pt x="22989" y="11999"/>
                    <a:pt x="24448" y="13006"/>
                    <a:pt x="24448" y="13006"/>
                  </a:cubicBezTo>
                  <a:cubicBezTo>
                    <a:pt x="24448" y="13006"/>
                    <a:pt x="25679" y="10093"/>
                    <a:pt x="22429" y="8743"/>
                  </a:cubicBezTo>
                  <a:cubicBezTo>
                    <a:pt x="19179" y="7399"/>
                    <a:pt x="14579" y="7399"/>
                    <a:pt x="13681" y="6501"/>
                  </a:cubicBezTo>
                  <a:cubicBezTo>
                    <a:pt x="13405" y="6226"/>
                    <a:pt x="13923" y="6131"/>
                    <a:pt x="14773" y="6131"/>
                  </a:cubicBezTo>
                  <a:cubicBezTo>
                    <a:pt x="16691" y="6131"/>
                    <a:pt x="20300" y="6615"/>
                    <a:pt x="20300" y="6615"/>
                  </a:cubicBezTo>
                  <a:cubicBezTo>
                    <a:pt x="20300" y="6615"/>
                    <a:pt x="19288" y="4258"/>
                    <a:pt x="15700" y="3697"/>
                  </a:cubicBezTo>
                  <a:cubicBezTo>
                    <a:pt x="12113" y="3136"/>
                    <a:pt x="7513" y="3027"/>
                    <a:pt x="2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5202400" y="3922250"/>
              <a:ext cx="216000" cy="78725"/>
            </a:xfrm>
            <a:custGeom>
              <a:avLst/>
              <a:gdLst/>
              <a:ahLst/>
              <a:cxnLst/>
              <a:rect l="l" t="t" r="r" b="b"/>
              <a:pathLst>
                <a:path w="8640" h="3149" extrusionOk="0">
                  <a:moveTo>
                    <a:pt x="4096" y="0"/>
                  </a:moveTo>
                  <a:cubicBezTo>
                    <a:pt x="1779" y="0"/>
                    <a:pt x="0" y="1129"/>
                    <a:pt x="0" y="1129"/>
                  </a:cubicBezTo>
                  <a:cubicBezTo>
                    <a:pt x="0" y="1129"/>
                    <a:pt x="2020" y="1804"/>
                    <a:pt x="3925" y="1918"/>
                  </a:cubicBezTo>
                  <a:cubicBezTo>
                    <a:pt x="5836" y="2027"/>
                    <a:pt x="8079" y="2364"/>
                    <a:pt x="8639" y="3148"/>
                  </a:cubicBezTo>
                  <a:cubicBezTo>
                    <a:pt x="8639" y="3148"/>
                    <a:pt x="8302" y="682"/>
                    <a:pt x="5384" y="121"/>
                  </a:cubicBezTo>
                  <a:cubicBezTo>
                    <a:pt x="4942" y="36"/>
                    <a:pt x="4511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4947350" y="3950450"/>
              <a:ext cx="468200" cy="392525"/>
            </a:xfrm>
            <a:custGeom>
              <a:avLst/>
              <a:gdLst/>
              <a:ahLst/>
              <a:cxnLst/>
              <a:rect l="l" t="t" r="r" b="b"/>
              <a:pathLst>
                <a:path w="18728" h="15701" extrusionOk="0">
                  <a:moveTo>
                    <a:pt x="447" y="1"/>
                  </a:moveTo>
                  <a:lnTo>
                    <a:pt x="1" y="2918"/>
                  </a:lnTo>
                  <a:cubicBezTo>
                    <a:pt x="1" y="2918"/>
                    <a:pt x="7067" y="7066"/>
                    <a:pt x="7399" y="7518"/>
                  </a:cubicBezTo>
                  <a:cubicBezTo>
                    <a:pt x="7736" y="7965"/>
                    <a:pt x="8749" y="10322"/>
                    <a:pt x="8858" y="11329"/>
                  </a:cubicBezTo>
                  <a:cubicBezTo>
                    <a:pt x="8972" y="12336"/>
                    <a:pt x="8972" y="14693"/>
                    <a:pt x="11438" y="15700"/>
                  </a:cubicBezTo>
                  <a:cubicBezTo>
                    <a:pt x="11438" y="15700"/>
                    <a:pt x="10317" y="14470"/>
                    <a:pt x="10093" y="12336"/>
                  </a:cubicBezTo>
                  <a:cubicBezTo>
                    <a:pt x="9909" y="10616"/>
                    <a:pt x="10389" y="9994"/>
                    <a:pt x="11229" y="9994"/>
                  </a:cubicBezTo>
                  <a:cubicBezTo>
                    <a:pt x="11428" y="9994"/>
                    <a:pt x="11648" y="10029"/>
                    <a:pt x="11884" y="10093"/>
                  </a:cubicBezTo>
                  <a:cubicBezTo>
                    <a:pt x="13120" y="10431"/>
                    <a:pt x="16598" y="13348"/>
                    <a:pt x="18727" y="13457"/>
                  </a:cubicBezTo>
                  <a:cubicBezTo>
                    <a:pt x="18727" y="13457"/>
                    <a:pt x="15586" y="11890"/>
                    <a:pt x="16038" y="10322"/>
                  </a:cubicBezTo>
                  <a:cubicBezTo>
                    <a:pt x="16484" y="8749"/>
                    <a:pt x="18166" y="8749"/>
                    <a:pt x="18166" y="8749"/>
                  </a:cubicBezTo>
                  <a:cubicBezTo>
                    <a:pt x="18166" y="8749"/>
                    <a:pt x="15809" y="8640"/>
                    <a:pt x="13904" y="8079"/>
                  </a:cubicBezTo>
                  <a:cubicBezTo>
                    <a:pt x="11999" y="7518"/>
                    <a:pt x="9642" y="6283"/>
                    <a:pt x="10093" y="5499"/>
                  </a:cubicBezTo>
                  <a:cubicBezTo>
                    <a:pt x="10540" y="4715"/>
                    <a:pt x="15363" y="4154"/>
                    <a:pt x="15363" y="4154"/>
                  </a:cubicBezTo>
                  <a:cubicBezTo>
                    <a:pt x="15363" y="4154"/>
                    <a:pt x="9870" y="3817"/>
                    <a:pt x="8749" y="3365"/>
                  </a:cubicBezTo>
                  <a:cubicBezTo>
                    <a:pt x="7627" y="2918"/>
                    <a:pt x="447" y="1"/>
                    <a:pt x="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3632050" y="3289425"/>
              <a:ext cx="1241225" cy="1032125"/>
            </a:xfrm>
            <a:custGeom>
              <a:avLst/>
              <a:gdLst/>
              <a:ahLst/>
              <a:cxnLst/>
              <a:rect l="l" t="t" r="r" b="b"/>
              <a:pathLst>
                <a:path w="49649" h="41285" extrusionOk="0">
                  <a:moveTo>
                    <a:pt x="10814" y="0"/>
                  </a:moveTo>
                  <a:lnTo>
                    <a:pt x="5695" y="571"/>
                  </a:lnTo>
                  <a:lnTo>
                    <a:pt x="0" y="13260"/>
                  </a:lnTo>
                  <a:lnTo>
                    <a:pt x="8894" y="27963"/>
                  </a:lnTo>
                  <a:lnTo>
                    <a:pt x="35812" y="40412"/>
                  </a:lnTo>
                  <a:lnTo>
                    <a:pt x="49648" y="41285"/>
                  </a:lnTo>
                  <a:lnTo>
                    <a:pt x="10814" y="0"/>
                  </a:lnTo>
                  <a:close/>
                </a:path>
              </a:pathLst>
            </a:custGeom>
            <a:solidFill>
              <a:srgbClr val="DBB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3772725" y="3289425"/>
              <a:ext cx="1388950" cy="1032125"/>
            </a:xfrm>
            <a:custGeom>
              <a:avLst/>
              <a:gdLst/>
              <a:ahLst/>
              <a:cxnLst/>
              <a:rect l="l" t="t" r="r" b="b"/>
              <a:pathLst>
                <a:path w="55558" h="41285" extrusionOk="0">
                  <a:moveTo>
                    <a:pt x="5187" y="0"/>
                  </a:moveTo>
                  <a:lnTo>
                    <a:pt x="1" y="12232"/>
                  </a:lnTo>
                  <a:lnTo>
                    <a:pt x="12575" y="27085"/>
                  </a:lnTo>
                  <a:lnTo>
                    <a:pt x="44021" y="41285"/>
                  </a:lnTo>
                  <a:lnTo>
                    <a:pt x="55557" y="15742"/>
                  </a:lnTo>
                  <a:lnTo>
                    <a:pt x="24173" y="1563"/>
                  </a:lnTo>
                  <a:lnTo>
                    <a:pt x="24179" y="1548"/>
                  </a:lnTo>
                  <a:lnTo>
                    <a:pt x="24132" y="1548"/>
                  </a:lnTo>
                  <a:lnTo>
                    <a:pt x="24116" y="1537"/>
                  </a:lnTo>
                  <a:lnTo>
                    <a:pt x="24111" y="1542"/>
                  </a:lnTo>
                  <a:lnTo>
                    <a:pt x="51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3772725" y="3289425"/>
              <a:ext cx="1100550" cy="1032125"/>
            </a:xfrm>
            <a:custGeom>
              <a:avLst/>
              <a:gdLst/>
              <a:ahLst/>
              <a:cxnLst/>
              <a:rect l="l" t="t" r="r" b="b"/>
              <a:pathLst>
                <a:path w="44022" h="41285" fill="none" extrusionOk="0">
                  <a:moveTo>
                    <a:pt x="5187" y="0"/>
                  </a:moveTo>
                  <a:lnTo>
                    <a:pt x="1" y="12232"/>
                  </a:lnTo>
                  <a:lnTo>
                    <a:pt x="12575" y="27085"/>
                  </a:lnTo>
                  <a:lnTo>
                    <a:pt x="44021" y="41285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3854375" y="3966550"/>
              <a:ext cx="232750" cy="21950"/>
            </a:xfrm>
            <a:custGeom>
              <a:avLst/>
              <a:gdLst/>
              <a:ahLst/>
              <a:cxnLst/>
              <a:rect l="l" t="t" r="r" b="b"/>
              <a:pathLst>
                <a:path w="9310" h="878" fill="none" extrusionOk="0">
                  <a:moveTo>
                    <a:pt x="9309" y="0"/>
                  </a:moveTo>
                  <a:lnTo>
                    <a:pt x="1" y="878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4070100" y="3426600"/>
              <a:ext cx="536700" cy="483100"/>
            </a:xfrm>
            <a:custGeom>
              <a:avLst/>
              <a:gdLst/>
              <a:ahLst/>
              <a:cxnLst/>
              <a:rect l="l" t="t" r="r" b="b"/>
              <a:pathLst>
                <a:path w="21468" h="19324" extrusionOk="0">
                  <a:moveTo>
                    <a:pt x="11219" y="467"/>
                  </a:moveTo>
                  <a:cubicBezTo>
                    <a:pt x="11259" y="467"/>
                    <a:pt x="11299" y="468"/>
                    <a:pt x="11339" y="468"/>
                  </a:cubicBezTo>
                  <a:cubicBezTo>
                    <a:pt x="12372" y="484"/>
                    <a:pt x="13395" y="712"/>
                    <a:pt x="14350" y="1107"/>
                  </a:cubicBezTo>
                  <a:cubicBezTo>
                    <a:pt x="15165" y="1449"/>
                    <a:pt x="15928" y="1917"/>
                    <a:pt x="16608" y="2488"/>
                  </a:cubicBezTo>
                  <a:cubicBezTo>
                    <a:pt x="16255" y="2254"/>
                    <a:pt x="15887" y="2047"/>
                    <a:pt x="15508" y="1854"/>
                  </a:cubicBezTo>
                  <a:cubicBezTo>
                    <a:pt x="14755" y="1315"/>
                    <a:pt x="13919" y="899"/>
                    <a:pt x="13010" y="692"/>
                  </a:cubicBezTo>
                  <a:cubicBezTo>
                    <a:pt x="12410" y="551"/>
                    <a:pt x="11796" y="494"/>
                    <a:pt x="11181" y="494"/>
                  </a:cubicBezTo>
                  <a:cubicBezTo>
                    <a:pt x="10885" y="494"/>
                    <a:pt x="10590" y="507"/>
                    <a:pt x="10295" y="531"/>
                  </a:cubicBezTo>
                  <a:cubicBezTo>
                    <a:pt x="10249" y="531"/>
                    <a:pt x="10207" y="525"/>
                    <a:pt x="10160" y="525"/>
                  </a:cubicBezTo>
                  <a:cubicBezTo>
                    <a:pt x="10515" y="488"/>
                    <a:pt x="10865" y="467"/>
                    <a:pt x="11219" y="467"/>
                  </a:cubicBezTo>
                  <a:close/>
                  <a:moveTo>
                    <a:pt x="10290" y="993"/>
                  </a:moveTo>
                  <a:lnTo>
                    <a:pt x="10420" y="998"/>
                  </a:lnTo>
                  <a:cubicBezTo>
                    <a:pt x="11619" y="1065"/>
                    <a:pt x="12808" y="1294"/>
                    <a:pt x="13945" y="1688"/>
                  </a:cubicBezTo>
                  <a:cubicBezTo>
                    <a:pt x="14397" y="1849"/>
                    <a:pt x="14838" y="2036"/>
                    <a:pt x="15269" y="2249"/>
                  </a:cubicBezTo>
                  <a:cubicBezTo>
                    <a:pt x="15586" y="2477"/>
                    <a:pt x="15881" y="2732"/>
                    <a:pt x="16167" y="3002"/>
                  </a:cubicBezTo>
                  <a:cubicBezTo>
                    <a:pt x="16743" y="3547"/>
                    <a:pt x="17252" y="4165"/>
                    <a:pt x="17683" y="4834"/>
                  </a:cubicBezTo>
                  <a:cubicBezTo>
                    <a:pt x="17641" y="4777"/>
                    <a:pt x="17600" y="4720"/>
                    <a:pt x="17558" y="4663"/>
                  </a:cubicBezTo>
                  <a:cubicBezTo>
                    <a:pt x="16006" y="2654"/>
                    <a:pt x="13576" y="1517"/>
                    <a:pt x="11095" y="1195"/>
                  </a:cubicBezTo>
                  <a:cubicBezTo>
                    <a:pt x="10616" y="1131"/>
                    <a:pt x="10130" y="1103"/>
                    <a:pt x="9645" y="1103"/>
                  </a:cubicBezTo>
                  <a:cubicBezTo>
                    <a:pt x="9536" y="1103"/>
                    <a:pt x="9428" y="1104"/>
                    <a:pt x="9319" y="1107"/>
                  </a:cubicBezTo>
                  <a:cubicBezTo>
                    <a:pt x="9641" y="1060"/>
                    <a:pt x="9963" y="1019"/>
                    <a:pt x="10290" y="993"/>
                  </a:cubicBezTo>
                  <a:close/>
                  <a:moveTo>
                    <a:pt x="17397" y="3651"/>
                  </a:moveTo>
                  <a:cubicBezTo>
                    <a:pt x="17834" y="4019"/>
                    <a:pt x="18238" y="4430"/>
                    <a:pt x="18607" y="4876"/>
                  </a:cubicBezTo>
                  <a:cubicBezTo>
                    <a:pt x="18664" y="4975"/>
                    <a:pt x="18721" y="5073"/>
                    <a:pt x="18773" y="5177"/>
                  </a:cubicBezTo>
                  <a:cubicBezTo>
                    <a:pt x="19407" y="6402"/>
                    <a:pt x="19677" y="7773"/>
                    <a:pt x="19625" y="9133"/>
                  </a:cubicBezTo>
                  <a:cubicBezTo>
                    <a:pt x="19619" y="9066"/>
                    <a:pt x="19614" y="8998"/>
                    <a:pt x="19609" y="8931"/>
                  </a:cubicBezTo>
                  <a:cubicBezTo>
                    <a:pt x="19510" y="7695"/>
                    <a:pt x="19137" y="6496"/>
                    <a:pt x="18560" y="5400"/>
                  </a:cubicBezTo>
                  <a:cubicBezTo>
                    <a:pt x="18233" y="4783"/>
                    <a:pt x="17839" y="4196"/>
                    <a:pt x="17397" y="3651"/>
                  </a:cubicBezTo>
                  <a:close/>
                  <a:moveTo>
                    <a:pt x="2866" y="4445"/>
                  </a:moveTo>
                  <a:cubicBezTo>
                    <a:pt x="2876" y="4492"/>
                    <a:pt x="2897" y="4533"/>
                    <a:pt x="2928" y="4564"/>
                  </a:cubicBezTo>
                  <a:cubicBezTo>
                    <a:pt x="2949" y="4580"/>
                    <a:pt x="2965" y="4596"/>
                    <a:pt x="2985" y="4606"/>
                  </a:cubicBezTo>
                  <a:cubicBezTo>
                    <a:pt x="2653" y="5286"/>
                    <a:pt x="2409" y="6013"/>
                    <a:pt x="2243" y="6740"/>
                  </a:cubicBezTo>
                  <a:cubicBezTo>
                    <a:pt x="1973" y="7944"/>
                    <a:pt x="1931" y="9195"/>
                    <a:pt x="2113" y="10416"/>
                  </a:cubicBezTo>
                  <a:cubicBezTo>
                    <a:pt x="2238" y="11272"/>
                    <a:pt x="2487" y="12113"/>
                    <a:pt x="2850" y="12897"/>
                  </a:cubicBezTo>
                  <a:cubicBezTo>
                    <a:pt x="2674" y="12648"/>
                    <a:pt x="2518" y="12388"/>
                    <a:pt x="2373" y="12118"/>
                  </a:cubicBezTo>
                  <a:cubicBezTo>
                    <a:pt x="1501" y="10291"/>
                    <a:pt x="1220" y="8188"/>
                    <a:pt x="1885" y="6241"/>
                  </a:cubicBezTo>
                  <a:cubicBezTo>
                    <a:pt x="2113" y="5577"/>
                    <a:pt x="2451" y="4980"/>
                    <a:pt x="2866" y="4445"/>
                  </a:cubicBezTo>
                  <a:close/>
                  <a:moveTo>
                    <a:pt x="9660" y="1564"/>
                  </a:moveTo>
                  <a:cubicBezTo>
                    <a:pt x="10266" y="1564"/>
                    <a:pt x="10873" y="1614"/>
                    <a:pt x="11469" y="1714"/>
                  </a:cubicBezTo>
                  <a:cubicBezTo>
                    <a:pt x="13784" y="2114"/>
                    <a:pt x="16022" y="3267"/>
                    <a:pt x="17397" y="5219"/>
                  </a:cubicBezTo>
                  <a:cubicBezTo>
                    <a:pt x="18607" y="6937"/>
                    <a:pt x="19152" y="9092"/>
                    <a:pt x="18924" y="11179"/>
                  </a:cubicBezTo>
                  <a:cubicBezTo>
                    <a:pt x="18903" y="11381"/>
                    <a:pt x="18872" y="11578"/>
                    <a:pt x="18836" y="11776"/>
                  </a:cubicBezTo>
                  <a:cubicBezTo>
                    <a:pt x="18763" y="11989"/>
                    <a:pt x="18685" y="12207"/>
                    <a:pt x="18597" y="12420"/>
                  </a:cubicBezTo>
                  <a:cubicBezTo>
                    <a:pt x="18415" y="12850"/>
                    <a:pt x="18187" y="13261"/>
                    <a:pt x="17922" y="13645"/>
                  </a:cubicBezTo>
                  <a:cubicBezTo>
                    <a:pt x="18238" y="13017"/>
                    <a:pt x="18467" y="12342"/>
                    <a:pt x="18586" y="11646"/>
                  </a:cubicBezTo>
                  <a:cubicBezTo>
                    <a:pt x="18763" y="10623"/>
                    <a:pt x="18721" y="9574"/>
                    <a:pt x="18493" y="8562"/>
                  </a:cubicBezTo>
                  <a:cubicBezTo>
                    <a:pt x="18036" y="6532"/>
                    <a:pt x="16837" y="4674"/>
                    <a:pt x="15175" y="3422"/>
                  </a:cubicBezTo>
                  <a:cubicBezTo>
                    <a:pt x="13636" y="2265"/>
                    <a:pt x="11710" y="1717"/>
                    <a:pt x="9797" y="1717"/>
                  </a:cubicBezTo>
                  <a:cubicBezTo>
                    <a:pt x="9504" y="1717"/>
                    <a:pt x="9211" y="1730"/>
                    <a:pt x="8919" y="1756"/>
                  </a:cubicBezTo>
                  <a:cubicBezTo>
                    <a:pt x="7414" y="1891"/>
                    <a:pt x="5950" y="2337"/>
                    <a:pt x="4631" y="3064"/>
                  </a:cubicBezTo>
                  <a:cubicBezTo>
                    <a:pt x="4937" y="2784"/>
                    <a:pt x="5285" y="2550"/>
                    <a:pt x="5664" y="2363"/>
                  </a:cubicBezTo>
                  <a:cubicBezTo>
                    <a:pt x="6230" y="2088"/>
                    <a:pt x="6843" y="1917"/>
                    <a:pt x="7455" y="1787"/>
                  </a:cubicBezTo>
                  <a:cubicBezTo>
                    <a:pt x="8178" y="1638"/>
                    <a:pt x="8919" y="1564"/>
                    <a:pt x="9660" y="1564"/>
                  </a:cubicBezTo>
                  <a:close/>
                  <a:moveTo>
                    <a:pt x="4252" y="2062"/>
                  </a:moveTo>
                  <a:lnTo>
                    <a:pt x="4252" y="2062"/>
                  </a:lnTo>
                  <a:cubicBezTo>
                    <a:pt x="3089" y="2929"/>
                    <a:pt x="2181" y="4123"/>
                    <a:pt x="1615" y="5478"/>
                  </a:cubicBezTo>
                  <a:cubicBezTo>
                    <a:pt x="1205" y="6465"/>
                    <a:pt x="987" y="7534"/>
                    <a:pt x="992" y="8598"/>
                  </a:cubicBezTo>
                  <a:cubicBezTo>
                    <a:pt x="992" y="9683"/>
                    <a:pt x="1241" y="10758"/>
                    <a:pt x="1677" y="11750"/>
                  </a:cubicBezTo>
                  <a:cubicBezTo>
                    <a:pt x="1755" y="11921"/>
                    <a:pt x="1838" y="12092"/>
                    <a:pt x="1926" y="12259"/>
                  </a:cubicBezTo>
                  <a:cubicBezTo>
                    <a:pt x="2139" y="12710"/>
                    <a:pt x="2383" y="13152"/>
                    <a:pt x="2663" y="13567"/>
                  </a:cubicBezTo>
                  <a:cubicBezTo>
                    <a:pt x="2736" y="13676"/>
                    <a:pt x="2809" y="13785"/>
                    <a:pt x="2887" y="13889"/>
                  </a:cubicBezTo>
                  <a:cubicBezTo>
                    <a:pt x="1584" y="12264"/>
                    <a:pt x="597" y="10306"/>
                    <a:pt x="550" y="8193"/>
                  </a:cubicBezTo>
                  <a:lnTo>
                    <a:pt x="550" y="8183"/>
                  </a:lnTo>
                  <a:cubicBezTo>
                    <a:pt x="639" y="6989"/>
                    <a:pt x="929" y="5816"/>
                    <a:pt x="1449" y="4751"/>
                  </a:cubicBezTo>
                  <a:cubicBezTo>
                    <a:pt x="1636" y="4378"/>
                    <a:pt x="1848" y="4014"/>
                    <a:pt x="2103" y="3682"/>
                  </a:cubicBezTo>
                  <a:cubicBezTo>
                    <a:pt x="2305" y="3469"/>
                    <a:pt x="2518" y="3267"/>
                    <a:pt x="2762" y="3085"/>
                  </a:cubicBezTo>
                  <a:cubicBezTo>
                    <a:pt x="2824" y="3033"/>
                    <a:pt x="2866" y="2965"/>
                    <a:pt x="2871" y="2893"/>
                  </a:cubicBezTo>
                  <a:cubicBezTo>
                    <a:pt x="3167" y="2649"/>
                    <a:pt x="3494" y="2441"/>
                    <a:pt x="3832" y="2265"/>
                  </a:cubicBezTo>
                  <a:cubicBezTo>
                    <a:pt x="3972" y="2192"/>
                    <a:pt x="4112" y="2124"/>
                    <a:pt x="4252" y="2062"/>
                  </a:cubicBezTo>
                  <a:close/>
                  <a:moveTo>
                    <a:pt x="9790" y="2182"/>
                  </a:moveTo>
                  <a:cubicBezTo>
                    <a:pt x="11672" y="2182"/>
                    <a:pt x="13570" y="2733"/>
                    <a:pt x="15056" y="3916"/>
                  </a:cubicBezTo>
                  <a:cubicBezTo>
                    <a:pt x="16608" y="5146"/>
                    <a:pt x="17693" y="6932"/>
                    <a:pt x="18088" y="8874"/>
                  </a:cubicBezTo>
                  <a:cubicBezTo>
                    <a:pt x="18275" y="9813"/>
                    <a:pt x="18290" y="10800"/>
                    <a:pt x="18098" y="11745"/>
                  </a:cubicBezTo>
                  <a:cubicBezTo>
                    <a:pt x="17896" y="12741"/>
                    <a:pt x="17460" y="13676"/>
                    <a:pt x="16847" y="14491"/>
                  </a:cubicBezTo>
                  <a:cubicBezTo>
                    <a:pt x="16588" y="14844"/>
                    <a:pt x="16292" y="15166"/>
                    <a:pt x="15970" y="15467"/>
                  </a:cubicBezTo>
                  <a:cubicBezTo>
                    <a:pt x="15175" y="15929"/>
                    <a:pt x="14288" y="16215"/>
                    <a:pt x="13395" y="16396"/>
                  </a:cubicBezTo>
                  <a:cubicBezTo>
                    <a:pt x="12465" y="16583"/>
                    <a:pt x="11498" y="16678"/>
                    <a:pt x="10540" y="16678"/>
                  </a:cubicBezTo>
                  <a:cubicBezTo>
                    <a:pt x="10194" y="16678"/>
                    <a:pt x="9848" y="16665"/>
                    <a:pt x="9506" y="16640"/>
                  </a:cubicBezTo>
                  <a:cubicBezTo>
                    <a:pt x="8322" y="16552"/>
                    <a:pt x="7149" y="16272"/>
                    <a:pt x="6090" y="15737"/>
                  </a:cubicBezTo>
                  <a:cubicBezTo>
                    <a:pt x="5618" y="15498"/>
                    <a:pt x="5166" y="15213"/>
                    <a:pt x="4745" y="14891"/>
                  </a:cubicBezTo>
                  <a:cubicBezTo>
                    <a:pt x="4309" y="14423"/>
                    <a:pt x="3925" y="13915"/>
                    <a:pt x="3608" y="13364"/>
                  </a:cubicBezTo>
                  <a:cubicBezTo>
                    <a:pt x="3032" y="12362"/>
                    <a:pt x="2669" y="11236"/>
                    <a:pt x="2534" y="10088"/>
                  </a:cubicBezTo>
                  <a:cubicBezTo>
                    <a:pt x="2393" y="8926"/>
                    <a:pt x="2466" y="7742"/>
                    <a:pt x="2752" y="6605"/>
                  </a:cubicBezTo>
                  <a:cubicBezTo>
                    <a:pt x="2897" y="6049"/>
                    <a:pt x="3084" y="5499"/>
                    <a:pt x="3328" y="4980"/>
                  </a:cubicBezTo>
                  <a:cubicBezTo>
                    <a:pt x="3453" y="4710"/>
                    <a:pt x="3593" y="4440"/>
                    <a:pt x="3749" y="4180"/>
                  </a:cubicBezTo>
                  <a:cubicBezTo>
                    <a:pt x="5311" y="3023"/>
                    <a:pt x="7222" y="2327"/>
                    <a:pt x="9163" y="2202"/>
                  </a:cubicBezTo>
                  <a:cubicBezTo>
                    <a:pt x="9372" y="2189"/>
                    <a:pt x="9580" y="2182"/>
                    <a:pt x="9790" y="2182"/>
                  </a:cubicBezTo>
                  <a:close/>
                  <a:moveTo>
                    <a:pt x="19874" y="6864"/>
                  </a:moveTo>
                  <a:lnTo>
                    <a:pt x="19874" y="6864"/>
                  </a:lnTo>
                  <a:cubicBezTo>
                    <a:pt x="20642" y="8500"/>
                    <a:pt x="20917" y="10353"/>
                    <a:pt x="20492" y="12134"/>
                  </a:cubicBezTo>
                  <a:cubicBezTo>
                    <a:pt x="19998" y="14200"/>
                    <a:pt x="18659" y="16059"/>
                    <a:pt x="16723" y="16983"/>
                  </a:cubicBezTo>
                  <a:cubicBezTo>
                    <a:pt x="16437" y="17123"/>
                    <a:pt x="16136" y="17243"/>
                    <a:pt x="15835" y="17346"/>
                  </a:cubicBezTo>
                  <a:cubicBezTo>
                    <a:pt x="16110" y="17134"/>
                    <a:pt x="16375" y="16910"/>
                    <a:pt x="16629" y="16666"/>
                  </a:cubicBezTo>
                  <a:cubicBezTo>
                    <a:pt x="17558" y="15784"/>
                    <a:pt x="18285" y="14725"/>
                    <a:pt x="18773" y="13562"/>
                  </a:cubicBezTo>
                  <a:cubicBezTo>
                    <a:pt x="19235" y="12783"/>
                    <a:pt x="19588" y="11942"/>
                    <a:pt x="19812" y="11064"/>
                  </a:cubicBezTo>
                  <a:cubicBezTo>
                    <a:pt x="20165" y="9683"/>
                    <a:pt x="20191" y="8235"/>
                    <a:pt x="19874" y="6864"/>
                  </a:cubicBezTo>
                  <a:close/>
                  <a:moveTo>
                    <a:pt x="7009" y="16620"/>
                  </a:moveTo>
                  <a:lnTo>
                    <a:pt x="7009" y="16620"/>
                  </a:lnTo>
                  <a:cubicBezTo>
                    <a:pt x="7928" y="16926"/>
                    <a:pt x="8888" y="17082"/>
                    <a:pt x="9854" y="17123"/>
                  </a:cubicBezTo>
                  <a:cubicBezTo>
                    <a:pt x="10094" y="17134"/>
                    <a:pt x="10334" y="17140"/>
                    <a:pt x="10576" y="17140"/>
                  </a:cubicBezTo>
                  <a:cubicBezTo>
                    <a:pt x="11683" y="17140"/>
                    <a:pt x="12802" y="17021"/>
                    <a:pt x="13872" y="16765"/>
                  </a:cubicBezTo>
                  <a:cubicBezTo>
                    <a:pt x="14023" y="16734"/>
                    <a:pt x="14168" y="16692"/>
                    <a:pt x="14314" y="16651"/>
                  </a:cubicBezTo>
                  <a:lnTo>
                    <a:pt x="14314" y="16651"/>
                  </a:lnTo>
                  <a:cubicBezTo>
                    <a:pt x="13488" y="17092"/>
                    <a:pt x="12585" y="17393"/>
                    <a:pt x="11666" y="17507"/>
                  </a:cubicBezTo>
                  <a:cubicBezTo>
                    <a:pt x="11359" y="17547"/>
                    <a:pt x="11050" y="17567"/>
                    <a:pt x="10742" y="17567"/>
                  </a:cubicBezTo>
                  <a:cubicBezTo>
                    <a:pt x="9446" y="17567"/>
                    <a:pt x="8158" y="17224"/>
                    <a:pt x="7009" y="16620"/>
                  </a:cubicBezTo>
                  <a:close/>
                  <a:moveTo>
                    <a:pt x="16655" y="15981"/>
                  </a:moveTo>
                  <a:cubicBezTo>
                    <a:pt x="16473" y="16178"/>
                    <a:pt x="16276" y="16365"/>
                    <a:pt x="16079" y="16547"/>
                  </a:cubicBezTo>
                  <a:cubicBezTo>
                    <a:pt x="15554" y="17014"/>
                    <a:pt x="14978" y="17419"/>
                    <a:pt x="14366" y="17751"/>
                  </a:cubicBezTo>
                  <a:cubicBezTo>
                    <a:pt x="13898" y="17860"/>
                    <a:pt x="13431" y="17954"/>
                    <a:pt x="12964" y="18047"/>
                  </a:cubicBezTo>
                  <a:cubicBezTo>
                    <a:pt x="12022" y="18241"/>
                    <a:pt x="11051" y="18418"/>
                    <a:pt x="10083" y="18418"/>
                  </a:cubicBezTo>
                  <a:cubicBezTo>
                    <a:pt x="9727" y="18418"/>
                    <a:pt x="9371" y="18394"/>
                    <a:pt x="9018" y="18338"/>
                  </a:cubicBezTo>
                  <a:cubicBezTo>
                    <a:pt x="8026" y="18182"/>
                    <a:pt x="7144" y="17746"/>
                    <a:pt x="6334" y="17180"/>
                  </a:cubicBezTo>
                  <a:lnTo>
                    <a:pt x="6334" y="17180"/>
                  </a:lnTo>
                  <a:cubicBezTo>
                    <a:pt x="7019" y="17606"/>
                    <a:pt x="7751" y="17938"/>
                    <a:pt x="8546" y="18110"/>
                  </a:cubicBezTo>
                  <a:cubicBezTo>
                    <a:pt x="9031" y="18213"/>
                    <a:pt x="9525" y="18259"/>
                    <a:pt x="10019" y="18259"/>
                  </a:cubicBezTo>
                  <a:cubicBezTo>
                    <a:pt x="10887" y="18259"/>
                    <a:pt x="11758" y="18117"/>
                    <a:pt x="12595" y="17892"/>
                  </a:cubicBezTo>
                  <a:cubicBezTo>
                    <a:pt x="13877" y="17549"/>
                    <a:pt x="15155" y="17040"/>
                    <a:pt x="16250" y="16282"/>
                  </a:cubicBezTo>
                  <a:cubicBezTo>
                    <a:pt x="16390" y="16183"/>
                    <a:pt x="16525" y="16085"/>
                    <a:pt x="16655" y="15981"/>
                  </a:cubicBezTo>
                  <a:close/>
                  <a:moveTo>
                    <a:pt x="798" y="11358"/>
                  </a:moveTo>
                  <a:cubicBezTo>
                    <a:pt x="1322" y="12575"/>
                    <a:pt x="2089" y="13699"/>
                    <a:pt x="2954" y="14693"/>
                  </a:cubicBezTo>
                  <a:cubicBezTo>
                    <a:pt x="3764" y="15623"/>
                    <a:pt x="4673" y="16485"/>
                    <a:pt x="5643" y="17243"/>
                  </a:cubicBezTo>
                  <a:cubicBezTo>
                    <a:pt x="6152" y="17637"/>
                    <a:pt x="6687" y="18001"/>
                    <a:pt x="7274" y="18276"/>
                  </a:cubicBezTo>
                  <a:cubicBezTo>
                    <a:pt x="7705" y="18478"/>
                    <a:pt x="8146" y="18629"/>
                    <a:pt x="8608" y="18727"/>
                  </a:cubicBezTo>
                  <a:cubicBezTo>
                    <a:pt x="7050" y="18468"/>
                    <a:pt x="5566" y="17814"/>
                    <a:pt x="4304" y="16864"/>
                  </a:cubicBezTo>
                  <a:cubicBezTo>
                    <a:pt x="2523" y="15514"/>
                    <a:pt x="1314" y="13541"/>
                    <a:pt x="805" y="11376"/>
                  </a:cubicBezTo>
                  <a:cubicBezTo>
                    <a:pt x="801" y="11369"/>
                    <a:pt x="800" y="11364"/>
                    <a:pt x="798" y="11358"/>
                  </a:cubicBezTo>
                  <a:close/>
                  <a:moveTo>
                    <a:pt x="11190" y="0"/>
                  </a:moveTo>
                  <a:cubicBezTo>
                    <a:pt x="11151" y="0"/>
                    <a:pt x="11113" y="0"/>
                    <a:pt x="11074" y="1"/>
                  </a:cubicBezTo>
                  <a:cubicBezTo>
                    <a:pt x="9641" y="22"/>
                    <a:pt x="8234" y="364"/>
                    <a:pt x="6858" y="738"/>
                  </a:cubicBezTo>
                  <a:cubicBezTo>
                    <a:pt x="5654" y="1060"/>
                    <a:pt x="4418" y="1377"/>
                    <a:pt x="3333" y="2010"/>
                  </a:cubicBezTo>
                  <a:cubicBezTo>
                    <a:pt x="2798" y="2322"/>
                    <a:pt x="2316" y="2711"/>
                    <a:pt x="1916" y="3178"/>
                  </a:cubicBezTo>
                  <a:cubicBezTo>
                    <a:pt x="1843" y="3267"/>
                    <a:pt x="1776" y="3355"/>
                    <a:pt x="1708" y="3443"/>
                  </a:cubicBezTo>
                  <a:cubicBezTo>
                    <a:pt x="571" y="4725"/>
                    <a:pt x="47" y="6485"/>
                    <a:pt x="83" y="8204"/>
                  </a:cubicBezTo>
                  <a:cubicBezTo>
                    <a:pt x="0" y="9388"/>
                    <a:pt x="114" y="10587"/>
                    <a:pt x="410" y="11734"/>
                  </a:cubicBezTo>
                  <a:cubicBezTo>
                    <a:pt x="1002" y="14013"/>
                    <a:pt x="2352" y="16033"/>
                    <a:pt x="4268" y="17409"/>
                  </a:cubicBezTo>
                  <a:cubicBezTo>
                    <a:pt x="5953" y="18621"/>
                    <a:pt x="8036" y="19323"/>
                    <a:pt x="10119" y="19323"/>
                  </a:cubicBezTo>
                  <a:cubicBezTo>
                    <a:pt x="10320" y="19323"/>
                    <a:pt x="10520" y="19317"/>
                    <a:pt x="10721" y="19304"/>
                  </a:cubicBezTo>
                  <a:cubicBezTo>
                    <a:pt x="12066" y="19215"/>
                    <a:pt x="13369" y="18821"/>
                    <a:pt x="14547" y="18182"/>
                  </a:cubicBezTo>
                  <a:cubicBezTo>
                    <a:pt x="15466" y="17969"/>
                    <a:pt x="16375" y="17699"/>
                    <a:pt x="17216" y="17258"/>
                  </a:cubicBezTo>
                  <a:cubicBezTo>
                    <a:pt x="19189" y="16209"/>
                    <a:pt x="20544" y="14185"/>
                    <a:pt x="20990" y="12025"/>
                  </a:cubicBezTo>
                  <a:cubicBezTo>
                    <a:pt x="21468" y="9730"/>
                    <a:pt x="20871" y="7337"/>
                    <a:pt x="19583" y="5406"/>
                  </a:cubicBezTo>
                  <a:cubicBezTo>
                    <a:pt x="19396" y="5130"/>
                    <a:pt x="19199" y="4866"/>
                    <a:pt x="18991" y="4611"/>
                  </a:cubicBezTo>
                  <a:cubicBezTo>
                    <a:pt x="17953" y="2794"/>
                    <a:pt x="16266" y="1366"/>
                    <a:pt x="14319" y="598"/>
                  </a:cubicBezTo>
                  <a:cubicBezTo>
                    <a:pt x="13322" y="207"/>
                    <a:pt x="12257" y="0"/>
                    <a:pt x="1119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3922450" y="3355800"/>
              <a:ext cx="159475" cy="141275"/>
            </a:xfrm>
            <a:custGeom>
              <a:avLst/>
              <a:gdLst/>
              <a:ahLst/>
              <a:cxnLst/>
              <a:rect l="l" t="t" r="r" b="b"/>
              <a:pathLst>
                <a:path w="6379" h="5651" extrusionOk="0">
                  <a:moveTo>
                    <a:pt x="1488" y="969"/>
                  </a:moveTo>
                  <a:lnTo>
                    <a:pt x="1488" y="969"/>
                  </a:lnTo>
                  <a:cubicBezTo>
                    <a:pt x="1550" y="1011"/>
                    <a:pt x="1613" y="1052"/>
                    <a:pt x="1675" y="1089"/>
                  </a:cubicBezTo>
                  <a:lnTo>
                    <a:pt x="1675" y="1094"/>
                  </a:lnTo>
                  <a:cubicBezTo>
                    <a:pt x="1644" y="1161"/>
                    <a:pt x="1649" y="1255"/>
                    <a:pt x="1722" y="1333"/>
                  </a:cubicBezTo>
                  <a:cubicBezTo>
                    <a:pt x="1758" y="1379"/>
                    <a:pt x="1794" y="1426"/>
                    <a:pt x="1836" y="1473"/>
                  </a:cubicBezTo>
                  <a:cubicBezTo>
                    <a:pt x="1815" y="1473"/>
                    <a:pt x="1800" y="1478"/>
                    <a:pt x="1784" y="1483"/>
                  </a:cubicBezTo>
                  <a:cubicBezTo>
                    <a:pt x="1685" y="1312"/>
                    <a:pt x="1587" y="1141"/>
                    <a:pt x="1488" y="969"/>
                  </a:cubicBezTo>
                  <a:close/>
                  <a:moveTo>
                    <a:pt x="3492" y="1831"/>
                  </a:moveTo>
                  <a:lnTo>
                    <a:pt x="3492" y="1831"/>
                  </a:lnTo>
                  <a:cubicBezTo>
                    <a:pt x="3450" y="1914"/>
                    <a:pt x="3409" y="1997"/>
                    <a:pt x="3373" y="2085"/>
                  </a:cubicBezTo>
                  <a:lnTo>
                    <a:pt x="3284" y="2008"/>
                  </a:lnTo>
                  <a:cubicBezTo>
                    <a:pt x="3352" y="1945"/>
                    <a:pt x="3419" y="1888"/>
                    <a:pt x="3492" y="1831"/>
                  </a:cubicBezTo>
                  <a:close/>
                  <a:moveTo>
                    <a:pt x="3201" y="2532"/>
                  </a:moveTo>
                  <a:cubicBezTo>
                    <a:pt x="3336" y="2641"/>
                    <a:pt x="3476" y="2745"/>
                    <a:pt x="3643" y="2791"/>
                  </a:cubicBezTo>
                  <a:cubicBezTo>
                    <a:pt x="3697" y="2807"/>
                    <a:pt x="3754" y="2815"/>
                    <a:pt x="3810" y="2815"/>
                  </a:cubicBezTo>
                  <a:cubicBezTo>
                    <a:pt x="3962" y="2815"/>
                    <a:pt x="4108" y="2755"/>
                    <a:pt x="4188" y="2615"/>
                  </a:cubicBezTo>
                  <a:cubicBezTo>
                    <a:pt x="4323" y="2620"/>
                    <a:pt x="4463" y="2631"/>
                    <a:pt x="4598" y="2641"/>
                  </a:cubicBezTo>
                  <a:cubicBezTo>
                    <a:pt x="4198" y="2745"/>
                    <a:pt x="3798" y="2849"/>
                    <a:pt x="3393" y="2952"/>
                  </a:cubicBezTo>
                  <a:cubicBezTo>
                    <a:pt x="3352" y="2875"/>
                    <a:pt x="3305" y="2791"/>
                    <a:pt x="3258" y="2714"/>
                  </a:cubicBezTo>
                  <a:cubicBezTo>
                    <a:pt x="3243" y="2651"/>
                    <a:pt x="3227" y="2589"/>
                    <a:pt x="3201" y="2532"/>
                  </a:cubicBezTo>
                  <a:close/>
                  <a:moveTo>
                    <a:pt x="2604" y="2989"/>
                  </a:moveTo>
                  <a:cubicBezTo>
                    <a:pt x="2667" y="3035"/>
                    <a:pt x="2729" y="3082"/>
                    <a:pt x="2796" y="3124"/>
                  </a:cubicBezTo>
                  <a:cubicBezTo>
                    <a:pt x="2776" y="3181"/>
                    <a:pt x="2744" y="3233"/>
                    <a:pt x="2698" y="3274"/>
                  </a:cubicBezTo>
                  <a:cubicBezTo>
                    <a:pt x="2635" y="3342"/>
                    <a:pt x="2547" y="3383"/>
                    <a:pt x="2469" y="3394"/>
                  </a:cubicBezTo>
                  <a:cubicBezTo>
                    <a:pt x="2500" y="3254"/>
                    <a:pt x="2547" y="3119"/>
                    <a:pt x="2604" y="2989"/>
                  </a:cubicBezTo>
                  <a:close/>
                  <a:moveTo>
                    <a:pt x="1992" y="3404"/>
                  </a:moveTo>
                  <a:cubicBezTo>
                    <a:pt x="1986" y="3435"/>
                    <a:pt x="1976" y="3461"/>
                    <a:pt x="1971" y="3487"/>
                  </a:cubicBezTo>
                  <a:cubicBezTo>
                    <a:pt x="1898" y="3498"/>
                    <a:pt x="1825" y="3508"/>
                    <a:pt x="1753" y="3518"/>
                  </a:cubicBezTo>
                  <a:cubicBezTo>
                    <a:pt x="1831" y="3482"/>
                    <a:pt x="1909" y="3440"/>
                    <a:pt x="1992" y="3404"/>
                  </a:cubicBezTo>
                  <a:close/>
                  <a:moveTo>
                    <a:pt x="3243" y="3331"/>
                  </a:moveTo>
                  <a:cubicBezTo>
                    <a:pt x="3284" y="3430"/>
                    <a:pt x="3321" y="3534"/>
                    <a:pt x="3357" y="3633"/>
                  </a:cubicBezTo>
                  <a:cubicBezTo>
                    <a:pt x="3295" y="3560"/>
                    <a:pt x="3222" y="3503"/>
                    <a:pt x="3139" y="3461"/>
                  </a:cubicBezTo>
                  <a:cubicBezTo>
                    <a:pt x="3165" y="3420"/>
                    <a:pt x="3191" y="3378"/>
                    <a:pt x="3206" y="3337"/>
                  </a:cubicBezTo>
                  <a:cubicBezTo>
                    <a:pt x="3222" y="3337"/>
                    <a:pt x="3232" y="3337"/>
                    <a:pt x="3243" y="3331"/>
                  </a:cubicBezTo>
                  <a:close/>
                  <a:moveTo>
                    <a:pt x="774" y="1"/>
                  </a:moveTo>
                  <a:cubicBezTo>
                    <a:pt x="613" y="1"/>
                    <a:pt x="468" y="191"/>
                    <a:pt x="569" y="351"/>
                  </a:cubicBezTo>
                  <a:cubicBezTo>
                    <a:pt x="1088" y="1172"/>
                    <a:pt x="1566" y="2023"/>
                    <a:pt x="2007" y="2890"/>
                  </a:cubicBezTo>
                  <a:cubicBezTo>
                    <a:pt x="1400" y="3170"/>
                    <a:pt x="798" y="3456"/>
                    <a:pt x="190" y="3736"/>
                  </a:cubicBezTo>
                  <a:cubicBezTo>
                    <a:pt x="1" y="3826"/>
                    <a:pt x="74" y="4169"/>
                    <a:pt x="283" y="4169"/>
                  </a:cubicBezTo>
                  <a:cubicBezTo>
                    <a:pt x="291" y="4169"/>
                    <a:pt x="300" y="4169"/>
                    <a:pt x="310" y="4167"/>
                  </a:cubicBezTo>
                  <a:cubicBezTo>
                    <a:pt x="720" y="4115"/>
                    <a:pt x="1125" y="4063"/>
                    <a:pt x="1535" y="4012"/>
                  </a:cubicBezTo>
                  <a:cubicBezTo>
                    <a:pt x="1924" y="3960"/>
                    <a:pt x="2319" y="3897"/>
                    <a:pt x="2713" y="3856"/>
                  </a:cubicBezTo>
                  <a:cubicBezTo>
                    <a:pt x="2740" y="3854"/>
                    <a:pt x="2765" y="3853"/>
                    <a:pt x="2789" y="3853"/>
                  </a:cubicBezTo>
                  <a:cubicBezTo>
                    <a:pt x="2899" y="3853"/>
                    <a:pt x="2979" y="3878"/>
                    <a:pt x="3056" y="3980"/>
                  </a:cubicBezTo>
                  <a:cubicBezTo>
                    <a:pt x="3160" y="4121"/>
                    <a:pt x="3227" y="4292"/>
                    <a:pt x="3310" y="4448"/>
                  </a:cubicBezTo>
                  <a:cubicBezTo>
                    <a:pt x="3502" y="4811"/>
                    <a:pt x="3694" y="5174"/>
                    <a:pt x="3881" y="5538"/>
                  </a:cubicBezTo>
                  <a:cubicBezTo>
                    <a:pt x="3923" y="5609"/>
                    <a:pt x="4004" y="5650"/>
                    <a:pt x="4084" y="5650"/>
                  </a:cubicBezTo>
                  <a:cubicBezTo>
                    <a:pt x="4114" y="5650"/>
                    <a:pt x="4145" y="5644"/>
                    <a:pt x="4172" y="5631"/>
                  </a:cubicBezTo>
                  <a:cubicBezTo>
                    <a:pt x="4286" y="5585"/>
                    <a:pt x="4328" y="5476"/>
                    <a:pt x="4307" y="5356"/>
                  </a:cubicBezTo>
                  <a:cubicBezTo>
                    <a:pt x="4182" y="4671"/>
                    <a:pt x="3996" y="3996"/>
                    <a:pt x="3746" y="3342"/>
                  </a:cubicBezTo>
                  <a:cubicBezTo>
                    <a:pt x="4536" y="3134"/>
                    <a:pt x="5325" y="2926"/>
                    <a:pt x="6114" y="2724"/>
                  </a:cubicBezTo>
                  <a:cubicBezTo>
                    <a:pt x="6379" y="2651"/>
                    <a:pt x="6306" y="2283"/>
                    <a:pt x="6051" y="2267"/>
                  </a:cubicBezTo>
                  <a:cubicBezTo>
                    <a:pt x="5319" y="2220"/>
                    <a:pt x="4593" y="2174"/>
                    <a:pt x="3861" y="2127"/>
                  </a:cubicBezTo>
                  <a:cubicBezTo>
                    <a:pt x="3990" y="1841"/>
                    <a:pt x="4167" y="1577"/>
                    <a:pt x="4380" y="1343"/>
                  </a:cubicBezTo>
                  <a:cubicBezTo>
                    <a:pt x="4509" y="1200"/>
                    <a:pt x="4412" y="941"/>
                    <a:pt x="4228" y="941"/>
                  </a:cubicBezTo>
                  <a:cubicBezTo>
                    <a:pt x="4206" y="941"/>
                    <a:pt x="4182" y="945"/>
                    <a:pt x="4157" y="954"/>
                  </a:cubicBezTo>
                  <a:cubicBezTo>
                    <a:pt x="3793" y="1078"/>
                    <a:pt x="3456" y="1265"/>
                    <a:pt x="3160" y="1504"/>
                  </a:cubicBezTo>
                  <a:cubicBezTo>
                    <a:pt x="3149" y="1494"/>
                    <a:pt x="3134" y="1478"/>
                    <a:pt x="3113" y="1468"/>
                  </a:cubicBezTo>
                  <a:lnTo>
                    <a:pt x="886" y="35"/>
                  </a:lnTo>
                  <a:cubicBezTo>
                    <a:pt x="849" y="11"/>
                    <a:pt x="811" y="1"/>
                    <a:pt x="77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4629875" y="3989500"/>
              <a:ext cx="232450" cy="182950"/>
            </a:xfrm>
            <a:custGeom>
              <a:avLst/>
              <a:gdLst/>
              <a:ahLst/>
              <a:cxnLst/>
              <a:rect l="l" t="t" r="r" b="b"/>
              <a:pathLst>
                <a:path w="9298" h="7318" extrusionOk="0">
                  <a:moveTo>
                    <a:pt x="5094" y="1766"/>
                  </a:moveTo>
                  <a:cubicBezTo>
                    <a:pt x="5141" y="2021"/>
                    <a:pt x="5193" y="2280"/>
                    <a:pt x="5255" y="2530"/>
                  </a:cubicBezTo>
                  <a:cubicBezTo>
                    <a:pt x="5182" y="2571"/>
                    <a:pt x="5146" y="2649"/>
                    <a:pt x="5135" y="2732"/>
                  </a:cubicBezTo>
                  <a:cubicBezTo>
                    <a:pt x="5125" y="2810"/>
                    <a:pt x="5115" y="2888"/>
                    <a:pt x="5099" y="2961"/>
                  </a:cubicBezTo>
                  <a:cubicBezTo>
                    <a:pt x="5058" y="2909"/>
                    <a:pt x="5011" y="2862"/>
                    <a:pt x="4964" y="2810"/>
                  </a:cubicBezTo>
                  <a:cubicBezTo>
                    <a:pt x="4954" y="2794"/>
                    <a:pt x="4933" y="2779"/>
                    <a:pt x="4917" y="2768"/>
                  </a:cubicBezTo>
                  <a:cubicBezTo>
                    <a:pt x="4974" y="2436"/>
                    <a:pt x="5037" y="2104"/>
                    <a:pt x="5094" y="1766"/>
                  </a:cubicBezTo>
                  <a:close/>
                  <a:moveTo>
                    <a:pt x="8282" y="2452"/>
                  </a:moveTo>
                  <a:lnTo>
                    <a:pt x="8282" y="2452"/>
                  </a:lnTo>
                  <a:cubicBezTo>
                    <a:pt x="8048" y="2675"/>
                    <a:pt x="7788" y="2872"/>
                    <a:pt x="7508" y="3044"/>
                  </a:cubicBezTo>
                  <a:cubicBezTo>
                    <a:pt x="7508" y="3018"/>
                    <a:pt x="7498" y="2992"/>
                    <a:pt x="7487" y="2966"/>
                  </a:cubicBezTo>
                  <a:lnTo>
                    <a:pt x="7498" y="2966"/>
                  </a:lnTo>
                  <a:cubicBezTo>
                    <a:pt x="7664" y="2919"/>
                    <a:pt x="7695" y="2758"/>
                    <a:pt x="7638" y="2639"/>
                  </a:cubicBezTo>
                  <a:cubicBezTo>
                    <a:pt x="7856" y="2576"/>
                    <a:pt x="8069" y="2514"/>
                    <a:pt x="8282" y="2452"/>
                  </a:cubicBezTo>
                  <a:close/>
                  <a:moveTo>
                    <a:pt x="1449" y="3070"/>
                  </a:moveTo>
                  <a:cubicBezTo>
                    <a:pt x="1652" y="3075"/>
                    <a:pt x="1859" y="3080"/>
                    <a:pt x="2067" y="3085"/>
                  </a:cubicBezTo>
                  <a:cubicBezTo>
                    <a:pt x="2083" y="3142"/>
                    <a:pt x="2114" y="3189"/>
                    <a:pt x="2166" y="3210"/>
                  </a:cubicBezTo>
                  <a:cubicBezTo>
                    <a:pt x="2187" y="3220"/>
                    <a:pt x="2202" y="3225"/>
                    <a:pt x="2223" y="3236"/>
                  </a:cubicBezTo>
                  <a:cubicBezTo>
                    <a:pt x="2275" y="3256"/>
                    <a:pt x="2327" y="3277"/>
                    <a:pt x="2379" y="3298"/>
                  </a:cubicBezTo>
                  <a:lnTo>
                    <a:pt x="2347" y="3298"/>
                  </a:lnTo>
                  <a:cubicBezTo>
                    <a:pt x="2342" y="3298"/>
                    <a:pt x="2337" y="3297"/>
                    <a:pt x="2332" y="3297"/>
                  </a:cubicBezTo>
                  <a:cubicBezTo>
                    <a:pt x="2276" y="3297"/>
                    <a:pt x="2225" y="3322"/>
                    <a:pt x="2187" y="3360"/>
                  </a:cubicBezTo>
                  <a:cubicBezTo>
                    <a:pt x="1937" y="3267"/>
                    <a:pt x="1693" y="3173"/>
                    <a:pt x="1449" y="3070"/>
                  </a:cubicBezTo>
                  <a:close/>
                  <a:moveTo>
                    <a:pt x="6111" y="3090"/>
                  </a:moveTo>
                  <a:cubicBezTo>
                    <a:pt x="6132" y="3184"/>
                    <a:pt x="6205" y="3267"/>
                    <a:pt x="6324" y="3272"/>
                  </a:cubicBezTo>
                  <a:cubicBezTo>
                    <a:pt x="6220" y="3340"/>
                    <a:pt x="6127" y="3417"/>
                    <a:pt x="6034" y="3495"/>
                  </a:cubicBezTo>
                  <a:cubicBezTo>
                    <a:pt x="5966" y="3381"/>
                    <a:pt x="5899" y="3262"/>
                    <a:pt x="5836" y="3142"/>
                  </a:cubicBezTo>
                  <a:cubicBezTo>
                    <a:pt x="5930" y="3137"/>
                    <a:pt x="6023" y="3116"/>
                    <a:pt x="6111" y="3090"/>
                  </a:cubicBezTo>
                  <a:close/>
                  <a:moveTo>
                    <a:pt x="4087" y="3220"/>
                  </a:moveTo>
                  <a:lnTo>
                    <a:pt x="4087" y="3220"/>
                  </a:lnTo>
                  <a:cubicBezTo>
                    <a:pt x="4268" y="3236"/>
                    <a:pt x="4450" y="3256"/>
                    <a:pt x="4632" y="3277"/>
                  </a:cubicBezTo>
                  <a:cubicBezTo>
                    <a:pt x="4668" y="3277"/>
                    <a:pt x="4699" y="3272"/>
                    <a:pt x="4736" y="3251"/>
                  </a:cubicBezTo>
                  <a:cubicBezTo>
                    <a:pt x="4829" y="3366"/>
                    <a:pt x="4923" y="3480"/>
                    <a:pt x="5011" y="3594"/>
                  </a:cubicBezTo>
                  <a:cubicBezTo>
                    <a:pt x="4710" y="3454"/>
                    <a:pt x="4403" y="3329"/>
                    <a:pt x="4087" y="3220"/>
                  </a:cubicBezTo>
                  <a:close/>
                  <a:moveTo>
                    <a:pt x="6532" y="3693"/>
                  </a:moveTo>
                  <a:lnTo>
                    <a:pt x="6532" y="3693"/>
                  </a:lnTo>
                  <a:cubicBezTo>
                    <a:pt x="6459" y="3916"/>
                    <a:pt x="6589" y="4124"/>
                    <a:pt x="6683" y="4316"/>
                  </a:cubicBezTo>
                  <a:cubicBezTo>
                    <a:pt x="6776" y="4502"/>
                    <a:pt x="6875" y="4684"/>
                    <a:pt x="6973" y="4861"/>
                  </a:cubicBezTo>
                  <a:cubicBezTo>
                    <a:pt x="6724" y="4554"/>
                    <a:pt x="6496" y="4233"/>
                    <a:pt x="6283" y="3900"/>
                  </a:cubicBezTo>
                  <a:cubicBezTo>
                    <a:pt x="6361" y="3828"/>
                    <a:pt x="6449" y="3755"/>
                    <a:pt x="6532" y="3693"/>
                  </a:cubicBezTo>
                  <a:close/>
                  <a:moveTo>
                    <a:pt x="4107" y="3994"/>
                  </a:moveTo>
                  <a:cubicBezTo>
                    <a:pt x="4175" y="4009"/>
                    <a:pt x="4248" y="4025"/>
                    <a:pt x="4320" y="4046"/>
                  </a:cubicBezTo>
                  <a:cubicBezTo>
                    <a:pt x="4440" y="4087"/>
                    <a:pt x="4564" y="4129"/>
                    <a:pt x="4684" y="4170"/>
                  </a:cubicBezTo>
                  <a:cubicBezTo>
                    <a:pt x="4824" y="4300"/>
                    <a:pt x="4803" y="4502"/>
                    <a:pt x="4756" y="4700"/>
                  </a:cubicBezTo>
                  <a:cubicBezTo>
                    <a:pt x="4751" y="4715"/>
                    <a:pt x="4746" y="4731"/>
                    <a:pt x="4746" y="4747"/>
                  </a:cubicBezTo>
                  <a:cubicBezTo>
                    <a:pt x="4699" y="4793"/>
                    <a:pt x="4658" y="4845"/>
                    <a:pt x="4621" y="4897"/>
                  </a:cubicBezTo>
                  <a:cubicBezTo>
                    <a:pt x="4466" y="4715"/>
                    <a:pt x="4300" y="4539"/>
                    <a:pt x="4118" y="4378"/>
                  </a:cubicBezTo>
                  <a:cubicBezTo>
                    <a:pt x="4227" y="4279"/>
                    <a:pt x="4237" y="4072"/>
                    <a:pt x="4082" y="3994"/>
                  </a:cubicBezTo>
                  <a:close/>
                  <a:moveTo>
                    <a:pt x="7036" y="4980"/>
                  </a:moveTo>
                  <a:lnTo>
                    <a:pt x="7036" y="4980"/>
                  </a:lnTo>
                  <a:cubicBezTo>
                    <a:pt x="7134" y="5157"/>
                    <a:pt x="7233" y="5328"/>
                    <a:pt x="7331" y="5499"/>
                  </a:cubicBezTo>
                  <a:cubicBezTo>
                    <a:pt x="7389" y="5598"/>
                    <a:pt x="7451" y="5697"/>
                    <a:pt x="7508" y="5795"/>
                  </a:cubicBezTo>
                  <a:cubicBezTo>
                    <a:pt x="7259" y="5619"/>
                    <a:pt x="7004" y="5442"/>
                    <a:pt x="6755" y="5260"/>
                  </a:cubicBezTo>
                  <a:lnTo>
                    <a:pt x="6755" y="5260"/>
                  </a:lnTo>
                  <a:cubicBezTo>
                    <a:pt x="6774" y="5266"/>
                    <a:pt x="6794" y="5269"/>
                    <a:pt x="6814" y="5269"/>
                  </a:cubicBezTo>
                  <a:cubicBezTo>
                    <a:pt x="6885" y="5269"/>
                    <a:pt x="6955" y="5234"/>
                    <a:pt x="6999" y="5177"/>
                  </a:cubicBezTo>
                  <a:cubicBezTo>
                    <a:pt x="7046" y="5115"/>
                    <a:pt x="7056" y="5048"/>
                    <a:pt x="7036" y="4980"/>
                  </a:cubicBezTo>
                  <a:close/>
                  <a:moveTo>
                    <a:pt x="4123" y="5032"/>
                  </a:moveTo>
                  <a:lnTo>
                    <a:pt x="4123" y="5032"/>
                  </a:lnTo>
                  <a:cubicBezTo>
                    <a:pt x="4320" y="5240"/>
                    <a:pt x="4497" y="5463"/>
                    <a:pt x="4658" y="5702"/>
                  </a:cubicBezTo>
                  <a:lnTo>
                    <a:pt x="4653" y="5702"/>
                  </a:lnTo>
                  <a:cubicBezTo>
                    <a:pt x="4668" y="5723"/>
                    <a:pt x="4684" y="5738"/>
                    <a:pt x="4699" y="5754"/>
                  </a:cubicBezTo>
                  <a:cubicBezTo>
                    <a:pt x="4601" y="5987"/>
                    <a:pt x="4497" y="6216"/>
                    <a:pt x="4388" y="6444"/>
                  </a:cubicBezTo>
                  <a:cubicBezTo>
                    <a:pt x="4274" y="5977"/>
                    <a:pt x="4185" y="5504"/>
                    <a:pt x="4123" y="5032"/>
                  </a:cubicBezTo>
                  <a:close/>
                  <a:moveTo>
                    <a:pt x="5143" y="0"/>
                  </a:moveTo>
                  <a:cubicBezTo>
                    <a:pt x="5040" y="0"/>
                    <a:pt x="4931" y="61"/>
                    <a:pt x="4912" y="167"/>
                  </a:cubicBezTo>
                  <a:cubicBezTo>
                    <a:pt x="4756" y="1045"/>
                    <a:pt x="4601" y="1917"/>
                    <a:pt x="4445" y="2789"/>
                  </a:cubicBezTo>
                  <a:cubicBezTo>
                    <a:pt x="3281" y="2665"/>
                    <a:pt x="2114" y="2602"/>
                    <a:pt x="946" y="2602"/>
                  </a:cubicBezTo>
                  <a:cubicBezTo>
                    <a:pt x="743" y="2602"/>
                    <a:pt x="541" y="2604"/>
                    <a:pt x="338" y="2608"/>
                  </a:cubicBezTo>
                  <a:cubicBezTo>
                    <a:pt x="120" y="2613"/>
                    <a:pt x="1" y="2940"/>
                    <a:pt x="219" y="3038"/>
                  </a:cubicBezTo>
                  <a:cubicBezTo>
                    <a:pt x="1314" y="3547"/>
                    <a:pt x="2446" y="3978"/>
                    <a:pt x="3599" y="4331"/>
                  </a:cubicBezTo>
                  <a:cubicBezTo>
                    <a:pt x="3588" y="4357"/>
                    <a:pt x="3583" y="4388"/>
                    <a:pt x="3583" y="4425"/>
                  </a:cubicBezTo>
                  <a:cubicBezTo>
                    <a:pt x="3671" y="5349"/>
                    <a:pt x="3837" y="6262"/>
                    <a:pt x="4087" y="7150"/>
                  </a:cubicBezTo>
                  <a:cubicBezTo>
                    <a:pt x="4119" y="7257"/>
                    <a:pt x="4221" y="7318"/>
                    <a:pt x="4321" y="7318"/>
                  </a:cubicBezTo>
                  <a:cubicBezTo>
                    <a:pt x="4396" y="7318"/>
                    <a:pt x="4470" y="7283"/>
                    <a:pt x="4512" y="7207"/>
                  </a:cubicBezTo>
                  <a:cubicBezTo>
                    <a:pt x="4912" y="6481"/>
                    <a:pt x="5239" y="5723"/>
                    <a:pt x="5494" y="4933"/>
                  </a:cubicBezTo>
                  <a:cubicBezTo>
                    <a:pt x="6407" y="5582"/>
                    <a:pt x="7321" y="6237"/>
                    <a:pt x="8240" y="6885"/>
                  </a:cubicBezTo>
                  <a:cubicBezTo>
                    <a:pt x="8276" y="6911"/>
                    <a:pt x="8314" y="6922"/>
                    <a:pt x="8352" y="6922"/>
                  </a:cubicBezTo>
                  <a:cubicBezTo>
                    <a:pt x="8512" y="6922"/>
                    <a:pt x="8662" y="6720"/>
                    <a:pt x="8557" y="6569"/>
                  </a:cubicBezTo>
                  <a:cubicBezTo>
                    <a:pt x="8074" y="5863"/>
                    <a:pt x="7633" y="5131"/>
                    <a:pt x="7233" y="4373"/>
                  </a:cubicBezTo>
                  <a:cubicBezTo>
                    <a:pt x="7181" y="4279"/>
                    <a:pt x="7134" y="4181"/>
                    <a:pt x="7082" y="4082"/>
                  </a:cubicBezTo>
                  <a:cubicBezTo>
                    <a:pt x="7056" y="4030"/>
                    <a:pt x="6963" y="3905"/>
                    <a:pt x="6973" y="3838"/>
                  </a:cubicBezTo>
                  <a:cubicBezTo>
                    <a:pt x="6973" y="3838"/>
                    <a:pt x="6973" y="3838"/>
                    <a:pt x="6978" y="3833"/>
                  </a:cubicBezTo>
                  <a:cubicBezTo>
                    <a:pt x="6999" y="3812"/>
                    <a:pt x="7041" y="3796"/>
                    <a:pt x="7067" y="3781"/>
                  </a:cubicBezTo>
                  <a:cubicBezTo>
                    <a:pt x="7155" y="3739"/>
                    <a:pt x="7248" y="3708"/>
                    <a:pt x="7337" y="3661"/>
                  </a:cubicBezTo>
                  <a:cubicBezTo>
                    <a:pt x="7679" y="3501"/>
                    <a:pt x="8001" y="3293"/>
                    <a:pt x="8297" y="3054"/>
                  </a:cubicBezTo>
                  <a:cubicBezTo>
                    <a:pt x="8635" y="2784"/>
                    <a:pt x="8925" y="2473"/>
                    <a:pt x="9185" y="2125"/>
                  </a:cubicBezTo>
                  <a:cubicBezTo>
                    <a:pt x="9297" y="1975"/>
                    <a:pt x="9140" y="1775"/>
                    <a:pt x="8974" y="1775"/>
                  </a:cubicBezTo>
                  <a:cubicBezTo>
                    <a:pt x="8956" y="1775"/>
                    <a:pt x="8938" y="1777"/>
                    <a:pt x="8920" y="1782"/>
                  </a:cubicBezTo>
                  <a:lnTo>
                    <a:pt x="8925" y="1782"/>
                  </a:lnTo>
                  <a:cubicBezTo>
                    <a:pt x="8157" y="2005"/>
                    <a:pt x="7389" y="2229"/>
                    <a:pt x="6620" y="2452"/>
                  </a:cubicBezTo>
                  <a:lnTo>
                    <a:pt x="6070" y="2613"/>
                  </a:lnTo>
                  <a:cubicBezTo>
                    <a:pt x="5987" y="2633"/>
                    <a:pt x="5904" y="2665"/>
                    <a:pt x="5821" y="2680"/>
                  </a:cubicBezTo>
                  <a:cubicBezTo>
                    <a:pt x="5809" y="2684"/>
                    <a:pt x="5802" y="2686"/>
                    <a:pt x="5796" y="2686"/>
                  </a:cubicBezTo>
                  <a:cubicBezTo>
                    <a:pt x="5785" y="2686"/>
                    <a:pt x="5783" y="2676"/>
                    <a:pt x="5769" y="2644"/>
                  </a:cubicBezTo>
                  <a:cubicBezTo>
                    <a:pt x="5706" y="2473"/>
                    <a:pt x="5675" y="2280"/>
                    <a:pt x="5639" y="2109"/>
                  </a:cubicBezTo>
                  <a:cubicBezTo>
                    <a:pt x="5597" y="1917"/>
                    <a:pt x="5561" y="1725"/>
                    <a:pt x="5525" y="1533"/>
                  </a:cubicBezTo>
                  <a:cubicBezTo>
                    <a:pt x="5447" y="1102"/>
                    <a:pt x="5395" y="666"/>
                    <a:pt x="5364" y="230"/>
                  </a:cubicBezTo>
                  <a:cubicBezTo>
                    <a:pt x="5359" y="116"/>
                    <a:pt x="5286" y="17"/>
                    <a:pt x="5167" y="1"/>
                  </a:cubicBezTo>
                  <a:cubicBezTo>
                    <a:pt x="5159" y="1"/>
                    <a:pt x="5151" y="0"/>
                    <a:pt x="514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4934125" y="3713000"/>
              <a:ext cx="128375" cy="124325"/>
            </a:xfrm>
            <a:custGeom>
              <a:avLst/>
              <a:gdLst/>
              <a:ahLst/>
              <a:cxnLst/>
              <a:rect l="l" t="t" r="r" b="b"/>
              <a:pathLst>
                <a:path w="5135" h="4973" extrusionOk="0">
                  <a:moveTo>
                    <a:pt x="2804" y="1483"/>
                  </a:moveTo>
                  <a:lnTo>
                    <a:pt x="2804" y="1483"/>
                  </a:lnTo>
                  <a:cubicBezTo>
                    <a:pt x="2793" y="1550"/>
                    <a:pt x="2778" y="1618"/>
                    <a:pt x="2762" y="1685"/>
                  </a:cubicBezTo>
                  <a:cubicBezTo>
                    <a:pt x="2757" y="1670"/>
                    <a:pt x="2752" y="1659"/>
                    <a:pt x="2747" y="1649"/>
                  </a:cubicBezTo>
                  <a:cubicBezTo>
                    <a:pt x="2726" y="1618"/>
                    <a:pt x="2705" y="1592"/>
                    <a:pt x="2679" y="1571"/>
                  </a:cubicBezTo>
                  <a:cubicBezTo>
                    <a:pt x="2721" y="1540"/>
                    <a:pt x="2762" y="1514"/>
                    <a:pt x="2804" y="1483"/>
                  </a:cubicBezTo>
                  <a:close/>
                  <a:moveTo>
                    <a:pt x="1080" y="1109"/>
                  </a:moveTo>
                  <a:lnTo>
                    <a:pt x="1080" y="1109"/>
                  </a:lnTo>
                  <a:cubicBezTo>
                    <a:pt x="1303" y="1306"/>
                    <a:pt x="1511" y="1524"/>
                    <a:pt x="1703" y="1753"/>
                  </a:cubicBezTo>
                  <a:cubicBezTo>
                    <a:pt x="1682" y="1773"/>
                    <a:pt x="1667" y="1794"/>
                    <a:pt x="1656" y="1820"/>
                  </a:cubicBezTo>
                  <a:cubicBezTo>
                    <a:pt x="1573" y="1768"/>
                    <a:pt x="1495" y="1721"/>
                    <a:pt x="1412" y="1675"/>
                  </a:cubicBezTo>
                  <a:lnTo>
                    <a:pt x="1080" y="1109"/>
                  </a:lnTo>
                  <a:close/>
                  <a:moveTo>
                    <a:pt x="2326" y="1841"/>
                  </a:moveTo>
                  <a:cubicBezTo>
                    <a:pt x="2331" y="1851"/>
                    <a:pt x="2336" y="1867"/>
                    <a:pt x="2347" y="1882"/>
                  </a:cubicBezTo>
                  <a:lnTo>
                    <a:pt x="2342" y="1882"/>
                  </a:lnTo>
                  <a:cubicBezTo>
                    <a:pt x="2388" y="1955"/>
                    <a:pt x="2419" y="2033"/>
                    <a:pt x="2445" y="2111"/>
                  </a:cubicBezTo>
                  <a:cubicBezTo>
                    <a:pt x="2373" y="2049"/>
                    <a:pt x="2295" y="1981"/>
                    <a:pt x="2222" y="1919"/>
                  </a:cubicBezTo>
                  <a:cubicBezTo>
                    <a:pt x="2259" y="1893"/>
                    <a:pt x="2290" y="1867"/>
                    <a:pt x="2326" y="1841"/>
                  </a:cubicBezTo>
                  <a:close/>
                  <a:moveTo>
                    <a:pt x="2949" y="3777"/>
                  </a:moveTo>
                  <a:cubicBezTo>
                    <a:pt x="2980" y="3907"/>
                    <a:pt x="3006" y="4037"/>
                    <a:pt x="3027" y="4172"/>
                  </a:cubicBezTo>
                  <a:cubicBezTo>
                    <a:pt x="2933" y="4079"/>
                    <a:pt x="2845" y="3985"/>
                    <a:pt x="2762" y="3886"/>
                  </a:cubicBezTo>
                  <a:cubicBezTo>
                    <a:pt x="2835" y="3881"/>
                    <a:pt x="2902" y="3840"/>
                    <a:pt x="2949" y="3777"/>
                  </a:cubicBezTo>
                  <a:close/>
                  <a:moveTo>
                    <a:pt x="300" y="0"/>
                  </a:moveTo>
                  <a:cubicBezTo>
                    <a:pt x="137" y="0"/>
                    <a:pt x="1" y="191"/>
                    <a:pt x="94" y="351"/>
                  </a:cubicBezTo>
                  <a:cubicBezTo>
                    <a:pt x="332" y="756"/>
                    <a:pt x="571" y="1166"/>
                    <a:pt x="810" y="1571"/>
                  </a:cubicBezTo>
                  <a:cubicBezTo>
                    <a:pt x="753" y="1654"/>
                    <a:pt x="748" y="1773"/>
                    <a:pt x="831" y="1867"/>
                  </a:cubicBezTo>
                  <a:cubicBezTo>
                    <a:pt x="971" y="2028"/>
                    <a:pt x="1116" y="2189"/>
                    <a:pt x="1262" y="2344"/>
                  </a:cubicBezTo>
                  <a:cubicBezTo>
                    <a:pt x="1277" y="2365"/>
                    <a:pt x="1288" y="2386"/>
                    <a:pt x="1298" y="2407"/>
                  </a:cubicBezTo>
                  <a:cubicBezTo>
                    <a:pt x="1090" y="2428"/>
                    <a:pt x="919" y="2568"/>
                    <a:pt x="784" y="2723"/>
                  </a:cubicBezTo>
                  <a:cubicBezTo>
                    <a:pt x="696" y="2822"/>
                    <a:pt x="623" y="2926"/>
                    <a:pt x="535" y="3014"/>
                  </a:cubicBezTo>
                  <a:cubicBezTo>
                    <a:pt x="524" y="3025"/>
                    <a:pt x="519" y="3035"/>
                    <a:pt x="509" y="3040"/>
                  </a:cubicBezTo>
                  <a:cubicBezTo>
                    <a:pt x="410" y="3097"/>
                    <a:pt x="312" y="3149"/>
                    <a:pt x="213" y="3196"/>
                  </a:cubicBezTo>
                  <a:cubicBezTo>
                    <a:pt x="24" y="3291"/>
                    <a:pt x="93" y="3634"/>
                    <a:pt x="305" y="3634"/>
                  </a:cubicBezTo>
                  <a:cubicBezTo>
                    <a:pt x="314" y="3634"/>
                    <a:pt x="323" y="3633"/>
                    <a:pt x="332" y="3632"/>
                  </a:cubicBezTo>
                  <a:cubicBezTo>
                    <a:pt x="509" y="3606"/>
                    <a:pt x="654" y="3533"/>
                    <a:pt x="779" y="3424"/>
                  </a:cubicBezTo>
                  <a:cubicBezTo>
                    <a:pt x="914" y="3346"/>
                    <a:pt x="1044" y="3269"/>
                    <a:pt x="1179" y="3186"/>
                  </a:cubicBezTo>
                  <a:cubicBezTo>
                    <a:pt x="1288" y="3108"/>
                    <a:pt x="1407" y="3035"/>
                    <a:pt x="1521" y="2952"/>
                  </a:cubicBezTo>
                  <a:cubicBezTo>
                    <a:pt x="1610" y="3045"/>
                    <a:pt x="1667" y="3160"/>
                    <a:pt x="1734" y="3269"/>
                  </a:cubicBezTo>
                  <a:cubicBezTo>
                    <a:pt x="1911" y="3565"/>
                    <a:pt x="2113" y="3845"/>
                    <a:pt x="2336" y="4110"/>
                  </a:cubicBezTo>
                  <a:cubicBezTo>
                    <a:pt x="2586" y="4400"/>
                    <a:pt x="2861" y="4670"/>
                    <a:pt x="3157" y="4914"/>
                  </a:cubicBezTo>
                  <a:cubicBezTo>
                    <a:pt x="3205" y="4954"/>
                    <a:pt x="3265" y="4973"/>
                    <a:pt x="3324" y="4973"/>
                  </a:cubicBezTo>
                  <a:cubicBezTo>
                    <a:pt x="3444" y="4973"/>
                    <a:pt x="3558" y="4894"/>
                    <a:pt x="3551" y="4748"/>
                  </a:cubicBezTo>
                  <a:cubicBezTo>
                    <a:pt x="3525" y="4084"/>
                    <a:pt x="3375" y="3430"/>
                    <a:pt x="3110" y="2817"/>
                  </a:cubicBezTo>
                  <a:lnTo>
                    <a:pt x="3110" y="2817"/>
                  </a:lnTo>
                  <a:cubicBezTo>
                    <a:pt x="3432" y="2848"/>
                    <a:pt x="3754" y="2973"/>
                    <a:pt x="4070" y="2988"/>
                  </a:cubicBezTo>
                  <a:cubicBezTo>
                    <a:pt x="4093" y="2989"/>
                    <a:pt x="4116" y="2990"/>
                    <a:pt x="4138" y="2990"/>
                  </a:cubicBezTo>
                  <a:cubicBezTo>
                    <a:pt x="4497" y="2990"/>
                    <a:pt x="4827" y="2871"/>
                    <a:pt x="5052" y="2578"/>
                  </a:cubicBezTo>
                  <a:cubicBezTo>
                    <a:pt x="5135" y="2469"/>
                    <a:pt x="5052" y="2256"/>
                    <a:pt x="4911" y="2235"/>
                  </a:cubicBezTo>
                  <a:cubicBezTo>
                    <a:pt x="4335" y="2152"/>
                    <a:pt x="3754" y="2069"/>
                    <a:pt x="3172" y="1981"/>
                  </a:cubicBezTo>
                  <a:cubicBezTo>
                    <a:pt x="3250" y="1644"/>
                    <a:pt x="3307" y="1306"/>
                    <a:pt x="3338" y="964"/>
                  </a:cubicBezTo>
                  <a:cubicBezTo>
                    <a:pt x="3354" y="837"/>
                    <a:pt x="3222" y="725"/>
                    <a:pt x="3099" y="725"/>
                  </a:cubicBezTo>
                  <a:cubicBezTo>
                    <a:pt x="3060" y="725"/>
                    <a:pt x="3023" y="736"/>
                    <a:pt x="2991" y="761"/>
                  </a:cubicBezTo>
                  <a:cubicBezTo>
                    <a:pt x="2679" y="995"/>
                    <a:pt x="2373" y="1228"/>
                    <a:pt x="2061" y="1462"/>
                  </a:cubicBezTo>
                  <a:cubicBezTo>
                    <a:pt x="1594" y="901"/>
                    <a:pt x="1033" y="418"/>
                    <a:pt x="415" y="34"/>
                  </a:cubicBezTo>
                  <a:cubicBezTo>
                    <a:pt x="377" y="11"/>
                    <a:pt x="338" y="0"/>
                    <a:pt x="30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4490100" y="4012475"/>
              <a:ext cx="97500" cy="89600"/>
            </a:xfrm>
            <a:custGeom>
              <a:avLst/>
              <a:gdLst/>
              <a:ahLst/>
              <a:cxnLst/>
              <a:rect l="l" t="t" r="r" b="b"/>
              <a:pathLst>
                <a:path w="3900" h="3584" extrusionOk="0">
                  <a:moveTo>
                    <a:pt x="1340" y="0"/>
                  </a:moveTo>
                  <a:cubicBezTo>
                    <a:pt x="1275" y="0"/>
                    <a:pt x="1209" y="25"/>
                    <a:pt x="1169" y="69"/>
                  </a:cubicBezTo>
                  <a:cubicBezTo>
                    <a:pt x="1070" y="167"/>
                    <a:pt x="1091" y="297"/>
                    <a:pt x="1169" y="396"/>
                  </a:cubicBezTo>
                  <a:cubicBezTo>
                    <a:pt x="1459" y="775"/>
                    <a:pt x="1755" y="1149"/>
                    <a:pt x="2046" y="1528"/>
                  </a:cubicBezTo>
                  <a:cubicBezTo>
                    <a:pt x="1444" y="1465"/>
                    <a:pt x="836" y="1408"/>
                    <a:pt x="234" y="1346"/>
                  </a:cubicBezTo>
                  <a:cubicBezTo>
                    <a:pt x="229" y="1345"/>
                    <a:pt x="224" y="1345"/>
                    <a:pt x="219" y="1345"/>
                  </a:cubicBezTo>
                  <a:cubicBezTo>
                    <a:pt x="97" y="1345"/>
                    <a:pt x="0" y="1470"/>
                    <a:pt x="0" y="1580"/>
                  </a:cubicBezTo>
                  <a:cubicBezTo>
                    <a:pt x="0" y="1714"/>
                    <a:pt x="104" y="1803"/>
                    <a:pt x="234" y="1813"/>
                  </a:cubicBezTo>
                  <a:cubicBezTo>
                    <a:pt x="727" y="1860"/>
                    <a:pt x="1215" y="1907"/>
                    <a:pt x="1708" y="1959"/>
                  </a:cubicBezTo>
                  <a:cubicBezTo>
                    <a:pt x="1480" y="2130"/>
                    <a:pt x="1246" y="2306"/>
                    <a:pt x="1013" y="2478"/>
                  </a:cubicBezTo>
                  <a:cubicBezTo>
                    <a:pt x="914" y="2550"/>
                    <a:pt x="862" y="2680"/>
                    <a:pt x="930" y="2794"/>
                  </a:cubicBezTo>
                  <a:cubicBezTo>
                    <a:pt x="969" y="2862"/>
                    <a:pt x="1057" y="2913"/>
                    <a:pt x="1140" y="2913"/>
                  </a:cubicBezTo>
                  <a:cubicBezTo>
                    <a:pt x="1178" y="2913"/>
                    <a:pt x="1215" y="2902"/>
                    <a:pt x="1246" y="2877"/>
                  </a:cubicBezTo>
                  <a:cubicBezTo>
                    <a:pt x="1511" y="2680"/>
                    <a:pt x="1776" y="2483"/>
                    <a:pt x="2041" y="2286"/>
                  </a:cubicBezTo>
                  <a:lnTo>
                    <a:pt x="2041" y="2286"/>
                  </a:lnTo>
                  <a:lnTo>
                    <a:pt x="1911" y="3355"/>
                  </a:lnTo>
                  <a:cubicBezTo>
                    <a:pt x="1895" y="3480"/>
                    <a:pt x="2025" y="3583"/>
                    <a:pt x="2139" y="3583"/>
                  </a:cubicBezTo>
                  <a:cubicBezTo>
                    <a:pt x="2280" y="3583"/>
                    <a:pt x="2357" y="3480"/>
                    <a:pt x="2373" y="3355"/>
                  </a:cubicBezTo>
                  <a:cubicBezTo>
                    <a:pt x="2425" y="2950"/>
                    <a:pt x="2472" y="2545"/>
                    <a:pt x="2524" y="2140"/>
                  </a:cubicBezTo>
                  <a:cubicBezTo>
                    <a:pt x="2762" y="2447"/>
                    <a:pt x="2996" y="2748"/>
                    <a:pt x="3235" y="3049"/>
                  </a:cubicBezTo>
                  <a:cubicBezTo>
                    <a:pt x="3269" y="3098"/>
                    <a:pt x="3326" y="3119"/>
                    <a:pt x="3384" y="3119"/>
                  </a:cubicBezTo>
                  <a:cubicBezTo>
                    <a:pt x="3450" y="3119"/>
                    <a:pt x="3518" y="3093"/>
                    <a:pt x="3562" y="3049"/>
                  </a:cubicBezTo>
                  <a:cubicBezTo>
                    <a:pt x="3661" y="2955"/>
                    <a:pt x="3640" y="2820"/>
                    <a:pt x="3562" y="2722"/>
                  </a:cubicBezTo>
                  <a:cubicBezTo>
                    <a:pt x="3396" y="2514"/>
                    <a:pt x="3235" y="2301"/>
                    <a:pt x="3069" y="2093"/>
                  </a:cubicBezTo>
                  <a:lnTo>
                    <a:pt x="3069" y="2093"/>
                  </a:lnTo>
                  <a:lnTo>
                    <a:pt x="3598" y="2145"/>
                  </a:lnTo>
                  <a:cubicBezTo>
                    <a:pt x="3603" y="2146"/>
                    <a:pt x="3608" y="2146"/>
                    <a:pt x="3612" y="2146"/>
                  </a:cubicBezTo>
                  <a:cubicBezTo>
                    <a:pt x="3731" y="2146"/>
                    <a:pt x="3827" y="2022"/>
                    <a:pt x="3827" y="1912"/>
                  </a:cubicBezTo>
                  <a:cubicBezTo>
                    <a:pt x="3827" y="1777"/>
                    <a:pt x="3723" y="1694"/>
                    <a:pt x="3598" y="1678"/>
                  </a:cubicBezTo>
                  <a:cubicBezTo>
                    <a:pt x="3380" y="1657"/>
                    <a:pt x="3162" y="1637"/>
                    <a:pt x="2944" y="1616"/>
                  </a:cubicBezTo>
                  <a:cubicBezTo>
                    <a:pt x="3214" y="1413"/>
                    <a:pt x="3479" y="1216"/>
                    <a:pt x="3749" y="1014"/>
                  </a:cubicBezTo>
                  <a:cubicBezTo>
                    <a:pt x="3847" y="941"/>
                    <a:pt x="3899" y="816"/>
                    <a:pt x="3832" y="697"/>
                  </a:cubicBezTo>
                  <a:cubicBezTo>
                    <a:pt x="3793" y="629"/>
                    <a:pt x="3705" y="579"/>
                    <a:pt x="3620" y="579"/>
                  </a:cubicBezTo>
                  <a:cubicBezTo>
                    <a:pt x="3581" y="579"/>
                    <a:pt x="3543" y="589"/>
                    <a:pt x="3510" y="614"/>
                  </a:cubicBezTo>
                  <a:lnTo>
                    <a:pt x="2633" y="1268"/>
                  </a:lnTo>
                  <a:lnTo>
                    <a:pt x="2736" y="443"/>
                  </a:lnTo>
                  <a:cubicBezTo>
                    <a:pt x="2752" y="318"/>
                    <a:pt x="2617" y="209"/>
                    <a:pt x="2503" y="209"/>
                  </a:cubicBezTo>
                  <a:cubicBezTo>
                    <a:pt x="2368" y="209"/>
                    <a:pt x="2290" y="318"/>
                    <a:pt x="2274" y="443"/>
                  </a:cubicBezTo>
                  <a:lnTo>
                    <a:pt x="2207" y="977"/>
                  </a:lnTo>
                  <a:cubicBezTo>
                    <a:pt x="1968" y="676"/>
                    <a:pt x="1729" y="370"/>
                    <a:pt x="1496" y="69"/>
                  </a:cubicBezTo>
                  <a:cubicBezTo>
                    <a:pt x="1458" y="22"/>
                    <a:pt x="1400" y="0"/>
                    <a:pt x="134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4521250" y="3062150"/>
              <a:ext cx="576175" cy="638600"/>
            </a:xfrm>
            <a:custGeom>
              <a:avLst/>
              <a:gdLst/>
              <a:ahLst/>
              <a:cxnLst/>
              <a:rect l="l" t="t" r="r" b="b"/>
              <a:pathLst>
                <a:path w="23047" h="25544" extrusionOk="0">
                  <a:moveTo>
                    <a:pt x="13221" y="1"/>
                  </a:moveTo>
                  <a:cubicBezTo>
                    <a:pt x="12904" y="1"/>
                    <a:pt x="12582" y="66"/>
                    <a:pt x="12274" y="203"/>
                  </a:cubicBezTo>
                  <a:lnTo>
                    <a:pt x="1708" y="4881"/>
                  </a:lnTo>
                  <a:cubicBezTo>
                    <a:pt x="530" y="5405"/>
                    <a:pt x="0" y="6776"/>
                    <a:pt x="520" y="7954"/>
                  </a:cubicBezTo>
                  <a:lnTo>
                    <a:pt x="7694" y="24152"/>
                  </a:lnTo>
                  <a:cubicBezTo>
                    <a:pt x="8082" y="25026"/>
                    <a:pt x="8930" y="25544"/>
                    <a:pt x="9824" y="25544"/>
                  </a:cubicBezTo>
                  <a:cubicBezTo>
                    <a:pt x="10141" y="25544"/>
                    <a:pt x="10463" y="25479"/>
                    <a:pt x="10773" y="25341"/>
                  </a:cubicBezTo>
                  <a:lnTo>
                    <a:pt x="21338" y="20664"/>
                  </a:lnTo>
                  <a:cubicBezTo>
                    <a:pt x="22517" y="20139"/>
                    <a:pt x="23046" y="18769"/>
                    <a:pt x="22522" y="17585"/>
                  </a:cubicBezTo>
                  <a:lnTo>
                    <a:pt x="15347" y="1387"/>
                  </a:lnTo>
                  <a:cubicBezTo>
                    <a:pt x="14964" y="517"/>
                    <a:pt x="14114" y="1"/>
                    <a:pt x="1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4628575" y="3374750"/>
              <a:ext cx="429650" cy="390450"/>
            </a:xfrm>
            <a:custGeom>
              <a:avLst/>
              <a:gdLst/>
              <a:ahLst/>
              <a:cxnLst/>
              <a:rect l="l" t="t" r="r" b="b"/>
              <a:pathLst>
                <a:path w="17186" h="15618" extrusionOk="0">
                  <a:moveTo>
                    <a:pt x="15194" y="1"/>
                  </a:moveTo>
                  <a:cubicBezTo>
                    <a:pt x="14952" y="1"/>
                    <a:pt x="14708" y="69"/>
                    <a:pt x="14491" y="211"/>
                  </a:cubicBezTo>
                  <a:lnTo>
                    <a:pt x="2368" y="8258"/>
                  </a:lnTo>
                  <a:cubicBezTo>
                    <a:pt x="525" y="9463"/>
                    <a:pt x="1" y="11955"/>
                    <a:pt x="1205" y="13798"/>
                  </a:cubicBezTo>
                  <a:cubicBezTo>
                    <a:pt x="1974" y="14976"/>
                    <a:pt x="3268" y="15617"/>
                    <a:pt x="4584" y="15617"/>
                  </a:cubicBezTo>
                  <a:cubicBezTo>
                    <a:pt x="5339" y="15617"/>
                    <a:pt x="6101" y="15407"/>
                    <a:pt x="6776" y="14966"/>
                  </a:cubicBezTo>
                  <a:lnTo>
                    <a:pt x="13546" y="10548"/>
                  </a:lnTo>
                  <a:cubicBezTo>
                    <a:pt x="13567" y="10532"/>
                    <a:pt x="13588" y="10517"/>
                    <a:pt x="13619" y="10501"/>
                  </a:cubicBezTo>
                  <a:lnTo>
                    <a:pt x="15072" y="9551"/>
                  </a:lnTo>
                  <a:cubicBezTo>
                    <a:pt x="16074" y="8617"/>
                    <a:pt x="16682" y="7308"/>
                    <a:pt x="16957" y="5922"/>
                  </a:cubicBezTo>
                  <a:cubicBezTo>
                    <a:pt x="17149" y="4956"/>
                    <a:pt x="17185" y="3939"/>
                    <a:pt x="17056" y="2963"/>
                  </a:cubicBezTo>
                  <a:cubicBezTo>
                    <a:pt x="17009" y="2615"/>
                    <a:pt x="16941" y="2272"/>
                    <a:pt x="16853" y="1935"/>
                  </a:cubicBezTo>
                  <a:lnTo>
                    <a:pt x="16266" y="585"/>
                  </a:lnTo>
                  <a:cubicBezTo>
                    <a:pt x="16266" y="585"/>
                    <a:pt x="16266" y="580"/>
                    <a:pt x="16266" y="580"/>
                  </a:cubicBezTo>
                  <a:cubicBezTo>
                    <a:pt x="16023" y="205"/>
                    <a:pt x="15613" y="1"/>
                    <a:pt x="15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4616900" y="3547600"/>
              <a:ext cx="381350" cy="455400"/>
            </a:xfrm>
            <a:custGeom>
              <a:avLst/>
              <a:gdLst/>
              <a:ahLst/>
              <a:cxnLst/>
              <a:rect l="l" t="t" r="r" b="b"/>
              <a:pathLst>
                <a:path w="15254" h="18216" extrusionOk="0">
                  <a:moveTo>
                    <a:pt x="6147" y="0"/>
                  </a:moveTo>
                  <a:cubicBezTo>
                    <a:pt x="5916" y="0"/>
                    <a:pt x="5682" y="59"/>
                    <a:pt x="5468" y="181"/>
                  </a:cubicBezTo>
                  <a:lnTo>
                    <a:pt x="873" y="2840"/>
                  </a:lnTo>
                  <a:cubicBezTo>
                    <a:pt x="224" y="3213"/>
                    <a:pt x="1" y="4044"/>
                    <a:pt x="374" y="4693"/>
                  </a:cubicBezTo>
                  <a:lnTo>
                    <a:pt x="7887" y="17698"/>
                  </a:lnTo>
                  <a:cubicBezTo>
                    <a:pt x="8075" y="18029"/>
                    <a:pt x="8423" y="18215"/>
                    <a:pt x="8782" y="18215"/>
                  </a:cubicBezTo>
                  <a:cubicBezTo>
                    <a:pt x="8957" y="18215"/>
                    <a:pt x="9135" y="18171"/>
                    <a:pt x="9299" y="18077"/>
                  </a:cubicBezTo>
                  <a:lnTo>
                    <a:pt x="14973" y="14801"/>
                  </a:lnTo>
                  <a:cubicBezTo>
                    <a:pt x="15181" y="14677"/>
                    <a:pt x="15254" y="14412"/>
                    <a:pt x="15134" y="14204"/>
                  </a:cubicBezTo>
                  <a:lnTo>
                    <a:pt x="7326" y="680"/>
                  </a:lnTo>
                  <a:cubicBezTo>
                    <a:pt x="7075" y="244"/>
                    <a:pt x="6618" y="0"/>
                    <a:pt x="6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4728000" y="3829100"/>
              <a:ext cx="316850" cy="322025"/>
            </a:xfrm>
            <a:custGeom>
              <a:avLst/>
              <a:gdLst/>
              <a:ahLst/>
              <a:cxnLst/>
              <a:rect l="l" t="t" r="r" b="b"/>
              <a:pathLst>
                <a:path w="12674" h="12881" extrusionOk="0">
                  <a:moveTo>
                    <a:pt x="9081" y="0"/>
                  </a:moveTo>
                  <a:lnTo>
                    <a:pt x="1854" y="3894"/>
                  </a:lnTo>
                  <a:lnTo>
                    <a:pt x="3059" y="7134"/>
                  </a:lnTo>
                  <a:cubicBezTo>
                    <a:pt x="1" y="9917"/>
                    <a:pt x="1299" y="12881"/>
                    <a:pt x="1299" y="12881"/>
                  </a:cubicBezTo>
                  <a:lnTo>
                    <a:pt x="12674" y="6147"/>
                  </a:lnTo>
                  <a:lnTo>
                    <a:pt x="90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4653375" y="3358350"/>
              <a:ext cx="395375" cy="239875"/>
            </a:xfrm>
            <a:custGeom>
              <a:avLst/>
              <a:gdLst/>
              <a:ahLst/>
              <a:cxnLst/>
              <a:rect l="l" t="t" r="r" b="b"/>
              <a:pathLst>
                <a:path w="15815" h="9595" extrusionOk="0">
                  <a:moveTo>
                    <a:pt x="14703" y="0"/>
                  </a:moveTo>
                  <a:lnTo>
                    <a:pt x="1" y="7004"/>
                  </a:lnTo>
                  <a:lnTo>
                    <a:pt x="1319" y="9594"/>
                  </a:lnTo>
                  <a:lnTo>
                    <a:pt x="15814" y="3048"/>
                  </a:lnTo>
                  <a:lnTo>
                    <a:pt x="15274" y="1236"/>
                  </a:lnTo>
                  <a:lnTo>
                    <a:pt x="14703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4462575" y="3167950"/>
              <a:ext cx="461300" cy="400850"/>
            </a:xfrm>
            <a:custGeom>
              <a:avLst/>
              <a:gdLst/>
              <a:ahLst/>
              <a:cxnLst/>
              <a:rect l="l" t="t" r="r" b="b"/>
              <a:pathLst>
                <a:path w="18452" h="16034" extrusionOk="0">
                  <a:moveTo>
                    <a:pt x="14757" y="0"/>
                  </a:moveTo>
                  <a:cubicBezTo>
                    <a:pt x="14501" y="0"/>
                    <a:pt x="14242" y="76"/>
                    <a:pt x="14018" y="234"/>
                  </a:cubicBezTo>
                  <a:lnTo>
                    <a:pt x="2223" y="8753"/>
                  </a:lnTo>
                  <a:cubicBezTo>
                    <a:pt x="426" y="10025"/>
                    <a:pt x="1" y="12538"/>
                    <a:pt x="1278" y="14334"/>
                  </a:cubicBezTo>
                  <a:lnTo>
                    <a:pt x="1288" y="14355"/>
                  </a:lnTo>
                  <a:cubicBezTo>
                    <a:pt x="2068" y="15449"/>
                    <a:pt x="3306" y="16033"/>
                    <a:pt x="4562" y="16033"/>
                  </a:cubicBezTo>
                  <a:cubicBezTo>
                    <a:pt x="5362" y="16033"/>
                    <a:pt x="6170" y="15795"/>
                    <a:pt x="6869" y="15300"/>
                  </a:cubicBezTo>
                  <a:lnTo>
                    <a:pt x="16765" y="8270"/>
                  </a:lnTo>
                  <a:cubicBezTo>
                    <a:pt x="18130" y="7299"/>
                    <a:pt x="18452" y="5394"/>
                    <a:pt x="17486" y="4029"/>
                  </a:cubicBezTo>
                  <a:lnTo>
                    <a:pt x="15809" y="540"/>
                  </a:lnTo>
                  <a:cubicBezTo>
                    <a:pt x="15559" y="188"/>
                    <a:pt x="15161" y="0"/>
                    <a:pt x="14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4367975" y="3405375"/>
              <a:ext cx="233775" cy="232775"/>
            </a:xfrm>
            <a:custGeom>
              <a:avLst/>
              <a:gdLst/>
              <a:ahLst/>
              <a:cxnLst/>
              <a:rect l="l" t="t" r="r" b="b"/>
              <a:pathLst>
                <a:path w="9351" h="9311" extrusionOk="0">
                  <a:moveTo>
                    <a:pt x="5469" y="1"/>
                  </a:moveTo>
                  <a:cubicBezTo>
                    <a:pt x="5447" y="1"/>
                    <a:pt x="5424" y="5"/>
                    <a:pt x="5399" y="14"/>
                  </a:cubicBezTo>
                  <a:cubicBezTo>
                    <a:pt x="4818" y="211"/>
                    <a:pt x="4236" y="409"/>
                    <a:pt x="3655" y="606"/>
                  </a:cubicBezTo>
                  <a:cubicBezTo>
                    <a:pt x="3105" y="793"/>
                    <a:pt x="2544" y="954"/>
                    <a:pt x="2004" y="1177"/>
                  </a:cubicBezTo>
                  <a:cubicBezTo>
                    <a:pt x="1537" y="1364"/>
                    <a:pt x="1095" y="1655"/>
                    <a:pt x="935" y="2158"/>
                  </a:cubicBezTo>
                  <a:cubicBezTo>
                    <a:pt x="784" y="2610"/>
                    <a:pt x="935" y="3134"/>
                    <a:pt x="1391" y="3337"/>
                  </a:cubicBezTo>
                  <a:cubicBezTo>
                    <a:pt x="1590" y="3428"/>
                    <a:pt x="1808" y="3456"/>
                    <a:pt x="2024" y="3456"/>
                  </a:cubicBezTo>
                  <a:cubicBezTo>
                    <a:pt x="2080" y="3456"/>
                    <a:pt x="2136" y="3454"/>
                    <a:pt x="2191" y="3451"/>
                  </a:cubicBezTo>
                  <a:cubicBezTo>
                    <a:pt x="2362" y="3441"/>
                    <a:pt x="2534" y="3420"/>
                    <a:pt x="2700" y="3394"/>
                  </a:cubicBezTo>
                  <a:lnTo>
                    <a:pt x="2700" y="3394"/>
                  </a:lnTo>
                  <a:cubicBezTo>
                    <a:pt x="2331" y="3705"/>
                    <a:pt x="1957" y="4022"/>
                    <a:pt x="1583" y="4334"/>
                  </a:cubicBezTo>
                  <a:cubicBezTo>
                    <a:pt x="1158" y="4692"/>
                    <a:pt x="696" y="5035"/>
                    <a:pt x="389" y="5507"/>
                  </a:cubicBezTo>
                  <a:cubicBezTo>
                    <a:pt x="93" y="5974"/>
                    <a:pt x="0" y="6639"/>
                    <a:pt x="530" y="6976"/>
                  </a:cubicBezTo>
                  <a:cubicBezTo>
                    <a:pt x="698" y="7083"/>
                    <a:pt x="876" y="7125"/>
                    <a:pt x="1059" y="7125"/>
                  </a:cubicBezTo>
                  <a:cubicBezTo>
                    <a:pt x="1107" y="7125"/>
                    <a:pt x="1156" y="7122"/>
                    <a:pt x="1205" y="7116"/>
                  </a:cubicBezTo>
                  <a:lnTo>
                    <a:pt x="1205" y="7116"/>
                  </a:lnTo>
                  <a:cubicBezTo>
                    <a:pt x="1147" y="7277"/>
                    <a:pt x="1137" y="7454"/>
                    <a:pt x="1189" y="7625"/>
                  </a:cubicBezTo>
                  <a:cubicBezTo>
                    <a:pt x="1282" y="7968"/>
                    <a:pt x="1583" y="8207"/>
                    <a:pt x="1926" y="8269"/>
                  </a:cubicBezTo>
                  <a:cubicBezTo>
                    <a:pt x="2008" y="8283"/>
                    <a:pt x="2088" y="8289"/>
                    <a:pt x="2166" y="8289"/>
                  </a:cubicBezTo>
                  <a:cubicBezTo>
                    <a:pt x="2325" y="8289"/>
                    <a:pt x="2477" y="8262"/>
                    <a:pt x="2627" y="8217"/>
                  </a:cubicBezTo>
                  <a:cubicBezTo>
                    <a:pt x="2658" y="8627"/>
                    <a:pt x="2970" y="8991"/>
                    <a:pt x="3338" y="9167"/>
                  </a:cubicBezTo>
                  <a:cubicBezTo>
                    <a:pt x="3547" y="9268"/>
                    <a:pt x="3766" y="9311"/>
                    <a:pt x="3987" y="9311"/>
                  </a:cubicBezTo>
                  <a:cubicBezTo>
                    <a:pt x="4287" y="9311"/>
                    <a:pt x="4591" y="9232"/>
                    <a:pt x="4875" y="9115"/>
                  </a:cubicBezTo>
                  <a:cubicBezTo>
                    <a:pt x="5389" y="8897"/>
                    <a:pt x="5872" y="8591"/>
                    <a:pt x="6339" y="8284"/>
                  </a:cubicBezTo>
                  <a:cubicBezTo>
                    <a:pt x="6806" y="7983"/>
                    <a:pt x="7258" y="7651"/>
                    <a:pt x="7699" y="7303"/>
                  </a:cubicBezTo>
                  <a:cubicBezTo>
                    <a:pt x="8182" y="6919"/>
                    <a:pt x="8649" y="6504"/>
                    <a:pt x="9091" y="6062"/>
                  </a:cubicBezTo>
                  <a:cubicBezTo>
                    <a:pt x="9096" y="6057"/>
                    <a:pt x="9101" y="6052"/>
                    <a:pt x="9101" y="6047"/>
                  </a:cubicBezTo>
                  <a:cubicBezTo>
                    <a:pt x="9236" y="6026"/>
                    <a:pt x="9350" y="5886"/>
                    <a:pt x="9262" y="5741"/>
                  </a:cubicBezTo>
                  <a:cubicBezTo>
                    <a:pt x="8359" y="4292"/>
                    <a:pt x="7455" y="2849"/>
                    <a:pt x="6552" y="1400"/>
                  </a:cubicBezTo>
                  <a:cubicBezTo>
                    <a:pt x="6292" y="985"/>
                    <a:pt x="6033" y="570"/>
                    <a:pt x="5773" y="160"/>
                  </a:cubicBezTo>
                  <a:cubicBezTo>
                    <a:pt x="5735" y="92"/>
                    <a:pt x="5674" y="60"/>
                    <a:pt x="5611" y="60"/>
                  </a:cubicBezTo>
                  <a:cubicBezTo>
                    <a:pt x="5606" y="60"/>
                    <a:pt x="5601" y="61"/>
                    <a:pt x="5597" y="61"/>
                  </a:cubicBezTo>
                  <a:cubicBezTo>
                    <a:pt x="5564" y="24"/>
                    <a:pt x="5521" y="1"/>
                    <a:pt x="5469" y="1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4393525" y="3513000"/>
              <a:ext cx="95950" cy="73625"/>
            </a:xfrm>
            <a:custGeom>
              <a:avLst/>
              <a:gdLst/>
              <a:ahLst/>
              <a:cxnLst/>
              <a:rect l="l" t="t" r="r" b="b"/>
              <a:pathLst>
                <a:path w="3838" h="2945" extrusionOk="0">
                  <a:moveTo>
                    <a:pt x="3587" y="0"/>
                  </a:moveTo>
                  <a:cubicBezTo>
                    <a:pt x="3553" y="0"/>
                    <a:pt x="3519" y="9"/>
                    <a:pt x="3490" y="29"/>
                  </a:cubicBezTo>
                  <a:cubicBezTo>
                    <a:pt x="2316" y="833"/>
                    <a:pt x="1184" y="1685"/>
                    <a:pt x="89" y="2588"/>
                  </a:cubicBezTo>
                  <a:cubicBezTo>
                    <a:pt x="1" y="2661"/>
                    <a:pt x="16" y="2806"/>
                    <a:pt x="89" y="2884"/>
                  </a:cubicBezTo>
                  <a:cubicBezTo>
                    <a:pt x="131" y="2926"/>
                    <a:pt x="180" y="2945"/>
                    <a:pt x="230" y="2945"/>
                  </a:cubicBezTo>
                  <a:cubicBezTo>
                    <a:pt x="284" y="2945"/>
                    <a:pt x="339" y="2922"/>
                    <a:pt x="385" y="2884"/>
                  </a:cubicBezTo>
                  <a:cubicBezTo>
                    <a:pt x="1454" y="2007"/>
                    <a:pt x="2560" y="1176"/>
                    <a:pt x="3702" y="392"/>
                  </a:cubicBezTo>
                  <a:cubicBezTo>
                    <a:pt x="3796" y="330"/>
                    <a:pt x="3837" y="210"/>
                    <a:pt x="3775" y="107"/>
                  </a:cubicBezTo>
                  <a:cubicBezTo>
                    <a:pt x="3740" y="42"/>
                    <a:pt x="3662" y="0"/>
                    <a:pt x="358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4432350" y="3555350"/>
              <a:ext cx="77250" cy="56200"/>
            </a:xfrm>
            <a:custGeom>
              <a:avLst/>
              <a:gdLst/>
              <a:ahLst/>
              <a:cxnLst/>
              <a:rect l="l" t="t" r="r" b="b"/>
              <a:pathLst>
                <a:path w="3090" h="2248" extrusionOk="0">
                  <a:moveTo>
                    <a:pt x="2789" y="1"/>
                  </a:moveTo>
                  <a:cubicBezTo>
                    <a:pt x="2756" y="1"/>
                    <a:pt x="2720" y="10"/>
                    <a:pt x="2684" y="32"/>
                  </a:cubicBezTo>
                  <a:cubicBezTo>
                    <a:pt x="1781" y="598"/>
                    <a:pt x="919" y="1221"/>
                    <a:pt x="88" y="1891"/>
                  </a:cubicBezTo>
                  <a:cubicBezTo>
                    <a:pt x="0" y="1958"/>
                    <a:pt x="16" y="2109"/>
                    <a:pt x="88" y="2187"/>
                  </a:cubicBezTo>
                  <a:cubicBezTo>
                    <a:pt x="130" y="2229"/>
                    <a:pt x="179" y="2247"/>
                    <a:pt x="229" y="2247"/>
                  </a:cubicBezTo>
                  <a:cubicBezTo>
                    <a:pt x="284" y="2247"/>
                    <a:pt x="341" y="2225"/>
                    <a:pt x="389" y="2187"/>
                  </a:cubicBezTo>
                  <a:cubicBezTo>
                    <a:pt x="1189" y="1538"/>
                    <a:pt x="2025" y="941"/>
                    <a:pt x="2897" y="396"/>
                  </a:cubicBezTo>
                  <a:cubicBezTo>
                    <a:pt x="3090" y="278"/>
                    <a:pt x="2969" y="1"/>
                    <a:pt x="278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4494900" y="3219500"/>
              <a:ext cx="257400" cy="183725"/>
            </a:xfrm>
            <a:custGeom>
              <a:avLst/>
              <a:gdLst/>
              <a:ahLst/>
              <a:cxnLst/>
              <a:rect l="l" t="t" r="r" b="b"/>
              <a:pathLst>
                <a:path w="10296" h="7349" extrusionOk="0">
                  <a:moveTo>
                    <a:pt x="10018" y="0"/>
                  </a:moveTo>
                  <a:cubicBezTo>
                    <a:pt x="9980" y="0"/>
                    <a:pt x="9942" y="11"/>
                    <a:pt x="9911" y="35"/>
                  </a:cubicBezTo>
                  <a:cubicBezTo>
                    <a:pt x="8676" y="970"/>
                    <a:pt x="7430" y="1889"/>
                    <a:pt x="6173" y="2792"/>
                  </a:cubicBezTo>
                  <a:cubicBezTo>
                    <a:pt x="4917" y="3690"/>
                    <a:pt x="3650" y="4578"/>
                    <a:pt x="2373" y="5450"/>
                  </a:cubicBezTo>
                  <a:cubicBezTo>
                    <a:pt x="1657" y="5944"/>
                    <a:pt x="930" y="6432"/>
                    <a:pt x="208" y="6909"/>
                  </a:cubicBezTo>
                  <a:cubicBezTo>
                    <a:pt x="0" y="7048"/>
                    <a:pt x="128" y="7349"/>
                    <a:pt x="321" y="7349"/>
                  </a:cubicBezTo>
                  <a:cubicBezTo>
                    <a:pt x="359" y="7349"/>
                    <a:pt x="400" y="7337"/>
                    <a:pt x="442" y="7309"/>
                  </a:cubicBezTo>
                  <a:cubicBezTo>
                    <a:pt x="1729" y="6458"/>
                    <a:pt x="3006" y="5585"/>
                    <a:pt x="4278" y="4703"/>
                  </a:cubicBezTo>
                  <a:cubicBezTo>
                    <a:pt x="5545" y="3815"/>
                    <a:pt x="6802" y="2917"/>
                    <a:pt x="8048" y="1998"/>
                  </a:cubicBezTo>
                  <a:cubicBezTo>
                    <a:pt x="8754" y="1484"/>
                    <a:pt x="9449" y="965"/>
                    <a:pt x="10145" y="435"/>
                  </a:cubicBezTo>
                  <a:cubicBezTo>
                    <a:pt x="10244" y="363"/>
                    <a:pt x="10296" y="238"/>
                    <a:pt x="10228" y="118"/>
                  </a:cubicBezTo>
                  <a:cubicBezTo>
                    <a:pt x="10189" y="51"/>
                    <a:pt x="10101" y="0"/>
                    <a:pt x="100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4596525" y="3330075"/>
              <a:ext cx="301400" cy="238200"/>
            </a:xfrm>
            <a:custGeom>
              <a:avLst/>
              <a:gdLst/>
              <a:ahLst/>
              <a:cxnLst/>
              <a:rect l="l" t="t" r="r" b="b"/>
              <a:pathLst>
                <a:path w="12056" h="9528" extrusionOk="0">
                  <a:moveTo>
                    <a:pt x="11804" y="1"/>
                  </a:moveTo>
                  <a:cubicBezTo>
                    <a:pt x="11744" y="1"/>
                    <a:pt x="11683" y="24"/>
                    <a:pt x="11635" y="67"/>
                  </a:cubicBezTo>
                  <a:cubicBezTo>
                    <a:pt x="10197" y="1323"/>
                    <a:pt x="8743" y="2559"/>
                    <a:pt x="7264" y="3774"/>
                  </a:cubicBezTo>
                  <a:cubicBezTo>
                    <a:pt x="5789" y="4983"/>
                    <a:pt x="4299" y="6167"/>
                    <a:pt x="2783" y="7325"/>
                  </a:cubicBezTo>
                  <a:cubicBezTo>
                    <a:pt x="2358" y="7652"/>
                    <a:pt x="1932" y="7979"/>
                    <a:pt x="1501" y="8301"/>
                  </a:cubicBezTo>
                  <a:cubicBezTo>
                    <a:pt x="1117" y="8592"/>
                    <a:pt x="727" y="8924"/>
                    <a:pt x="260" y="9069"/>
                  </a:cubicBezTo>
                  <a:cubicBezTo>
                    <a:pt x="0" y="9150"/>
                    <a:pt x="76" y="9527"/>
                    <a:pt x="307" y="9527"/>
                  </a:cubicBezTo>
                  <a:cubicBezTo>
                    <a:pt x="330" y="9527"/>
                    <a:pt x="354" y="9524"/>
                    <a:pt x="380" y="9516"/>
                  </a:cubicBezTo>
                  <a:cubicBezTo>
                    <a:pt x="816" y="9386"/>
                    <a:pt x="1179" y="9121"/>
                    <a:pt x="1537" y="8851"/>
                  </a:cubicBezTo>
                  <a:cubicBezTo>
                    <a:pt x="1927" y="8560"/>
                    <a:pt x="2311" y="8265"/>
                    <a:pt x="2700" y="7969"/>
                  </a:cubicBezTo>
                  <a:cubicBezTo>
                    <a:pt x="3469" y="7382"/>
                    <a:pt x="4232" y="6790"/>
                    <a:pt x="4995" y="6193"/>
                  </a:cubicBezTo>
                  <a:cubicBezTo>
                    <a:pt x="6511" y="4994"/>
                    <a:pt x="8006" y="3774"/>
                    <a:pt x="9486" y="2523"/>
                  </a:cubicBezTo>
                  <a:cubicBezTo>
                    <a:pt x="10316" y="1822"/>
                    <a:pt x="11142" y="1110"/>
                    <a:pt x="11962" y="394"/>
                  </a:cubicBezTo>
                  <a:cubicBezTo>
                    <a:pt x="12056" y="311"/>
                    <a:pt x="12045" y="150"/>
                    <a:pt x="11962" y="62"/>
                  </a:cubicBezTo>
                  <a:lnTo>
                    <a:pt x="11962" y="67"/>
                  </a:lnTo>
                  <a:cubicBezTo>
                    <a:pt x="11917" y="22"/>
                    <a:pt x="11860" y="1"/>
                    <a:pt x="1180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4837300" y="3643275"/>
              <a:ext cx="43875" cy="57900"/>
            </a:xfrm>
            <a:custGeom>
              <a:avLst/>
              <a:gdLst/>
              <a:ahLst/>
              <a:cxnLst/>
              <a:rect l="l" t="t" r="r" b="b"/>
              <a:pathLst>
                <a:path w="1755" h="2316" extrusionOk="0">
                  <a:moveTo>
                    <a:pt x="264" y="1"/>
                  </a:moveTo>
                  <a:cubicBezTo>
                    <a:pt x="226" y="1"/>
                    <a:pt x="187" y="10"/>
                    <a:pt x="151" y="30"/>
                  </a:cubicBezTo>
                  <a:cubicBezTo>
                    <a:pt x="47" y="92"/>
                    <a:pt x="0" y="243"/>
                    <a:pt x="68" y="352"/>
                  </a:cubicBezTo>
                  <a:cubicBezTo>
                    <a:pt x="478" y="970"/>
                    <a:pt x="883" y="1582"/>
                    <a:pt x="1288" y="2200"/>
                  </a:cubicBezTo>
                  <a:cubicBezTo>
                    <a:pt x="1333" y="2273"/>
                    <a:pt x="1411" y="2316"/>
                    <a:pt x="1490" y="2316"/>
                  </a:cubicBezTo>
                  <a:cubicBezTo>
                    <a:pt x="1529" y="2316"/>
                    <a:pt x="1568" y="2306"/>
                    <a:pt x="1604" y="2283"/>
                  </a:cubicBezTo>
                  <a:cubicBezTo>
                    <a:pt x="1708" y="2226"/>
                    <a:pt x="1755" y="2076"/>
                    <a:pt x="1687" y="1967"/>
                  </a:cubicBezTo>
                  <a:cubicBezTo>
                    <a:pt x="1282" y="1349"/>
                    <a:pt x="878" y="731"/>
                    <a:pt x="473" y="113"/>
                  </a:cubicBezTo>
                  <a:cubicBezTo>
                    <a:pt x="423" y="43"/>
                    <a:pt x="345" y="1"/>
                    <a:pt x="26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4184575" y="2514175"/>
              <a:ext cx="808625" cy="736725"/>
            </a:xfrm>
            <a:custGeom>
              <a:avLst/>
              <a:gdLst/>
              <a:ahLst/>
              <a:cxnLst/>
              <a:rect l="l" t="t" r="r" b="b"/>
              <a:pathLst>
                <a:path w="32345" h="29469" extrusionOk="0">
                  <a:moveTo>
                    <a:pt x="16170" y="1"/>
                  </a:moveTo>
                  <a:cubicBezTo>
                    <a:pt x="12399" y="1"/>
                    <a:pt x="8629" y="1439"/>
                    <a:pt x="5753" y="4315"/>
                  </a:cubicBezTo>
                  <a:cubicBezTo>
                    <a:pt x="0" y="10072"/>
                    <a:pt x="0" y="19402"/>
                    <a:pt x="5753" y="25154"/>
                  </a:cubicBezTo>
                  <a:cubicBezTo>
                    <a:pt x="8629" y="28030"/>
                    <a:pt x="12399" y="29468"/>
                    <a:pt x="16170" y="29468"/>
                  </a:cubicBezTo>
                  <a:cubicBezTo>
                    <a:pt x="19941" y="29468"/>
                    <a:pt x="23713" y="28030"/>
                    <a:pt x="26592" y="25154"/>
                  </a:cubicBezTo>
                  <a:cubicBezTo>
                    <a:pt x="32344" y="19402"/>
                    <a:pt x="32344" y="10072"/>
                    <a:pt x="26592" y="4315"/>
                  </a:cubicBezTo>
                  <a:cubicBezTo>
                    <a:pt x="23713" y="1439"/>
                    <a:pt x="19941" y="1"/>
                    <a:pt x="16170" y="1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4567075" y="2748675"/>
              <a:ext cx="247000" cy="216325"/>
            </a:xfrm>
            <a:custGeom>
              <a:avLst/>
              <a:gdLst/>
              <a:ahLst/>
              <a:cxnLst/>
              <a:rect l="l" t="t" r="r" b="b"/>
              <a:pathLst>
                <a:path w="9880" h="8653" extrusionOk="0">
                  <a:moveTo>
                    <a:pt x="4942" y="0"/>
                  </a:moveTo>
                  <a:cubicBezTo>
                    <a:pt x="3464" y="0"/>
                    <a:pt x="2024" y="756"/>
                    <a:pt x="1215" y="2120"/>
                  </a:cubicBezTo>
                  <a:cubicBezTo>
                    <a:pt x="0" y="4176"/>
                    <a:pt x="680" y="6829"/>
                    <a:pt x="2736" y="8049"/>
                  </a:cubicBezTo>
                  <a:cubicBezTo>
                    <a:pt x="3428" y="8458"/>
                    <a:pt x="4188" y="8653"/>
                    <a:pt x="4938" y="8653"/>
                  </a:cubicBezTo>
                  <a:cubicBezTo>
                    <a:pt x="6415" y="8653"/>
                    <a:pt x="7854" y="7897"/>
                    <a:pt x="8660" y="6533"/>
                  </a:cubicBezTo>
                  <a:cubicBezTo>
                    <a:pt x="9880" y="4477"/>
                    <a:pt x="9200" y="1824"/>
                    <a:pt x="7144" y="604"/>
                  </a:cubicBezTo>
                  <a:cubicBezTo>
                    <a:pt x="6452" y="195"/>
                    <a:pt x="5692" y="0"/>
                    <a:pt x="494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4570950" y="2749100"/>
              <a:ext cx="200300" cy="216200"/>
            </a:xfrm>
            <a:custGeom>
              <a:avLst/>
              <a:gdLst/>
              <a:ahLst/>
              <a:cxnLst/>
              <a:rect l="l" t="t" r="r" b="b"/>
              <a:pathLst>
                <a:path w="8012" h="8648" extrusionOk="0">
                  <a:moveTo>
                    <a:pt x="4627" y="0"/>
                  </a:moveTo>
                  <a:lnTo>
                    <a:pt x="4627" y="0"/>
                  </a:lnTo>
                  <a:cubicBezTo>
                    <a:pt x="4320" y="11"/>
                    <a:pt x="4009" y="58"/>
                    <a:pt x="3697" y="135"/>
                  </a:cubicBezTo>
                  <a:cubicBezTo>
                    <a:pt x="1382" y="743"/>
                    <a:pt x="1" y="3110"/>
                    <a:pt x="608" y="5421"/>
                  </a:cubicBezTo>
                  <a:cubicBezTo>
                    <a:pt x="1119" y="7362"/>
                    <a:pt x="2873" y="8648"/>
                    <a:pt x="4791" y="8648"/>
                  </a:cubicBezTo>
                  <a:cubicBezTo>
                    <a:pt x="5155" y="8648"/>
                    <a:pt x="5525" y="8601"/>
                    <a:pt x="5893" y="8504"/>
                  </a:cubicBezTo>
                  <a:cubicBezTo>
                    <a:pt x="6745" y="8281"/>
                    <a:pt x="7466" y="7819"/>
                    <a:pt x="8012" y="7212"/>
                  </a:cubicBezTo>
                  <a:lnTo>
                    <a:pt x="8012" y="7212"/>
                  </a:lnTo>
                  <a:cubicBezTo>
                    <a:pt x="7955" y="7214"/>
                    <a:pt x="7899" y="7215"/>
                    <a:pt x="7843" y="7215"/>
                  </a:cubicBezTo>
                  <a:cubicBezTo>
                    <a:pt x="5925" y="7215"/>
                    <a:pt x="4170" y="5930"/>
                    <a:pt x="3661" y="3988"/>
                  </a:cubicBezTo>
                  <a:cubicBezTo>
                    <a:pt x="3282" y="2524"/>
                    <a:pt x="3692" y="1044"/>
                    <a:pt x="4627" y="0"/>
                  </a:cubicBez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4647275" y="2840475"/>
              <a:ext cx="62200" cy="42975"/>
            </a:xfrm>
            <a:custGeom>
              <a:avLst/>
              <a:gdLst/>
              <a:ahLst/>
              <a:cxnLst/>
              <a:rect l="l" t="t" r="r" b="b"/>
              <a:pathLst>
                <a:path w="2488" h="1719" extrusionOk="0">
                  <a:moveTo>
                    <a:pt x="2487" y="0"/>
                  </a:moveTo>
                  <a:lnTo>
                    <a:pt x="1" y="312"/>
                  </a:lnTo>
                  <a:lnTo>
                    <a:pt x="572" y="1719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4578625" y="2749325"/>
              <a:ext cx="145250" cy="177750"/>
            </a:xfrm>
            <a:custGeom>
              <a:avLst/>
              <a:gdLst/>
              <a:ahLst/>
              <a:cxnLst/>
              <a:rect l="l" t="t" r="r" b="b"/>
              <a:pathLst>
                <a:path w="5810" h="7110" extrusionOk="0">
                  <a:moveTo>
                    <a:pt x="4113" y="1"/>
                  </a:moveTo>
                  <a:cubicBezTo>
                    <a:pt x="3905" y="1"/>
                    <a:pt x="3696" y="19"/>
                    <a:pt x="3489" y="54"/>
                  </a:cubicBezTo>
                  <a:cubicBezTo>
                    <a:pt x="2757" y="178"/>
                    <a:pt x="2077" y="547"/>
                    <a:pt x="1532" y="1045"/>
                  </a:cubicBezTo>
                  <a:cubicBezTo>
                    <a:pt x="504" y="2001"/>
                    <a:pt x="0" y="3428"/>
                    <a:pt x="130" y="4820"/>
                  </a:cubicBezTo>
                  <a:cubicBezTo>
                    <a:pt x="203" y="5593"/>
                    <a:pt x="452" y="6341"/>
                    <a:pt x="883" y="6990"/>
                  </a:cubicBezTo>
                  <a:cubicBezTo>
                    <a:pt x="936" y="7064"/>
                    <a:pt x="1018" y="7109"/>
                    <a:pt x="1102" y="7109"/>
                  </a:cubicBezTo>
                  <a:cubicBezTo>
                    <a:pt x="1142" y="7109"/>
                    <a:pt x="1182" y="7100"/>
                    <a:pt x="1220" y="7078"/>
                  </a:cubicBezTo>
                  <a:cubicBezTo>
                    <a:pt x="1329" y="7016"/>
                    <a:pt x="1386" y="6850"/>
                    <a:pt x="1314" y="6741"/>
                  </a:cubicBezTo>
                  <a:cubicBezTo>
                    <a:pt x="628" y="5728"/>
                    <a:pt x="431" y="4441"/>
                    <a:pt x="753" y="3262"/>
                  </a:cubicBezTo>
                  <a:cubicBezTo>
                    <a:pt x="1085" y="2032"/>
                    <a:pt x="2035" y="947"/>
                    <a:pt x="3286" y="604"/>
                  </a:cubicBezTo>
                  <a:cubicBezTo>
                    <a:pt x="3559" y="529"/>
                    <a:pt x="3842" y="491"/>
                    <a:pt x="4124" y="491"/>
                  </a:cubicBezTo>
                  <a:cubicBezTo>
                    <a:pt x="4567" y="491"/>
                    <a:pt x="5008" y="586"/>
                    <a:pt x="5405" y="786"/>
                  </a:cubicBezTo>
                  <a:cubicBezTo>
                    <a:pt x="5445" y="805"/>
                    <a:pt x="5489" y="815"/>
                    <a:pt x="5532" y="815"/>
                  </a:cubicBezTo>
                  <a:cubicBezTo>
                    <a:pt x="5616" y="815"/>
                    <a:pt x="5697" y="777"/>
                    <a:pt x="5742" y="698"/>
                  </a:cubicBezTo>
                  <a:cubicBezTo>
                    <a:pt x="5810" y="588"/>
                    <a:pt x="5773" y="417"/>
                    <a:pt x="5654" y="360"/>
                  </a:cubicBezTo>
                  <a:cubicBezTo>
                    <a:pt x="5172" y="117"/>
                    <a:pt x="4645" y="1"/>
                    <a:pt x="411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4258675" y="2833400"/>
              <a:ext cx="246625" cy="216350"/>
            </a:xfrm>
            <a:custGeom>
              <a:avLst/>
              <a:gdLst/>
              <a:ahLst/>
              <a:cxnLst/>
              <a:rect l="l" t="t" r="r" b="b"/>
              <a:pathLst>
                <a:path w="9865" h="8654" extrusionOk="0">
                  <a:moveTo>
                    <a:pt x="4939" y="1"/>
                  </a:moveTo>
                  <a:cubicBezTo>
                    <a:pt x="3506" y="1"/>
                    <a:pt x="2105" y="710"/>
                    <a:pt x="1283" y="2007"/>
                  </a:cubicBezTo>
                  <a:cubicBezTo>
                    <a:pt x="1" y="4027"/>
                    <a:pt x="598" y="6700"/>
                    <a:pt x="2612" y="7977"/>
                  </a:cubicBezTo>
                  <a:cubicBezTo>
                    <a:pt x="3333" y="8435"/>
                    <a:pt x="4137" y="8653"/>
                    <a:pt x="4931" y="8653"/>
                  </a:cubicBezTo>
                  <a:cubicBezTo>
                    <a:pt x="6362" y="8653"/>
                    <a:pt x="7761" y="7944"/>
                    <a:pt x="8582" y="6648"/>
                  </a:cubicBezTo>
                  <a:cubicBezTo>
                    <a:pt x="9865" y="4629"/>
                    <a:pt x="9268" y="1955"/>
                    <a:pt x="7253" y="673"/>
                  </a:cubicBezTo>
                  <a:cubicBezTo>
                    <a:pt x="6534" y="218"/>
                    <a:pt x="5732" y="1"/>
                    <a:pt x="493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4262325" y="2833600"/>
              <a:ext cx="200150" cy="216275"/>
            </a:xfrm>
            <a:custGeom>
              <a:avLst/>
              <a:gdLst/>
              <a:ahLst/>
              <a:cxnLst/>
              <a:rect l="l" t="t" r="r" b="b"/>
              <a:pathLst>
                <a:path w="8006" h="8651" extrusionOk="0">
                  <a:moveTo>
                    <a:pt x="4626" y="0"/>
                  </a:moveTo>
                  <a:cubicBezTo>
                    <a:pt x="4314" y="11"/>
                    <a:pt x="4003" y="57"/>
                    <a:pt x="3691" y="140"/>
                  </a:cubicBezTo>
                  <a:cubicBezTo>
                    <a:pt x="1381" y="748"/>
                    <a:pt x="0" y="3110"/>
                    <a:pt x="602" y="5420"/>
                  </a:cubicBezTo>
                  <a:cubicBezTo>
                    <a:pt x="1113" y="7364"/>
                    <a:pt x="2871" y="8650"/>
                    <a:pt x="4792" y="8650"/>
                  </a:cubicBezTo>
                  <a:cubicBezTo>
                    <a:pt x="5154" y="8650"/>
                    <a:pt x="5521" y="8605"/>
                    <a:pt x="5887" y="8509"/>
                  </a:cubicBezTo>
                  <a:cubicBezTo>
                    <a:pt x="6739" y="8286"/>
                    <a:pt x="7460" y="7824"/>
                    <a:pt x="8006" y="7211"/>
                  </a:cubicBezTo>
                  <a:lnTo>
                    <a:pt x="8006" y="7211"/>
                  </a:lnTo>
                  <a:cubicBezTo>
                    <a:pt x="7949" y="7214"/>
                    <a:pt x="7893" y="7215"/>
                    <a:pt x="7837" y="7215"/>
                  </a:cubicBezTo>
                  <a:cubicBezTo>
                    <a:pt x="5919" y="7215"/>
                    <a:pt x="4170" y="5929"/>
                    <a:pt x="3660" y="3987"/>
                  </a:cubicBezTo>
                  <a:cubicBezTo>
                    <a:pt x="3276" y="2529"/>
                    <a:pt x="3686" y="1049"/>
                    <a:pt x="4626" y="0"/>
                  </a:cubicBez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4338500" y="2924975"/>
              <a:ext cx="62200" cy="42975"/>
            </a:xfrm>
            <a:custGeom>
              <a:avLst/>
              <a:gdLst/>
              <a:ahLst/>
              <a:cxnLst/>
              <a:rect l="l" t="t" r="r" b="b"/>
              <a:pathLst>
                <a:path w="2488" h="1719" extrusionOk="0">
                  <a:moveTo>
                    <a:pt x="2487" y="0"/>
                  </a:moveTo>
                  <a:lnTo>
                    <a:pt x="1" y="317"/>
                  </a:lnTo>
                  <a:lnTo>
                    <a:pt x="572" y="1719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4269850" y="2833900"/>
              <a:ext cx="145250" cy="177725"/>
            </a:xfrm>
            <a:custGeom>
              <a:avLst/>
              <a:gdLst/>
              <a:ahLst/>
              <a:cxnLst/>
              <a:rect l="l" t="t" r="r" b="b"/>
              <a:pathLst>
                <a:path w="5810" h="7109" extrusionOk="0">
                  <a:moveTo>
                    <a:pt x="4120" y="1"/>
                  </a:moveTo>
                  <a:cubicBezTo>
                    <a:pt x="3910" y="1"/>
                    <a:pt x="3699" y="19"/>
                    <a:pt x="3489" y="56"/>
                  </a:cubicBezTo>
                  <a:cubicBezTo>
                    <a:pt x="2757" y="180"/>
                    <a:pt x="2077" y="544"/>
                    <a:pt x="1537" y="1047"/>
                  </a:cubicBezTo>
                  <a:cubicBezTo>
                    <a:pt x="504" y="1997"/>
                    <a:pt x="0" y="3430"/>
                    <a:pt x="130" y="4816"/>
                  </a:cubicBezTo>
                  <a:cubicBezTo>
                    <a:pt x="203" y="5590"/>
                    <a:pt x="452" y="6343"/>
                    <a:pt x="888" y="6987"/>
                  </a:cubicBezTo>
                  <a:cubicBezTo>
                    <a:pt x="937" y="7061"/>
                    <a:pt x="1018" y="7109"/>
                    <a:pt x="1104" y="7109"/>
                  </a:cubicBezTo>
                  <a:cubicBezTo>
                    <a:pt x="1144" y="7109"/>
                    <a:pt x="1186" y="7098"/>
                    <a:pt x="1225" y="7075"/>
                  </a:cubicBezTo>
                  <a:cubicBezTo>
                    <a:pt x="1334" y="7013"/>
                    <a:pt x="1386" y="6852"/>
                    <a:pt x="1314" y="6737"/>
                  </a:cubicBezTo>
                  <a:cubicBezTo>
                    <a:pt x="634" y="5730"/>
                    <a:pt x="431" y="4438"/>
                    <a:pt x="753" y="3264"/>
                  </a:cubicBezTo>
                  <a:cubicBezTo>
                    <a:pt x="1085" y="2034"/>
                    <a:pt x="2035" y="944"/>
                    <a:pt x="3286" y="601"/>
                  </a:cubicBezTo>
                  <a:cubicBezTo>
                    <a:pt x="3557" y="527"/>
                    <a:pt x="3837" y="489"/>
                    <a:pt x="4117" y="489"/>
                  </a:cubicBezTo>
                  <a:cubicBezTo>
                    <a:pt x="4563" y="489"/>
                    <a:pt x="5008" y="585"/>
                    <a:pt x="5410" y="783"/>
                  </a:cubicBezTo>
                  <a:cubicBezTo>
                    <a:pt x="5450" y="802"/>
                    <a:pt x="5493" y="812"/>
                    <a:pt x="5536" y="812"/>
                  </a:cubicBezTo>
                  <a:cubicBezTo>
                    <a:pt x="5619" y="812"/>
                    <a:pt x="5699" y="774"/>
                    <a:pt x="5747" y="694"/>
                  </a:cubicBezTo>
                  <a:cubicBezTo>
                    <a:pt x="5810" y="585"/>
                    <a:pt x="5778" y="419"/>
                    <a:pt x="5659" y="357"/>
                  </a:cubicBezTo>
                  <a:lnTo>
                    <a:pt x="5654" y="357"/>
                  </a:lnTo>
                  <a:cubicBezTo>
                    <a:pt x="5174" y="119"/>
                    <a:pt x="4651" y="1"/>
                    <a:pt x="41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4500475" y="2915675"/>
              <a:ext cx="60000" cy="122450"/>
            </a:xfrm>
            <a:custGeom>
              <a:avLst/>
              <a:gdLst/>
              <a:ahLst/>
              <a:cxnLst/>
              <a:rect l="l" t="t" r="r" b="b"/>
              <a:pathLst>
                <a:path w="2400" h="4898" extrusionOk="0">
                  <a:moveTo>
                    <a:pt x="1077" y="1"/>
                  </a:moveTo>
                  <a:cubicBezTo>
                    <a:pt x="1065" y="1"/>
                    <a:pt x="1052" y="2"/>
                    <a:pt x="1039" y="4"/>
                  </a:cubicBezTo>
                  <a:cubicBezTo>
                    <a:pt x="920" y="24"/>
                    <a:pt x="795" y="165"/>
                    <a:pt x="837" y="289"/>
                  </a:cubicBezTo>
                  <a:lnTo>
                    <a:pt x="1158" y="1343"/>
                  </a:lnTo>
                  <a:cubicBezTo>
                    <a:pt x="1210" y="1525"/>
                    <a:pt x="1268" y="1701"/>
                    <a:pt x="1319" y="1883"/>
                  </a:cubicBezTo>
                  <a:cubicBezTo>
                    <a:pt x="1345" y="1961"/>
                    <a:pt x="1366" y="2039"/>
                    <a:pt x="1392" y="2117"/>
                  </a:cubicBezTo>
                  <a:cubicBezTo>
                    <a:pt x="1402" y="2143"/>
                    <a:pt x="1408" y="2168"/>
                    <a:pt x="1418" y="2194"/>
                  </a:cubicBezTo>
                  <a:cubicBezTo>
                    <a:pt x="1377" y="2194"/>
                    <a:pt x="1335" y="2194"/>
                    <a:pt x="1304" y="2200"/>
                  </a:cubicBezTo>
                  <a:cubicBezTo>
                    <a:pt x="1210" y="2210"/>
                    <a:pt x="1117" y="2231"/>
                    <a:pt x="1023" y="2257"/>
                  </a:cubicBezTo>
                  <a:cubicBezTo>
                    <a:pt x="821" y="2314"/>
                    <a:pt x="624" y="2397"/>
                    <a:pt x="463" y="2537"/>
                  </a:cubicBezTo>
                  <a:cubicBezTo>
                    <a:pt x="188" y="2766"/>
                    <a:pt x="1" y="3160"/>
                    <a:pt x="89" y="3518"/>
                  </a:cubicBezTo>
                  <a:lnTo>
                    <a:pt x="89" y="3524"/>
                  </a:lnTo>
                  <a:cubicBezTo>
                    <a:pt x="188" y="3949"/>
                    <a:pt x="608" y="4245"/>
                    <a:pt x="966" y="4453"/>
                  </a:cubicBezTo>
                  <a:cubicBezTo>
                    <a:pt x="1325" y="4666"/>
                    <a:pt x="1709" y="4811"/>
                    <a:pt x="2119" y="4894"/>
                  </a:cubicBezTo>
                  <a:cubicBezTo>
                    <a:pt x="2131" y="4896"/>
                    <a:pt x="2142" y="4897"/>
                    <a:pt x="2154" y="4897"/>
                  </a:cubicBezTo>
                  <a:cubicBezTo>
                    <a:pt x="2275" y="4897"/>
                    <a:pt x="2379" y="4780"/>
                    <a:pt x="2389" y="4671"/>
                  </a:cubicBezTo>
                  <a:cubicBezTo>
                    <a:pt x="2399" y="4526"/>
                    <a:pt x="2295" y="4427"/>
                    <a:pt x="2160" y="4401"/>
                  </a:cubicBezTo>
                  <a:cubicBezTo>
                    <a:pt x="1730" y="4313"/>
                    <a:pt x="1325" y="4126"/>
                    <a:pt x="966" y="3866"/>
                  </a:cubicBezTo>
                  <a:cubicBezTo>
                    <a:pt x="826" y="3762"/>
                    <a:pt x="639" y="3633"/>
                    <a:pt x="577" y="3456"/>
                  </a:cubicBezTo>
                  <a:cubicBezTo>
                    <a:pt x="541" y="3331"/>
                    <a:pt x="572" y="3196"/>
                    <a:pt x="634" y="3087"/>
                  </a:cubicBezTo>
                  <a:cubicBezTo>
                    <a:pt x="816" y="2766"/>
                    <a:pt x="1216" y="2693"/>
                    <a:pt x="1553" y="2667"/>
                  </a:cubicBezTo>
                  <a:cubicBezTo>
                    <a:pt x="1672" y="2662"/>
                    <a:pt x="1792" y="2651"/>
                    <a:pt x="1880" y="2553"/>
                  </a:cubicBezTo>
                  <a:cubicBezTo>
                    <a:pt x="1958" y="2464"/>
                    <a:pt x="1974" y="2355"/>
                    <a:pt x="1942" y="2241"/>
                  </a:cubicBezTo>
                  <a:cubicBezTo>
                    <a:pt x="1875" y="2018"/>
                    <a:pt x="1807" y="1790"/>
                    <a:pt x="1735" y="1566"/>
                  </a:cubicBezTo>
                  <a:cubicBezTo>
                    <a:pt x="1600" y="1109"/>
                    <a:pt x="1460" y="658"/>
                    <a:pt x="1325" y="206"/>
                  </a:cubicBezTo>
                  <a:cubicBezTo>
                    <a:pt x="1287" y="93"/>
                    <a:pt x="1202" y="1"/>
                    <a:pt x="107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4523975" y="3024375"/>
              <a:ext cx="84900" cy="56525"/>
            </a:xfrm>
            <a:custGeom>
              <a:avLst/>
              <a:gdLst/>
              <a:ahLst/>
              <a:cxnLst/>
              <a:rect l="l" t="t" r="r" b="b"/>
              <a:pathLst>
                <a:path w="3396" h="2261" extrusionOk="0">
                  <a:moveTo>
                    <a:pt x="3148" y="1"/>
                  </a:moveTo>
                  <a:cubicBezTo>
                    <a:pt x="3030" y="1"/>
                    <a:pt x="2892" y="98"/>
                    <a:pt x="2892" y="229"/>
                  </a:cubicBezTo>
                  <a:cubicBezTo>
                    <a:pt x="2897" y="801"/>
                    <a:pt x="2591" y="1361"/>
                    <a:pt x="2067" y="1621"/>
                  </a:cubicBezTo>
                  <a:cubicBezTo>
                    <a:pt x="1863" y="1720"/>
                    <a:pt x="1641" y="1769"/>
                    <a:pt x="1420" y="1769"/>
                  </a:cubicBezTo>
                  <a:cubicBezTo>
                    <a:pt x="1088" y="1769"/>
                    <a:pt x="756" y="1660"/>
                    <a:pt x="488" y="1455"/>
                  </a:cubicBezTo>
                  <a:cubicBezTo>
                    <a:pt x="442" y="1419"/>
                    <a:pt x="394" y="1404"/>
                    <a:pt x="349" y="1404"/>
                  </a:cubicBezTo>
                  <a:cubicBezTo>
                    <a:pt x="149" y="1404"/>
                    <a:pt x="0" y="1703"/>
                    <a:pt x="208" y="1860"/>
                  </a:cubicBezTo>
                  <a:cubicBezTo>
                    <a:pt x="555" y="2123"/>
                    <a:pt x="990" y="2260"/>
                    <a:pt x="1424" y="2260"/>
                  </a:cubicBezTo>
                  <a:cubicBezTo>
                    <a:pt x="1717" y="2260"/>
                    <a:pt x="2010" y="2197"/>
                    <a:pt x="2274" y="2067"/>
                  </a:cubicBezTo>
                  <a:cubicBezTo>
                    <a:pt x="2944" y="1740"/>
                    <a:pt x="3396" y="1013"/>
                    <a:pt x="3385" y="271"/>
                  </a:cubicBezTo>
                  <a:cubicBezTo>
                    <a:pt x="3380" y="136"/>
                    <a:pt x="3302" y="17"/>
                    <a:pt x="3157" y="1"/>
                  </a:cubicBezTo>
                  <a:cubicBezTo>
                    <a:pt x="3154" y="1"/>
                    <a:pt x="3151" y="1"/>
                    <a:pt x="314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4671550" y="2969275"/>
              <a:ext cx="116050" cy="103500"/>
            </a:xfrm>
            <a:custGeom>
              <a:avLst/>
              <a:gdLst/>
              <a:ahLst/>
              <a:cxnLst/>
              <a:rect l="l" t="t" r="r" b="b"/>
              <a:pathLst>
                <a:path w="4642" h="4140" extrusionOk="0">
                  <a:moveTo>
                    <a:pt x="2318" y="0"/>
                  </a:moveTo>
                  <a:cubicBezTo>
                    <a:pt x="1848" y="0"/>
                    <a:pt x="1376" y="160"/>
                    <a:pt x="987" y="487"/>
                  </a:cubicBezTo>
                  <a:cubicBezTo>
                    <a:pt x="115" y="1219"/>
                    <a:pt x="0" y="2527"/>
                    <a:pt x="732" y="3399"/>
                  </a:cubicBezTo>
                  <a:cubicBezTo>
                    <a:pt x="1143" y="3888"/>
                    <a:pt x="1729" y="4140"/>
                    <a:pt x="2319" y="4140"/>
                  </a:cubicBezTo>
                  <a:cubicBezTo>
                    <a:pt x="2789" y="4140"/>
                    <a:pt x="3261" y="3980"/>
                    <a:pt x="3650" y="3653"/>
                  </a:cubicBezTo>
                  <a:cubicBezTo>
                    <a:pt x="4522" y="2921"/>
                    <a:pt x="4642" y="1613"/>
                    <a:pt x="3905" y="741"/>
                  </a:cubicBezTo>
                  <a:cubicBezTo>
                    <a:pt x="3494" y="252"/>
                    <a:pt x="2908" y="0"/>
                    <a:pt x="2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4362775" y="3059600"/>
              <a:ext cx="116050" cy="103550"/>
            </a:xfrm>
            <a:custGeom>
              <a:avLst/>
              <a:gdLst/>
              <a:ahLst/>
              <a:cxnLst/>
              <a:rect l="l" t="t" r="r" b="b"/>
              <a:pathLst>
                <a:path w="4642" h="4142" extrusionOk="0">
                  <a:moveTo>
                    <a:pt x="2320" y="1"/>
                  </a:moveTo>
                  <a:cubicBezTo>
                    <a:pt x="1851" y="1"/>
                    <a:pt x="1378" y="160"/>
                    <a:pt x="992" y="487"/>
                  </a:cubicBezTo>
                  <a:cubicBezTo>
                    <a:pt x="115" y="1219"/>
                    <a:pt x="0" y="2527"/>
                    <a:pt x="738" y="3405"/>
                  </a:cubicBezTo>
                  <a:cubicBezTo>
                    <a:pt x="1146" y="3891"/>
                    <a:pt x="1732" y="4141"/>
                    <a:pt x="2323" y="4141"/>
                  </a:cubicBezTo>
                  <a:cubicBezTo>
                    <a:pt x="2792" y="4141"/>
                    <a:pt x="3264" y="3983"/>
                    <a:pt x="3650" y="3659"/>
                  </a:cubicBezTo>
                  <a:cubicBezTo>
                    <a:pt x="4528" y="2922"/>
                    <a:pt x="4642" y="1619"/>
                    <a:pt x="3905" y="741"/>
                  </a:cubicBezTo>
                  <a:cubicBezTo>
                    <a:pt x="3497" y="253"/>
                    <a:pt x="2910" y="1"/>
                    <a:pt x="2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4157825" y="2468750"/>
              <a:ext cx="784875" cy="407950"/>
            </a:xfrm>
            <a:custGeom>
              <a:avLst/>
              <a:gdLst/>
              <a:ahLst/>
              <a:cxnLst/>
              <a:rect l="l" t="t" r="r" b="b"/>
              <a:pathLst>
                <a:path w="31395" h="16318" extrusionOk="0">
                  <a:moveTo>
                    <a:pt x="18147" y="1"/>
                  </a:moveTo>
                  <a:cubicBezTo>
                    <a:pt x="16561" y="1"/>
                    <a:pt x="14821" y="218"/>
                    <a:pt x="12923" y="727"/>
                  </a:cubicBezTo>
                  <a:cubicBezTo>
                    <a:pt x="1" y="4195"/>
                    <a:pt x="1231" y="14153"/>
                    <a:pt x="1304" y="16318"/>
                  </a:cubicBezTo>
                  <a:cubicBezTo>
                    <a:pt x="1304" y="16318"/>
                    <a:pt x="3313" y="15742"/>
                    <a:pt x="6293" y="14890"/>
                  </a:cubicBezTo>
                  <a:lnTo>
                    <a:pt x="6495" y="9460"/>
                  </a:lnTo>
                  <a:lnTo>
                    <a:pt x="8344" y="14304"/>
                  </a:lnTo>
                  <a:cubicBezTo>
                    <a:pt x="11874" y="13286"/>
                    <a:pt x="16230" y="12035"/>
                    <a:pt x="20207" y="10877"/>
                  </a:cubicBezTo>
                  <a:lnTo>
                    <a:pt x="18691" y="5639"/>
                  </a:lnTo>
                  <a:lnTo>
                    <a:pt x="22076" y="10337"/>
                  </a:lnTo>
                  <a:cubicBezTo>
                    <a:pt x="22647" y="10166"/>
                    <a:pt x="23213" y="10005"/>
                    <a:pt x="23753" y="9844"/>
                  </a:cubicBezTo>
                  <a:lnTo>
                    <a:pt x="21577" y="6646"/>
                  </a:lnTo>
                  <a:lnTo>
                    <a:pt x="25196" y="9423"/>
                  </a:lnTo>
                  <a:cubicBezTo>
                    <a:pt x="28825" y="8354"/>
                    <a:pt x="31395" y="7575"/>
                    <a:pt x="31395" y="7513"/>
                  </a:cubicBezTo>
                  <a:cubicBezTo>
                    <a:pt x="31395" y="7327"/>
                    <a:pt x="27353" y="1"/>
                    <a:pt x="18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4261025" y="2479850"/>
              <a:ext cx="1193050" cy="1042050"/>
            </a:xfrm>
            <a:custGeom>
              <a:avLst/>
              <a:gdLst/>
              <a:ahLst/>
              <a:cxnLst/>
              <a:rect l="l" t="t" r="r" b="b"/>
              <a:pathLst>
                <a:path w="47722" h="41682" extrusionOk="0">
                  <a:moveTo>
                    <a:pt x="10901" y="0"/>
                  </a:moveTo>
                  <a:cubicBezTo>
                    <a:pt x="9614" y="0"/>
                    <a:pt x="8324" y="184"/>
                    <a:pt x="7097" y="564"/>
                  </a:cubicBezTo>
                  <a:cubicBezTo>
                    <a:pt x="6936" y="616"/>
                    <a:pt x="6775" y="667"/>
                    <a:pt x="6614" y="725"/>
                  </a:cubicBezTo>
                  <a:cubicBezTo>
                    <a:pt x="6521" y="756"/>
                    <a:pt x="6448" y="844"/>
                    <a:pt x="6448" y="943"/>
                  </a:cubicBezTo>
                  <a:cubicBezTo>
                    <a:pt x="6417" y="943"/>
                    <a:pt x="6386" y="953"/>
                    <a:pt x="6355" y="969"/>
                  </a:cubicBezTo>
                  <a:cubicBezTo>
                    <a:pt x="4610" y="1893"/>
                    <a:pt x="3110" y="3258"/>
                    <a:pt x="2014" y="4899"/>
                  </a:cubicBezTo>
                  <a:cubicBezTo>
                    <a:pt x="820" y="6685"/>
                    <a:pt x="151" y="8787"/>
                    <a:pt x="57" y="10931"/>
                  </a:cubicBezTo>
                  <a:cubicBezTo>
                    <a:pt x="0" y="12183"/>
                    <a:pt x="145" y="13449"/>
                    <a:pt x="488" y="14654"/>
                  </a:cubicBezTo>
                  <a:cubicBezTo>
                    <a:pt x="519" y="14769"/>
                    <a:pt x="608" y="14819"/>
                    <a:pt x="700" y="14819"/>
                  </a:cubicBezTo>
                  <a:cubicBezTo>
                    <a:pt x="838" y="14819"/>
                    <a:pt x="982" y="14704"/>
                    <a:pt x="935" y="14529"/>
                  </a:cubicBezTo>
                  <a:cubicBezTo>
                    <a:pt x="353" y="12453"/>
                    <a:pt x="374" y="10225"/>
                    <a:pt x="992" y="8159"/>
                  </a:cubicBezTo>
                  <a:cubicBezTo>
                    <a:pt x="1547" y="6290"/>
                    <a:pt x="2601" y="4592"/>
                    <a:pt x="4003" y="3237"/>
                  </a:cubicBezTo>
                  <a:cubicBezTo>
                    <a:pt x="4725" y="2547"/>
                    <a:pt x="5534" y="1955"/>
                    <a:pt x="6407" y="1472"/>
                  </a:cubicBezTo>
                  <a:lnTo>
                    <a:pt x="6407" y="1472"/>
                  </a:lnTo>
                  <a:cubicBezTo>
                    <a:pt x="5955" y="2713"/>
                    <a:pt x="5758" y="4037"/>
                    <a:pt x="5768" y="5366"/>
                  </a:cubicBezTo>
                  <a:cubicBezTo>
                    <a:pt x="5773" y="6929"/>
                    <a:pt x="6069" y="8481"/>
                    <a:pt x="6505" y="9976"/>
                  </a:cubicBezTo>
                  <a:cubicBezTo>
                    <a:pt x="6760" y="10833"/>
                    <a:pt x="7061" y="11674"/>
                    <a:pt x="7383" y="12504"/>
                  </a:cubicBezTo>
                  <a:cubicBezTo>
                    <a:pt x="7422" y="12600"/>
                    <a:pt x="7505" y="12674"/>
                    <a:pt x="7607" y="12674"/>
                  </a:cubicBezTo>
                  <a:cubicBezTo>
                    <a:pt x="7627" y="12674"/>
                    <a:pt x="7647" y="12671"/>
                    <a:pt x="7668" y="12665"/>
                  </a:cubicBezTo>
                  <a:cubicBezTo>
                    <a:pt x="7782" y="12634"/>
                    <a:pt x="7881" y="12499"/>
                    <a:pt x="7834" y="12380"/>
                  </a:cubicBezTo>
                  <a:cubicBezTo>
                    <a:pt x="7274" y="10947"/>
                    <a:pt x="6780" y="9478"/>
                    <a:pt x="6495" y="7962"/>
                  </a:cubicBezTo>
                  <a:cubicBezTo>
                    <a:pt x="6215" y="6503"/>
                    <a:pt x="6131" y="4992"/>
                    <a:pt x="6360" y="3523"/>
                  </a:cubicBezTo>
                  <a:cubicBezTo>
                    <a:pt x="6438" y="3009"/>
                    <a:pt x="6557" y="2500"/>
                    <a:pt x="6713" y="2002"/>
                  </a:cubicBezTo>
                  <a:cubicBezTo>
                    <a:pt x="6718" y="3144"/>
                    <a:pt x="6843" y="4286"/>
                    <a:pt x="7061" y="5407"/>
                  </a:cubicBezTo>
                  <a:cubicBezTo>
                    <a:pt x="7346" y="6897"/>
                    <a:pt x="7788" y="8351"/>
                    <a:pt x="8307" y="9774"/>
                  </a:cubicBezTo>
                  <a:cubicBezTo>
                    <a:pt x="8608" y="10589"/>
                    <a:pt x="8935" y="11388"/>
                    <a:pt x="9278" y="12188"/>
                  </a:cubicBezTo>
                  <a:cubicBezTo>
                    <a:pt x="9308" y="12263"/>
                    <a:pt x="9394" y="12300"/>
                    <a:pt x="9476" y="12300"/>
                  </a:cubicBezTo>
                  <a:cubicBezTo>
                    <a:pt x="9519" y="12300"/>
                    <a:pt x="9561" y="12290"/>
                    <a:pt x="9594" y="12271"/>
                  </a:cubicBezTo>
                  <a:cubicBezTo>
                    <a:pt x="9714" y="12198"/>
                    <a:pt x="9724" y="12068"/>
                    <a:pt x="9677" y="11949"/>
                  </a:cubicBezTo>
                  <a:cubicBezTo>
                    <a:pt x="9091" y="10578"/>
                    <a:pt x="8551" y="9187"/>
                    <a:pt x="8120" y="7759"/>
                  </a:cubicBezTo>
                  <a:cubicBezTo>
                    <a:pt x="7694" y="6332"/>
                    <a:pt x="7372" y="4873"/>
                    <a:pt x="7242" y="3388"/>
                  </a:cubicBezTo>
                  <a:cubicBezTo>
                    <a:pt x="7170" y="2599"/>
                    <a:pt x="7154" y="1810"/>
                    <a:pt x="7201" y="1015"/>
                  </a:cubicBezTo>
                  <a:cubicBezTo>
                    <a:pt x="8396" y="650"/>
                    <a:pt x="9642" y="467"/>
                    <a:pt x="10888" y="467"/>
                  </a:cubicBezTo>
                  <a:cubicBezTo>
                    <a:pt x="12139" y="467"/>
                    <a:pt x="13390" y="651"/>
                    <a:pt x="14589" y="1020"/>
                  </a:cubicBezTo>
                  <a:cubicBezTo>
                    <a:pt x="16889" y="1727"/>
                    <a:pt x="18934" y="3128"/>
                    <a:pt x="20466" y="4982"/>
                  </a:cubicBezTo>
                  <a:cubicBezTo>
                    <a:pt x="21296" y="5979"/>
                    <a:pt x="21971" y="7116"/>
                    <a:pt x="22444" y="8325"/>
                  </a:cubicBezTo>
                  <a:cubicBezTo>
                    <a:pt x="22483" y="8425"/>
                    <a:pt x="22566" y="8500"/>
                    <a:pt x="22668" y="8500"/>
                  </a:cubicBezTo>
                  <a:cubicBezTo>
                    <a:pt x="22688" y="8500"/>
                    <a:pt x="22708" y="8497"/>
                    <a:pt x="22729" y="8491"/>
                  </a:cubicBezTo>
                  <a:cubicBezTo>
                    <a:pt x="22843" y="8460"/>
                    <a:pt x="22942" y="8320"/>
                    <a:pt x="22895" y="8206"/>
                  </a:cubicBezTo>
                  <a:cubicBezTo>
                    <a:pt x="22449" y="7074"/>
                    <a:pt x="21852" y="6010"/>
                    <a:pt x="21109" y="5049"/>
                  </a:cubicBezTo>
                  <a:cubicBezTo>
                    <a:pt x="20362" y="4078"/>
                    <a:pt x="19490" y="3217"/>
                    <a:pt x="18503" y="2490"/>
                  </a:cubicBezTo>
                  <a:cubicBezTo>
                    <a:pt x="17963" y="2085"/>
                    <a:pt x="17387" y="1727"/>
                    <a:pt x="16785" y="1420"/>
                  </a:cubicBezTo>
                  <a:lnTo>
                    <a:pt x="16785" y="1420"/>
                  </a:lnTo>
                  <a:cubicBezTo>
                    <a:pt x="19422" y="2147"/>
                    <a:pt x="21883" y="3502"/>
                    <a:pt x="23918" y="5330"/>
                  </a:cubicBezTo>
                  <a:cubicBezTo>
                    <a:pt x="25268" y="6544"/>
                    <a:pt x="26436" y="7967"/>
                    <a:pt x="27329" y="9550"/>
                  </a:cubicBezTo>
                  <a:cubicBezTo>
                    <a:pt x="27833" y="10438"/>
                    <a:pt x="28243" y="11378"/>
                    <a:pt x="28518" y="12359"/>
                  </a:cubicBezTo>
                  <a:cubicBezTo>
                    <a:pt x="28804" y="13382"/>
                    <a:pt x="28954" y="14436"/>
                    <a:pt x="29214" y="15469"/>
                  </a:cubicBezTo>
                  <a:cubicBezTo>
                    <a:pt x="29650" y="17224"/>
                    <a:pt x="30496" y="18854"/>
                    <a:pt x="31690" y="20219"/>
                  </a:cubicBezTo>
                  <a:cubicBezTo>
                    <a:pt x="32822" y="21512"/>
                    <a:pt x="34218" y="22447"/>
                    <a:pt x="35755" y="23189"/>
                  </a:cubicBezTo>
                  <a:cubicBezTo>
                    <a:pt x="37204" y="23885"/>
                    <a:pt x="38735" y="24461"/>
                    <a:pt x="40038" y="25416"/>
                  </a:cubicBezTo>
                  <a:cubicBezTo>
                    <a:pt x="40656" y="25868"/>
                    <a:pt x="41206" y="26423"/>
                    <a:pt x="41601" y="27083"/>
                  </a:cubicBezTo>
                  <a:cubicBezTo>
                    <a:pt x="42073" y="27867"/>
                    <a:pt x="42297" y="28760"/>
                    <a:pt x="42437" y="29658"/>
                  </a:cubicBezTo>
                  <a:cubicBezTo>
                    <a:pt x="42582" y="30577"/>
                    <a:pt x="42639" y="31511"/>
                    <a:pt x="42800" y="32430"/>
                  </a:cubicBezTo>
                  <a:cubicBezTo>
                    <a:pt x="42956" y="33359"/>
                    <a:pt x="43242" y="34258"/>
                    <a:pt x="43730" y="35068"/>
                  </a:cubicBezTo>
                  <a:cubicBezTo>
                    <a:pt x="44721" y="36729"/>
                    <a:pt x="46357" y="38037"/>
                    <a:pt x="46839" y="39974"/>
                  </a:cubicBezTo>
                  <a:cubicBezTo>
                    <a:pt x="46954" y="40436"/>
                    <a:pt x="46985" y="40919"/>
                    <a:pt x="46897" y="41391"/>
                  </a:cubicBezTo>
                  <a:cubicBezTo>
                    <a:pt x="46865" y="41566"/>
                    <a:pt x="47015" y="41681"/>
                    <a:pt x="47150" y="41681"/>
                  </a:cubicBezTo>
                  <a:cubicBezTo>
                    <a:pt x="47239" y="41681"/>
                    <a:pt x="47322" y="41631"/>
                    <a:pt x="47343" y="41516"/>
                  </a:cubicBezTo>
                  <a:cubicBezTo>
                    <a:pt x="47722" y="39460"/>
                    <a:pt x="46331" y="37746"/>
                    <a:pt x="45137" y="36246"/>
                  </a:cubicBezTo>
                  <a:cubicBezTo>
                    <a:pt x="44524" y="35472"/>
                    <a:pt x="43932" y="34668"/>
                    <a:pt x="43600" y="33728"/>
                  </a:cubicBezTo>
                  <a:cubicBezTo>
                    <a:pt x="43288" y="32835"/>
                    <a:pt x="43174" y="31895"/>
                    <a:pt x="43065" y="30966"/>
                  </a:cubicBezTo>
                  <a:cubicBezTo>
                    <a:pt x="42961" y="30026"/>
                    <a:pt x="42863" y="29081"/>
                    <a:pt x="42582" y="28173"/>
                  </a:cubicBezTo>
                  <a:cubicBezTo>
                    <a:pt x="42333" y="27353"/>
                    <a:pt x="41918" y="26600"/>
                    <a:pt x="41341" y="25961"/>
                  </a:cubicBezTo>
                  <a:cubicBezTo>
                    <a:pt x="40256" y="24767"/>
                    <a:pt x="38756" y="24061"/>
                    <a:pt x="37318" y="23402"/>
                  </a:cubicBezTo>
                  <a:cubicBezTo>
                    <a:pt x="35771" y="22696"/>
                    <a:pt x="34229" y="21990"/>
                    <a:pt x="32946" y="20837"/>
                  </a:cubicBezTo>
                  <a:cubicBezTo>
                    <a:pt x="31617" y="19638"/>
                    <a:pt x="30579" y="18111"/>
                    <a:pt x="29977" y="16424"/>
                  </a:cubicBezTo>
                  <a:cubicBezTo>
                    <a:pt x="29629" y="15433"/>
                    <a:pt x="29452" y="14394"/>
                    <a:pt x="29234" y="13371"/>
                  </a:cubicBezTo>
                  <a:cubicBezTo>
                    <a:pt x="29016" y="12338"/>
                    <a:pt x="28715" y="11336"/>
                    <a:pt x="28274" y="10376"/>
                  </a:cubicBezTo>
                  <a:cubicBezTo>
                    <a:pt x="27490" y="8678"/>
                    <a:pt x="26369" y="7121"/>
                    <a:pt x="25060" y="5786"/>
                  </a:cubicBezTo>
                  <a:cubicBezTo>
                    <a:pt x="22574" y="3243"/>
                    <a:pt x="19324" y="1441"/>
                    <a:pt x="15840" y="714"/>
                  </a:cubicBezTo>
                  <a:cubicBezTo>
                    <a:pt x="15409" y="626"/>
                    <a:pt x="14973" y="553"/>
                    <a:pt x="14542" y="496"/>
                  </a:cubicBezTo>
                  <a:cubicBezTo>
                    <a:pt x="14534" y="495"/>
                    <a:pt x="14527" y="494"/>
                    <a:pt x="14520" y="494"/>
                  </a:cubicBezTo>
                  <a:cubicBezTo>
                    <a:pt x="14504" y="494"/>
                    <a:pt x="14489" y="498"/>
                    <a:pt x="14474" y="501"/>
                  </a:cubicBezTo>
                  <a:cubicBezTo>
                    <a:pt x="13395" y="195"/>
                    <a:pt x="12273" y="29"/>
                    <a:pt x="11157" y="3"/>
                  </a:cubicBezTo>
                  <a:cubicBezTo>
                    <a:pt x="11072" y="1"/>
                    <a:pt x="10986" y="0"/>
                    <a:pt x="1090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92" name="Google Shape;792;p41"/>
          <p:cNvSpPr/>
          <p:nvPr/>
        </p:nvSpPr>
        <p:spPr>
          <a:xfrm>
            <a:off x="6036277" y="20967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3" name="Google Shape;793;p41"/>
          <p:cNvSpPr/>
          <p:nvPr/>
        </p:nvSpPr>
        <p:spPr>
          <a:xfrm>
            <a:off x="152143" y="1375576"/>
            <a:ext cx="503483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61950"/>
            <a:ext cx="4569460" cy="721360"/>
          </a:xfrm>
        </p:spPr>
        <p:txBody>
          <a:bodyPr/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Listen, point and say: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980440"/>
            <a:ext cx="2320925" cy="2417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76600" y="3333750"/>
            <a:ext cx="2038350" cy="6413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3500" dirty="0">
                <a:latin typeface="Fredoka One" panose="02000000000000000000" charset="0"/>
              </a:rPr>
              <a:t>a. pizza </a:t>
            </a:r>
            <a:endParaRPr lang="en-US" sz="3500" dirty="0">
              <a:latin typeface="Fredoka One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5750"/>
            <a:ext cx="4552950" cy="723900"/>
          </a:xfrm>
        </p:spPr>
        <p:txBody>
          <a:bodyPr/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Listen, point and say: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1047750"/>
            <a:ext cx="2583815" cy="1943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92450" y="2990850"/>
            <a:ext cx="2538095" cy="6997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3500" dirty="0">
                <a:latin typeface="Fredoka One" panose="02000000000000000000" charset="0"/>
              </a:rPr>
              <a:t>b. burgers</a:t>
            </a:r>
            <a:endParaRPr lang="en-US" sz="3500" dirty="0">
              <a:latin typeface="Fredoka One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8150"/>
            <a:ext cx="4376420" cy="768985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Listen, point and say: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1276350"/>
            <a:ext cx="2595880" cy="2004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48635" y="3486150"/>
            <a:ext cx="1913255" cy="6591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3500" dirty="0">
                <a:latin typeface="Fredoka One" panose="02000000000000000000" charset="0"/>
              </a:rPr>
              <a:t>c. milk tea</a:t>
            </a:r>
            <a:endParaRPr lang="en-US" sz="3500" dirty="0">
              <a:latin typeface="Fredoka One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900"/>
            <a:ext cx="6243638" cy="4500563"/>
          </a:xfrm>
        </p:spPr>
        <p:txBody>
          <a:bodyPr>
            <a:normAutofit/>
          </a:bodyPr>
          <a:lstStyle/>
          <a:p>
            <a:pPr marL="139700" indent="0">
              <a:lnSpc>
                <a:spcPct val="90000"/>
              </a:lnSpc>
              <a:buNone/>
            </a:pPr>
            <a:endParaRPr lang="en-US" sz="7200" smtClean="0">
              <a:solidFill>
                <a:srgbClr val="002060"/>
              </a:solidFill>
              <a:latin typeface=".VnAristote" pitchFamily="34" charset="0"/>
            </a:endParaRPr>
          </a:p>
          <a:p>
            <a:pPr marL="139700" indent="0">
              <a:lnSpc>
                <a:spcPct val="90000"/>
              </a:lnSpc>
              <a:buNone/>
            </a:pPr>
            <a:r>
              <a:rPr lang="en-US" sz="7200" smtClean="0">
                <a:solidFill>
                  <a:srgbClr val="002060"/>
                </a:solidFill>
                <a:latin typeface=".VnAristote" pitchFamily="34" charset="0"/>
              </a:rPr>
              <a:t>Play game</a:t>
            </a:r>
            <a:endParaRPr lang="en-US" sz="7200" smtClean="0">
              <a:solidFill>
                <a:srgbClr val="002060"/>
              </a:solidFill>
              <a:latin typeface=".VnAristote" pitchFamily="34" charset="0"/>
            </a:endParaRPr>
          </a:p>
          <a:p>
            <a:pPr>
              <a:lnSpc>
                <a:spcPct val="90000"/>
              </a:lnSpc>
            </a:pPr>
            <a:endParaRPr lang="en-US" sz="4500" b="1">
              <a:solidFill>
                <a:srgbClr val="002060"/>
              </a:solidFill>
              <a:latin typeface=".VnAristote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>
              <a:solidFill>
                <a:srgbClr val="002060"/>
              </a:solidFill>
              <a:latin typeface=".VnAvant" pitchFamily="34" charset="0"/>
            </a:endParaRPr>
          </a:p>
          <a:p>
            <a:pPr marL="139700" indent="0" algn="l" eaLnBrk="1" hangingPunct="1">
              <a:lnSpc>
                <a:spcPct val="90000"/>
              </a:lnSpc>
              <a:buNone/>
            </a:pPr>
            <a:endParaRPr lang="en-US" sz="2700" b="1" u="sng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200150" y="2857500"/>
            <a:ext cx="67437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657350" y="2057400"/>
            <a:ext cx="537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17" name="Picture 38" descr="Dove-02-june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637722" flipV="1">
            <a:off x="4949141" y="401591"/>
            <a:ext cx="914400" cy="80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 descr="Dove-02-june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637722" flipV="1">
            <a:off x="7006604" y="1087545"/>
            <a:ext cx="914400" cy="80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 descr="Dove-02-june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637722" flipV="1">
            <a:off x="5463594" y="2763890"/>
            <a:ext cx="914400" cy="80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14350"/>
            <a:ext cx="3670935" cy="583565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Listen, point and say: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1200150"/>
            <a:ext cx="2465705" cy="1871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48306" y="3181332"/>
            <a:ext cx="2940050" cy="62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Fredoka One" panose="02000000000000000000" charset="0"/>
              </a:rPr>
              <a:t>d. apple juice</a:t>
            </a:r>
            <a:endParaRPr lang="en-US" sz="3500" dirty="0">
              <a:latin typeface="Fredoka One" panose="020000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+mn-ea"/>
              </a:rPr>
              <a:t>* Listen, point and say: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66800" y="1173994"/>
            <a:ext cx="3733800" cy="2083556"/>
            <a:chOff x="1066800" y="1173994"/>
            <a:chExt cx="3733800" cy="2083556"/>
          </a:xfrm>
        </p:grpSpPr>
        <p:sp>
          <p:nvSpPr>
            <p:cNvPr id="14" name="Speech Bubble: Rectangle with Corners Rounded 1"/>
            <p:cNvSpPr/>
            <p:nvPr/>
          </p:nvSpPr>
          <p:spPr>
            <a:xfrm flipV="1">
              <a:off x="1066800" y="1173994"/>
              <a:ext cx="3733800" cy="2083556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rgbClr val="FDF7E4">
                <a:lumMod val="75000"/>
              </a:srgb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1089374" y="1354574"/>
              <a:ext cx="3558826" cy="861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What food / drinks will you have at the party?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80282" y="1367342"/>
            <a:ext cx="3258917" cy="1057688"/>
            <a:chOff x="5131068" y="1393518"/>
            <a:chExt cx="2594739" cy="1057688"/>
          </a:xfrm>
        </p:grpSpPr>
        <p:sp>
          <p:nvSpPr>
            <p:cNvPr id="12" name="Speech Bubble: Rectangle with Corners Rounded 1"/>
            <p:cNvSpPr/>
            <p:nvPr/>
          </p:nvSpPr>
          <p:spPr>
            <a:xfrm flipH="1" flipV="1">
              <a:off x="5131068" y="1393518"/>
              <a:ext cx="2336531" cy="1057688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rgbClr val="FDF7E4">
                <a:lumMod val="75000"/>
              </a:srgb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77659" y="1482250"/>
              <a:ext cx="2548148" cy="466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latin typeface="Comic Sans MS" panose="030F0702030302020204" pitchFamily="66" charset="0"/>
                </a:rPr>
                <a:t>We’ll have ____. </a:t>
              </a:r>
              <a:endParaRPr lang="en-US" sz="24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>
            <a:fillRect/>
          </a:stretch>
        </p:blipFill>
        <p:spPr bwMode="auto">
          <a:xfrm>
            <a:off x="457200" y="2214245"/>
            <a:ext cx="1461770" cy="261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>
            <a:fillRect/>
          </a:stretch>
        </p:blipFill>
        <p:spPr bwMode="auto">
          <a:xfrm>
            <a:off x="7020098" y="2313282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Content Placeholder 72" descr="http://images.clipartpanda.com/border-clipart-9T4x5AXTE.png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060000">
            <a:off x="103505" y="-37465"/>
            <a:ext cx="1465580" cy="14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ontent Placeholder 72" descr="http://images.clipartpanda.com/border-clipart-9T4x5AX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580000">
            <a:off x="7567930" y="31115"/>
            <a:ext cx="1465580" cy="14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8174" y="245385"/>
            <a:ext cx="3226145" cy="2083556"/>
            <a:chOff x="328174" y="245385"/>
            <a:chExt cx="3226145" cy="2083556"/>
          </a:xfrm>
        </p:grpSpPr>
        <p:sp>
          <p:nvSpPr>
            <p:cNvPr id="4" name="Speech Bubble: Rectangle with Corners Rounded 1"/>
            <p:cNvSpPr/>
            <p:nvPr/>
          </p:nvSpPr>
          <p:spPr>
            <a:xfrm flipV="1">
              <a:off x="381000" y="245385"/>
              <a:ext cx="3173319" cy="2083556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rgbClr val="FDF7E4">
                <a:lumMod val="75000"/>
              </a:srgb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328174" y="425058"/>
              <a:ext cx="3204374" cy="861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What food will you have at the party?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74600" y="1416237"/>
            <a:ext cx="3152140" cy="1057910"/>
            <a:chOff x="5131068" y="1393518"/>
            <a:chExt cx="2765048" cy="1057910"/>
          </a:xfrm>
        </p:grpSpPr>
        <p:sp>
          <p:nvSpPr>
            <p:cNvPr id="7" name="Speech Bubble: Rectangle with Corners Rounded 1"/>
            <p:cNvSpPr/>
            <p:nvPr/>
          </p:nvSpPr>
          <p:spPr>
            <a:xfrm flipH="1" flipV="1">
              <a:off x="5131068" y="1393518"/>
              <a:ext cx="2765048" cy="1057910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rgbClr val="FDF7E4">
                <a:lumMod val="75000"/>
              </a:srgb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62261" y="1482418"/>
              <a:ext cx="2683166" cy="4864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latin typeface="Comic Sans MS" panose="030F0702030302020204" pitchFamily="66" charset="0"/>
                </a:rPr>
                <a:t>We’ll have              . </a:t>
              </a:r>
              <a:endParaRPr lang="en-US" sz="24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>
            <a:fillRect/>
          </a:stretch>
        </p:blipFill>
        <p:spPr bwMode="auto">
          <a:xfrm>
            <a:off x="477370" y="1922362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>
            <a:fillRect/>
          </a:stretch>
        </p:blipFill>
        <p:spPr bwMode="auto">
          <a:xfrm>
            <a:off x="7020098" y="2313282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41" y="1733550"/>
            <a:ext cx="3643661" cy="2734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7"/>
          <p:cNvSpPr txBox="1"/>
          <p:nvPr/>
        </p:nvSpPr>
        <p:spPr>
          <a:xfrm>
            <a:off x="7061200" y="1532255"/>
            <a:ext cx="1355725" cy="4864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pizza</a:t>
            </a:r>
            <a:endParaRPr lang="en-US" sz="2400" kern="1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8174" y="245385"/>
            <a:ext cx="3226145" cy="2083556"/>
            <a:chOff x="328174" y="245385"/>
            <a:chExt cx="3226145" cy="2083556"/>
          </a:xfrm>
        </p:grpSpPr>
        <p:sp>
          <p:nvSpPr>
            <p:cNvPr id="4" name="Speech Bubble: Rectangle with Corners Rounded 1"/>
            <p:cNvSpPr/>
            <p:nvPr/>
          </p:nvSpPr>
          <p:spPr>
            <a:xfrm flipV="1">
              <a:off x="381000" y="245385"/>
              <a:ext cx="3173319" cy="2083556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rgbClr val="FDF7E4">
                <a:lumMod val="75000"/>
              </a:srgb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328174" y="425058"/>
              <a:ext cx="3204374" cy="861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What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food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will you have at the party?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74970" y="1367155"/>
            <a:ext cx="3669030" cy="1057910"/>
            <a:chOff x="5131068" y="1393518"/>
            <a:chExt cx="2812167" cy="1057688"/>
          </a:xfrm>
        </p:grpSpPr>
        <p:sp>
          <p:nvSpPr>
            <p:cNvPr id="7" name="Speech Bubble: Rectangle with Corners Rounded 1"/>
            <p:cNvSpPr/>
            <p:nvPr/>
          </p:nvSpPr>
          <p:spPr>
            <a:xfrm flipH="1" flipV="1">
              <a:off x="5131068" y="1393518"/>
              <a:ext cx="2336531" cy="1057688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rgbClr val="FDF7E4">
                <a:lumMod val="75000"/>
              </a:srgb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62126" y="1482250"/>
              <a:ext cx="2781109" cy="4863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latin typeface="Comic Sans MS" panose="030F0702030302020204" pitchFamily="66" charset="0"/>
                </a:rPr>
                <a:t>We’ll have             . </a:t>
              </a:r>
              <a:endParaRPr lang="en-US" sz="24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>
            <a:fillRect/>
          </a:stretch>
        </p:blipFill>
        <p:spPr bwMode="auto">
          <a:xfrm>
            <a:off x="477370" y="1922362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>
            <a:fillRect/>
          </a:stretch>
        </p:blipFill>
        <p:spPr bwMode="auto">
          <a:xfrm>
            <a:off x="7020098" y="2313282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67" y="1689086"/>
            <a:ext cx="3557935" cy="2727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7"/>
          <p:cNvSpPr txBox="1"/>
          <p:nvPr/>
        </p:nvSpPr>
        <p:spPr>
          <a:xfrm>
            <a:off x="7061200" y="1456055"/>
            <a:ext cx="1355725" cy="4864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burgers </a:t>
            </a:r>
            <a:endParaRPr lang="en-US" sz="2400" kern="1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8174" y="245385"/>
            <a:ext cx="3226145" cy="2083556"/>
            <a:chOff x="328174" y="245385"/>
            <a:chExt cx="3226145" cy="2083556"/>
          </a:xfrm>
        </p:grpSpPr>
        <p:sp>
          <p:nvSpPr>
            <p:cNvPr id="4" name="Speech Bubble: Rectangle with Corners Rounded 1"/>
            <p:cNvSpPr/>
            <p:nvPr/>
          </p:nvSpPr>
          <p:spPr>
            <a:xfrm flipV="1">
              <a:off x="381000" y="245385"/>
              <a:ext cx="3173319" cy="2083556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rgbClr val="FDF7E4">
                <a:lumMod val="75000"/>
              </a:srgb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328174" y="425058"/>
              <a:ext cx="3204374" cy="861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What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drinks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will you have at the party?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28540" y="1367342"/>
            <a:ext cx="3263788" cy="1057688"/>
            <a:chOff x="5061425" y="1393518"/>
            <a:chExt cx="2406174" cy="1057688"/>
          </a:xfrm>
        </p:grpSpPr>
        <p:sp>
          <p:nvSpPr>
            <p:cNvPr id="7" name="Speech Bubble: Rectangle with Corners Rounded 1"/>
            <p:cNvSpPr/>
            <p:nvPr/>
          </p:nvSpPr>
          <p:spPr>
            <a:xfrm flipH="1" flipV="1">
              <a:off x="5131068" y="1393518"/>
              <a:ext cx="2336531" cy="1057688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rgbClr val="FDF7E4">
                <a:lumMod val="75000"/>
              </a:srgb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61425" y="1482250"/>
              <a:ext cx="2339478" cy="4864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latin typeface="Comic Sans MS" panose="030F0702030302020204" pitchFamily="66" charset="0"/>
                </a:rPr>
                <a:t>We’ll have               . </a:t>
              </a:r>
              <a:endParaRPr lang="en-US" sz="24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>
            <a:fillRect/>
          </a:stretch>
        </p:blipFill>
        <p:spPr bwMode="auto">
          <a:xfrm>
            <a:off x="477370" y="1922362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>
            <a:fillRect/>
          </a:stretch>
        </p:blipFill>
        <p:spPr bwMode="auto">
          <a:xfrm>
            <a:off x="7020098" y="2313282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886454"/>
            <a:ext cx="3319803" cy="2562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7"/>
          <p:cNvSpPr txBox="1"/>
          <p:nvPr/>
        </p:nvSpPr>
        <p:spPr>
          <a:xfrm>
            <a:off x="7010400" y="1456055"/>
            <a:ext cx="1355725" cy="4864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milk tea </a:t>
            </a:r>
            <a:endParaRPr lang="en-US" sz="2400" kern="1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8174" y="245385"/>
            <a:ext cx="3226145" cy="2083556"/>
            <a:chOff x="328174" y="245385"/>
            <a:chExt cx="3226145" cy="2083556"/>
          </a:xfrm>
        </p:grpSpPr>
        <p:sp>
          <p:nvSpPr>
            <p:cNvPr id="4" name="Speech Bubble: Rectangle with Corners Rounded 1"/>
            <p:cNvSpPr/>
            <p:nvPr/>
          </p:nvSpPr>
          <p:spPr>
            <a:xfrm flipV="1">
              <a:off x="381000" y="245385"/>
              <a:ext cx="3173319" cy="2083556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rgbClr val="FDF7E4">
                <a:lumMod val="75000"/>
              </a:srgb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328174" y="425058"/>
              <a:ext cx="3204374" cy="861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What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drinks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 will you have at the party?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05400" y="1367342"/>
            <a:ext cx="3586929" cy="1057688"/>
            <a:chOff x="5131068" y="1393518"/>
            <a:chExt cx="2336531" cy="1057688"/>
          </a:xfrm>
        </p:grpSpPr>
        <p:sp>
          <p:nvSpPr>
            <p:cNvPr id="7" name="Speech Bubble: Rectangle with Corners Rounded 1"/>
            <p:cNvSpPr/>
            <p:nvPr/>
          </p:nvSpPr>
          <p:spPr>
            <a:xfrm flipH="1" flipV="1">
              <a:off x="5131068" y="1393518"/>
              <a:ext cx="2336531" cy="1057688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rgbClr val="FDF7E4">
                <a:lumMod val="75000"/>
              </a:srgb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62126" y="1482250"/>
              <a:ext cx="2238777" cy="4864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latin typeface="Comic Sans MS" panose="030F0702030302020204" pitchFamily="66" charset="0"/>
                </a:rPr>
                <a:t>We’ll have                  . </a:t>
              </a:r>
              <a:endParaRPr lang="en-US" sz="24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>
            <a:fillRect/>
          </a:stretch>
        </p:blipFill>
        <p:spPr bwMode="auto">
          <a:xfrm>
            <a:off x="477370" y="1922362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>
            <a:fillRect/>
          </a:stretch>
        </p:blipFill>
        <p:spPr bwMode="auto">
          <a:xfrm>
            <a:off x="7020098" y="2313282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038350"/>
            <a:ext cx="3255341" cy="2471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7"/>
          <p:cNvSpPr txBox="1"/>
          <p:nvPr/>
        </p:nvSpPr>
        <p:spPr>
          <a:xfrm>
            <a:off x="6705600" y="1413510"/>
            <a:ext cx="1711325" cy="4864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apple juice </a:t>
            </a:r>
            <a:endParaRPr lang="en-US" sz="2400" kern="1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901700" y="121285"/>
            <a:ext cx="3048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3618230" cy="572770"/>
          </a:xfrm>
        </p:spPr>
        <p:txBody>
          <a:bodyPr/>
          <a:lstStyle/>
          <a:p>
            <a:pPr algn="l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Listen, point, and say: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33800" y="1504950"/>
            <a:ext cx="1576070" cy="1351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940" y="1504950"/>
            <a:ext cx="1553845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927985"/>
            <a:ext cx="1576705" cy="1388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975" y="2903855"/>
            <a:ext cx="1652270" cy="13989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88315" y="868045"/>
            <a:ext cx="3204845" cy="1535430"/>
            <a:chOff x="380874" y="-838785"/>
            <a:chExt cx="3204374" cy="2124986"/>
          </a:xfrm>
        </p:grpSpPr>
        <p:sp>
          <p:nvSpPr>
            <p:cNvPr id="8" name="Speech Bubble: Rectangle with Corners Rounded 1"/>
            <p:cNvSpPr/>
            <p:nvPr/>
          </p:nvSpPr>
          <p:spPr>
            <a:xfrm flipV="1">
              <a:off x="381000" y="-797355"/>
              <a:ext cx="3173319" cy="2083556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rgbClr val="FDF7E4">
                <a:lumMod val="75000"/>
              </a:srgb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 flipH="1">
              <a:off x="380874" y="-838785"/>
              <a:ext cx="3204374" cy="1037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What food/drinks will you have at the party?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24575" y="895350"/>
            <a:ext cx="2844165" cy="816610"/>
            <a:chOff x="5131068" y="1383556"/>
            <a:chExt cx="2336531" cy="1067650"/>
          </a:xfrm>
        </p:grpSpPr>
        <p:sp>
          <p:nvSpPr>
            <p:cNvPr id="11" name="Speech Bubble: Rectangle with Corners Rounded 1"/>
            <p:cNvSpPr/>
            <p:nvPr/>
          </p:nvSpPr>
          <p:spPr>
            <a:xfrm flipH="1" flipV="1">
              <a:off x="5131068" y="1393518"/>
              <a:ext cx="2336531" cy="1057688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rgbClr val="FDF7E4">
                <a:lumMod val="75000"/>
              </a:srgb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TextBox 7"/>
            <p:cNvSpPr txBox="1"/>
            <p:nvPr/>
          </p:nvSpPr>
          <p:spPr>
            <a:xfrm>
              <a:off x="5161846" y="1383556"/>
              <a:ext cx="2231155" cy="549599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latin typeface="Comic Sans MS" panose="030F0702030302020204" pitchFamily="66" charset="0"/>
                </a:rPr>
                <a:t>We’ll have          . </a:t>
              </a:r>
              <a:endParaRPr lang="en-US" sz="20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>
            <a:fillRect/>
          </a:stretch>
        </p:blipFill>
        <p:spPr bwMode="auto">
          <a:xfrm>
            <a:off x="-76200" y="2114550"/>
            <a:ext cx="1761490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>
            <a:fillRect/>
          </a:stretch>
        </p:blipFill>
        <p:spPr bwMode="auto">
          <a:xfrm>
            <a:off x="7371080" y="1891030"/>
            <a:ext cx="1706880" cy="295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3879850" y="322580"/>
            <a:ext cx="2211705" cy="5727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 panose="02000000000000000000"/>
              <a:buNone/>
              <a:defRPr sz="40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algn="l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4"/>
          <p:cNvSpPr/>
          <p:nvPr/>
        </p:nvSpPr>
        <p:spPr>
          <a:xfrm>
            <a:off x="8000973" y="371489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18" name="Google Shape;818;p44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819" name="Google Shape;819;p44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27" name="Google Shape;827;p44"/>
          <p:cNvSpPr/>
          <p:nvPr/>
        </p:nvSpPr>
        <p:spPr>
          <a:xfrm>
            <a:off x="305015" y="114121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28" name="Google Shape;828;p44"/>
          <p:cNvGrpSpPr/>
          <p:nvPr/>
        </p:nvGrpSpPr>
        <p:grpSpPr>
          <a:xfrm>
            <a:off x="5295720" y="556186"/>
            <a:ext cx="1869142" cy="620444"/>
            <a:chOff x="1985375" y="883325"/>
            <a:chExt cx="1316575" cy="437025"/>
          </a:xfrm>
        </p:grpSpPr>
        <p:sp>
          <p:nvSpPr>
            <p:cNvPr id="829" name="Google Shape;829;p44"/>
            <p:cNvSpPr/>
            <p:nvPr/>
          </p:nvSpPr>
          <p:spPr>
            <a:xfrm>
              <a:off x="2815425" y="912475"/>
              <a:ext cx="482400" cy="374450"/>
            </a:xfrm>
            <a:custGeom>
              <a:avLst/>
              <a:gdLst/>
              <a:ahLst/>
              <a:cxnLst/>
              <a:rect l="l" t="t" r="r" b="b"/>
              <a:pathLst>
                <a:path w="19296" h="14978" extrusionOk="0">
                  <a:moveTo>
                    <a:pt x="7726" y="1"/>
                  </a:moveTo>
                  <a:lnTo>
                    <a:pt x="1" y="11251"/>
                  </a:lnTo>
                  <a:lnTo>
                    <a:pt x="19295" y="14978"/>
                  </a:lnTo>
                  <a:lnTo>
                    <a:pt x="7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2867475" y="1186550"/>
              <a:ext cx="430350" cy="133800"/>
            </a:xfrm>
            <a:custGeom>
              <a:avLst/>
              <a:gdLst/>
              <a:ahLst/>
              <a:cxnLst/>
              <a:rect l="l" t="t" r="r" b="b"/>
              <a:pathLst>
                <a:path w="17214" h="5352" extrusionOk="0">
                  <a:moveTo>
                    <a:pt x="794" y="0"/>
                  </a:moveTo>
                  <a:lnTo>
                    <a:pt x="0" y="5351"/>
                  </a:lnTo>
                  <a:lnTo>
                    <a:pt x="17213" y="4015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2810250" y="1014925"/>
              <a:ext cx="491700" cy="281700"/>
            </a:xfrm>
            <a:custGeom>
              <a:avLst/>
              <a:gdLst/>
              <a:ahLst/>
              <a:cxnLst/>
              <a:rect l="l" t="t" r="r" b="b"/>
              <a:pathLst>
                <a:path w="19668" h="11268" extrusionOk="0">
                  <a:moveTo>
                    <a:pt x="5423" y="1"/>
                  </a:moveTo>
                  <a:cubicBezTo>
                    <a:pt x="5191" y="1"/>
                    <a:pt x="5006" y="319"/>
                    <a:pt x="5244" y="492"/>
                  </a:cubicBezTo>
                  <a:lnTo>
                    <a:pt x="10542" y="4374"/>
                  </a:lnTo>
                  <a:cubicBezTo>
                    <a:pt x="12304" y="5667"/>
                    <a:pt x="14072" y="6961"/>
                    <a:pt x="15839" y="8255"/>
                  </a:cubicBezTo>
                  <a:cubicBezTo>
                    <a:pt x="16313" y="8601"/>
                    <a:pt x="16787" y="8947"/>
                    <a:pt x="17261" y="9293"/>
                  </a:cubicBezTo>
                  <a:cubicBezTo>
                    <a:pt x="15925" y="8569"/>
                    <a:pt x="14594" y="7840"/>
                    <a:pt x="13268" y="7094"/>
                  </a:cubicBezTo>
                  <a:cubicBezTo>
                    <a:pt x="11303" y="5992"/>
                    <a:pt x="9355" y="4869"/>
                    <a:pt x="7411" y="3719"/>
                  </a:cubicBezTo>
                  <a:cubicBezTo>
                    <a:pt x="6325" y="3074"/>
                    <a:pt x="5244" y="2425"/>
                    <a:pt x="4163" y="1765"/>
                  </a:cubicBezTo>
                  <a:cubicBezTo>
                    <a:pt x="4107" y="1729"/>
                    <a:pt x="4044" y="1710"/>
                    <a:pt x="3983" y="1710"/>
                  </a:cubicBezTo>
                  <a:cubicBezTo>
                    <a:pt x="3906" y="1710"/>
                    <a:pt x="3831" y="1741"/>
                    <a:pt x="3775" y="1813"/>
                  </a:cubicBezTo>
                  <a:cubicBezTo>
                    <a:pt x="3690" y="1914"/>
                    <a:pt x="3695" y="2121"/>
                    <a:pt x="3823" y="2201"/>
                  </a:cubicBezTo>
                  <a:cubicBezTo>
                    <a:pt x="5766" y="3383"/>
                    <a:pt x="7720" y="4549"/>
                    <a:pt x="9690" y="5689"/>
                  </a:cubicBezTo>
                  <a:cubicBezTo>
                    <a:pt x="11649" y="6823"/>
                    <a:pt x="13619" y="7935"/>
                    <a:pt x="15605" y="9022"/>
                  </a:cubicBezTo>
                  <a:cubicBezTo>
                    <a:pt x="16569" y="9549"/>
                    <a:pt x="17538" y="10070"/>
                    <a:pt x="18507" y="10592"/>
                  </a:cubicBezTo>
                  <a:cubicBezTo>
                    <a:pt x="16276" y="10177"/>
                    <a:pt x="14050" y="9756"/>
                    <a:pt x="11830" y="9320"/>
                  </a:cubicBezTo>
                  <a:cubicBezTo>
                    <a:pt x="9392" y="8835"/>
                    <a:pt x="6959" y="8335"/>
                    <a:pt x="4531" y="7824"/>
                  </a:cubicBezTo>
                  <a:cubicBezTo>
                    <a:pt x="3157" y="7531"/>
                    <a:pt x="1784" y="7233"/>
                    <a:pt x="410" y="6929"/>
                  </a:cubicBezTo>
                  <a:cubicBezTo>
                    <a:pt x="388" y="6924"/>
                    <a:pt x="367" y="6922"/>
                    <a:pt x="347" y="6922"/>
                  </a:cubicBezTo>
                  <a:cubicBezTo>
                    <a:pt x="55" y="6922"/>
                    <a:pt x="1" y="7408"/>
                    <a:pt x="325" y="7478"/>
                  </a:cubicBezTo>
                  <a:cubicBezTo>
                    <a:pt x="2758" y="8015"/>
                    <a:pt x="5196" y="8532"/>
                    <a:pt x="7640" y="9038"/>
                  </a:cubicBezTo>
                  <a:cubicBezTo>
                    <a:pt x="10073" y="9538"/>
                    <a:pt x="12512" y="10023"/>
                    <a:pt x="14950" y="10486"/>
                  </a:cubicBezTo>
                  <a:cubicBezTo>
                    <a:pt x="16329" y="10752"/>
                    <a:pt x="17708" y="11008"/>
                    <a:pt x="19093" y="11263"/>
                  </a:cubicBezTo>
                  <a:cubicBezTo>
                    <a:pt x="19110" y="11266"/>
                    <a:pt x="19127" y="11267"/>
                    <a:pt x="19144" y="11267"/>
                  </a:cubicBezTo>
                  <a:cubicBezTo>
                    <a:pt x="19246" y="11267"/>
                    <a:pt x="19323" y="11213"/>
                    <a:pt x="19364" y="11135"/>
                  </a:cubicBezTo>
                  <a:cubicBezTo>
                    <a:pt x="19380" y="11130"/>
                    <a:pt x="19396" y="11130"/>
                    <a:pt x="19412" y="11119"/>
                  </a:cubicBezTo>
                  <a:cubicBezTo>
                    <a:pt x="19497" y="11082"/>
                    <a:pt x="19588" y="11023"/>
                    <a:pt x="19630" y="10933"/>
                  </a:cubicBezTo>
                  <a:cubicBezTo>
                    <a:pt x="19668" y="10837"/>
                    <a:pt x="19646" y="10741"/>
                    <a:pt x="19620" y="10645"/>
                  </a:cubicBezTo>
                  <a:cubicBezTo>
                    <a:pt x="19614" y="10614"/>
                    <a:pt x="19598" y="10587"/>
                    <a:pt x="19588" y="10555"/>
                  </a:cubicBezTo>
                  <a:cubicBezTo>
                    <a:pt x="19534" y="10459"/>
                    <a:pt x="19476" y="10374"/>
                    <a:pt x="19385" y="10305"/>
                  </a:cubicBezTo>
                  <a:cubicBezTo>
                    <a:pt x="19353" y="10273"/>
                    <a:pt x="19311" y="10246"/>
                    <a:pt x="19268" y="10225"/>
                  </a:cubicBezTo>
                  <a:cubicBezTo>
                    <a:pt x="19279" y="10150"/>
                    <a:pt x="19247" y="10065"/>
                    <a:pt x="19162" y="10001"/>
                  </a:cubicBezTo>
                  <a:lnTo>
                    <a:pt x="13864" y="6120"/>
                  </a:lnTo>
                  <a:cubicBezTo>
                    <a:pt x="12102" y="4826"/>
                    <a:pt x="10334" y="3532"/>
                    <a:pt x="8567" y="2239"/>
                  </a:cubicBezTo>
                  <a:cubicBezTo>
                    <a:pt x="7571" y="1514"/>
                    <a:pt x="6581" y="785"/>
                    <a:pt x="5585" y="56"/>
                  </a:cubicBezTo>
                  <a:cubicBezTo>
                    <a:pt x="5532" y="17"/>
                    <a:pt x="5476" y="1"/>
                    <a:pt x="542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2837525" y="1042650"/>
              <a:ext cx="27175" cy="31325"/>
            </a:xfrm>
            <a:custGeom>
              <a:avLst/>
              <a:gdLst/>
              <a:ahLst/>
              <a:cxnLst/>
              <a:rect l="l" t="t" r="r" b="b"/>
              <a:pathLst>
                <a:path w="1087" h="1253" extrusionOk="0">
                  <a:moveTo>
                    <a:pt x="634" y="1"/>
                  </a:moveTo>
                  <a:lnTo>
                    <a:pt x="0" y="315"/>
                  </a:lnTo>
                  <a:cubicBezTo>
                    <a:pt x="277" y="879"/>
                    <a:pt x="432" y="1252"/>
                    <a:pt x="432" y="1252"/>
                  </a:cubicBezTo>
                  <a:lnTo>
                    <a:pt x="1087" y="991"/>
                  </a:lnTo>
                  <a:cubicBezTo>
                    <a:pt x="1081" y="975"/>
                    <a:pt x="927" y="592"/>
                    <a:pt x="63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2269300" y="924325"/>
              <a:ext cx="56600" cy="29175"/>
            </a:xfrm>
            <a:custGeom>
              <a:avLst/>
              <a:gdLst/>
              <a:ahLst/>
              <a:cxnLst/>
              <a:rect l="l" t="t" r="r" b="b"/>
              <a:pathLst>
                <a:path w="2264" h="1167" extrusionOk="0">
                  <a:moveTo>
                    <a:pt x="2125" y="1"/>
                  </a:moveTo>
                  <a:cubicBezTo>
                    <a:pt x="1438" y="139"/>
                    <a:pt x="724" y="304"/>
                    <a:pt x="0" y="480"/>
                  </a:cubicBezTo>
                  <a:lnTo>
                    <a:pt x="165" y="1167"/>
                  </a:lnTo>
                  <a:cubicBezTo>
                    <a:pt x="884" y="991"/>
                    <a:pt x="1592" y="831"/>
                    <a:pt x="2263" y="698"/>
                  </a:cubicBezTo>
                  <a:lnTo>
                    <a:pt x="2125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4" name="Google Shape;834;p44"/>
            <p:cNvSpPr/>
            <p:nvPr/>
          </p:nvSpPr>
          <p:spPr>
            <a:xfrm>
              <a:off x="2376050" y="908225"/>
              <a:ext cx="55800" cy="23975"/>
            </a:xfrm>
            <a:custGeom>
              <a:avLst/>
              <a:gdLst/>
              <a:ahLst/>
              <a:cxnLst/>
              <a:rect l="l" t="t" r="r" b="b"/>
              <a:pathLst>
                <a:path w="2232" h="959" extrusionOk="0">
                  <a:moveTo>
                    <a:pt x="2173" y="0"/>
                  </a:moveTo>
                  <a:cubicBezTo>
                    <a:pt x="1491" y="59"/>
                    <a:pt x="762" y="144"/>
                    <a:pt x="0" y="261"/>
                  </a:cubicBezTo>
                  <a:lnTo>
                    <a:pt x="107" y="959"/>
                  </a:lnTo>
                  <a:cubicBezTo>
                    <a:pt x="852" y="847"/>
                    <a:pt x="1566" y="762"/>
                    <a:pt x="2231" y="709"/>
                  </a:cubicBezTo>
                  <a:lnTo>
                    <a:pt x="2173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5" name="Google Shape;835;p44"/>
            <p:cNvSpPr/>
            <p:nvPr/>
          </p:nvSpPr>
          <p:spPr>
            <a:xfrm>
              <a:off x="2484525" y="906750"/>
              <a:ext cx="56475" cy="27725"/>
            </a:xfrm>
            <a:custGeom>
              <a:avLst/>
              <a:gdLst/>
              <a:ahLst/>
              <a:cxnLst/>
              <a:rect l="l" t="t" r="r" b="b"/>
              <a:pathLst>
                <a:path w="2259" h="1109" extrusionOk="0">
                  <a:moveTo>
                    <a:pt x="43" y="1"/>
                  </a:moveTo>
                  <a:lnTo>
                    <a:pt x="1" y="709"/>
                  </a:lnTo>
                  <a:cubicBezTo>
                    <a:pt x="719" y="752"/>
                    <a:pt x="1401" y="885"/>
                    <a:pt x="2018" y="1108"/>
                  </a:cubicBezTo>
                  <a:lnTo>
                    <a:pt x="2253" y="443"/>
                  </a:lnTo>
                  <a:lnTo>
                    <a:pt x="2258" y="443"/>
                  </a:lnTo>
                  <a:cubicBezTo>
                    <a:pt x="1577" y="198"/>
                    <a:pt x="831" y="49"/>
                    <a:pt x="4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2061375" y="981975"/>
              <a:ext cx="57000" cy="34350"/>
            </a:xfrm>
            <a:custGeom>
              <a:avLst/>
              <a:gdLst/>
              <a:ahLst/>
              <a:cxnLst/>
              <a:rect l="l" t="t" r="r" b="b"/>
              <a:pathLst>
                <a:path w="2280" h="1374" extrusionOk="0">
                  <a:moveTo>
                    <a:pt x="2056" y="0"/>
                  </a:moveTo>
                  <a:cubicBezTo>
                    <a:pt x="1380" y="224"/>
                    <a:pt x="688" y="463"/>
                    <a:pt x="1" y="708"/>
                  </a:cubicBezTo>
                  <a:lnTo>
                    <a:pt x="241" y="1374"/>
                  </a:lnTo>
                  <a:cubicBezTo>
                    <a:pt x="922" y="1129"/>
                    <a:pt x="1609" y="894"/>
                    <a:pt x="2280" y="671"/>
                  </a:cubicBezTo>
                  <a:lnTo>
                    <a:pt x="2056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2164550" y="950150"/>
              <a:ext cx="56850" cy="32225"/>
            </a:xfrm>
            <a:custGeom>
              <a:avLst/>
              <a:gdLst/>
              <a:ahLst/>
              <a:cxnLst/>
              <a:rect l="l" t="t" r="r" b="b"/>
              <a:pathLst>
                <a:path w="2274" h="1289" extrusionOk="0">
                  <a:moveTo>
                    <a:pt x="2082" y="1"/>
                  </a:moveTo>
                  <a:cubicBezTo>
                    <a:pt x="1411" y="187"/>
                    <a:pt x="708" y="395"/>
                    <a:pt x="0" y="613"/>
                  </a:cubicBezTo>
                  <a:lnTo>
                    <a:pt x="208" y="1289"/>
                  </a:lnTo>
                  <a:cubicBezTo>
                    <a:pt x="911" y="1071"/>
                    <a:pt x="1608" y="868"/>
                    <a:pt x="2274" y="682"/>
                  </a:cubicBezTo>
                  <a:lnTo>
                    <a:pt x="2082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8" name="Google Shape;838;p44"/>
            <p:cNvSpPr/>
            <p:nvPr/>
          </p:nvSpPr>
          <p:spPr>
            <a:xfrm>
              <a:off x="2519925" y="1049325"/>
              <a:ext cx="45150" cy="50725"/>
            </a:xfrm>
            <a:custGeom>
              <a:avLst/>
              <a:gdLst/>
              <a:ahLst/>
              <a:cxnLst/>
              <a:rect l="l" t="t" r="r" b="b"/>
              <a:pathLst>
                <a:path w="1806" h="2029" extrusionOk="0">
                  <a:moveTo>
                    <a:pt x="688" y="0"/>
                  </a:moveTo>
                  <a:lnTo>
                    <a:pt x="1" y="160"/>
                  </a:lnTo>
                  <a:cubicBezTo>
                    <a:pt x="192" y="990"/>
                    <a:pt x="709" y="1640"/>
                    <a:pt x="1492" y="2029"/>
                  </a:cubicBezTo>
                  <a:lnTo>
                    <a:pt x="1806" y="1395"/>
                  </a:lnTo>
                  <a:cubicBezTo>
                    <a:pt x="1209" y="1097"/>
                    <a:pt x="831" y="628"/>
                    <a:pt x="68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2593000" y="883325"/>
              <a:ext cx="56075" cy="37700"/>
            </a:xfrm>
            <a:custGeom>
              <a:avLst/>
              <a:gdLst/>
              <a:ahLst/>
              <a:cxnLst/>
              <a:rect l="l" t="t" r="r" b="b"/>
              <a:pathLst>
                <a:path w="2243" h="1508" extrusionOk="0">
                  <a:moveTo>
                    <a:pt x="2093" y="1"/>
                  </a:moveTo>
                  <a:cubicBezTo>
                    <a:pt x="1369" y="155"/>
                    <a:pt x="666" y="469"/>
                    <a:pt x="1" y="927"/>
                  </a:cubicBezTo>
                  <a:lnTo>
                    <a:pt x="405" y="1508"/>
                  </a:lnTo>
                  <a:cubicBezTo>
                    <a:pt x="996" y="1103"/>
                    <a:pt x="1614" y="826"/>
                    <a:pt x="2242" y="693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2698150" y="884925"/>
              <a:ext cx="55550" cy="40350"/>
            </a:xfrm>
            <a:custGeom>
              <a:avLst/>
              <a:gdLst/>
              <a:ahLst/>
              <a:cxnLst/>
              <a:rect l="l" t="t" r="r" b="b"/>
              <a:pathLst>
                <a:path w="2222" h="1614" extrusionOk="0">
                  <a:moveTo>
                    <a:pt x="198" y="1"/>
                  </a:moveTo>
                  <a:lnTo>
                    <a:pt x="1" y="682"/>
                  </a:lnTo>
                  <a:cubicBezTo>
                    <a:pt x="597" y="847"/>
                    <a:pt x="1199" y="1161"/>
                    <a:pt x="1795" y="1614"/>
                  </a:cubicBezTo>
                  <a:lnTo>
                    <a:pt x="2221" y="1050"/>
                  </a:lnTo>
                  <a:cubicBezTo>
                    <a:pt x="1561" y="544"/>
                    <a:pt x="879" y="192"/>
                    <a:pt x="19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841;p44"/>
            <p:cNvSpPr/>
            <p:nvPr/>
          </p:nvSpPr>
          <p:spPr>
            <a:xfrm>
              <a:off x="2524725" y="945500"/>
              <a:ext cx="41275" cy="55525"/>
            </a:xfrm>
            <a:custGeom>
              <a:avLst/>
              <a:gdLst/>
              <a:ahLst/>
              <a:cxnLst/>
              <a:rect l="l" t="t" r="r" b="b"/>
              <a:pathLst>
                <a:path w="1651" h="2221" extrusionOk="0">
                  <a:moveTo>
                    <a:pt x="1092" y="0"/>
                  </a:moveTo>
                  <a:cubicBezTo>
                    <a:pt x="613" y="623"/>
                    <a:pt x="235" y="1310"/>
                    <a:pt x="0" y="1991"/>
                  </a:cubicBezTo>
                  <a:lnTo>
                    <a:pt x="671" y="2220"/>
                  </a:lnTo>
                  <a:cubicBezTo>
                    <a:pt x="879" y="1613"/>
                    <a:pt x="1220" y="996"/>
                    <a:pt x="1651" y="437"/>
                  </a:cubicBezTo>
                  <a:lnTo>
                    <a:pt x="1092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44"/>
            <p:cNvSpPr/>
            <p:nvPr/>
          </p:nvSpPr>
          <p:spPr>
            <a:xfrm>
              <a:off x="2780425" y="950025"/>
              <a:ext cx="46075" cy="54200"/>
            </a:xfrm>
            <a:custGeom>
              <a:avLst/>
              <a:gdLst/>
              <a:ahLst/>
              <a:cxnLst/>
              <a:rect l="l" t="t" r="r" b="b"/>
              <a:pathLst>
                <a:path w="1843" h="2168" extrusionOk="0">
                  <a:moveTo>
                    <a:pt x="538" y="0"/>
                  </a:moveTo>
                  <a:lnTo>
                    <a:pt x="0" y="458"/>
                  </a:lnTo>
                  <a:cubicBezTo>
                    <a:pt x="426" y="959"/>
                    <a:pt x="842" y="1534"/>
                    <a:pt x="1246" y="2167"/>
                  </a:cubicBezTo>
                  <a:lnTo>
                    <a:pt x="1842" y="1789"/>
                  </a:lnTo>
                  <a:cubicBezTo>
                    <a:pt x="1422" y="1129"/>
                    <a:pt x="985" y="527"/>
                    <a:pt x="5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44"/>
            <p:cNvSpPr/>
            <p:nvPr/>
          </p:nvSpPr>
          <p:spPr>
            <a:xfrm>
              <a:off x="2579025" y="945900"/>
              <a:ext cx="47425" cy="52600"/>
            </a:xfrm>
            <a:custGeom>
              <a:avLst/>
              <a:gdLst/>
              <a:ahLst/>
              <a:cxnLst/>
              <a:rect l="l" t="t" r="r" b="b"/>
              <a:pathLst>
                <a:path w="1897" h="2104" extrusionOk="0">
                  <a:moveTo>
                    <a:pt x="453" y="0"/>
                  </a:moveTo>
                  <a:lnTo>
                    <a:pt x="1" y="543"/>
                  </a:lnTo>
                  <a:cubicBezTo>
                    <a:pt x="528" y="985"/>
                    <a:pt x="959" y="1507"/>
                    <a:pt x="1273" y="2103"/>
                  </a:cubicBezTo>
                  <a:lnTo>
                    <a:pt x="1896" y="1773"/>
                  </a:lnTo>
                  <a:cubicBezTo>
                    <a:pt x="1539" y="1097"/>
                    <a:pt x="1055" y="501"/>
                    <a:pt x="45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4" name="Google Shape;844;p44"/>
            <p:cNvSpPr/>
            <p:nvPr/>
          </p:nvSpPr>
          <p:spPr>
            <a:xfrm>
              <a:off x="2607925" y="1045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1347" y="1"/>
                  </a:moveTo>
                  <a:lnTo>
                    <a:pt x="639" y="17"/>
                  </a:lnTo>
                  <a:cubicBezTo>
                    <a:pt x="655" y="762"/>
                    <a:pt x="421" y="1348"/>
                    <a:pt x="0" y="1625"/>
                  </a:cubicBezTo>
                  <a:lnTo>
                    <a:pt x="389" y="2216"/>
                  </a:lnTo>
                  <a:cubicBezTo>
                    <a:pt x="1017" y="1800"/>
                    <a:pt x="1363" y="996"/>
                    <a:pt x="134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845;p44"/>
            <p:cNvSpPr/>
            <p:nvPr/>
          </p:nvSpPr>
          <p:spPr>
            <a:xfrm>
              <a:off x="1985375" y="1018575"/>
              <a:ext cx="31175" cy="26250"/>
            </a:xfrm>
            <a:custGeom>
              <a:avLst/>
              <a:gdLst/>
              <a:ahLst/>
              <a:cxnLst/>
              <a:rect l="l" t="t" r="r" b="b"/>
              <a:pathLst>
                <a:path w="1247" h="1050" extrusionOk="0">
                  <a:moveTo>
                    <a:pt x="991" y="0"/>
                  </a:moveTo>
                  <a:cubicBezTo>
                    <a:pt x="368" y="240"/>
                    <a:pt x="11" y="389"/>
                    <a:pt x="1" y="394"/>
                  </a:cubicBezTo>
                  <a:lnTo>
                    <a:pt x="267" y="1049"/>
                  </a:lnTo>
                  <a:cubicBezTo>
                    <a:pt x="272" y="1044"/>
                    <a:pt x="629" y="900"/>
                    <a:pt x="1247" y="66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46" name="Google Shape;846;p44"/>
          <p:cNvGrpSpPr/>
          <p:nvPr/>
        </p:nvGrpSpPr>
        <p:grpSpPr>
          <a:xfrm>
            <a:off x="135169" y="2799576"/>
            <a:ext cx="998511" cy="963736"/>
            <a:chOff x="3577050" y="812375"/>
            <a:chExt cx="645325" cy="622850"/>
          </a:xfrm>
        </p:grpSpPr>
        <p:sp>
          <p:nvSpPr>
            <p:cNvPr id="847" name="Google Shape;847;p44"/>
            <p:cNvSpPr/>
            <p:nvPr/>
          </p:nvSpPr>
          <p:spPr>
            <a:xfrm>
              <a:off x="3577050" y="812375"/>
              <a:ext cx="645325" cy="622850"/>
            </a:xfrm>
            <a:custGeom>
              <a:avLst/>
              <a:gdLst/>
              <a:ahLst/>
              <a:cxnLst/>
              <a:rect l="l" t="t" r="r" b="b"/>
              <a:pathLst>
                <a:path w="25813" h="24914" extrusionOk="0">
                  <a:moveTo>
                    <a:pt x="16389" y="1"/>
                  </a:moveTo>
                  <a:cubicBezTo>
                    <a:pt x="16172" y="1"/>
                    <a:pt x="15955" y="76"/>
                    <a:pt x="15782" y="230"/>
                  </a:cubicBezTo>
                  <a:lnTo>
                    <a:pt x="416" y="13791"/>
                  </a:lnTo>
                  <a:cubicBezTo>
                    <a:pt x="38" y="14126"/>
                    <a:pt x="1" y="14712"/>
                    <a:pt x="336" y="15090"/>
                  </a:cubicBezTo>
                  <a:lnTo>
                    <a:pt x="8738" y="24604"/>
                  </a:lnTo>
                  <a:cubicBezTo>
                    <a:pt x="8919" y="24809"/>
                    <a:pt x="9172" y="24913"/>
                    <a:pt x="9427" y="24913"/>
                  </a:cubicBezTo>
                  <a:cubicBezTo>
                    <a:pt x="9643" y="24913"/>
                    <a:pt x="9861" y="24838"/>
                    <a:pt x="10037" y="24684"/>
                  </a:cubicBezTo>
                  <a:lnTo>
                    <a:pt x="25397" y="11123"/>
                  </a:lnTo>
                  <a:cubicBezTo>
                    <a:pt x="25775" y="10788"/>
                    <a:pt x="25812" y="10202"/>
                    <a:pt x="25477" y="9824"/>
                  </a:cubicBezTo>
                  <a:lnTo>
                    <a:pt x="17081" y="310"/>
                  </a:lnTo>
                  <a:cubicBezTo>
                    <a:pt x="16899" y="105"/>
                    <a:pt x="16645" y="1"/>
                    <a:pt x="16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3686875" y="937075"/>
              <a:ext cx="425675" cy="373450"/>
            </a:xfrm>
            <a:custGeom>
              <a:avLst/>
              <a:gdLst/>
              <a:ahLst/>
              <a:cxnLst/>
              <a:rect l="l" t="t" r="r" b="b"/>
              <a:pathLst>
                <a:path w="17027" h="14938" extrusionOk="0">
                  <a:moveTo>
                    <a:pt x="16749" y="0"/>
                  </a:moveTo>
                  <a:cubicBezTo>
                    <a:pt x="16709" y="0"/>
                    <a:pt x="16667" y="15"/>
                    <a:pt x="16628" y="50"/>
                  </a:cubicBezTo>
                  <a:lnTo>
                    <a:pt x="144" y="14601"/>
                  </a:lnTo>
                  <a:cubicBezTo>
                    <a:pt x="1" y="14731"/>
                    <a:pt x="127" y="14938"/>
                    <a:pt x="278" y="14938"/>
                  </a:cubicBezTo>
                  <a:cubicBezTo>
                    <a:pt x="318" y="14938"/>
                    <a:pt x="360" y="14923"/>
                    <a:pt x="399" y="14888"/>
                  </a:cubicBezTo>
                  <a:lnTo>
                    <a:pt x="16883" y="337"/>
                  </a:lnTo>
                  <a:cubicBezTo>
                    <a:pt x="17026" y="207"/>
                    <a:pt x="16900" y="0"/>
                    <a:pt x="1674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3763800" y="1275175"/>
              <a:ext cx="96650" cy="95875"/>
            </a:xfrm>
            <a:custGeom>
              <a:avLst/>
              <a:gdLst/>
              <a:ahLst/>
              <a:cxnLst/>
              <a:rect l="l" t="t" r="r" b="b"/>
              <a:pathLst>
                <a:path w="3866" h="3835" extrusionOk="0">
                  <a:moveTo>
                    <a:pt x="1935" y="1"/>
                  </a:moveTo>
                  <a:cubicBezTo>
                    <a:pt x="889" y="1"/>
                    <a:pt x="32" y="836"/>
                    <a:pt x="16" y="1886"/>
                  </a:cubicBezTo>
                  <a:cubicBezTo>
                    <a:pt x="1" y="2940"/>
                    <a:pt x="842" y="3813"/>
                    <a:pt x="1896" y="3835"/>
                  </a:cubicBezTo>
                  <a:cubicBezTo>
                    <a:pt x="1906" y="3835"/>
                    <a:pt x="1916" y="3835"/>
                    <a:pt x="1926" y="3835"/>
                  </a:cubicBezTo>
                  <a:cubicBezTo>
                    <a:pt x="2972" y="3835"/>
                    <a:pt x="3829" y="2999"/>
                    <a:pt x="3845" y="1950"/>
                  </a:cubicBezTo>
                  <a:cubicBezTo>
                    <a:pt x="3866" y="896"/>
                    <a:pt x="3019" y="23"/>
                    <a:pt x="1965" y="1"/>
                  </a:cubicBezTo>
                  <a:cubicBezTo>
                    <a:pt x="1955" y="1"/>
                    <a:pt x="1945" y="1"/>
                    <a:pt x="1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3858300" y="1190975"/>
              <a:ext cx="98800" cy="95650"/>
            </a:xfrm>
            <a:custGeom>
              <a:avLst/>
              <a:gdLst/>
              <a:ahLst/>
              <a:cxnLst/>
              <a:rect l="l" t="t" r="r" b="b"/>
              <a:pathLst>
                <a:path w="3952" h="3826" extrusionOk="0">
                  <a:moveTo>
                    <a:pt x="1967" y="0"/>
                  </a:moveTo>
                  <a:cubicBezTo>
                    <a:pt x="967" y="0"/>
                    <a:pt x="131" y="781"/>
                    <a:pt x="65" y="1793"/>
                  </a:cubicBezTo>
                  <a:cubicBezTo>
                    <a:pt x="1" y="2847"/>
                    <a:pt x="805" y="3758"/>
                    <a:pt x="1859" y="3822"/>
                  </a:cubicBezTo>
                  <a:cubicBezTo>
                    <a:pt x="1901" y="3825"/>
                    <a:pt x="1943" y="3826"/>
                    <a:pt x="1985" y="3826"/>
                  </a:cubicBezTo>
                  <a:cubicBezTo>
                    <a:pt x="2985" y="3826"/>
                    <a:pt x="3826" y="3045"/>
                    <a:pt x="3887" y="2033"/>
                  </a:cubicBezTo>
                  <a:cubicBezTo>
                    <a:pt x="3951" y="979"/>
                    <a:pt x="3153" y="68"/>
                    <a:pt x="2093" y="4"/>
                  </a:cubicBezTo>
                  <a:cubicBezTo>
                    <a:pt x="2051" y="2"/>
                    <a:pt x="2009" y="0"/>
                    <a:pt x="19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3953875" y="1106600"/>
              <a:ext cx="98800" cy="95775"/>
            </a:xfrm>
            <a:custGeom>
              <a:avLst/>
              <a:gdLst/>
              <a:ahLst/>
              <a:cxnLst/>
              <a:rect l="l" t="t" r="r" b="b"/>
              <a:pathLst>
                <a:path w="3952" h="3831" extrusionOk="0">
                  <a:moveTo>
                    <a:pt x="1975" y="0"/>
                  </a:moveTo>
                  <a:cubicBezTo>
                    <a:pt x="972" y="0"/>
                    <a:pt x="126" y="778"/>
                    <a:pt x="64" y="1798"/>
                  </a:cubicBezTo>
                  <a:cubicBezTo>
                    <a:pt x="0" y="2852"/>
                    <a:pt x="799" y="3757"/>
                    <a:pt x="1859" y="3827"/>
                  </a:cubicBezTo>
                  <a:cubicBezTo>
                    <a:pt x="1898" y="3829"/>
                    <a:pt x="1937" y="3830"/>
                    <a:pt x="1976" y="3830"/>
                  </a:cubicBezTo>
                  <a:cubicBezTo>
                    <a:pt x="2980" y="3830"/>
                    <a:pt x="3826" y="3047"/>
                    <a:pt x="3887" y="2032"/>
                  </a:cubicBezTo>
                  <a:cubicBezTo>
                    <a:pt x="3951" y="978"/>
                    <a:pt x="3147" y="68"/>
                    <a:pt x="2093" y="4"/>
                  </a:cubicBezTo>
                  <a:cubicBezTo>
                    <a:pt x="2053" y="1"/>
                    <a:pt x="2014" y="0"/>
                    <a:pt x="1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4049850" y="1022225"/>
              <a:ext cx="98525" cy="95850"/>
            </a:xfrm>
            <a:custGeom>
              <a:avLst/>
              <a:gdLst/>
              <a:ahLst/>
              <a:cxnLst/>
              <a:rect l="l" t="t" r="r" b="b"/>
              <a:pathLst>
                <a:path w="3941" h="3834" extrusionOk="0">
                  <a:moveTo>
                    <a:pt x="1973" y="1"/>
                  </a:moveTo>
                  <a:cubicBezTo>
                    <a:pt x="961" y="1"/>
                    <a:pt x="110" y="792"/>
                    <a:pt x="59" y="1813"/>
                  </a:cubicBezTo>
                  <a:cubicBezTo>
                    <a:pt x="0" y="2868"/>
                    <a:pt x="810" y="3773"/>
                    <a:pt x="1864" y="3831"/>
                  </a:cubicBezTo>
                  <a:cubicBezTo>
                    <a:pt x="1897" y="3833"/>
                    <a:pt x="1930" y="3834"/>
                    <a:pt x="1962" y="3834"/>
                  </a:cubicBezTo>
                  <a:cubicBezTo>
                    <a:pt x="2979" y="3834"/>
                    <a:pt x="3825" y="3042"/>
                    <a:pt x="3882" y="2021"/>
                  </a:cubicBezTo>
                  <a:cubicBezTo>
                    <a:pt x="3940" y="967"/>
                    <a:pt x="3131" y="62"/>
                    <a:pt x="2071" y="3"/>
                  </a:cubicBezTo>
                  <a:cubicBezTo>
                    <a:pt x="2038" y="2"/>
                    <a:pt x="2006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3638425" y="1137525"/>
              <a:ext cx="107300" cy="95825"/>
            </a:xfrm>
            <a:custGeom>
              <a:avLst/>
              <a:gdLst/>
              <a:ahLst/>
              <a:cxnLst/>
              <a:rect l="l" t="t" r="r" b="b"/>
              <a:pathLst>
                <a:path w="4292" h="3833" extrusionOk="0">
                  <a:moveTo>
                    <a:pt x="2145" y="0"/>
                  </a:moveTo>
                  <a:cubicBezTo>
                    <a:pt x="1333" y="0"/>
                    <a:pt x="582" y="521"/>
                    <a:pt x="320" y="1333"/>
                  </a:cubicBezTo>
                  <a:cubicBezTo>
                    <a:pt x="0" y="2339"/>
                    <a:pt x="554" y="3415"/>
                    <a:pt x="1560" y="3740"/>
                  </a:cubicBezTo>
                  <a:cubicBezTo>
                    <a:pt x="1755" y="3803"/>
                    <a:pt x="1953" y="3832"/>
                    <a:pt x="2147" y="3832"/>
                  </a:cubicBezTo>
                  <a:cubicBezTo>
                    <a:pt x="2955" y="3832"/>
                    <a:pt x="3705" y="3315"/>
                    <a:pt x="3967" y="2499"/>
                  </a:cubicBezTo>
                  <a:cubicBezTo>
                    <a:pt x="4291" y="1493"/>
                    <a:pt x="3738" y="417"/>
                    <a:pt x="2731" y="93"/>
                  </a:cubicBezTo>
                  <a:cubicBezTo>
                    <a:pt x="2536" y="30"/>
                    <a:pt x="2339" y="0"/>
                    <a:pt x="2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44"/>
            <p:cNvSpPr/>
            <p:nvPr/>
          </p:nvSpPr>
          <p:spPr>
            <a:xfrm>
              <a:off x="3737575" y="1053900"/>
              <a:ext cx="98525" cy="95750"/>
            </a:xfrm>
            <a:custGeom>
              <a:avLst/>
              <a:gdLst/>
              <a:ahLst/>
              <a:cxnLst/>
              <a:rect l="l" t="t" r="r" b="b"/>
              <a:pathLst>
                <a:path w="3941" h="3830" extrusionOk="0">
                  <a:moveTo>
                    <a:pt x="1964" y="0"/>
                  </a:moveTo>
                  <a:cubicBezTo>
                    <a:pt x="957" y="0"/>
                    <a:pt x="111" y="790"/>
                    <a:pt x="59" y="1808"/>
                  </a:cubicBezTo>
                  <a:cubicBezTo>
                    <a:pt x="1" y="2868"/>
                    <a:pt x="810" y="3768"/>
                    <a:pt x="1864" y="3826"/>
                  </a:cubicBezTo>
                  <a:cubicBezTo>
                    <a:pt x="1900" y="3828"/>
                    <a:pt x="1936" y="3829"/>
                    <a:pt x="1972" y="3829"/>
                  </a:cubicBezTo>
                  <a:cubicBezTo>
                    <a:pt x="2979" y="3829"/>
                    <a:pt x="3825" y="3039"/>
                    <a:pt x="3882" y="2021"/>
                  </a:cubicBezTo>
                  <a:cubicBezTo>
                    <a:pt x="3941" y="962"/>
                    <a:pt x="3131" y="62"/>
                    <a:pt x="2072" y="3"/>
                  </a:cubicBezTo>
                  <a:cubicBezTo>
                    <a:pt x="2036" y="1"/>
                    <a:pt x="2000" y="0"/>
                    <a:pt x="1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44"/>
            <p:cNvSpPr/>
            <p:nvPr/>
          </p:nvSpPr>
          <p:spPr>
            <a:xfrm>
              <a:off x="3827300" y="970100"/>
              <a:ext cx="108625" cy="95750"/>
            </a:xfrm>
            <a:custGeom>
              <a:avLst/>
              <a:gdLst/>
              <a:ahLst/>
              <a:cxnLst/>
              <a:rect l="l" t="t" r="r" b="b"/>
              <a:pathLst>
                <a:path w="4345" h="3830" extrusionOk="0">
                  <a:moveTo>
                    <a:pt x="2177" y="1"/>
                  </a:moveTo>
                  <a:cubicBezTo>
                    <a:pt x="1419" y="1"/>
                    <a:pt x="699" y="454"/>
                    <a:pt x="399" y="1199"/>
                  </a:cubicBezTo>
                  <a:cubicBezTo>
                    <a:pt x="0" y="2179"/>
                    <a:pt x="474" y="3297"/>
                    <a:pt x="1454" y="3691"/>
                  </a:cubicBezTo>
                  <a:cubicBezTo>
                    <a:pt x="1688" y="3785"/>
                    <a:pt x="1930" y="3830"/>
                    <a:pt x="2168" y="3830"/>
                  </a:cubicBezTo>
                  <a:cubicBezTo>
                    <a:pt x="2926" y="3830"/>
                    <a:pt x="3646" y="3377"/>
                    <a:pt x="3945" y="2631"/>
                  </a:cubicBezTo>
                  <a:cubicBezTo>
                    <a:pt x="4345" y="1652"/>
                    <a:pt x="3871" y="539"/>
                    <a:pt x="2891" y="140"/>
                  </a:cubicBezTo>
                  <a:cubicBezTo>
                    <a:pt x="2657" y="45"/>
                    <a:pt x="2415" y="1"/>
                    <a:pt x="2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44"/>
            <p:cNvSpPr/>
            <p:nvPr/>
          </p:nvSpPr>
          <p:spPr>
            <a:xfrm>
              <a:off x="3927525" y="886550"/>
              <a:ext cx="98925" cy="95800"/>
            </a:xfrm>
            <a:custGeom>
              <a:avLst/>
              <a:gdLst/>
              <a:ahLst/>
              <a:cxnLst/>
              <a:rect l="l" t="t" r="r" b="b"/>
              <a:pathLst>
                <a:path w="3957" h="3832" extrusionOk="0">
                  <a:moveTo>
                    <a:pt x="1972" y="1"/>
                  </a:moveTo>
                  <a:cubicBezTo>
                    <a:pt x="972" y="1"/>
                    <a:pt x="131" y="782"/>
                    <a:pt x="69" y="1794"/>
                  </a:cubicBezTo>
                  <a:cubicBezTo>
                    <a:pt x="0" y="2848"/>
                    <a:pt x="799" y="3758"/>
                    <a:pt x="1858" y="3828"/>
                  </a:cubicBezTo>
                  <a:cubicBezTo>
                    <a:pt x="1898" y="3830"/>
                    <a:pt x="1937" y="3831"/>
                    <a:pt x="1976" y="3831"/>
                  </a:cubicBezTo>
                  <a:cubicBezTo>
                    <a:pt x="2980" y="3831"/>
                    <a:pt x="3825" y="3053"/>
                    <a:pt x="3887" y="2039"/>
                  </a:cubicBezTo>
                  <a:cubicBezTo>
                    <a:pt x="3956" y="985"/>
                    <a:pt x="3158" y="74"/>
                    <a:pt x="2098" y="5"/>
                  </a:cubicBezTo>
                  <a:cubicBezTo>
                    <a:pt x="2056" y="2"/>
                    <a:pt x="2013" y="1"/>
                    <a:pt x="1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166668" y="696721"/>
            <a:ext cx="21456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Practice: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44"/>
          <p:cNvSpPr txBox="1"/>
          <p:nvPr/>
        </p:nvSpPr>
        <p:spPr>
          <a:xfrm>
            <a:off x="1133648" y="1200276"/>
            <a:ext cx="42652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Listen, point and say: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44"/>
          <p:cNvSpPr txBox="1"/>
          <p:nvPr/>
        </p:nvSpPr>
        <p:spPr>
          <a:xfrm>
            <a:off x="1143173" y="1809876"/>
            <a:ext cx="23107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Let’s talk: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7965"/>
            <a:ext cx="5485765" cy="572770"/>
          </a:xfrm>
        </p:spPr>
        <p:txBody>
          <a:bodyPr/>
          <a:lstStyle/>
          <a:p>
            <a:r>
              <a:rPr lang="en-US" sz="2400" dirty="0"/>
              <a:t>Look and name the food / drinks</a:t>
            </a:r>
            <a:endParaRPr lang="en-US" sz="2400" dirty="0"/>
          </a:p>
        </p:txBody>
      </p:sp>
      <p:pic>
        <p:nvPicPr>
          <p:cNvPr id="5122" name="Picture 2" descr="SF/ESL Game Bank: Getting to Know You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5255"/>
            <a:ext cx="1577340" cy="87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643380"/>
            <a:ext cx="3037840" cy="2089785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 rot="5400000" flipV="1">
            <a:off x="4154170" y="2991485"/>
            <a:ext cx="1073785" cy="981075"/>
          </a:xfrm>
          <a:prstGeom prst="bentConnector3">
            <a:avLst>
              <a:gd name="adj1" fmla="val 50030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5181600" y="2856230"/>
            <a:ext cx="1143000" cy="477520"/>
          </a:xfrm>
          <a:prstGeom prst="curvedConnector3">
            <a:avLst>
              <a:gd name="adj1" fmla="val 50056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5486400" y="1809750"/>
            <a:ext cx="762000" cy="558165"/>
          </a:xfrm>
          <a:prstGeom prst="curvedConnector3">
            <a:avLst>
              <a:gd name="adj1" fmla="val 50083"/>
            </a:avLst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>
            <a:off x="2209800" y="2038350"/>
            <a:ext cx="1209040" cy="271780"/>
          </a:xfrm>
          <a:prstGeom prst="curvedConnector3">
            <a:avLst>
              <a:gd name="adj1" fmla="val 49947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1981200" y="2856230"/>
            <a:ext cx="1450340" cy="553720"/>
          </a:xfrm>
          <a:prstGeom prst="curvedConnector3">
            <a:avLst>
              <a:gd name="adj1" fmla="val 49956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endCxn id="19" idx="4"/>
          </p:cNvCxnSpPr>
          <p:nvPr/>
        </p:nvCxnSpPr>
        <p:spPr>
          <a:xfrm rot="10800000">
            <a:off x="3765550" y="1657350"/>
            <a:ext cx="844550" cy="60261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324600" y="1562100"/>
            <a:ext cx="1143000" cy="70485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endParaRPr lang="en-US" sz="200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6450" y="1637665"/>
            <a:ext cx="1419225" cy="62928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 </a:t>
            </a:r>
            <a:endParaRPr lang="en-US" sz="200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18765" y="959485"/>
            <a:ext cx="1893570" cy="69786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  <a:endParaRPr lang="en-US" sz="200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3400" y="3103880"/>
            <a:ext cx="1419225" cy="62928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endParaRPr lang="en-US" sz="200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00800" y="3028950"/>
            <a:ext cx="1419225" cy="62928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  <a:endParaRPr lang="en-US" sz="200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61815" y="4019550"/>
            <a:ext cx="1419225" cy="62928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grapes</a:t>
            </a:r>
            <a:endParaRPr lang="en-US" sz="200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9" grpId="0" animBg="1"/>
      <p:bldP spid="18" grpId="0" animBg="1"/>
      <p:bldP spid="20" grpId="0" animBg="1"/>
      <p:bldP spid="22" grpId="0" animBg="1"/>
      <p:bldP spid="21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09550"/>
            <a:ext cx="5485765" cy="572770"/>
          </a:xfrm>
        </p:spPr>
        <p:txBody>
          <a:bodyPr/>
          <a:lstStyle/>
          <a:p>
            <a:r>
              <a:rPr lang="en-US" sz="2400" dirty="0"/>
              <a:t>Look and name the food / drinks</a:t>
            </a:r>
            <a:endParaRPr lang="en-US" sz="2400" dirty="0"/>
          </a:p>
        </p:txBody>
      </p:sp>
      <p:pic>
        <p:nvPicPr>
          <p:cNvPr id="5122" name="Picture 2" descr="SF/ESL Game Bank: Getting to Know You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1"/>
            <a:ext cx="192279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721485"/>
            <a:ext cx="2986405" cy="2155825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>
          <a:xfrm flipV="1">
            <a:off x="4733925" y="1504950"/>
            <a:ext cx="828675" cy="729615"/>
          </a:xfrm>
          <a:prstGeom prst="curvedConnector3">
            <a:avLst>
              <a:gd name="adj1" fmla="val 50038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5057775" y="2818765"/>
            <a:ext cx="1419225" cy="362585"/>
          </a:xfrm>
          <a:prstGeom prst="bentConnector3">
            <a:avLst>
              <a:gd name="adj1" fmla="val 50022"/>
            </a:avLst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0800000">
            <a:off x="1905000" y="2800350"/>
            <a:ext cx="1424940" cy="195580"/>
          </a:xfrm>
          <a:prstGeom prst="curvedConnector3">
            <a:avLst>
              <a:gd name="adj1" fmla="val 49955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endCxn id="15" idx="0"/>
          </p:cNvCxnSpPr>
          <p:nvPr/>
        </p:nvCxnSpPr>
        <p:spPr>
          <a:xfrm rot="5400000" flipV="1">
            <a:off x="4083685" y="3340735"/>
            <a:ext cx="896620" cy="307975"/>
          </a:xfrm>
          <a:prstGeom prst="curvedConnector3">
            <a:avLst>
              <a:gd name="adj1" fmla="val 50035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0800000">
            <a:off x="2133600" y="1885950"/>
            <a:ext cx="1143000" cy="609600"/>
          </a:xfrm>
          <a:prstGeom prst="curvedConnector3">
            <a:avLst>
              <a:gd name="adj1" fmla="val 49944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endCxn id="13" idx="4"/>
          </p:cNvCxnSpPr>
          <p:nvPr/>
        </p:nvCxnSpPr>
        <p:spPr>
          <a:xfrm rot="16200000" flipV="1">
            <a:off x="3590290" y="1666240"/>
            <a:ext cx="730250" cy="16637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562600" y="1047750"/>
            <a:ext cx="1228725" cy="70485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apples</a:t>
            </a:r>
            <a:endParaRPr lang="en-US" sz="200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3200" y="2876550"/>
            <a:ext cx="1399540" cy="70485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burgers</a:t>
            </a:r>
            <a:endParaRPr lang="en-US" sz="200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24200" y="742950"/>
            <a:ext cx="1495425" cy="64135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 juice</a:t>
            </a:r>
            <a:endParaRPr lang="en-US" sz="200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0410" y="1524000"/>
            <a:ext cx="1393190" cy="70485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 tea</a:t>
            </a:r>
            <a:endParaRPr lang="en-US" sz="200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14800" y="3943350"/>
            <a:ext cx="1143000" cy="70485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chips </a:t>
            </a:r>
            <a:endParaRPr lang="en-US" sz="200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0410" y="2545715"/>
            <a:ext cx="1143000" cy="70485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pizza</a:t>
            </a:r>
            <a:endParaRPr lang="en-US" sz="200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 bldLvl="0" animBg="1"/>
      <p:bldP spid="14" grpId="0" animBg="1"/>
      <p:bldP spid="16" grpId="0" animBg="1"/>
      <p:bldP spid="15" grpId="0" animBg="1"/>
      <p:bldP spid="12" grpId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04620" y="1376680"/>
            <a:ext cx="6172200" cy="40524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en-US" sz="5000" b="1" dirty="0" smtClean="0">
                <a:solidFill>
                  <a:srgbClr val="FF6600"/>
                </a:solidFill>
                <a:latin typeface=".VnAvant" pitchFamily="34" charset="0"/>
              </a:rPr>
              <a:t>Brainstorming</a:t>
            </a:r>
            <a:endParaRPr lang="en-US" sz="5000" b="1" dirty="0">
              <a:solidFill>
                <a:srgbClr val="FF6600"/>
              </a:solidFill>
              <a:latin typeface=".VnAvant" pitchFamily="34" charset="0"/>
            </a:endParaRPr>
          </a:p>
        </p:txBody>
      </p:sp>
      <p:pic>
        <p:nvPicPr>
          <p:cNvPr id="73" name="Picture 72" descr="http://images.clipartpanda.com/border-clipart-9T4x5AX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"/>
            <a:ext cx="1200150" cy="115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3" descr="http://images.clipartpanda.com/border-clipart-9T4x5AX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33051">
            <a:off x="7768707" y="3683145"/>
            <a:ext cx="134144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0" y="1504950"/>
            <a:ext cx="5500647" cy="3371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smtClean="0"/>
              <a:t> </a:t>
            </a:r>
            <a:endParaRPr lang="en-US" sz="1050"/>
          </a:p>
        </p:txBody>
      </p:sp>
      <p:sp>
        <p:nvSpPr>
          <p:cNvPr id="6" name="Rectangle 5"/>
          <p:cNvSpPr/>
          <p:nvPr/>
        </p:nvSpPr>
        <p:spPr>
          <a:xfrm>
            <a:off x="1404657" y="1126847"/>
            <a:ext cx="66294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sz="30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sz="3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>
            <a:fillRect/>
          </a:stretch>
        </p:blipFill>
        <p:spPr bwMode="auto">
          <a:xfrm>
            <a:off x="304800" y="2647950"/>
            <a:ext cx="140970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>
            <a:fillRect/>
          </a:stretch>
        </p:blipFill>
        <p:spPr bwMode="auto">
          <a:xfrm>
            <a:off x="7736205" y="2419350"/>
            <a:ext cx="1407795" cy="25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28295" y="1306830"/>
            <a:ext cx="3710305" cy="1697990"/>
            <a:chOff x="328174" y="245385"/>
            <a:chExt cx="3226145" cy="2083556"/>
          </a:xfrm>
        </p:grpSpPr>
        <p:sp>
          <p:nvSpPr>
            <p:cNvPr id="6" name="Speech Bubble: Rectangle with Corners Rounded 1"/>
            <p:cNvSpPr/>
            <p:nvPr/>
          </p:nvSpPr>
          <p:spPr>
            <a:xfrm flipV="1">
              <a:off x="381000" y="245385"/>
              <a:ext cx="3173319" cy="2083556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rgbClr val="FDF7E4">
                <a:lumMod val="75000"/>
              </a:srgb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328174" y="425058"/>
              <a:ext cx="3204374" cy="1081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What food / drinks will you have at the party?</a:t>
              </a:r>
              <a:endPara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28540" y="1367342"/>
            <a:ext cx="3263788" cy="1057688"/>
            <a:chOff x="5061425" y="1393518"/>
            <a:chExt cx="2406174" cy="1057688"/>
          </a:xfrm>
        </p:grpSpPr>
        <p:sp>
          <p:nvSpPr>
            <p:cNvPr id="9" name="Speech Bubble: Rectangle with Corners Rounded 1"/>
            <p:cNvSpPr/>
            <p:nvPr/>
          </p:nvSpPr>
          <p:spPr>
            <a:xfrm flipH="1" flipV="1">
              <a:off x="5131068" y="1393518"/>
              <a:ext cx="2336531" cy="1057688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rgbClr val="FDF7E4">
                <a:lumMod val="75000"/>
              </a:srgbClr>
            </a:solidFill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1425" y="1482250"/>
              <a:ext cx="2339478" cy="466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__________.</a:t>
              </a:r>
              <a:endParaRPr lang="en-US" sz="24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21228" y="285876"/>
            <a:ext cx="23107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Let’s talk: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7" name="Google Shape;817;p44"/>
          <p:cNvSpPr/>
          <p:nvPr/>
        </p:nvSpPr>
        <p:spPr>
          <a:xfrm>
            <a:off x="8430868" y="4407681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18" name="Google Shape;818;p44"/>
          <p:cNvGrpSpPr/>
          <p:nvPr/>
        </p:nvGrpSpPr>
        <p:grpSpPr>
          <a:xfrm>
            <a:off x="277360" y="4849300"/>
            <a:ext cx="817500" cy="178775"/>
            <a:chOff x="911725" y="4573075"/>
            <a:chExt cx="817500" cy="178775"/>
          </a:xfrm>
        </p:grpSpPr>
        <p:sp>
          <p:nvSpPr>
            <p:cNvPr id="819" name="Google Shape;819;p44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27" name="Google Shape;827;p44"/>
          <p:cNvSpPr/>
          <p:nvPr/>
        </p:nvSpPr>
        <p:spPr>
          <a:xfrm>
            <a:off x="305015" y="114121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46" name="Google Shape;846;p44"/>
          <p:cNvGrpSpPr/>
          <p:nvPr/>
        </p:nvGrpSpPr>
        <p:grpSpPr>
          <a:xfrm>
            <a:off x="68580" y="312420"/>
            <a:ext cx="703580" cy="525145"/>
            <a:chOff x="3577050" y="812375"/>
            <a:chExt cx="645325" cy="622850"/>
          </a:xfrm>
        </p:grpSpPr>
        <p:sp>
          <p:nvSpPr>
            <p:cNvPr id="847" name="Google Shape;847;p44"/>
            <p:cNvSpPr/>
            <p:nvPr/>
          </p:nvSpPr>
          <p:spPr>
            <a:xfrm>
              <a:off x="3577050" y="812375"/>
              <a:ext cx="645325" cy="622850"/>
            </a:xfrm>
            <a:custGeom>
              <a:avLst/>
              <a:gdLst/>
              <a:ahLst/>
              <a:cxnLst/>
              <a:rect l="l" t="t" r="r" b="b"/>
              <a:pathLst>
                <a:path w="25813" h="24914" extrusionOk="0">
                  <a:moveTo>
                    <a:pt x="16389" y="1"/>
                  </a:moveTo>
                  <a:cubicBezTo>
                    <a:pt x="16172" y="1"/>
                    <a:pt x="15955" y="76"/>
                    <a:pt x="15782" y="230"/>
                  </a:cubicBezTo>
                  <a:lnTo>
                    <a:pt x="416" y="13791"/>
                  </a:lnTo>
                  <a:cubicBezTo>
                    <a:pt x="38" y="14126"/>
                    <a:pt x="1" y="14712"/>
                    <a:pt x="336" y="15090"/>
                  </a:cubicBezTo>
                  <a:lnTo>
                    <a:pt x="8738" y="24604"/>
                  </a:lnTo>
                  <a:cubicBezTo>
                    <a:pt x="8919" y="24809"/>
                    <a:pt x="9172" y="24913"/>
                    <a:pt x="9427" y="24913"/>
                  </a:cubicBezTo>
                  <a:cubicBezTo>
                    <a:pt x="9643" y="24913"/>
                    <a:pt x="9861" y="24838"/>
                    <a:pt x="10037" y="24684"/>
                  </a:cubicBezTo>
                  <a:lnTo>
                    <a:pt x="25397" y="11123"/>
                  </a:lnTo>
                  <a:cubicBezTo>
                    <a:pt x="25775" y="10788"/>
                    <a:pt x="25812" y="10202"/>
                    <a:pt x="25477" y="9824"/>
                  </a:cubicBezTo>
                  <a:lnTo>
                    <a:pt x="17081" y="310"/>
                  </a:lnTo>
                  <a:cubicBezTo>
                    <a:pt x="16899" y="105"/>
                    <a:pt x="16645" y="1"/>
                    <a:pt x="16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3686875" y="937075"/>
              <a:ext cx="425675" cy="373450"/>
            </a:xfrm>
            <a:custGeom>
              <a:avLst/>
              <a:gdLst/>
              <a:ahLst/>
              <a:cxnLst/>
              <a:rect l="l" t="t" r="r" b="b"/>
              <a:pathLst>
                <a:path w="17027" h="14938" extrusionOk="0">
                  <a:moveTo>
                    <a:pt x="16749" y="0"/>
                  </a:moveTo>
                  <a:cubicBezTo>
                    <a:pt x="16709" y="0"/>
                    <a:pt x="16667" y="15"/>
                    <a:pt x="16628" y="50"/>
                  </a:cubicBezTo>
                  <a:lnTo>
                    <a:pt x="144" y="14601"/>
                  </a:lnTo>
                  <a:cubicBezTo>
                    <a:pt x="1" y="14731"/>
                    <a:pt x="127" y="14938"/>
                    <a:pt x="278" y="14938"/>
                  </a:cubicBezTo>
                  <a:cubicBezTo>
                    <a:pt x="318" y="14938"/>
                    <a:pt x="360" y="14923"/>
                    <a:pt x="399" y="14888"/>
                  </a:cubicBezTo>
                  <a:lnTo>
                    <a:pt x="16883" y="337"/>
                  </a:lnTo>
                  <a:cubicBezTo>
                    <a:pt x="17026" y="207"/>
                    <a:pt x="16900" y="0"/>
                    <a:pt x="1674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3763800" y="1275175"/>
              <a:ext cx="96650" cy="95875"/>
            </a:xfrm>
            <a:custGeom>
              <a:avLst/>
              <a:gdLst/>
              <a:ahLst/>
              <a:cxnLst/>
              <a:rect l="l" t="t" r="r" b="b"/>
              <a:pathLst>
                <a:path w="3866" h="3835" extrusionOk="0">
                  <a:moveTo>
                    <a:pt x="1935" y="1"/>
                  </a:moveTo>
                  <a:cubicBezTo>
                    <a:pt x="889" y="1"/>
                    <a:pt x="32" y="836"/>
                    <a:pt x="16" y="1886"/>
                  </a:cubicBezTo>
                  <a:cubicBezTo>
                    <a:pt x="1" y="2940"/>
                    <a:pt x="842" y="3813"/>
                    <a:pt x="1896" y="3835"/>
                  </a:cubicBezTo>
                  <a:cubicBezTo>
                    <a:pt x="1906" y="3835"/>
                    <a:pt x="1916" y="3835"/>
                    <a:pt x="1926" y="3835"/>
                  </a:cubicBezTo>
                  <a:cubicBezTo>
                    <a:pt x="2972" y="3835"/>
                    <a:pt x="3829" y="2999"/>
                    <a:pt x="3845" y="1950"/>
                  </a:cubicBezTo>
                  <a:cubicBezTo>
                    <a:pt x="3866" y="896"/>
                    <a:pt x="3019" y="23"/>
                    <a:pt x="1965" y="1"/>
                  </a:cubicBezTo>
                  <a:cubicBezTo>
                    <a:pt x="1955" y="1"/>
                    <a:pt x="1945" y="1"/>
                    <a:pt x="1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3858300" y="1190975"/>
              <a:ext cx="98800" cy="95650"/>
            </a:xfrm>
            <a:custGeom>
              <a:avLst/>
              <a:gdLst/>
              <a:ahLst/>
              <a:cxnLst/>
              <a:rect l="l" t="t" r="r" b="b"/>
              <a:pathLst>
                <a:path w="3952" h="3826" extrusionOk="0">
                  <a:moveTo>
                    <a:pt x="1967" y="0"/>
                  </a:moveTo>
                  <a:cubicBezTo>
                    <a:pt x="967" y="0"/>
                    <a:pt x="131" y="781"/>
                    <a:pt x="65" y="1793"/>
                  </a:cubicBezTo>
                  <a:cubicBezTo>
                    <a:pt x="1" y="2847"/>
                    <a:pt x="805" y="3758"/>
                    <a:pt x="1859" y="3822"/>
                  </a:cubicBezTo>
                  <a:cubicBezTo>
                    <a:pt x="1901" y="3825"/>
                    <a:pt x="1943" y="3826"/>
                    <a:pt x="1985" y="3826"/>
                  </a:cubicBezTo>
                  <a:cubicBezTo>
                    <a:pt x="2985" y="3826"/>
                    <a:pt x="3826" y="3045"/>
                    <a:pt x="3887" y="2033"/>
                  </a:cubicBezTo>
                  <a:cubicBezTo>
                    <a:pt x="3951" y="979"/>
                    <a:pt x="3153" y="68"/>
                    <a:pt x="2093" y="4"/>
                  </a:cubicBezTo>
                  <a:cubicBezTo>
                    <a:pt x="2051" y="2"/>
                    <a:pt x="2009" y="0"/>
                    <a:pt x="19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3953875" y="1106600"/>
              <a:ext cx="98800" cy="95775"/>
            </a:xfrm>
            <a:custGeom>
              <a:avLst/>
              <a:gdLst/>
              <a:ahLst/>
              <a:cxnLst/>
              <a:rect l="l" t="t" r="r" b="b"/>
              <a:pathLst>
                <a:path w="3952" h="3831" extrusionOk="0">
                  <a:moveTo>
                    <a:pt x="1975" y="0"/>
                  </a:moveTo>
                  <a:cubicBezTo>
                    <a:pt x="972" y="0"/>
                    <a:pt x="126" y="778"/>
                    <a:pt x="64" y="1798"/>
                  </a:cubicBezTo>
                  <a:cubicBezTo>
                    <a:pt x="0" y="2852"/>
                    <a:pt x="799" y="3757"/>
                    <a:pt x="1859" y="3827"/>
                  </a:cubicBezTo>
                  <a:cubicBezTo>
                    <a:pt x="1898" y="3829"/>
                    <a:pt x="1937" y="3830"/>
                    <a:pt x="1976" y="3830"/>
                  </a:cubicBezTo>
                  <a:cubicBezTo>
                    <a:pt x="2980" y="3830"/>
                    <a:pt x="3826" y="3047"/>
                    <a:pt x="3887" y="2032"/>
                  </a:cubicBezTo>
                  <a:cubicBezTo>
                    <a:pt x="3951" y="978"/>
                    <a:pt x="3147" y="68"/>
                    <a:pt x="2093" y="4"/>
                  </a:cubicBezTo>
                  <a:cubicBezTo>
                    <a:pt x="2053" y="1"/>
                    <a:pt x="2014" y="0"/>
                    <a:pt x="1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4049850" y="1022225"/>
              <a:ext cx="98525" cy="95850"/>
            </a:xfrm>
            <a:custGeom>
              <a:avLst/>
              <a:gdLst/>
              <a:ahLst/>
              <a:cxnLst/>
              <a:rect l="l" t="t" r="r" b="b"/>
              <a:pathLst>
                <a:path w="3941" h="3834" extrusionOk="0">
                  <a:moveTo>
                    <a:pt x="1973" y="1"/>
                  </a:moveTo>
                  <a:cubicBezTo>
                    <a:pt x="961" y="1"/>
                    <a:pt x="110" y="792"/>
                    <a:pt x="59" y="1813"/>
                  </a:cubicBezTo>
                  <a:cubicBezTo>
                    <a:pt x="0" y="2868"/>
                    <a:pt x="810" y="3773"/>
                    <a:pt x="1864" y="3831"/>
                  </a:cubicBezTo>
                  <a:cubicBezTo>
                    <a:pt x="1897" y="3833"/>
                    <a:pt x="1930" y="3834"/>
                    <a:pt x="1962" y="3834"/>
                  </a:cubicBezTo>
                  <a:cubicBezTo>
                    <a:pt x="2979" y="3834"/>
                    <a:pt x="3825" y="3042"/>
                    <a:pt x="3882" y="2021"/>
                  </a:cubicBezTo>
                  <a:cubicBezTo>
                    <a:pt x="3940" y="967"/>
                    <a:pt x="3131" y="62"/>
                    <a:pt x="2071" y="3"/>
                  </a:cubicBezTo>
                  <a:cubicBezTo>
                    <a:pt x="2038" y="2"/>
                    <a:pt x="2006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3638425" y="1137525"/>
              <a:ext cx="107300" cy="95825"/>
            </a:xfrm>
            <a:custGeom>
              <a:avLst/>
              <a:gdLst/>
              <a:ahLst/>
              <a:cxnLst/>
              <a:rect l="l" t="t" r="r" b="b"/>
              <a:pathLst>
                <a:path w="4292" h="3833" extrusionOk="0">
                  <a:moveTo>
                    <a:pt x="2145" y="0"/>
                  </a:moveTo>
                  <a:cubicBezTo>
                    <a:pt x="1333" y="0"/>
                    <a:pt x="582" y="521"/>
                    <a:pt x="320" y="1333"/>
                  </a:cubicBezTo>
                  <a:cubicBezTo>
                    <a:pt x="0" y="2339"/>
                    <a:pt x="554" y="3415"/>
                    <a:pt x="1560" y="3740"/>
                  </a:cubicBezTo>
                  <a:cubicBezTo>
                    <a:pt x="1755" y="3803"/>
                    <a:pt x="1953" y="3832"/>
                    <a:pt x="2147" y="3832"/>
                  </a:cubicBezTo>
                  <a:cubicBezTo>
                    <a:pt x="2955" y="3832"/>
                    <a:pt x="3705" y="3315"/>
                    <a:pt x="3967" y="2499"/>
                  </a:cubicBezTo>
                  <a:cubicBezTo>
                    <a:pt x="4291" y="1493"/>
                    <a:pt x="3738" y="417"/>
                    <a:pt x="2731" y="93"/>
                  </a:cubicBezTo>
                  <a:cubicBezTo>
                    <a:pt x="2536" y="30"/>
                    <a:pt x="2339" y="0"/>
                    <a:pt x="2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44"/>
            <p:cNvSpPr/>
            <p:nvPr/>
          </p:nvSpPr>
          <p:spPr>
            <a:xfrm>
              <a:off x="3737575" y="1053900"/>
              <a:ext cx="98525" cy="95750"/>
            </a:xfrm>
            <a:custGeom>
              <a:avLst/>
              <a:gdLst/>
              <a:ahLst/>
              <a:cxnLst/>
              <a:rect l="l" t="t" r="r" b="b"/>
              <a:pathLst>
                <a:path w="3941" h="3830" extrusionOk="0">
                  <a:moveTo>
                    <a:pt x="1964" y="0"/>
                  </a:moveTo>
                  <a:cubicBezTo>
                    <a:pt x="957" y="0"/>
                    <a:pt x="111" y="790"/>
                    <a:pt x="59" y="1808"/>
                  </a:cubicBezTo>
                  <a:cubicBezTo>
                    <a:pt x="1" y="2868"/>
                    <a:pt x="810" y="3768"/>
                    <a:pt x="1864" y="3826"/>
                  </a:cubicBezTo>
                  <a:cubicBezTo>
                    <a:pt x="1900" y="3828"/>
                    <a:pt x="1936" y="3829"/>
                    <a:pt x="1972" y="3829"/>
                  </a:cubicBezTo>
                  <a:cubicBezTo>
                    <a:pt x="2979" y="3829"/>
                    <a:pt x="3825" y="3039"/>
                    <a:pt x="3882" y="2021"/>
                  </a:cubicBezTo>
                  <a:cubicBezTo>
                    <a:pt x="3941" y="962"/>
                    <a:pt x="3131" y="62"/>
                    <a:pt x="2072" y="3"/>
                  </a:cubicBezTo>
                  <a:cubicBezTo>
                    <a:pt x="2036" y="1"/>
                    <a:pt x="2000" y="0"/>
                    <a:pt x="1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44"/>
            <p:cNvSpPr/>
            <p:nvPr/>
          </p:nvSpPr>
          <p:spPr>
            <a:xfrm>
              <a:off x="3827300" y="970100"/>
              <a:ext cx="108625" cy="95750"/>
            </a:xfrm>
            <a:custGeom>
              <a:avLst/>
              <a:gdLst/>
              <a:ahLst/>
              <a:cxnLst/>
              <a:rect l="l" t="t" r="r" b="b"/>
              <a:pathLst>
                <a:path w="4345" h="3830" extrusionOk="0">
                  <a:moveTo>
                    <a:pt x="2177" y="1"/>
                  </a:moveTo>
                  <a:cubicBezTo>
                    <a:pt x="1419" y="1"/>
                    <a:pt x="699" y="454"/>
                    <a:pt x="399" y="1199"/>
                  </a:cubicBezTo>
                  <a:cubicBezTo>
                    <a:pt x="0" y="2179"/>
                    <a:pt x="474" y="3297"/>
                    <a:pt x="1454" y="3691"/>
                  </a:cubicBezTo>
                  <a:cubicBezTo>
                    <a:pt x="1688" y="3785"/>
                    <a:pt x="1930" y="3830"/>
                    <a:pt x="2168" y="3830"/>
                  </a:cubicBezTo>
                  <a:cubicBezTo>
                    <a:pt x="2926" y="3830"/>
                    <a:pt x="3646" y="3377"/>
                    <a:pt x="3945" y="2631"/>
                  </a:cubicBezTo>
                  <a:cubicBezTo>
                    <a:pt x="4345" y="1652"/>
                    <a:pt x="3871" y="539"/>
                    <a:pt x="2891" y="140"/>
                  </a:cubicBezTo>
                  <a:cubicBezTo>
                    <a:pt x="2657" y="45"/>
                    <a:pt x="2415" y="1"/>
                    <a:pt x="2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44"/>
            <p:cNvSpPr/>
            <p:nvPr/>
          </p:nvSpPr>
          <p:spPr>
            <a:xfrm>
              <a:off x="3927525" y="886550"/>
              <a:ext cx="98925" cy="95800"/>
            </a:xfrm>
            <a:custGeom>
              <a:avLst/>
              <a:gdLst/>
              <a:ahLst/>
              <a:cxnLst/>
              <a:rect l="l" t="t" r="r" b="b"/>
              <a:pathLst>
                <a:path w="3957" h="3832" extrusionOk="0">
                  <a:moveTo>
                    <a:pt x="1972" y="1"/>
                  </a:moveTo>
                  <a:cubicBezTo>
                    <a:pt x="972" y="1"/>
                    <a:pt x="131" y="782"/>
                    <a:pt x="69" y="1794"/>
                  </a:cubicBezTo>
                  <a:cubicBezTo>
                    <a:pt x="0" y="2848"/>
                    <a:pt x="799" y="3758"/>
                    <a:pt x="1858" y="3828"/>
                  </a:cubicBezTo>
                  <a:cubicBezTo>
                    <a:pt x="1898" y="3830"/>
                    <a:pt x="1937" y="3831"/>
                    <a:pt x="1976" y="3831"/>
                  </a:cubicBezTo>
                  <a:cubicBezTo>
                    <a:pt x="2980" y="3831"/>
                    <a:pt x="3825" y="3053"/>
                    <a:pt x="3887" y="2039"/>
                  </a:cubicBezTo>
                  <a:cubicBezTo>
                    <a:pt x="3956" y="985"/>
                    <a:pt x="3158" y="74"/>
                    <a:pt x="2098" y="5"/>
                  </a:cubicBezTo>
                  <a:cubicBezTo>
                    <a:pt x="2056" y="2"/>
                    <a:pt x="2013" y="1"/>
                    <a:pt x="1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977120" y="163321"/>
            <a:ext cx="1846580" cy="475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Let’s 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talk: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00400" y="2399665"/>
            <a:ext cx="2880360" cy="1143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>
            <a:solidFill>
              <a:schemeClr val="accent6">
                <a:lumMod val="9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solidFill>
                  <a:schemeClr val="bg1"/>
                </a:solidFill>
              </a:rPr>
              <a:t>What will you do at/after the party?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" name="Curved Connector 2"/>
          <p:cNvCxnSpPr>
            <a:stCxn id="2" idx="1"/>
            <a:endCxn id="9" idx="3"/>
          </p:cNvCxnSpPr>
          <p:nvPr/>
        </p:nvCxnSpPr>
        <p:spPr>
          <a:xfrm rot="16200000" flipH="1" flipV="1">
            <a:off x="2708910" y="2266950"/>
            <a:ext cx="612775" cy="1213485"/>
          </a:xfrm>
          <a:prstGeom prst="curvedConnector4">
            <a:avLst>
              <a:gd name="adj1" fmla="val -66218"/>
              <a:gd name="adj2" fmla="val 6734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Curved Connector 3"/>
          <p:cNvCxnSpPr/>
          <p:nvPr/>
        </p:nvCxnSpPr>
        <p:spPr>
          <a:xfrm flipV="1">
            <a:off x="5334000" y="2070735"/>
            <a:ext cx="609600" cy="581660"/>
          </a:xfrm>
          <a:prstGeom prst="curvedConnector3">
            <a:avLst>
              <a:gd name="adj1" fmla="val 5010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Curved Connector 4"/>
          <p:cNvCxnSpPr>
            <a:stCxn id="2" idx="5"/>
          </p:cNvCxnSpPr>
          <p:nvPr/>
        </p:nvCxnSpPr>
        <p:spPr>
          <a:xfrm rot="5400000" flipV="1">
            <a:off x="6043930" y="2990215"/>
            <a:ext cx="200660" cy="97028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Curved Connector 5"/>
          <p:cNvCxnSpPr>
            <a:stCxn id="2" idx="3"/>
          </p:cNvCxnSpPr>
          <p:nvPr/>
        </p:nvCxnSpPr>
        <p:spPr>
          <a:xfrm rot="5400000">
            <a:off x="2784475" y="3257550"/>
            <a:ext cx="720725" cy="95504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stCxn id="2" idx="4"/>
            <a:endCxn id="14" idx="0"/>
          </p:cNvCxnSpPr>
          <p:nvPr/>
        </p:nvCxnSpPr>
        <p:spPr>
          <a:xfrm rot="5400000">
            <a:off x="4250690" y="3857625"/>
            <a:ext cx="705485" cy="74295"/>
          </a:xfrm>
          <a:prstGeom prst="curvedConnector3">
            <a:avLst>
              <a:gd name="adj1" fmla="val 5004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2" idx="0"/>
          </p:cNvCxnSpPr>
          <p:nvPr/>
        </p:nvCxnSpPr>
        <p:spPr>
          <a:xfrm rot="16200000" flipV="1">
            <a:off x="4263390" y="2022475"/>
            <a:ext cx="381000" cy="373380"/>
          </a:xfrm>
          <a:prstGeom prst="curvedConnector3">
            <a:avLst>
              <a:gd name="adj1" fmla="val 4983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95985" y="2906395"/>
            <a:ext cx="1512570" cy="5467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9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800">
                <a:solidFill>
                  <a:srgbClr val="002060"/>
                </a:solidFill>
              </a:rPr>
              <a:t>dance and sing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2145" y="3827780"/>
            <a:ext cx="1982470" cy="6064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9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800">
                <a:solidFill>
                  <a:srgbClr val="002060"/>
                </a:solidFill>
              </a:rPr>
              <a:t>have nice food and drinks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49930" y="1543685"/>
            <a:ext cx="1857375" cy="4749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9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800">
                <a:solidFill>
                  <a:srgbClr val="002060"/>
                </a:solidFill>
              </a:rPr>
              <a:t>play the guitar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64960" y="3250565"/>
            <a:ext cx="1702435" cy="5772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9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800">
                <a:solidFill>
                  <a:srgbClr val="002060"/>
                </a:solidFill>
              </a:rPr>
              <a:t>play the piano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4248150"/>
            <a:ext cx="1512570" cy="5772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9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800">
                <a:solidFill>
                  <a:srgbClr val="002060"/>
                </a:solidFill>
              </a:rPr>
              <a:t>swim</a:t>
            </a:r>
            <a:endParaRPr lang="en-US" sz="1800">
              <a:solidFill>
                <a:srgbClr val="00206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89025" y="656590"/>
            <a:ext cx="4258310" cy="825500"/>
            <a:chOff x="459956" y="-45268"/>
            <a:chExt cx="3173319" cy="2083556"/>
          </a:xfrm>
          <a:solidFill>
            <a:srgbClr val="FFFF00"/>
          </a:solidFill>
        </p:grpSpPr>
        <p:sp>
          <p:nvSpPr>
            <p:cNvPr id="17" name="Speech Bubble: Rectangle with Corners Rounded 1"/>
            <p:cNvSpPr/>
            <p:nvPr/>
          </p:nvSpPr>
          <p:spPr>
            <a:xfrm flipV="1">
              <a:off x="459956" y="-45268"/>
              <a:ext cx="3173319" cy="2083556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TextBox 6"/>
            <p:cNvSpPr txBox="1"/>
            <p:nvPr/>
          </p:nvSpPr>
          <p:spPr>
            <a:xfrm flipH="1">
              <a:off x="538029" y="96679"/>
              <a:ext cx="2994228" cy="952948"/>
            </a:xfrm>
            <a:prstGeom prst="rect">
              <a:avLst/>
            </a:prstGeom>
            <a:grpFill/>
          </p:spPr>
          <p:txBody>
            <a:bodyPr wrap="square">
              <a:noAutofit/>
            </a:bodyPr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 will you do</a:t>
              </a:r>
              <a:r>
                <a:rPr kumimoji="0" 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at</a:t>
              </a:r>
              <a:r>
                <a:rPr kumimoji="0" 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/</a:t>
              </a:r>
              <a:r>
                <a:rPr kumimoji="0" 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after</a:t>
              </a:r>
              <a:r>
                <a:rPr kumimoji="0" 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the party?</a:t>
              </a:r>
              <a:endPara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Speech Bubble: Rectangle with Corners Rounded 1"/>
          <p:cNvSpPr/>
          <p:nvPr/>
        </p:nvSpPr>
        <p:spPr>
          <a:xfrm flipH="1" flipV="1">
            <a:off x="5753735" y="567690"/>
            <a:ext cx="2321560" cy="780415"/>
          </a:xfrm>
          <a:custGeom>
            <a:avLst/>
            <a:gdLst>
              <a:gd name="connsiteX0" fmla="*/ 0 w 3124022"/>
              <a:gd name="connsiteY0" fmla="*/ 95894 h 575352"/>
              <a:gd name="connsiteX1" fmla="*/ 95894 w 3124022"/>
              <a:gd name="connsiteY1" fmla="*/ 0 h 575352"/>
              <a:gd name="connsiteX2" fmla="*/ 1822346 w 3124022"/>
              <a:gd name="connsiteY2" fmla="*/ 0 h 575352"/>
              <a:gd name="connsiteX3" fmla="*/ 1600436 w 3124022"/>
              <a:gd name="connsiteY3" fmla="*/ -163095 h 575352"/>
              <a:gd name="connsiteX4" fmla="*/ 2603352 w 3124022"/>
              <a:gd name="connsiteY4" fmla="*/ 0 h 575352"/>
              <a:gd name="connsiteX5" fmla="*/ 3028128 w 3124022"/>
              <a:gd name="connsiteY5" fmla="*/ 0 h 575352"/>
              <a:gd name="connsiteX6" fmla="*/ 3124022 w 3124022"/>
              <a:gd name="connsiteY6" fmla="*/ 95894 h 575352"/>
              <a:gd name="connsiteX7" fmla="*/ 3124022 w 3124022"/>
              <a:gd name="connsiteY7" fmla="*/ 95892 h 575352"/>
              <a:gd name="connsiteX8" fmla="*/ 3124022 w 3124022"/>
              <a:gd name="connsiteY8" fmla="*/ 95892 h 575352"/>
              <a:gd name="connsiteX9" fmla="*/ 3124022 w 3124022"/>
              <a:gd name="connsiteY9" fmla="*/ 239730 h 575352"/>
              <a:gd name="connsiteX10" fmla="*/ 3124022 w 3124022"/>
              <a:gd name="connsiteY10" fmla="*/ 479458 h 575352"/>
              <a:gd name="connsiteX11" fmla="*/ 3028128 w 3124022"/>
              <a:gd name="connsiteY11" fmla="*/ 575352 h 575352"/>
              <a:gd name="connsiteX12" fmla="*/ 2603352 w 3124022"/>
              <a:gd name="connsiteY12" fmla="*/ 575352 h 575352"/>
              <a:gd name="connsiteX13" fmla="*/ 1822346 w 3124022"/>
              <a:gd name="connsiteY13" fmla="*/ 575352 h 575352"/>
              <a:gd name="connsiteX14" fmla="*/ 1822346 w 3124022"/>
              <a:gd name="connsiteY14" fmla="*/ 575352 h 575352"/>
              <a:gd name="connsiteX15" fmla="*/ 95894 w 3124022"/>
              <a:gd name="connsiteY15" fmla="*/ 575352 h 575352"/>
              <a:gd name="connsiteX16" fmla="*/ 0 w 3124022"/>
              <a:gd name="connsiteY16" fmla="*/ 479458 h 575352"/>
              <a:gd name="connsiteX17" fmla="*/ 0 w 3124022"/>
              <a:gd name="connsiteY17" fmla="*/ 239730 h 575352"/>
              <a:gd name="connsiteX18" fmla="*/ 0 w 3124022"/>
              <a:gd name="connsiteY18" fmla="*/ 95892 h 575352"/>
              <a:gd name="connsiteX19" fmla="*/ 0 w 3124022"/>
              <a:gd name="connsiteY19" fmla="*/ 95892 h 575352"/>
              <a:gd name="connsiteX20" fmla="*/ 0 w 3124022"/>
              <a:gd name="connsiteY20" fmla="*/ 95894 h 575352"/>
              <a:gd name="connsiteX0-1" fmla="*/ 0 w 3124022"/>
              <a:gd name="connsiteY0-2" fmla="*/ 340012 h 819470"/>
              <a:gd name="connsiteX1-3" fmla="*/ 95894 w 3124022"/>
              <a:gd name="connsiteY1-4" fmla="*/ 244118 h 819470"/>
              <a:gd name="connsiteX2-5" fmla="*/ 1822346 w 3124022"/>
              <a:gd name="connsiteY2-6" fmla="*/ 244118 h 819470"/>
              <a:gd name="connsiteX3-7" fmla="*/ 1218471 w 3124022"/>
              <a:gd name="connsiteY3-8" fmla="*/ 0 h 819470"/>
              <a:gd name="connsiteX4-9" fmla="*/ 2603352 w 3124022"/>
              <a:gd name="connsiteY4-10" fmla="*/ 244118 h 819470"/>
              <a:gd name="connsiteX5-11" fmla="*/ 3028128 w 3124022"/>
              <a:gd name="connsiteY5-12" fmla="*/ 244118 h 819470"/>
              <a:gd name="connsiteX6-13" fmla="*/ 3124022 w 3124022"/>
              <a:gd name="connsiteY6-14" fmla="*/ 340012 h 819470"/>
              <a:gd name="connsiteX7-15" fmla="*/ 3124022 w 3124022"/>
              <a:gd name="connsiteY7-16" fmla="*/ 340010 h 819470"/>
              <a:gd name="connsiteX8-17" fmla="*/ 3124022 w 3124022"/>
              <a:gd name="connsiteY8-18" fmla="*/ 340010 h 819470"/>
              <a:gd name="connsiteX9-19" fmla="*/ 3124022 w 3124022"/>
              <a:gd name="connsiteY9-20" fmla="*/ 483848 h 819470"/>
              <a:gd name="connsiteX10-21" fmla="*/ 3124022 w 3124022"/>
              <a:gd name="connsiteY10-22" fmla="*/ 723576 h 819470"/>
              <a:gd name="connsiteX11-23" fmla="*/ 3028128 w 3124022"/>
              <a:gd name="connsiteY11-24" fmla="*/ 819470 h 819470"/>
              <a:gd name="connsiteX12-25" fmla="*/ 2603352 w 3124022"/>
              <a:gd name="connsiteY12-26" fmla="*/ 819470 h 819470"/>
              <a:gd name="connsiteX13-27" fmla="*/ 1822346 w 3124022"/>
              <a:gd name="connsiteY13-28" fmla="*/ 819470 h 819470"/>
              <a:gd name="connsiteX14-29" fmla="*/ 1822346 w 3124022"/>
              <a:gd name="connsiteY14-30" fmla="*/ 819470 h 819470"/>
              <a:gd name="connsiteX15-31" fmla="*/ 95894 w 3124022"/>
              <a:gd name="connsiteY15-32" fmla="*/ 819470 h 819470"/>
              <a:gd name="connsiteX16-33" fmla="*/ 0 w 3124022"/>
              <a:gd name="connsiteY16-34" fmla="*/ 723576 h 819470"/>
              <a:gd name="connsiteX17-35" fmla="*/ 0 w 3124022"/>
              <a:gd name="connsiteY17-36" fmla="*/ 483848 h 819470"/>
              <a:gd name="connsiteX18-37" fmla="*/ 0 w 3124022"/>
              <a:gd name="connsiteY18-38" fmla="*/ 340010 h 819470"/>
              <a:gd name="connsiteX19-39" fmla="*/ 0 w 3124022"/>
              <a:gd name="connsiteY19-40" fmla="*/ 340010 h 819470"/>
              <a:gd name="connsiteX20-41" fmla="*/ 0 w 3124022"/>
              <a:gd name="connsiteY20-42" fmla="*/ 340012 h 819470"/>
              <a:gd name="connsiteX0-43" fmla="*/ 0 w 3124022"/>
              <a:gd name="connsiteY0-44" fmla="*/ 340012 h 819470"/>
              <a:gd name="connsiteX1-45" fmla="*/ 95894 w 3124022"/>
              <a:gd name="connsiteY1-46" fmla="*/ 244118 h 819470"/>
              <a:gd name="connsiteX2-47" fmla="*/ 1451956 w 3124022"/>
              <a:gd name="connsiteY2-48" fmla="*/ 232543 h 819470"/>
              <a:gd name="connsiteX3-49" fmla="*/ 1218471 w 3124022"/>
              <a:gd name="connsiteY3-50" fmla="*/ 0 h 819470"/>
              <a:gd name="connsiteX4-51" fmla="*/ 2603352 w 3124022"/>
              <a:gd name="connsiteY4-52" fmla="*/ 244118 h 819470"/>
              <a:gd name="connsiteX5-53" fmla="*/ 3028128 w 3124022"/>
              <a:gd name="connsiteY5-54" fmla="*/ 244118 h 819470"/>
              <a:gd name="connsiteX6-55" fmla="*/ 3124022 w 3124022"/>
              <a:gd name="connsiteY6-56" fmla="*/ 340012 h 819470"/>
              <a:gd name="connsiteX7-57" fmla="*/ 3124022 w 3124022"/>
              <a:gd name="connsiteY7-58" fmla="*/ 340010 h 819470"/>
              <a:gd name="connsiteX8-59" fmla="*/ 3124022 w 3124022"/>
              <a:gd name="connsiteY8-60" fmla="*/ 340010 h 819470"/>
              <a:gd name="connsiteX9-61" fmla="*/ 3124022 w 3124022"/>
              <a:gd name="connsiteY9-62" fmla="*/ 483848 h 819470"/>
              <a:gd name="connsiteX10-63" fmla="*/ 3124022 w 3124022"/>
              <a:gd name="connsiteY10-64" fmla="*/ 723576 h 819470"/>
              <a:gd name="connsiteX11-65" fmla="*/ 3028128 w 3124022"/>
              <a:gd name="connsiteY11-66" fmla="*/ 819470 h 819470"/>
              <a:gd name="connsiteX12-67" fmla="*/ 2603352 w 3124022"/>
              <a:gd name="connsiteY12-68" fmla="*/ 819470 h 819470"/>
              <a:gd name="connsiteX13-69" fmla="*/ 1822346 w 3124022"/>
              <a:gd name="connsiteY13-70" fmla="*/ 819470 h 819470"/>
              <a:gd name="connsiteX14-71" fmla="*/ 1822346 w 3124022"/>
              <a:gd name="connsiteY14-72" fmla="*/ 819470 h 819470"/>
              <a:gd name="connsiteX15-73" fmla="*/ 95894 w 3124022"/>
              <a:gd name="connsiteY15-74" fmla="*/ 819470 h 819470"/>
              <a:gd name="connsiteX16-75" fmla="*/ 0 w 3124022"/>
              <a:gd name="connsiteY16-76" fmla="*/ 723576 h 819470"/>
              <a:gd name="connsiteX17-77" fmla="*/ 0 w 3124022"/>
              <a:gd name="connsiteY17-78" fmla="*/ 483848 h 819470"/>
              <a:gd name="connsiteX18-79" fmla="*/ 0 w 3124022"/>
              <a:gd name="connsiteY18-80" fmla="*/ 340010 h 819470"/>
              <a:gd name="connsiteX19-81" fmla="*/ 0 w 3124022"/>
              <a:gd name="connsiteY19-82" fmla="*/ 340010 h 819470"/>
              <a:gd name="connsiteX20-83" fmla="*/ 0 w 3124022"/>
              <a:gd name="connsiteY20-84" fmla="*/ 340012 h 819470"/>
              <a:gd name="connsiteX0-85" fmla="*/ 0 w 3124022"/>
              <a:gd name="connsiteY0-86" fmla="*/ 340012 h 819470"/>
              <a:gd name="connsiteX1-87" fmla="*/ 95894 w 3124022"/>
              <a:gd name="connsiteY1-88" fmla="*/ 244118 h 819470"/>
              <a:gd name="connsiteX2-89" fmla="*/ 1451956 w 3124022"/>
              <a:gd name="connsiteY2-90" fmla="*/ 232543 h 819470"/>
              <a:gd name="connsiteX3-91" fmla="*/ 1218471 w 3124022"/>
              <a:gd name="connsiteY3-92" fmla="*/ 0 h 819470"/>
              <a:gd name="connsiteX4-93" fmla="*/ 1688952 w 3124022"/>
              <a:gd name="connsiteY4-94" fmla="*/ 232544 h 819470"/>
              <a:gd name="connsiteX5-95" fmla="*/ 3028128 w 3124022"/>
              <a:gd name="connsiteY5-96" fmla="*/ 244118 h 819470"/>
              <a:gd name="connsiteX6-97" fmla="*/ 3124022 w 3124022"/>
              <a:gd name="connsiteY6-98" fmla="*/ 340012 h 819470"/>
              <a:gd name="connsiteX7-99" fmla="*/ 3124022 w 3124022"/>
              <a:gd name="connsiteY7-100" fmla="*/ 340010 h 819470"/>
              <a:gd name="connsiteX8-101" fmla="*/ 3124022 w 3124022"/>
              <a:gd name="connsiteY8-102" fmla="*/ 340010 h 819470"/>
              <a:gd name="connsiteX9-103" fmla="*/ 3124022 w 3124022"/>
              <a:gd name="connsiteY9-104" fmla="*/ 483848 h 819470"/>
              <a:gd name="connsiteX10-105" fmla="*/ 3124022 w 3124022"/>
              <a:gd name="connsiteY10-106" fmla="*/ 723576 h 819470"/>
              <a:gd name="connsiteX11-107" fmla="*/ 3028128 w 3124022"/>
              <a:gd name="connsiteY11-108" fmla="*/ 819470 h 819470"/>
              <a:gd name="connsiteX12-109" fmla="*/ 2603352 w 3124022"/>
              <a:gd name="connsiteY12-110" fmla="*/ 819470 h 819470"/>
              <a:gd name="connsiteX13-111" fmla="*/ 1822346 w 3124022"/>
              <a:gd name="connsiteY13-112" fmla="*/ 819470 h 819470"/>
              <a:gd name="connsiteX14-113" fmla="*/ 1822346 w 3124022"/>
              <a:gd name="connsiteY14-114" fmla="*/ 819470 h 819470"/>
              <a:gd name="connsiteX15-115" fmla="*/ 95894 w 3124022"/>
              <a:gd name="connsiteY15-116" fmla="*/ 819470 h 819470"/>
              <a:gd name="connsiteX16-117" fmla="*/ 0 w 3124022"/>
              <a:gd name="connsiteY16-118" fmla="*/ 723576 h 819470"/>
              <a:gd name="connsiteX17-119" fmla="*/ 0 w 3124022"/>
              <a:gd name="connsiteY17-120" fmla="*/ 483848 h 819470"/>
              <a:gd name="connsiteX18-121" fmla="*/ 0 w 3124022"/>
              <a:gd name="connsiteY18-122" fmla="*/ 340010 h 819470"/>
              <a:gd name="connsiteX19-123" fmla="*/ 0 w 3124022"/>
              <a:gd name="connsiteY19-124" fmla="*/ 340010 h 819470"/>
              <a:gd name="connsiteX20-125" fmla="*/ 0 w 3124022"/>
              <a:gd name="connsiteY20-126" fmla="*/ 340012 h 819470"/>
              <a:gd name="connsiteX0-127" fmla="*/ 0 w 3124022"/>
              <a:gd name="connsiteY0-128" fmla="*/ 340012 h 819470"/>
              <a:gd name="connsiteX1-129" fmla="*/ 95894 w 3124022"/>
              <a:gd name="connsiteY1-130" fmla="*/ 244118 h 819470"/>
              <a:gd name="connsiteX2-131" fmla="*/ 1391967 w 3124022"/>
              <a:gd name="connsiteY2-132" fmla="*/ 222430 h 819470"/>
              <a:gd name="connsiteX3-133" fmla="*/ 1218471 w 3124022"/>
              <a:gd name="connsiteY3-134" fmla="*/ 0 h 819470"/>
              <a:gd name="connsiteX4-135" fmla="*/ 1688952 w 3124022"/>
              <a:gd name="connsiteY4-136" fmla="*/ 232544 h 819470"/>
              <a:gd name="connsiteX5-137" fmla="*/ 3028128 w 3124022"/>
              <a:gd name="connsiteY5-138" fmla="*/ 244118 h 819470"/>
              <a:gd name="connsiteX6-139" fmla="*/ 3124022 w 3124022"/>
              <a:gd name="connsiteY6-140" fmla="*/ 340012 h 819470"/>
              <a:gd name="connsiteX7-141" fmla="*/ 3124022 w 3124022"/>
              <a:gd name="connsiteY7-142" fmla="*/ 340010 h 819470"/>
              <a:gd name="connsiteX8-143" fmla="*/ 3124022 w 3124022"/>
              <a:gd name="connsiteY8-144" fmla="*/ 340010 h 819470"/>
              <a:gd name="connsiteX9-145" fmla="*/ 3124022 w 3124022"/>
              <a:gd name="connsiteY9-146" fmla="*/ 483848 h 819470"/>
              <a:gd name="connsiteX10-147" fmla="*/ 3124022 w 3124022"/>
              <a:gd name="connsiteY10-148" fmla="*/ 723576 h 819470"/>
              <a:gd name="connsiteX11-149" fmla="*/ 3028128 w 3124022"/>
              <a:gd name="connsiteY11-150" fmla="*/ 819470 h 819470"/>
              <a:gd name="connsiteX12-151" fmla="*/ 2603352 w 3124022"/>
              <a:gd name="connsiteY12-152" fmla="*/ 819470 h 819470"/>
              <a:gd name="connsiteX13-153" fmla="*/ 1822346 w 3124022"/>
              <a:gd name="connsiteY13-154" fmla="*/ 819470 h 819470"/>
              <a:gd name="connsiteX14-155" fmla="*/ 1822346 w 3124022"/>
              <a:gd name="connsiteY14-156" fmla="*/ 819470 h 819470"/>
              <a:gd name="connsiteX15-157" fmla="*/ 95894 w 3124022"/>
              <a:gd name="connsiteY15-158" fmla="*/ 819470 h 819470"/>
              <a:gd name="connsiteX16-159" fmla="*/ 0 w 3124022"/>
              <a:gd name="connsiteY16-160" fmla="*/ 723576 h 819470"/>
              <a:gd name="connsiteX17-161" fmla="*/ 0 w 3124022"/>
              <a:gd name="connsiteY17-162" fmla="*/ 483848 h 819470"/>
              <a:gd name="connsiteX18-163" fmla="*/ 0 w 3124022"/>
              <a:gd name="connsiteY18-164" fmla="*/ 340010 h 819470"/>
              <a:gd name="connsiteX19-165" fmla="*/ 0 w 3124022"/>
              <a:gd name="connsiteY19-166" fmla="*/ 340010 h 819470"/>
              <a:gd name="connsiteX20-167" fmla="*/ 0 w 3124022"/>
              <a:gd name="connsiteY20-168" fmla="*/ 340012 h 819470"/>
              <a:gd name="connsiteX0-169" fmla="*/ 0 w 3124022"/>
              <a:gd name="connsiteY0-170" fmla="*/ 340012 h 819470"/>
              <a:gd name="connsiteX1-171" fmla="*/ 95894 w 3124022"/>
              <a:gd name="connsiteY1-172" fmla="*/ 244118 h 819470"/>
              <a:gd name="connsiteX2-173" fmla="*/ 1391967 w 3124022"/>
              <a:gd name="connsiteY2-174" fmla="*/ 222430 h 819470"/>
              <a:gd name="connsiteX3-175" fmla="*/ 1218471 w 3124022"/>
              <a:gd name="connsiteY3-176" fmla="*/ 0 h 819470"/>
              <a:gd name="connsiteX4-177" fmla="*/ 2320078 w 3124022"/>
              <a:gd name="connsiteY4-178" fmla="*/ 272990 h 819470"/>
              <a:gd name="connsiteX5-179" fmla="*/ 3028128 w 3124022"/>
              <a:gd name="connsiteY5-180" fmla="*/ 244118 h 819470"/>
              <a:gd name="connsiteX6-181" fmla="*/ 3124022 w 3124022"/>
              <a:gd name="connsiteY6-182" fmla="*/ 340012 h 819470"/>
              <a:gd name="connsiteX7-183" fmla="*/ 3124022 w 3124022"/>
              <a:gd name="connsiteY7-184" fmla="*/ 340010 h 819470"/>
              <a:gd name="connsiteX8-185" fmla="*/ 3124022 w 3124022"/>
              <a:gd name="connsiteY8-186" fmla="*/ 340010 h 819470"/>
              <a:gd name="connsiteX9-187" fmla="*/ 3124022 w 3124022"/>
              <a:gd name="connsiteY9-188" fmla="*/ 483848 h 819470"/>
              <a:gd name="connsiteX10-189" fmla="*/ 3124022 w 3124022"/>
              <a:gd name="connsiteY10-190" fmla="*/ 723576 h 819470"/>
              <a:gd name="connsiteX11-191" fmla="*/ 3028128 w 3124022"/>
              <a:gd name="connsiteY11-192" fmla="*/ 819470 h 819470"/>
              <a:gd name="connsiteX12-193" fmla="*/ 2603352 w 3124022"/>
              <a:gd name="connsiteY12-194" fmla="*/ 819470 h 819470"/>
              <a:gd name="connsiteX13-195" fmla="*/ 1822346 w 3124022"/>
              <a:gd name="connsiteY13-196" fmla="*/ 819470 h 819470"/>
              <a:gd name="connsiteX14-197" fmla="*/ 1822346 w 3124022"/>
              <a:gd name="connsiteY14-198" fmla="*/ 819470 h 819470"/>
              <a:gd name="connsiteX15-199" fmla="*/ 95894 w 3124022"/>
              <a:gd name="connsiteY15-200" fmla="*/ 819470 h 819470"/>
              <a:gd name="connsiteX16-201" fmla="*/ 0 w 3124022"/>
              <a:gd name="connsiteY16-202" fmla="*/ 723576 h 819470"/>
              <a:gd name="connsiteX17-203" fmla="*/ 0 w 3124022"/>
              <a:gd name="connsiteY17-204" fmla="*/ 483848 h 819470"/>
              <a:gd name="connsiteX18-205" fmla="*/ 0 w 3124022"/>
              <a:gd name="connsiteY18-206" fmla="*/ 340010 h 819470"/>
              <a:gd name="connsiteX19-207" fmla="*/ 0 w 3124022"/>
              <a:gd name="connsiteY19-208" fmla="*/ 340010 h 819470"/>
              <a:gd name="connsiteX20-209" fmla="*/ 0 w 3124022"/>
              <a:gd name="connsiteY20-210" fmla="*/ 340012 h 819470"/>
              <a:gd name="connsiteX0-211" fmla="*/ 0 w 3124022"/>
              <a:gd name="connsiteY0-212" fmla="*/ 340012 h 819470"/>
              <a:gd name="connsiteX1-213" fmla="*/ 95894 w 3124022"/>
              <a:gd name="connsiteY1-214" fmla="*/ 244118 h 819470"/>
              <a:gd name="connsiteX2-215" fmla="*/ 1896869 w 3124022"/>
              <a:gd name="connsiteY2-216" fmla="*/ 222430 h 819470"/>
              <a:gd name="connsiteX3-217" fmla="*/ 1218471 w 3124022"/>
              <a:gd name="connsiteY3-218" fmla="*/ 0 h 819470"/>
              <a:gd name="connsiteX4-219" fmla="*/ 2320078 w 3124022"/>
              <a:gd name="connsiteY4-220" fmla="*/ 272990 h 819470"/>
              <a:gd name="connsiteX5-221" fmla="*/ 3028128 w 3124022"/>
              <a:gd name="connsiteY5-222" fmla="*/ 244118 h 819470"/>
              <a:gd name="connsiteX6-223" fmla="*/ 3124022 w 3124022"/>
              <a:gd name="connsiteY6-224" fmla="*/ 340012 h 819470"/>
              <a:gd name="connsiteX7-225" fmla="*/ 3124022 w 3124022"/>
              <a:gd name="connsiteY7-226" fmla="*/ 340010 h 819470"/>
              <a:gd name="connsiteX8-227" fmla="*/ 3124022 w 3124022"/>
              <a:gd name="connsiteY8-228" fmla="*/ 340010 h 819470"/>
              <a:gd name="connsiteX9-229" fmla="*/ 3124022 w 3124022"/>
              <a:gd name="connsiteY9-230" fmla="*/ 483848 h 819470"/>
              <a:gd name="connsiteX10-231" fmla="*/ 3124022 w 3124022"/>
              <a:gd name="connsiteY10-232" fmla="*/ 723576 h 819470"/>
              <a:gd name="connsiteX11-233" fmla="*/ 3028128 w 3124022"/>
              <a:gd name="connsiteY11-234" fmla="*/ 819470 h 819470"/>
              <a:gd name="connsiteX12-235" fmla="*/ 2603352 w 3124022"/>
              <a:gd name="connsiteY12-236" fmla="*/ 819470 h 819470"/>
              <a:gd name="connsiteX13-237" fmla="*/ 1822346 w 3124022"/>
              <a:gd name="connsiteY13-238" fmla="*/ 819470 h 819470"/>
              <a:gd name="connsiteX14-239" fmla="*/ 1822346 w 3124022"/>
              <a:gd name="connsiteY14-240" fmla="*/ 819470 h 819470"/>
              <a:gd name="connsiteX15-241" fmla="*/ 95894 w 3124022"/>
              <a:gd name="connsiteY15-242" fmla="*/ 819470 h 819470"/>
              <a:gd name="connsiteX16-243" fmla="*/ 0 w 3124022"/>
              <a:gd name="connsiteY16-244" fmla="*/ 723576 h 819470"/>
              <a:gd name="connsiteX17-245" fmla="*/ 0 w 3124022"/>
              <a:gd name="connsiteY17-246" fmla="*/ 483848 h 819470"/>
              <a:gd name="connsiteX18-247" fmla="*/ 0 w 3124022"/>
              <a:gd name="connsiteY18-248" fmla="*/ 340010 h 819470"/>
              <a:gd name="connsiteX19-249" fmla="*/ 0 w 3124022"/>
              <a:gd name="connsiteY19-250" fmla="*/ 340010 h 819470"/>
              <a:gd name="connsiteX20-251" fmla="*/ 0 w 3124022"/>
              <a:gd name="connsiteY20-252" fmla="*/ 340012 h 819470"/>
              <a:gd name="connsiteX0-253" fmla="*/ 0 w 3124022"/>
              <a:gd name="connsiteY0-254" fmla="*/ 340012 h 819470"/>
              <a:gd name="connsiteX1-255" fmla="*/ 95894 w 3124022"/>
              <a:gd name="connsiteY1-256" fmla="*/ 244118 h 819470"/>
              <a:gd name="connsiteX2-257" fmla="*/ 1896869 w 3124022"/>
              <a:gd name="connsiteY2-258" fmla="*/ 222430 h 819470"/>
              <a:gd name="connsiteX3-259" fmla="*/ 1218471 w 3124022"/>
              <a:gd name="connsiteY3-260" fmla="*/ 0 h 819470"/>
              <a:gd name="connsiteX4-261" fmla="*/ 2338110 w 3124022"/>
              <a:gd name="connsiteY4-262" fmla="*/ 252768 h 819470"/>
              <a:gd name="connsiteX5-263" fmla="*/ 3028128 w 3124022"/>
              <a:gd name="connsiteY5-264" fmla="*/ 244118 h 819470"/>
              <a:gd name="connsiteX6-265" fmla="*/ 3124022 w 3124022"/>
              <a:gd name="connsiteY6-266" fmla="*/ 340012 h 819470"/>
              <a:gd name="connsiteX7-267" fmla="*/ 3124022 w 3124022"/>
              <a:gd name="connsiteY7-268" fmla="*/ 340010 h 819470"/>
              <a:gd name="connsiteX8-269" fmla="*/ 3124022 w 3124022"/>
              <a:gd name="connsiteY8-270" fmla="*/ 340010 h 819470"/>
              <a:gd name="connsiteX9-271" fmla="*/ 3124022 w 3124022"/>
              <a:gd name="connsiteY9-272" fmla="*/ 483848 h 819470"/>
              <a:gd name="connsiteX10-273" fmla="*/ 3124022 w 3124022"/>
              <a:gd name="connsiteY10-274" fmla="*/ 723576 h 819470"/>
              <a:gd name="connsiteX11-275" fmla="*/ 3028128 w 3124022"/>
              <a:gd name="connsiteY11-276" fmla="*/ 819470 h 819470"/>
              <a:gd name="connsiteX12-277" fmla="*/ 2603352 w 3124022"/>
              <a:gd name="connsiteY12-278" fmla="*/ 819470 h 819470"/>
              <a:gd name="connsiteX13-279" fmla="*/ 1822346 w 3124022"/>
              <a:gd name="connsiteY13-280" fmla="*/ 819470 h 819470"/>
              <a:gd name="connsiteX14-281" fmla="*/ 1822346 w 3124022"/>
              <a:gd name="connsiteY14-282" fmla="*/ 819470 h 819470"/>
              <a:gd name="connsiteX15-283" fmla="*/ 95894 w 3124022"/>
              <a:gd name="connsiteY15-284" fmla="*/ 819470 h 819470"/>
              <a:gd name="connsiteX16-285" fmla="*/ 0 w 3124022"/>
              <a:gd name="connsiteY16-286" fmla="*/ 723576 h 819470"/>
              <a:gd name="connsiteX17-287" fmla="*/ 0 w 3124022"/>
              <a:gd name="connsiteY17-288" fmla="*/ 483848 h 819470"/>
              <a:gd name="connsiteX18-289" fmla="*/ 0 w 3124022"/>
              <a:gd name="connsiteY18-290" fmla="*/ 340010 h 819470"/>
              <a:gd name="connsiteX19-291" fmla="*/ 0 w 3124022"/>
              <a:gd name="connsiteY19-292" fmla="*/ 340010 h 819470"/>
              <a:gd name="connsiteX20-293" fmla="*/ 0 w 3124022"/>
              <a:gd name="connsiteY20-294" fmla="*/ 340012 h 819470"/>
              <a:gd name="connsiteX0-295" fmla="*/ 0 w 3124022"/>
              <a:gd name="connsiteY0-296" fmla="*/ 501796 h 981254"/>
              <a:gd name="connsiteX1-297" fmla="*/ 95894 w 3124022"/>
              <a:gd name="connsiteY1-298" fmla="*/ 405902 h 981254"/>
              <a:gd name="connsiteX2-299" fmla="*/ 1896869 w 3124022"/>
              <a:gd name="connsiteY2-300" fmla="*/ 384214 h 981254"/>
              <a:gd name="connsiteX3-301" fmla="*/ 1579115 w 3124022"/>
              <a:gd name="connsiteY3-302" fmla="*/ 0 h 981254"/>
              <a:gd name="connsiteX4-303" fmla="*/ 2338110 w 3124022"/>
              <a:gd name="connsiteY4-304" fmla="*/ 414552 h 981254"/>
              <a:gd name="connsiteX5-305" fmla="*/ 3028128 w 3124022"/>
              <a:gd name="connsiteY5-306" fmla="*/ 405902 h 981254"/>
              <a:gd name="connsiteX6-307" fmla="*/ 3124022 w 3124022"/>
              <a:gd name="connsiteY6-308" fmla="*/ 501796 h 981254"/>
              <a:gd name="connsiteX7-309" fmla="*/ 3124022 w 3124022"/>
              <a:gd name="connsiteY7-310" fmla="*/ 501794 h 981254"/>
              <a:gd name="connsiteX8-311" fmla="*/ 3124022 w 3124022"/>
              <a:gd name="connsiteY8-312" fmla="*/ 501794 h 981254"/>
              <a:gd name="connsiteX9-313" fmla="*/ 3124022 w 3124022"/>
              <a:gd name="connsiteY9-314" fmla="*/ 645632 h 981254"/>
              <a:gd name="connsiteX10-315" fmla="*/ 3124022 w 3124022"/>
              <a:gd name="connsiteY10-316" fmla="*/ 885360 h 981254"/>
              <a:gd name="connsiteX11-317" fmla="*/ 3028128 w 3124022"/>
              <a:gd name="connsiteY11-318" fmla="*/ 981254 h 981254"/>
              <a:gd name="connsiteX12-319" fmla="*/ 2603352 w 3124022"/>
              <a:gd name="connsiteY12-320" fmla="*/ 981254 h 981254"/>
              <a:gd name="connsiteX13-321" fmla="*/ 1822346 w 3124022"/>
              <a:gd name="connsiteY13-322" fmla="*/ 981254 h 981254"/>
              <a:gd name="connsiteX14-323" fmla="*/ 1822346 w 3124022"/>
              <a:gd name="connsiteY14-324" fmla="*/ 981254 h 981254"/>
              <a:gd name="connsiteX15-325" fmla="*/ 95894 w 3124022"/>
              <a:gd name="connsiteY15-326" fmla="*/ 981254 h 981254"/>
              <a:gd name="connsiteX16-327" fmla="*/ 0 w 3124022"/>
              <a:gd name="connsiteY16-328" fmla="*/ 885360 h 981254"/>
              <a:gd name="connsiteX17-329" fmla="*/ 0 w 3124022"/>
              <a:gd name="connsiteY17-330" fmla="*/ 645632 h 981254"/>
              <a:gd name="connsiteX18-331" fmla="*/ 0 w 3124022"/>
              <a:gd name="connsiteY18-332" fmla="*/ 501794 h 981254"/>
              <a:gd name="connsiteX19-333" fmla="*/ 0 w 3124022"/>
              <a:gd name="connsiteY19-334" fmla="*/ 501794 h 981254"/>
              <a:gd name="connsiteX20-335" fmla="*/ 0 w 3124022"/>
              <a:gd name="connsiteY20-336" fmla="*/ 501796 h 981254"/>
              <a:gd name="connsiteX0-337" fmla="*/ 0 w 3124022"/>
              <a:gd name="connsiteY0-338" fmla="*/ 501796 h 981254"/>
              <a:gd name="connsiteX1-339" fmla="*/ 95894 w 3124022"/>
              <a:gd name="connsiteY1-340" fmla="*/ 405902 h 981254"/>
              <a:gd name="connsiteX2-341" fmla="*/ 1823653 w 3124022"/>
              <a:gd name="connsiteY2-342" fmla="*/ 384214 h 981254"/>
              <a:gd name="connsiteX3-343" fmla="*/ 1579115 w 3124022"/>
              <a:gd name="connsiteY3-344" fmla="*/ 0 h 981254"/>
              <a:gd name="connsiteX4-345" fmla="*/ 2338110 w 3124022"/>
              <a:gd name="connsiteY4-346" fmla="*/ 414552 h 981254"/>
              <a:gd name="connsiteX5-347" fmla="*/ 3028128 w 3124022"/>
              <a:gd name="connsiteY5-348" fmla="*/ 405902 h 981254"/>
              <a:gd name="connsiteX6-349" fmla="*/ 3124022 w 3124022"/>
              <a:gd name="connsiteY6-350" fmla="*/ 501796 h 981254"/>
              <a:gd name="connsiteX7-351" fmla="*/ 3124022 w 3124022"/>
              <a:gd name="connsiteY7-352" fmla="*/ 501794 h 981254"/>
              <a:gd name="connsiteX8-353" fmla="*/ 3124022 w 3124022"/>
              <a:gd name="connsiteY8-354" fmla="*/ 501794 h 981254"/>
              <a:gd name="connsiteX9-355" fmla="*/ 3124022 w 3124022"/>
              <a:gd name="connsiteY9-356" fmla="*/ 645632 h 981254"/>
              <a:gd name="connsiteX10-357" fmla="*/ 3124022 w 3124022"/>
              <a:gd name="connsiteY10-358" fmla="*/ 885360 h 981254"/>
              <a:gd name="connsiteX11-359" fmla="*/ 3028128 w 3124022"/>
              <a:gd name="connsiteY11-360" fmla="*/ 981254 h 981254"/>
              <a:gd name="connsiteX12-361" fmla="*/ 2603352 w 3124022"/>
              <a:gd name="connsiteY12-362" fmla="*/ 981254 h 981254"/>
              <a:gd name="connsiteX13-363" fmla="*/ 1822346 w 3124022"/>
              <a:gd name="connsiteY13-364" fmla="*/ 981254 h 981254"/>
              <a:gd name="connsiteX14-365" fmla="*/ 1822346 w 3124022"/>
              <a:gd name="connsiteY14-366" fmla="*/ 981254 h 981254"/>
              <a:gd name="connsiteX15-367" fmla="*/ 95894 w 3124022"/>
              <a:gd name="connsiteY15-368" fmla="*/ 981254 h 981254"/>
              <a:gd name="connsiteX16-369" fmla="*/ 0 w 3124022"/>
              <a:gd name="connsiteY16-370" fmla="*/ 885360 h 981254"/>
              <a:gd name="connsiteX17-371" fmla="*/ 0 w 3124022"/>
              <a:gd name="connsiteY17-372" fmla="*/ 645632 h 981254"/>
              <a:gd name="connsiteX18-373" fmla="*/ 0 w 3124022"/>
              <a:gd name="connsiteY18-374" fmla="*/ 501794 h 981254"/>
              <a:gd name="connsiteX19-375" fmla="*/ 0 w 3124022"/>
              <a:gd name="connsiteY19-376" fmla="*/ 501794 h 981254"/>
              <a:gd name="connsiteX20-377" fmla="*/ 0 w 3124022"/>
              <a:gd name="connsiteY20-378" fmla="*/ 501796 h 981254"/>
              <a:gd name="connsiteX0-379" fmla="*/ 0 w 3124022"/>
              <a:gd name="connsiteY0-380" fmla="*/ 473593 h 953051"/>
              <a:gd name="connsiteX1-381" fmla="*/ 95894 w 3124022"/>
              <a:gd name="connsiteY1-382" fmla="*/ 377699 h 953051"/>
              <a:gd name="connsiteX2-383" fmla="*/ 1823653 w 3124022"/>
              <a:gd name="connsiteY2-384" fmla="*/ 356011 h 953051"/>
              <a:gd name="connsiteX3-385" fmla="*/ 1505899 w 3124022"/>
              <a:gd name="connsiteY3-386" fmla="*/ 0 h 953051"/>
              <a:gd name="connsiteX4-387" fmla="*/ 2338110 w 3124022"/>
              <a:gd name="connsiteY4-388" fmla="*/ 386349 h 953051"/>
              <a:gd name="connsiteX5-389" fmla="*/ 3028128 w 3124022"/>
              <a:gd name="connsiteY5-390" fmla="*/ 377699 h 953051"/>
              <a:gd name="connsiteX6-391" fmla="*/ 3124022 w 3124022"/>
              <a:gd name="connsiteY6-392" fmla="*/ 473593 h 953051"/>
              <a:gd name="connsiteX7-393" fmla="*/ 3124022 w 3124022"/>
              <a:gd name="connsiteY7-394" fmla="*/ 473591 h 953051"/>
              <a:gd name="connsiteX8-395" fmla="*/ 3124022 w 3124022"/>
              <a:gd name="connsiteY8-396" fmla="*/ 473591 h 953051"/>
              <a:gd name="connsiteX9-397" fmla="*/ 3124022 w 3124022"/>
              <a:gd name="connsiteY9-398" fmla="*/ 617429 h 953051"/>
              <a:gd name="connsiteX10-399" fmla="*/ 3124022 w 3124022"/>
              <a:gd name="connsiteY10-400" fmla="*/ 857157 h 953051"/>
              <a:gd name="connsiteX11-401" fmla="*/ 3028128 w 3124022"/>
              <a:gd name="connsiteY11-402" fmla="*/ 953051 h 953051"/>
              <a:gd name="connsiteX12-403" fmla="*/ 2603352 w 3124022"/>
              <a:gd name="connsiteY12-404" fmla="*/ 953051 h 953051"/>
              <a:gd name="connsiteX13-405" fmla="*/ 1822346 w 3124022"/>
              <a:gd name="connsiteY13-406" fmla="*/ 953051 h 953051"/>
              <a:gd name="connsiteX14-407" fmla="*/ 1822346 w 3124022"/>
              <a:gd name="connsiteY14-408" fmla="*/ 953051 h 953051"/>
              <a:gd name="connsiteX15-409" fmla="*/ 95894 w 3124022"/>
              <a:gd name="connsiteY15-410" fmla="*/ 953051 h 953051"/>
              <a:gd name="connsiteX16-411" fmla="*/ 0 w 3124022"/>
              <a:gd name="connsiteY16-412" fmla="*/ 857157 h 953051"/>
              <a:gd name="connsiteX17-413" fmla="*/ 0 w 3124022"/>
              <a:gd name="connsiteY17-414" fmla="*/ 617429 h 953051"/>
              <a:gd name="connsiteX18-415" fmla="*/ 0 w 3124022"/>
              <a:gd name="connsiteY18-416" fmla="*/ 473591 h 953051"/>
              <a:gd name="connsiteX19-417" fmla="*/ 0 w 3124022"/>
              <a:gd name="connsiteY19-418" fmla="*/ 473591 h 953051"/>
              <a:gd name="connsiteX20-419" fmla="*/ 0 w 3124022"/>
              <a:gd name="connsiteY20-420" fmla="*/ 473593 h 953051"/>
              <a:gd name="connsiteX0-421" fmla="*/ 0 w 3124022"/>
              <a:gd name="connsiteY0-422" fmla="*/ 473593 h 953051"/>
              <a:gd name="connsiteX1-423" fmla="*/ 95894 w 3124022"/>
              <a:gd name="connsiteY1-424" fmla="*/ 377699 h 953051"/>
              <a:gd name="connsiteX2-425" fmla="*/ 1718624 w 3124022"/>
              <a:gd name="connsiteY2-426" fmla="*/ 374813 h 953051"/>
              <a:gd name="connsiteX3-427" fmla="*/ 1505899 w 3124022"/>
              <a:gd name="connsiteY3-428" fmla="*/ 0 h 953051"/>
              <a:gd name="connsiteX4-429" fmla="*/ 2338110 w 3124022"/>
              <a:gd name="connsiteY4-430" fmla="*/ 386349 h 953051"/>
              <a:gd name="connsiteX5-431" fmla="*/ 3028128 w 3124022"/>
              <a:gd name="connsiteY5-432" fmla="*/ 377699 h 953051"/>
              <a:gd name="connsiteX6-433" fmla="*/ 3124022 w 3124022"/>
              <a:gd name="connsiteY6-434" fmla="*/ 473593 h 953051"/>
              <a:gd name="connsiteX7-435" fmla="*/ 3124022 w 3124022"/>
              <a:gd name="connsiteY7-436" fmla="*/ 473591 h 953051"/>
              <a:gd name="connsiteX8-437" fmla="*/ 3124022 w 3124022"/>
              <a:gd name="connsiteY8-438" fmla="*/ 473591 h 953051"/>
              <a:gd name="connsiteX9-439" fmla="*/ 3124022 w 3124022"/>
              <a:gd name="connsiteY9-440" fmla="*/ 617429 h 953051"/>
              <a:gd name="connsiteX10-441" fmla="*/ 3124022 w 3124022"/>
              <a:gd name="connsiteY10-442" fmla="*/ 857157 h 953051"/>
              <a:gd name="connsiteX11-443" fmla="*/ 3028128 w 3124022"/>
              <a:gd name="connsiteY11-444" fmla="*/ 953051 h 953051"/>
              <a:gd name="connsiteX12-445" fmla="*/ 2603352 w 3124022"/>
              <a:gd name="connsiteY12-446" fmla="*/ 953051 h 953051"/>
              <a:gd name="connsiteX13-447" fmla="*/ 1822346 w 3124022"/>
              <a:gd name="connsiteY13-448" fmla="*/ 953051 h 953051"/>
              <a:gd name="connsiteX14-449" fmla="*/ 1822346 w 3124022"/>
              <a:gd name="connsiteY14-450" fmla="*/ 953051 h 953051"/>
              <a:gd name="connsiteX15-451" fmla="*/ 95894 w 3124022"/>
              <a:gd name="connsiteY15-452" fmla="*/ 953051 h 953051"/>
              <a:gd name="connsiteX16-453" fmla="*/ 0 w 3124022"/>
              <a:gd name="connsiteY16-454" fmla="*/ 857157 h 953051"/>
              <a:gd name="connsiteX17-455" fmla="*/ 0 w 3124022"/>
              <a:gd name="connsiteY17-456" fmla="*/ 617429 h 953051"/>
              <a:gd name="connsiteX18-457" fmla="*/ 0 w 3124022"/>
              <a:gd name="connsiteY18-458" fmla="*/ 473591 h 953051"/>
              <a:gd name="connsiteX19-459" fmla="*/ 0 w 3124022"/>
              <a:gd name="connsiteY19-460" fmla="*/ 473591 h 953051"/>
              <a:gd name="connsiteX20-461" fmla="*/ 0 w 3124022"/>
              <a:gd name="connsiteY20-462" fmla="*/ 473593 h 953051"/>
              <a:gd name="connsiteX0-463" fmla="*/ 0 w 3124022"/>
              <a:gd name="connsiteY0-464" fmla="*/ 473593 h 953051"/>
              <a:gd name="connsiteX1-465" fmla="*/ 95894 w 3124022"/>
              <a:gd name="connsiteY1-466" fmla="*/ 377699 h 953051"/>
              <a:gd name="connsiteX2-467" fmla="*/ 1718624 w 3124022"/>
              <a:gd name="connsiteY2-468" fmla="*/ 374813 h 953051"/>
              <a:gd name="connsiteX3-469" fmla="*/ 1505899 w 3124022"/>
              <a:gd name="connsiteY3-470" fmla="*/ 0 h 953051"/>
              <a:gd name="connsiteX4-471" fmla="*/ 2075536 w 3124022"/>
              <a:gd name="connsiteY4-472" fmla="*/ 376948 h 953051"/>
              <a:gd name="connsiteX5-473" fmla="*/ 3028128 w 3124022"/>
              <a:gd name="connsiteY5-474" fmla="*/ 377699 h 953051"/>
              <a:gd name="connsiteX6-475" fmla="*/ 3124022 w 3124022"/>
              <a:gd name="connsiteY6-476" fmla="*/ 473593 h 953051"/>
              <a:gd name="connsiteX7-477" fmla="*/ 3124022 w 3124022"/>
              <a:gd name="connsiteY7-478" fmla="*/ 473591 h 953051"/>
              <a:gd name="connsiteX8-479" fmla="*/ 3124022 w 3124022"/>
              <a:gd name="connsiteY8-480" fmla="*/ 473591 h 953051"/>
              <a:gd name="connsiteX9-481" fmla="*/ 3124022 w 3124022"/>
              <a:gd name="connsiteY9-482" fmla="*/ 617429 h 953051"/>
              <a:gd name="connsiteX10-483" fmla="*/ 3124022 w 3124022"/>
              <a:gd name="connsiteY10-484" fmla="*/ 857157 h 953051"/>
              <a:gd name="connsiteX11-485" fmla="*/ 3028128 w 3124022"/>
              <a:gd name="connsiteY11-486" fmla="*/ 953051 h 953051"/>
              <a:gd name="connsiteX12-487" fmla="*/ 2603352 w 3124022"/>
              <a:gd name="connsiteY12-488" fmla="*/ 953051 h 953051"/>
              <a:gd name="connsiteX13-489" fmla="*/ 1822346 w 3124022"/>
              <a:gd name="connsiteY13-490" fmla="*/ 953051 h 953051"/>
              <a:gd name="connsiteX14-491" fmla="*/ 1822346 w 3124022"/>
              <a:gd name="connsiteY14-492" fmla="*/ 953051 h 953051"/>
              <a:gd name="connsiteX15-493" fmla="*/ 95894 w 3124022"/>
              <a:gd name="connsiteY15-494" fmla="*/ 953051 h 953051"/>
              <a:gd name="connsiteX16-495" fmla="*/ 0 w 3124022"/>
              <a:gd name="connsiteY16-496" fmla="*/ 857157 h 953051"/>
              <a:gd name="connsiteX17-497" fmla="*/ 0 w 3124022"/>
              <a:gd name="connsiteY17-498" fmla="*/ 617429 h 953051"/>
              <a:gd name="connsiteX18-499" fmla="*/ 0 w 3124022"/>
              <a:gd name="connsiteY18-500" fmla="*/ 473591 h 953051"/>
              <a:gd name="connsiteX19-501" fmla="*/ 0 w 3124022"/>
              <a:gd name="connsiteY19-502" fmla="*/ 473591 h 953051"/>
              <a:gd name="connsiteX20-503" fmla="*/ 0 w 3124022"/>
              <a:gd name="connsiteY20-504" fmla="*/ 473593 h 9530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3124022" h="953051">
                <a:moveTo>
                  <a:pt x="0" y="473593"/>
                </a:moveTo>
                <a:cubicBezTo>
                  <a:pt x="0" y="420632"/>
                  <a:pt x="42933" y="377699"/>
                  <a:pt x="95894" y="377699"/>
                </a:cubicBezTo>
                <a:lnTo>
                  <a:pt x="1718624" y="374813"/>
                </a:lnTo>
                <a:lnTo>
                  <a:pt x="1505899" y="0"/>
                </a:lnTo>
                <a:lnTo>
                  <a:pt x="2075536" y="376948"/>
                </a:lnTo>
                <a:lnTo>
                  <a:pt x="3028128" y="377699"/>
                </a:lnTo>
                <a:cubicBezTo>
                  <a:pt x="3081089" y="377699"/>
                  <a:pt x="3124022" y="420632"/>
                  <a:pt x="3124022" y="473593"/>
                </a:cubicBezTo>
                <a:lnTo>
                  <a:pt x="3124022" y="473591"/>
                </a:lnTo>
                <a:lnTo>
                  <a:pt x="3124022" y="473591"/>
                </a:lnTo>
                <a:lnTo>
                  <a:pt x="3124022" y="617429"/>
                </a:lnTo>
                <a:lnTo>
                  <a:pt x="3124022" y="857157"/>
                </a:lnTo>
                <a:cubicBezTo>
                  <a:pt x="3124022" y="910118"/>
                  <a:pt x="3081089" y="953051"/>
                  <a:pt x="3028128" y="953051"/>
                </a:cubicBezTo>
                <a:lnTo>
                  <a:pt x="2603352" y="953051"/>
                </a:lnTo>
                <a:lnTo>
                  <a:pt x="1822346" y="953051"/>
                </a:lnTo>
                <a:lnTo>
                  <a:pt x="1822346" y="953051"/>
                </a:lnTo>
                <a:lnTo>
                  <a:pt x="95894" y="953051"/>
                </a:lnTo>
                <a:cubicBezTo>
                  <a:pt x="42933" y="953051"/>
                  <a:pt x="0" y="910118"/>
                  <a:pt x="0" y="857157"/>
                </a:cubicBezTo>
                <a:lnTo>
                  <a:pt x="0" y="617429"/>
                </a:lnTo>
                <a:lnTo>
                  <a:pt x="0" y="473591"/>
                </a:lnTo>
                <a:lnTo>
                  <a:pt x="0" y="473591"/>
                </a:lnTo>
                <a:lnTo>
                  <a:pt x="0" y="473593"/>
                </a:lnTo>
                <a:close/>
              </a:path>
            </a:pathLst>
          </a:custGeom>
          <a:solidFill>
            <a:srgbClr val="FFFF00"/>
          </a:solidFill>
          <a:ln w="127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__________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Content Placeholder 21" descr="Cartoon students Royalty Free Vector Image - VectorStock"/>
          <p:cNvPicPr>
            <a:picLocks noChangeAspect="1" noChangeArrowheads="1"/>
          </p:cNvPicPr>
          <p:nvPr>
            <p:ph idx="1"/>
          </p:nvPr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>
            <a:fillRect/>
          </a:stretch>
        </p:blipFill>
        <p:spPr bwMode="auto">
          <a:xfrm>
            <a:off x="1262380" y="1276985"/>
            <a:ext cx="9175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>
            <a:fillRect/>
          </a:stretch>
        </p:blipFill>
        <p:spPr bwMode="auto">
          <a:xfrm>
            <a:off x="7848600" y="1200150"/>
            <a:ext cx="832485" cy="148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6019800" y="1795145"/>
            <a:ext cx="1512570" cy="5803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9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800">
                <a:solidFill>
                  <a:srgbClr val="002060"/>
                </a:solidFill>
              </a:rPr>
              <a:t>play chess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14" grpId="0" animBg="1"/>
      <p:bldP spid="13" grpId="0" animBg="1"/>
      <p:bldP spid="24" grpId="0" animBg="1"/>
      <p:bldP spid="20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>
            <a:fillRect/>
          </a:stretch>
        </p:blipFill>
        <p:spPr bwMode="auto">
          <a:xfrm>
            <a:off x="76200" y="2952750"/>
            <a:ext cx="140970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>
            <a:fillRect/>
          </a:stretch>
        </p:blipFill>
        <p:spPr bwMode="auto">
          <a:xfrm>
            <a:off x="7848600" y="2800350"/>
            <a:ext cx="1407795" cy="25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0" y="971550"/>
            <a:ext cx="4366260" cy="2759075"/>
            <a:chOff x="381179" y="245385"/>
            <a:chExt cx="3796504" cy="338349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" name="Speech Bubble: Rectangle with Corners Rounded 1"/>
            <p:cNvSpPr/>
            <p:nvPr/>
          </p:nvSpPr>
          <p:spPr>
            <a:xfrm flipV="1">
              <a:off x="381179" y="245385"/>
              <a:ext cx="3796504" cy="3383498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508723" y="253170"/>
              <a:ext cx="3598838" cy="1798408"/>
            </a:xfrm>
            <a:prstGeom prst="rect">
              <a:avLst/>
            </a:prstGeom>
            <a:grpFill/>
          </p:spPr>
          <p:txBody>
            <a:bodyPr wrap="square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 What food / drinks will you have at the party?</a:t>
              </a: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 What will you do at/after the party?</a:t>
              </a: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0940" y="959037"/>
            <a:ext cx="3169285" cy="1920240"/>
            <a:chOff x="5131178" y="1393518"/>
            <a:chExt cx="2336503" cy="19202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Speech Bubble: Rectangle with Corners Rounded 1"/>
            <p:cNvSpPr/>
            <p:nvPr/>
          </p:nvSpPr>
          <p:spPr>
            <a:xfrm flipH="1" flipV="1">
              <a:off x="5131178" y="1393518"/>
              <a:ext cx="2336503" cy="1920240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55522" y="1482418"/>
              <a:ext cx="2245215" cy="4864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__________.</a:t>
              </a:r>
              <a:endParaRPr lang="en-US" sz="24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96413" y="133476"/>
            <a:ext cx="23107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Let’s talk: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44"/>
          <p:cNvSpPr txBox="1"/>
          <p:nvPr/>
        </p:nvSpPr>
        <p:spPr>
          <a:xfrm>
            <a:off x="3581573" y="133476"/>
            <a:ext cx="26219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875;p46"/>
          <p:cNvGrpSpPr/>
          <p:nvPr/>
        </p:nvGrpSpPr>
        <p:grpSpPr>
          <a:xfrm>
            <a:off x="5961879" y="2659775"/>
            <a:ext cx="2887070" cy="2483706"/>
            <a:chOff x="5961879" y="2659775"/>
            <a:chExt cx="2887070" cy="2483706"/>
          </a:xfrm>
        </p:grpSpPr>
        <p:sp>
          <p:nvSpPr>
            <p:cNvPr id="6" name="Google Shape;876;p46"/>
            <p:cNvSpPr/>
            <p:nvPr/>
          </p:nvSpPr>
          <p:spPr>
            <a:xfrm flipH="1">
              <a:off x="6218821" y="3818432"/>
              <a:ext cx="2446705" cy="1325050"/>
            </a:xfrm>
            <a:custGeom>
              <a:avLst/>
              <a:gdLst/>
              <a:ahLst/>
              <a:cxnLst/>
              <a:rect l="l" t="t" r="r" b="b"/>
              <a:pathLst>
                <a:path w="45086" h="24417" extrusionOk="0">
                  <a:moveTo>
                    <a:pt x="4649" y="0"/>
                  </a:moveTo>
                  <a:cubicBezTo>
                    <a:pt x="3230" y="0"/>
                    <a:pt x="1587" y="352"/>
                    <a:pt x="1" y="1495"/>
                  </a:cubicBezTo>
                  <a:lnTo>
                    <a:pt x="3630" y="18980"/>
                  </a:lnTo>
                  <a:lnTo>
                    <a:pt x="2586" y="24416"/>
                  </a:lnTo>
                  <a:lnTo>
                    <a:pt x="31561" y="24416"/>
                  </a:lnTo>
                  <a:lnTo>
                    <a:pt x="31904" y="23565"/>
                  </a:lnTo>
                  <a:lnTo>
                    <a:pt x="45085" y="12112"/>
                  </a:lnTo>
                  <a:cubicBezTo>
                    <a:pt x="45085" y="12112"/>
                    <a:pt x="44867" y="8197"/>
                    <a:pt x="40496" y="5207"/>
                  </a:cubicBezTo>
                  <a:lnTo>
                    <a:pt x="28643" y="13680"/>
                  </a:lnTo>
                  <a:lnTo>
                    <a:pt x="12082" y="12538"/>
                  </a:lnTo>
                  <a:lnTo>
                    <a:pt x="8619" y="898"/>
                  </a:lnTo>
                  <a:cubicBezTo>
                    <a:pt x="8619" y="898"/>
                    <a:pt x="6918" y="0"/>
                    <a:pt x="4649" y="0"/>
                  </a:cubicBezTo>
                  <a:close/>
                </a:path>
              </a:pathLst>
            </a:custGeom>
            <a:solidFill>
              <a:srgbClr val="BF7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877;p46"/>
            <p:cNvSpPr/>
            <p:nvPr/>
          </p:nvSpPr>
          <p:spPr>
            <a:xfrm flipH="1">
              <a:off x="6218822" y="4100946"/>
              <a:ext cx="2306694" cy="1042533"/>
            </a:xfrm>
            <a:custGeom>
              <a:avLst/>
              <a:gdLst/>
              <a:ahLst/>
              <a:cxnLst/>
              <a:rect l="l" t="t" r="r" b="b"/>
              <a:pathLst>
                <a:path w="42506" h="19211" extrusionOk="0">
                  <a:moveTo>
                    <a:pt x="37916" y="1"/>
                  </a:moveTo>
                  <a:lnTo>
                    <a:pt x="26063" y="8474"/>
                  </a:lnTo>
                  <a:lnTo>
                    <a:pt x="10504" y="7399"/>
                  </a:lnTo>
                  <a:cubicBezTo>
                    <a:pt x="8500" y="9128"/>
                    <a:pt x="6745" y="11137"/>
                    <a:pt x="4663" y="12772"/>
                  </a:cubicBezTo>
                  <a:cubicBezTo>
                    <a:pt x="3407" y="13759"/>
                    <a:pt x="2062" y="14610"/>
                    <a:pt x="723" y="15472"/>
                  </a:cubicBezTo>
                  <a:lnTo>
                    <a:pt x="1" y="19210"/>
                  </a:lnTo>
                  <a:lnTo>
                    <a:pt x="28981" y="19210"/>
                  </a:lnTo>
                  <a:lnTo>
                    <a:pt x="29324" y="18359"/>
                  </a:lnTo>
                  <a:lnTo>
                    <a:pt x="42505" y="6906"/>
                  </a:lnTo>
                  <a:cubicBezTo>
                    <a:pt x="42505" y="6906"/>
                    <a:pt x="42287" y="2991"/>
                    <a:pt x="37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878;p46"/>
            <p:cNvSpPr/>
            <p:nvPr/>
          </p:nvSpPr>
          <p:spPr>
            <a:xfrm flipH="1">
              <a:off x="5961879" y="3957139"/>
              <a:ext cx="515378" cy="503331"/>
            </a:xfrm>
            <a:custGeom>
              <a:avLst/>
              <a:gdLst/>
              <a:ahLst/>
              <a:cxnLst/>
              <a:rect l="l" t="t" r="r" b="b"/>
              <a:pathLst>
                <a:path w="9497" h="9275" extrusionOk="0">
                  <a:moveTo>
                    <a:pt x="3664" y="0"/>
                  </a:moveTo>
                  <a:cubicBezTo>
                    <a:pt x="3168" y="0"/>
                    <a:pt x="2759" y="298"/>
                    <a:pt x="2425" y="647"/>
                  </a:cubicBezTo>
                  <a:cubicBezTo>
                    <a:pt x="2015" y="1073"/>
                    <a:pt x="1651" y="1540"/>
                    <a:pt x="1272" y="1986"/>
                  </a:cubicBezTo>
                  <a:cubicBezTo>
                    <a:pt x="867" y="2464"/>
                    <a:pt x="468" y="2936"/>
                    <a:pt x="63" y="3414"/>
                  </a:cubicBezTo>
                  <a:cubicBezTo>
                    <a:pt x="6" y="3482"/>
                    <a:pt x="0" y="3554"/>
                    <a:pt x="32" y="3617"/>
                  </a:cubicBezTo>
                  <a:cubicBezTo>
                    <a:pt x="6" y="3674"/>
                    <a:pt x="6" y="3752"/>
                    <a:pt x="58" y="3819"/>
                  </a:cubicBezTo>
                  <a:cubicBezTo>
                    <a:pt x="353" y="4219"/>
                    <a:pt x="644" y="4619"/>
                    <a:pt x="940" y="5018"/>
                  </a:cubicBezTo>
                  <a:cubicBezTo>
                    <a:pt x="1968" y="6410"/>
                    <a:pt x="2991" y="7801"/>
                    <a:pt x="4019" y="9192"/>
                  </a:cubicBezTo>
                  <a:lnTo>
                    <a:pt x="4014" y="9192"/>
                  </a:lnTo>
                  <a:cubicBezTo>
                    <a:pt x="4059" y="9250"/>
                    <a:pt x="4115" y="9275"/>
                    <a:pt x="4169" y="9275"/>
                  </a:cubicBezTo>
                  <a:cubicBezTo>
                    <a:pt x="4247" y="9275"/>
                    <a:pt x="4322" y="9226"/>
                    <a:pt x="4361" y="9156"/>
                  </a:cubicBezTo>
                  <a:cubicBezTo>
                    <a:pt x="4372" y="9156"/>
                    <a:pt x="4377" y="9151"/>
                    <a:pt x="4387" y="9151"/>
                  </a:cubicBezTo>
                  <a:cubicBezTo>
                    <a:pt x="4964" y="8896"/>
                    <a:pt x="5530" y="8616"/>
                    <a:pt x="6075" y="8299"/>
                  </a:cubicBezTo>
                  <a:cubicBezTo>
                    <a:pt x="6568" y="8019"/>
                    <a:pt x="7046" y="7713"/>
                    <a:pt x="7508" y="7386"/>
                  </a:cubicBezTo>
                  <a:cubicBezTo>
                    <a:pt x="7970" y="7059"/>
                    <a:pt x="8437" y="6721"/>
                    <a:pt x="8831" y="6316"/>
                  </a:cubicBezTo>
                  <a:cubicBezTo>
                    <a:pt x="9210" y="5932"/>
                    <a:pt x="9496" y="5444"/>
                    <a:pt x="9460" y="4889"/>
                  </a:cubicBezTo>
                  <a:cubicBezTo>
                    <a:pt x="9434" y="4473"/>
                    <a:pt x="9205" y="4042"/>
                    <a:pt x="8826" y="3861"/>
                  </a:cubicBezTo>
                  <a:cubicBezTo>
                    <a:pt x="8977" y="3679"/>
                    <a:pt x="9086" y="3471"/>
                    <a:pt x="9138" y="3222"/>
                  </a:cubicBezTo>
                  <a:cubicBezTo>
                    <a:pt x="9205" y="2874"/>
                    <a:pt x="9096" y="2506"/>
                    <a:pt x="8811" y="2287"/>
                  </a:cubicBezTo>
                  <a:cubicBezTo>
                    <a:pt x="8665" y="2173"/>
                    <a:pt x="8494" y="2116"/>
                    <a:pt x="8323" y="2111"/>
                  </a:cubicBezTo>
                  <a:cubicBezTo>
                    <a:pt x="8432" y="1898"/>
                    <a:pt x="8489" y="1670"/>
                    <a:pt x="8442" y="1420"/>
                  </a:cubicBezTo>
                  <a:cubicBezTo>
                    <a:pt x="8345" y="911"/>
                    <a:pt x="7890" y="709"/>
                    <a:pt x="7430" y="709"/>
                  </a:cubicBezTo>
                  <a:cubicBezTo>
                    <a:pt x="7323" y="709"/>
                    <a:pt x="7216" y="720"/>
                    <a:pt x="7113" y="740"/>
                  </a:cubicBezTo>
                  <a:cubicBezTo>
                    <a:pt x="6552" y="855"/>
                    <a:pt x="6054" y="1161"/>
                    <a:pt x="5556" y="1431"/>
                  </a:cubicBezTo>
                  <a:cubicBezTo>
                    <a:pt x="5125" y="1664"/>
                    <a:pt x="4689" y="1898"/>
                    <a:pt x="4252" y="2132"/>
                  </a:cubicBezTo>
                  <a:cubicBezTo>
                    <a:pt x="4341" y="1981"/>
                    <a:pt x="4424" y="1825"/>
                    <a:pt x="4496" y="1670"/>
                  </a:cubicBezTo>
                  <a:cubicBezTo>
                    <a:pt x="4616" y="1420"/>
                    <a:pt x="4704" y="1156"/>
                    <a:pt x="4694" y="875"/>
                  </a:cubicBezTo>
                  <a:cubicBezTo>
                    <a:pt x="4668" y="367"/>
                    <a:pt x="4232" y="29"/>
                    <a:pt x="3749" y="3"/>
                  </a:cubicBezTo>
                  <a:cubicBezTo>
                    <a:pt x="3720" y="1"/>
                    <a:pt x="3692" y="0"/>
                    <a:pt x="3664" y="0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879;p46"/>
            <p:cNvSpPr/>
            <p:nvPr/>
          </p:nvSpPr>
          <p:spPr>
            <a:xfrm flipH="1">
              <a:off x="6017396" y="4061114"/>
              <a:ext cx="222931" cy="143809"/>
            </a:xfrm>
            <a:custGeom>
              <a:avLst/>
              <a:gdLst/>
              <a:ahLst/>
              <a:cxnLst/>
              <a:rect l="l" t="t" r="r" b="b"/>
              <a:pathLst>
                <a:path w="4108" h="2650" extrusionOk="0">
                  <a:moveTo>
                    <a:pt x="3856" y="0"/>
                  </a:moveTo>
                  <a:cubicBezTo>
                    <a:pt x="3830" y="0"/>
                    <a:pt x="3804" y="6"/>
                    <a:pt x="3780" y="18"/>
                  </a:cubicBezTo>
                  <a:cubicBezTo>
                    <a:pt x="2524" y="714"/>
                    <a:pt x="1293" y="1467"/>
                    <a:pt x="104" y="2272"/>
                  </a:cubicBezTo>
                  <a:cubicBezTo>
                    <a:pt x="6" y="2334"/>
                    <a:pt x="1" y="2485"/>
                    <a:pt x="68" y="2568"/>
                  </a:cubicBezTo>
                  <a:lnTo>
                    <a:pt x="63" y="2568"/>
                  </a:lnTo>
                  <a:cubicBezTo>
                    <a:pt x="107" y="2623"/>
                    <a:pt x="167" y="2649"/>
                    <a:pt x="228" y="2649"/>
                  </a:cubicBezTo>
                  <a:cubicBezTo>
                    <a:pt x="275" y="2649"/>
                    <a:pt x="323" y="2633"/>
                    <a:pt x="364" y="2604"/>
                  </a:cubicBezTo>
                  <a:cubicBezTo>
                    <a:pt x="1527" y="1820"/>
                    <a:pt x="2721" y="1088"/>
                    <a:pt x="3952" y="413"/>
                  </a:cubicBezTo>
                  <a:cubicBezTo>
                    <a:pt x="4050" y="356"/>
                    <a:pt x="4107" y="247"/>
                    <a:pt x="4061" y="133"/>
                  </a:cubicBezTo>
                  <a:cubicBezTo>
                    <a:pt x="4029" y="58"/>
                    <a:pt x="3940" y="0"/>
                    <a:pt x="385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880;p46"/>
            <p:cNvSpPr/>
            <p:nvPr/>
          </p:nvSpPr>
          <p:spPr>
            <a:xfrm flipH="1">
              <a:off x="5997697" y="4160749"/>
              <a:ext cx="175284" cy="116729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2975" y="0"/>
                  </a:moveTo>
                  <a:cubicBezTo>
                    <a:pt x="2948" y="0"/>
                    <a:pt x="2921" y="6"/>
                    <a:pt x="2897" y="20"/>
                  </a:cubicBezTo>
                  <a:cubicBezTo>
                    <a:pt x="1958" y="550"/>
                    <a:pt x="1049" y="1137"/>
                    <a:pt x="182" y="1775"/>
                  </a:cubicBezTo>
                  <a:cubicBezTo>
                    <a:pt x="1" y="1906"/>
                    <a:pt x="142" y="2150"/>
                    <a:pt x="318" y="2150"/>
                  </a:cubicBezTo>
                  <a:cubicBezTo>
                    <a:pt x="359" y="2150"/>
                    <a:pt x="401" y="2137"/>
                    <a:pt x="442" y="2107"/>
                  </a:cubicBezTo>
                  <a:cubicBezTo>
                    <a:pt x="1283" y="1495"/>
                    <a:pt x="2160" y="924"/>
                    <a:pt x="3069" y="410"/>
                  </a:cubicBezTo>
                  <a:cubicBezTo>
                    <a:pt x="3167" y="358"/>
                    <a:pt x="3230" y="249"/>
                    <a:pt x="3178" y="135"/>
                  </a:cubicBezTo>
                  <a:cubicBezTo>
                    <a:pt x="3146" y="60"/>
                    <a:pt x="3059" y="0"/>
                    <a:pt x="297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881;p46"/>
            <p:cNvSpPr/>
            <p:nvPr/>
          </p:nvSpPr>
          <p:spPr>
            <a:xfrm flipH="1">
              <a:off x="7012216" y="4575403"/>
              <a:ext cx="987831" cy="568072"/>
            </a:xfrm>
            <a:custGeom>
              <a:avLst/>
              <a:gdLst/>
              <a:ahLst/>
              <a:cxnLst/>
              <a:rect l="l" t="t" r="r" b="b"/>
              <a:pathLst>
                <a:path w="18203" h="10468" extrusionOk="0">
                  <a:moveTo>
                    <a:pt x="1439" y="577"/>
                  </a:moveTo>
                  <a:lnTo>
                    <a:pt x="1423" y="2934"/>
                  </a:lnTo>
                  <a:cubicBezTo>
                    <a:pt x="1407" y="2908"/>
                    <a:pt x="1381" y="2887"/>
                    <a:pt x="1355" y="2866"/>
                  </a:cubicBezTo>
                  <a:cubicBezTo>
                    <a:pt x="888" y="2607"/>
                    <a:pt x="499" y="2098"/>
                    <a:pt x="520" y="1548"/>
                  </a:cubicBezTo>
                  <a:cubicBezTo>
                    <a:pt x="546" y="1060"/>
                    <a:pt x="940" y="593"/>
                    <a:pt x="1439" y="577"/>
                  </a:cubicBezTo>
                  <a:close/>
                  <a:moveTo>
                    <a:pt x="17078" y="3214"/>
                  </a:moveTo>
                  <a:cubicBezTo>
                    <a:pt x="17175" y="3214"/>
                    <a:pt x="17266" y="3268"/>
                    <a:pt x="17341" y="3355"/>
                  </a:cubicBezTo>
                  <a:cubicBezTo>
                    <a:pt x="17439" y="3469"/>
                    <a:pt x="17491" y="3624"/>
                    <a:pt x="17455" y="3770"/>
                  </a:cubicBezTo>
                  <a:cubicBezTo>
                    <a:pt x="17382" y="4081"/>
                    <a:pt x="17045" y="4247"/>
                    <a:pt x="16744" y="4294"/>
                  </a:cubicBezTo>
                  <a:lnTo>
                    <a:pt x="16723" y="3365"/>
                  </a:lnTo>
                  <a:lnTo>
                    <a:pt x="16723" y="3365"/>
                  </a:lnTo>
                  <a:cubicBezTo>
                    <a:pt x="16727" y="3365"/>
                    <a:pt x="16730" y="3365"/>
                    <a:pt x="16734" y="3365"/>
                  </a:cubicBezTo>
                  <a:cubicBezTo>
                    <a:pt x="16826" y="3365"/>
                    <a:pt x="16885" y="3305"/>
                    <a:pt x="16910" y="3235"/>
                  </a:cubicBezTo>
                  <a:cubicBezTo>
                    <a:pt x="16918" y="3236"/>
                    <a:pt x="16926" y="3237"/>
                    <a:pt x="16935" y="3237"/>
                  </a:cubicBezTo>
                  <a:cubicBezTo>
                    <a:pt x="16958" y="3237"/>
                    <a:pt x="16980" y="3232"/>
                    <a:pt x="17003" y="3225"/>
                  </a:cubicBezTo>
                  <a:cubicBezTo>
                    <a:pt x="17029" y="3217"/>
                    <a:pt x="17054" y="3214"/>
                    <a:pt x="17078" y="3214"/>
                  </a:cubicBezTo>
                  <a:close/>
                  <a:moveTo>
                    <a:pt x="1423" y="3162"/>
                  </a:moveTo>
                  <a:lnTo>
                    <a:pt x="1413" y="5613"/>
                  </a:lnTo>
                  <a:cubicBezTo>
                    <a:pt x="1397" y="5608"/>
                    <a:pt x="1381" y="5603"/>
                    <a:pt x="1366" y="5597"/>
                  </a:cubicBezTo>
                  <a:cubicBezTo>
                    <a:pt x="867" y="5447"/>
                    <a:pt x="499" y="4943"/>
                    <a:pt x="488" y="4424"/>
                  </a:cubicBezTo>
                  <a:cubicBezTo>
                    <a:pt x="478" y="3905"/>
                    <a:pt x="841" y="3406"/>
                    <a:pt x="1329" y="3235"/>
                  </a:cubicBezTo>
                  <a:cubicBezTo>
                    <a:pt x="1371" y="3220"/>
                    <a:pt x="1402" y="3194"/>
                    <a:pt x="1423" y="3162"/>
                  </a:cubicBezTo>
                  <a:close/>
                  <a:moveTo>
                    <a:pt x="16749" y="4699"/>
                  </a:moveTo>
                  <a:lnTo>
                    <a:pt x="16749" y="4699"/>
                  </a:lnTo>
                  <a:cubicBezTo>
                    <a:pt x="17190" y="4725"/>
                    <a:pt x="17533" y="5120"/>
                    <a:pt x="17647" y="5530"/>
                  </a:cubicBezTo>
                  <a:cubicBezTo>
                    <a:pt x="17782" y="6018"/>
                    <a:pt x="17528" y="6516"/>
                    <a:pt x="17164" y="6833"/>
                  </a:cubicBezTo>
                  <a:cubicBezTo>
                    <a:pt x="17050" y="6932"/>
                    <a:pt x="16925" y="7015"/>
                    <a:pt x="16790" y="7087"/>
                  </a:cubicBezTo>
                  <a:lnTo>
                    <a:pt x="16749" y="4699"/>
                  </a:lnTo>
                  <a:close/>
                  <a:moveTo>
                    <a:pt x="7606" y="6298"/>
                  </a:moveTo>
                  <a:lnTo>
                    <a:pt x="7606" y="6298"/>
                  </a:lnTo>
                  <a:cubicBezTo>
                    <a:pt x="7669" y="6579"/>
                    <a:pt x="7627" y="6880"/>
                    <a:pt x="7487" y="7134"/>
                  </a:cubicBezTo>
                  <a:cubicBezTo>
                    <a:pt x="7309" y="7459"/>
                    <a:pt x="6963" y="7631"/>
                    <a:pt x="6609" y="7631"/>
                  </a:cubicBezTo>
                  <a:cubicBezTo>
                    <a:pt x="6550" y="7631"/>
                    <a:pt x="6491" y="7627"/>
                    <a:pt x="6433" y="7617"/>
                  </a:cubicBezTo>
                  <a:cubicBezTo>
                    <a:pt x="6246" y="7591"/>
                    <a:pt x="6064" y="7513"/>
                    <a:pt x="5929" y="7383"/>
                  </a:cubicBezTo>
                  <a:lnTo>
                    <a:pt x="7606" y="6298"/>
                  </a:lnTo>
                  <a:close/>
                  <a:moveTo>
                    <a:pt x="11931" y="6537"/>
                  </a:moveTo>
                  <a:lnTo>
                    <a:pt x="14091" y="7876"/>
                  </a:lnTo>
                  <a:cubicBezTo>
                    <a:pt x="13872" y="7996"/>
                    <a:pt x="13619" y="8057"/>
                    <a:pt x="13367" y="8057"/>
                  </a:cubicBezTo>
                  <a:cubicBezTo>
                    <a:pt x="13249" y="8057"/>
                    <a:pt x="13131" y="8043"/>
                    <a:pt x="13016" y="8017"/>
                  </a:cubicBezTo>
                  <a:cubicBezTo>
                    <a:pt x="12538" y="7908"/>
                    <a:pt x="12170" y="7534"/>
                    <a:pt x="12014" y="7077"/>
                  </a:cubicBezTo>
                  <a:cubicBezTo>
                    <a:pt x="11952" y="6900"/>
                    <a:pt x="11926" y="6719"/>
                    <a:pt x="11931" y="6537"/>
                  </a:cubicBezTo>
                  <a:close/>
                  <a:moveTo>
                    <a:pt x="1407" y="5971"/>
                  </a:moveTo>
                  <a:lnTo>
                    <a:pt x="1397" y="8479"/>
                  </a:lnTo>
                  <a:cubicBezTo>
                    <a:pt x="899" y="8349"/>
                    <a:pt x="540" y="7866"/>
                    <a:pt x="514" y="7352"/>
                  </a:cubicBezTo>
                  <a:lnTo>
                    <a:pt x="514" y="7357"/>
                  </a:lnTo>
                  <a:cubicBezTo>
                    <a:pt x="488" y="6776"/>
                    <a:pt x="888" y="6220"/>
                    <a:pt x="1397" y="5976"/>
                  </a:cubicBezTo>
                  <a:cubicBezTo>
                    <a:pt x="1402" y="5976"/>
                    <a:pt x="1407" y="5971"/>
                    <a:pt x="1407" y="5971"/>
                  </a:cubicBezTo>
                  <a:close/>
                  <a:moveTo>
                    <a:pt x="5550" y="7622"/>
                  </a:moveTo>
                  <a:lnTo>
                    <a:pt x="5550" y="7622"/>
                  </a:lnTo>
                  <a:cubicBezTo>
                    <a:pt x="5654" y="7996"/>
                    <a:pt x="5524" y="8422"/>
                    <a:pt x="5197" y="8645"/>
                  </a:cubicBezTo>
                  <a:cubicBezTo>
                    <a:pt x="5055" y="8737"/>
                    <a:pt x="4885" y="8782"/>
                    <a:pt x="4714" y="8782"/>
                  </a:cubicBezTo>
                  <a:cubicBezTo>
                    <a:pt x="4491" y="8782"/>
                    <a:pt x="4266" y="8706"/>
                    <a:pt x="4102" y="8562"/>
                  </a:cubicBezTo>
                  <a:lnTo>
                    <a:pt x="5550" y="7622"/>
                  </a:lnTo>
                  <a:close/>
                  <a:moveTo>
                    <a:pt x="16801" y="7783"/>
                  </a:moveTo>
                  <a:lnTo>
                    <a:pt x="16801" y="7783"/>
                  </a:lnTo>
                  <a:cubicBezTo>
                    <a:pt x="17112" y="7939"/>
                    <a:pt x="17377" y="8178"/>
                    <a:pt x="17455" y="8525"/>
                  </a:cubicBezTo>
                  <a:cubicBezTo>
                    <a:pt x="17496" y="8723"/>
                    <a:pt x="17476" y="8951"/>
                    <a:pt x="17351" y="9117"/>
                  </a:cubicBezTo>
                  <a:cubicBezTo>
                    <a:pt x="17294" y="9190"/>
                    <a:pt x="17226" y="9247"/>
                    <a:pt x="17154" y="9273"/>
                  </a:cubicBezTo>
                  <a:cubicBezTo>
                    <a:pt x="17090" y="9296"/>
                    <a:pt x="17015" y="9310"/>
                    <a:pt x="16956" y="9310"/>
                  </a:cubicBezTo>
                  <a:cubicBezTo>
                    <a:pt x="16947" y="9310"/>
                    <a:pt x="16939" y="9310"/>
                    <a:pt x="16930" y="9309"/>
                  </a:cubicBezTo>
                  <a:cubicBezTo>
                    <a:pt x="16894" y="9304"/>
                    <a:pt x="16863" y="9299"/>
                    <a:pt x="16832" y="9294"/>
                  </a:cubicBezTo>
                  <a:lnTo>
                    <a:pt x="16801" y="7783"/>
                  </a:lnTo>
                  <a:close/>
                  <a:moveTo>
                    <a:pt x="14579" y="8178"/>
                  </a:moveTo>
                  <a:lnTo>
                    <a:pt x="15928" y="9013"/>
                  </a:lnTo>
                  <a:cubicBezTo>
                    <a:pt x="15908" y="9034"/>
                    <a:pt x="15892" y="9065"/>
                    <a:pt x="15887" y="9097"/>
                  </a:cubicBezTo>
                  <a:cubicBezTo>
                    <a:pt x="15835" y="9294"/>
                    <a:pt x="15653" y="9424"/>
                    <a:pt x="15466" y="9476"/>
                  </a:cubicBezTo>
                  <a:cubicBezTo>
                    <a:pt x="15415" y="9491"/>
                    <a:pt x="15362" y="9498"/>
                    <a:pt x="15310" y="9498"/>
                  </a:cubicBezTo>
                  <a:cubicBezTo>
                    <a:pt x="15152" y="9498"/>
                    <a:pt x="14996" y="9433"/>
                    <a:pt x="14875" y="9335"/>
                  </a:cubicBezTo>
                  <a:cubicBezTo>
                    <a:pt x="14522" y="9045"/>
                    <a:pt x="14470" y="8588"/>
                    <a:pt x="14579" y="8178"/>
                  </a:cubicBezTo>
                  <a:close/>
                  <a:moveTo>
                    <a:pt x="1392" y="8993"/>
                  </a:moveTo>
                  <a:lnTo>
                    <a:pt x="1387" y="10317"/>
                  </a:lnTo>
                  <a:lnTo>
                    <a:pt x="1387" y="10317"/>
                  </a:lnTo>
                  <a:lnTo>
                    <a:pt x="1506" y="10239"/>
                  </a:lnTo>
                  <a:lnTo>
                    <a:pt x="1506" y="10239"/>
                  </a:lnTo>
                  <a:cubicBezTo>
                    <a:pt x="1496" y="10285"/>
                    <a:pt x="1475" y="10317"/>
                    <a:pt x="1428" y="10348"/>
                  </a:cubicBezTo>
                  <a:cubicBezTo>
                    <a:pt x="1362" y="10390"/>
                    <a:pt x="1291" y="10416"/>
                    <a:pt x="1207" y="10416"/>
                  </a:cubicBezTo>
                  <a:cubicBezTo>
                    <a:pt x="1200" y="10416"/>
                    <a:pt x="1192" y="10416"/>
                    <a:pt x="1184" y="10415"/>
                  </a:cubicBezTo>
                  <a:cubicBezTo>
                    <a:pt x="1117" y="10415"/>
                    <a:pt x="1044" y="10394"/>
                    <a:pt x="987" y="10343"/>
                  </a:cubicBezTo>
                  <a:cubicBezTo>
                    <a:pt x="914" y="10280"/>
                    <a:pt x="873" y="10192"/>
                    <a:pt x="847" y="10093"/>
                  </a:cubicBezTo>
                  <a:cubicBezTo>
                    <a:pt x="732" y="9647"/>
                    <a:pt x="1070" y="9278"/>
                    <a:pt x="1392" y="8993"/>
                  </a:cubicBezTo>
                  <a:close/>
                  <a:moveTo>
                    <a:pt x="1444" y="1"/>
                  </a:moveTo>
                  <a:lnTo>
                    <a:pt x="1439" y="188"/>
                  </a:lnTo>
                  <a:cubicBezTo>
                    <a:pt x="1433" y="188"/>
                    <a:pt x="1423" y="182"/>
                    <a:pt x="1418" y="182"/>
                  </a:cubicBezTo>
                  <a:cubicBezTo>
                    <a:pt x="893" y="193"/>
                    <a:pt x="431" y="577"/>
                    <a:pt x="239" y="1049"/>
                  </a:cubicBezTo>
                  <a:cubicBezTo>
                    <a:pt x="26" y="1569"/>
                    <a:pt x="141" y="2145"/>
                    <a:pt x="462" y="2591"/>
                  </a:cubicBezTo>
                  <a:cubicBezTo>
                    <a:pt x="582" y="2757"/>
                    <a:pt x="717" y="2898"/>
                    <a:pt x="873" y="3022"/>
                  </a:cubicBezTo>
                  <a:cubicBezTo>
                    <a:pt x="520" y="3245"/>
                    <a:pt x="260" y="3604"/>
                    <a:pt x="146" y="4014"/>
                  </a:cubicBezTo>
                  <a:cubicBezTo>
                    <a:pt x="0" y="4538"/>
                    <a:pt x="167" y="5099"/>
                    <a:pt x="520" y="5499"/>
                  </a:cubicBezTo>
                  <a:cubicBezTo>
                    <a:pt x="634" y="5628"/>
                    <a:pt x="769" y="5732"/>
                    <a:pt x="909" y="5815"/>
                  </a:cubicBezTo>
                  <a:cubicBezTo>
                    <a:pt x="551" y="6085"/>
                    <a:pt x="286" y="6459"/>
                    <a:pt x="172" y="6895"/>
                  </a:cubicBezTo>
                  <a:cubicBezTo>
                    <a:pt x="26" y="7456"/>
                    <a:pt x="203" y="8037"/>
                    <a:pt x="592" y="8448"/>
                  </a:cubicBezTo>
                  <a:cubicBezTo>
                    <a:pt x="722" y="8588"/>
                    <a:pt x="878" y="8697"/>
                    <a:pt x="1049" y="8775"/>
                  </a:cubicBezTo>
                  <a:cubicBezTo>
                    <a:pt x="717" y="9086"/>
                    <a:pt x="431" y="9455"/>
                    <a:pt x="431" y="9938"/>
                  </a:cubicBezTo>
                  <a:cubicBezTo>
                    <a:pt x="431" y="10124"/>
                    <a:pt x="483" y="10311"/>
                    <a:pt x="582" y="10467"/>
                  </a:cubicBezTo>
                  <a:lnTo>
                    <a:pt x="2098" y="10467"/>
                  </a:lnTo>
                  <a:cubicBezTo>
                    <a:pt x="2004" y="10384"/>
                    <a:pt x="1932" y="10280"/>
                    <a:pt x="1901" y="10145"/>
                  </a:cubicBezTo>
                  <a:cubicBezTo>
                    <a:pt x="1890" y="10093"/>
                    <a:pt x="1859" y="10062"/>
                    <a:pt x="1818" y="10041"/>
                  </a:cubicBezTo>
                  <a:lnTo>
                    <a:pt x="3494" y="8956"/>
                  </a:lnTo>
                  <a:lnTo>
                    <a:pt x="3494" y="8956"/>
                  </a:lnTo>
                  <a:cubicBezTo>
                    <a:pt x="3572" y="9304"/>
                    <a:pt x="3577" y="9668"/>
                    <a:pt x="3432" y="10000"/>
                  </a:cubicBezTo>
                  <a:cubicBezTo>
                    <a:pt x="3354" y="10187"/>
                    <a:pt x="3230" y="10353"/>
                    <a:pt x="3079" y="10467"/>
                  </a:cubicBezTo>
                  <a:lnTo>
                    <a:pt x="3624" y="10467"/>
                  </a:lnTo>
                  <a:cubicBezTo>
                    <a:pt x="3837" y="10161"/>
                    <a:pt x="3941" y="9771"/>
                    <a:pt x="3941" y="9408"/>
                  </a:cubicBezTo>
                  <a:cubicBezTo>
                    <a:pt x="3941" y="9231"/>
                    <a:pt x="3920" y="9060"/>
                    <a:pt x="3889" y="8889"/>
                  </a:cubicBezTo>
                  <a:lnTo>
                    <a:pt x="3889" y="8889"/>
                  </a:lnTo>
                  <a:cubicBezTo>
                    <a:pt x="4126" y="9076"/>
                    <a:pt x="4424" y="9178"/>
                    <a:pt x="4723" y="9178"/>
                  </a:cubicBezTo>
                  <a:cubicBezTo>
                    <a:pt x="4955" y="9178"/>
                    <a:pt x="5188" y="9117"/>
                    <a:pt x="5395" y="8987"/>
                  </a:cubicBezTo>
                  <a:cubicBezTo>
                    <a:pt x="5763" y="8754"/>
                    <a:pt x="5981" y="8323"/>
                    <a:pt x="5986" y="7887"/>
                  </a:cubicBezTo>
                  <a:cubicBezTo>
                    <a:pt x="6182" y="7982"/>
                    <a:pt x="6400" y="8030"/>
                    <a:pt x="6619" y="8030"/>
                  </a:cubicBezTo>
                  <a:cubicBezTo>
                    <a:pt x="6771" y="8030"/>
                    <a:pt x="6924" y="8006"/>
                    <a:pt x="7071" y="7960"/>
                  </a:cubicBezTo>
                  <a:cubicBezTo>
                    <a:pt x="7669" y="7767"/>
                    <a:pt x="8011" y="7196"/>
                    <a:pt x="8032" y="6589"/>
                  </a:cubicBezTo>
                  <a:cubicBezTo>
                    <a:pt x="8037" y="6412"/>
                    <a:pt x="8011" y="6236"/>
                    <a:pt x="7959" y="6070"/>
                  </a:cubicBezTo>
                  <a:lnTo>
                    <a:pt x="9371" y="5156"/>
                  </a:lnTo>
                  <a:lnTo>
                    <a:pt x="9371" y="5156"/>
                  </a:lnTo>
                  <a:cubicBezTo>
                    <a:pt x="9335" y="6926"/>
                    <a:pt x="9273" y="8697"/>
                    <a:pt x="9190" y="10467"/>
                  </a:cubicBezTo>
                  <a:lnTo>
                    <a:pt x="9584" y="10467"/>
                  </a:lnTo>
                  <a:cubicBezTo>
                    <a:pt x="9647" y="9211"/>
                    <a:pt x="9693" y="7949"/>
                    <a:pt x="9730" y="6693"/>
                  </a:cubicBezTo>
                  <a:cubicBezTo>
                    <a:pt x="9745" y="6194"/>
                    <a:pt x="9756" y="5691"/>
                    <a:pt x="9766" y="5192"/>
                  </a:cubicBezTo>
                  <a:lnTo>
                    <a:pt x="11557" y="6303"/>
                  </a:lnTo>
                  <a:cubicBezTo>
                    <a:pt x="11464" y="6880"/>
                    <a:pt x="11661" y="7482"/>
                    <a:pt x="12061" y="7908"/>
                  </a:cubicBezTo>
                  <a:cubicBezTo>
                    <a:pt x="12399" y="8267"/>
                    <a:pt x="12882" y="8455"/>
                    <a:pt x="13369" y="8455"/>
                  </a:cubicBezTo>
                  <a:cubicBezTo>
                    <a:pt x="13487" y="8455"/>
                    <a:pt x="13606" y="8444"/>
                    <a:pt x="13722" y="8422"/>
                  </a:cubicBezTo>
                  <a:cubicBezTo>
                    <a:pt x="13873" y="8390"/>
                    <a:pt x="14018" y="8344"/>
                    <a:pt x="14158" y="8281"/>
                  </a:cubicBezTo>
                  <a:lnTo>
                    <a:pt x="14158" y="8281"/>
                  </a:lnTo>
                  <a:cubicBezTo>
                    <a:pt x="14080" y="8806"/>
                    <a:pt x="14215" y="9361"/>
                    <a:pt x="14682" y="9683"/>
                  </a:cubicBezTo>
                  <a:cubicBezTo>
                    <a:pt x="14872" y="9817"/>
                    <a:pt x="15091" y="9891"/>
                    <a:pt x="15315" y="9891"/>
                  </a:cubicBezTo>
                  <a:cubicBezTo>
                    <a:pt x="15422" y="9891"/>
                    <a:pt x="15531" y="9874"/>
                    <a:pt x="15638" y="9839"/>
                  </a:cubicBezTo>
                  <a:cubicBezTo>
                    <a:pt x="15903" y="9751"/>
                    <a:pt x="16110" y="9559"/>
                    <a:pt x="16224" y="9309"/>
                  </a:cubicBezTo>
                  <a:cubicBezTo>
                    <a:pt x="16372" y="9567"/>
                    <a:pt x="16671" y="9704"/>
                    <a:pt x="16968" y="9704"/>
                  </a:cubicBezTo>
                  <a:cubicBezTo>
                    <a:pt x="17163" y="9704"/>
                    <a:pt x="17357" y="9645"/>
                    <a:pt x="17507" y="9522"/>
                  </a:cubicBezTo>
                  <a:cubicBezTo>
                    <a:pt x="17761" y="9315"/>
                    <a:pt x="17875" y="8993"/>
                    <a:pt x="17870" y="8671"/>
                  </a:cubicBezTo>
                  <a:cubicBezTo>
                    <a:pt x="17860" y="8333"/>
                    <a:pt x="17709" y="8027"/>
                    <a:pt x="17476" y="7788"/>
                  </a:cubicBezTo>
                  <a:cubicBezTo>
                    <a:pt x="17335" y="7638"/>
                    <a:pt x="17169" y="7523"/>
                    <a:pt x="16988" y="7430"/>
                  </a:cubicBezTo>
                  <a:cubicBezTo>
                    <a:pt x="17403" y="7212"/>
                    <a:pt x="17766" y="6864"/>
                    <a:pt x="17948" y="6428"/>
                  </a:cubicBezTo>
                  <a:cubicBezTo>
                    <a:pt x="18202" y="5821"/>
                    <a:pt x="18062" y="5130"/>
                    <a:pt x="17585" y="4673"/>
                  </a:cubicBezTo>
                  <a:cubicBezTo>
                    <a:pt x="17512" y="4606"/>
                    <a:pt x="17434" y="4543"/>
                    <a:pt x="17346" y="4491"/>
                  </a:cubicBezTo>
                  <a:cubicBezTo>
                    <a:pt x="17616" y="4336"/>
                    <a:pt x="17823" y="4092"/>
                    <a:pt x="17860" y="3770"/>
                  </a:cubicBezTo>
                  <a:cubicBezTo>
                    <a:pt x="17910" y="3307"/>
                    <a:pt x="17539" y="2819"/>
                    <a:pt x="17076" y="2819"/>
                  </a:cubicBezTo>
                  <a:cubicBezTo>
                    <a:pt x="17010" y="2819"/>
                    <a:pt x="16942" y="2829"/>
                    <a:pt x="16873" y="2851"/>
                  </a:cubicBezTo>
                  <a:cubicBezTo>
                    <a:pt x="16801" y="2872"/>
                    <a:pt x="16764" y="2918"/>
                    <a:pt x="16749" y="2970"/>
                  </a:cubicBezTo>
                  <a:lnTo>
                    <a:pt x="16718" y="2970"/>
                  </a:lnTo>
                  <a:lnTo>
                    <a:pt x="16718" y="2866"/>
                  </a:lnTo>
                  <a:cubicBezTo>
                    <a:pt x="14648" y="3622"/>
                    <a:pt x="12760" y="3919"/>
                    <a:pt x="11073" y="3919"/>
                  </a:cubicBezTo>
                  <a:cubicBezTo>
                    <a:pt x="4937" y="3919"/>
                    <a:pt x="1444" y="1"/>
                    <a:pt x="1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882;p46"/>
            <p:cNvSpPr/>
            <p:nvPr/>
          </p:nvSpPr>
          <p:spPr>
            <a:xfrm flipH="1">
              <a:off x="7349167" y="5007966"/>
              <a:ext cx="94751" cy="87262"/>
            </a:xfrm>
            <a:custGeom>
              <a:avLst/>
              <a:gdLst/>
              <a:ahLst/>
              <a:cxnLst/>
              <a:rect l="l" t="t" r="r" b="b"/>
              <a:pathLst>
                <a:path w="1746" h="1608" extrusionOk="0">
                  <a:moveTo>
                    <a:pt x="872" y="0"/>
                  </a:moveTo>
                  <a:cubicBezTo>
                    <a:pt x="494" y="0"/>
                    <a:pt x="157" y="268"/>
                    <a:pt x="84" y="653"/>
                  </a:cubicBezTo>
                  <a:cubicBezTo>
                    <a:pt x="1" y="1084"/>
                    <a:pt x="286" y="1505"/>
                    <a:pt x="722" y="1593"/>
                  </a:cubicBezTo>
                  <a:cubicBezTo>
                    <a:pt x="773" y="1602"/>
                    <a:pt x="823" y="1607"/>
                    <a:pt x="872" y="1607"/>
                  </a:cubicBezTo>
                  <a:cubicBezTo>
                    <a:pt x="1247" y="1607"/>
                    <a:pt x="1584" y="1339"/>
                    <a:pt x="1662" y="954"/>
                  </a:cubicBezTo>
                  <a:cubicBezTo>
                    <a:pt x="1745" y="518"/>
                    <a:pt x="1460" y="98"/>
                    <a:pt x="1024" y="14"/>
                  </a:cubicBezTo>
                  <a:cubicBezTo>
                    <a:pt x="973" y="5"/>
                    <a:pt x="922" y="0"/>
                    <a:pt x="8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883;p46"/>
            <p:cNvSpPr/>
            <p:nvPr/>
          </p:nvSpPr>
          <p:spPr>
            <a:xfrm flipH="1">
              <a:off x="8359781" y="4145228"/>
              <a:ext cx="489167" cy="860194"/>
            </a:xfrm>
            <a:custGeom>
              <a:avLst/>
              <a:gdLst/>
              <a:ahLst/>
              <a:cxnLst/>
              <a:rect l="l" t="t" r="r" b="b"/>
              <a:pathLst>
                <a:path w="9014" h="15851" extrusionOk="0">
                  <a:moveTo>
                    <a:pt x="5229" y="0"/>
                  </a:moveTo>
                  <a:cubicBezTo>
                    <a:pt x="5229" y="0"/>
                    <a:pt x="1" y="5773"/>
                    <a:pt x="2238" y="10077"/>
                  </a:cubicBezTo>
                  <a:cubicBezTo>
                    <a:pt x="4476" y="14381"/>
                    <a:pt x="7503" y="15850"/>
                    <a:pt x="7503" y="15850"/>
                  </a:cubicBezTo>
                  <a:lnTo>
                    <a:pt x="9014" y="12190"/>
                  </a:lnTo>
                  <a:lnTo>
                    <a:pt x="5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884;p46"/>
            <p:cNvSpPr/>
            <p:nvPr/>
          </p:nvSpPr>
          <p:spPr>
            <a:xfrm flipH="1">
              <a:off x="6543398" y="3236797"/>
              <a:ext cx="1702914" cy="1551454"/>
            </a:xfrm>
            <a:custGeom>
              <a:avLst/>
              <a:gdLst/>
              <a:ahLst/>
              <a:cxnLst/>
              <a:rect l="l" t="t" r="r" b="b"/>
              <a:pathLst>
                <a:path w="31380" h="28589" extrusionOk="0">
                  <a:moveTo>
                    <a:pt x="15690" y="1"/>
                  </a:moveTo>
                  <a:cubicBezTo>
                    <a:pt x="12031" y="1"/>
                    <a:pt x="8372" y="1396"/>
                    <a:pt x="5582" y="4187"/>
                  </a:cubicBezTo>
                  <a:cubicBezTo>
                    <a:pt x="1" y="9768"/>
                    <a:pt x="1" y="18822"/>
                    <a:pt x="5582" y="24403"/>
                  </a:cubicBezTo>
                  <a:cubicBezTo>
                    <a:pt x="8372" y="27193"/>
                    <a:pt x="12031" y="28589"/>
                    <a:pt x="15690" y="28589"/>
                  </a:cubicBezTo>
                  <a:cubicBezTo>
                    <a:pt x="19349" y="28589"/>
                    <a:pt x="23008" y="27193"/>
                    <a:pt x="25798" y="24403"/>
                  </a:cubicBezTo>
                  <a:cubicBezTo>
                    <a:pt x="31379" y="18822"/>
                    <a:pt x="31379" y="9768"/>
                    <a:pt x="25798" y="4187"/>
                  </a:cubicBezTo>
                  <a:cubicBezTo>
                    <a:pt x="23008" y="1396"/>
                    <a:pt x="19349" y="1"/>
                    <a:pt x="15690" y="1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885;p46"/>
            <p:cNvSpPr/>
            <p:nvPr/>
          </p:nvSpPr>
          <p:spPr>
            <a:xfrm flipH="1">
              <a:off x="7354536" y="3787391"/>
              <a:ext cx="518743" cy="455521"/>
            </a:xfrm>
            <a:custGeom>
              <a:avLst/>
              <a:gdLst/>
              <a:ahLst/>
              <a:cxnLst/>
              <a:rect l="l" t="t" r="r" b="b"/>
              <a:pathLst>
                <a:path w="9559" h="8394" extrusionOk="0">
                  <a:moveTo>
                    <a:pt x="4784" y="1"/>
                  </a:moveTo>
                  <a:cubicBezTo>
                    <a:pt x="3419" y="1"/>
                    <a:pt x="2081" y="665"/>
                    <a:pt x="1273" y="1890"/>
                  </a:cubicBezTo>
                  <a:cubicBezTo>
                    <a:pt x="1" y="3827"/>
                    <a:pt x="541" y="6433"/>
                    <a:pt x="2477" y="7705"/>
                  </a:cubicBezTo>
                  <a:cubicBezTo>
                    <a:pt x="3187" y="8171"/>
                    <a:pt x="3985" y="8394"/>
                    <a:pt x="4775" y="8394"/>
                  </a:cubicBezTo>
                  <a:cubicBezTo>
                    <a:pt x="6141" y="8394"/>
                    <a:pt x="7481" y="7728"/>
                    <a:pt x="8287" y="6501"/>
                  </a:cubicBezTo>
                  <a:cubicBezTo>
                    <a:pt x="9559" y="4564"/>
                    <a:pt x="9024" y="1963"/>
                    <a:pt x="7087" y="691"/>
                  </a:cubicBezTo>
                  <a:cubicBezTo>
                    <a:pt x="6376" y="224"/>
                    <a:pt x="5576" y="1"/>
                    <a:pt x="478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886;p46"/>
            <p:cNvSpPr/>
            <p:nvPr/>
          </p:nvSpPr>
          <p:spPr>
            <a:xfrm flipH="1">
              <a:off x="7472839" y="3787174"/>
              <a:ext cx="400711" cy="455467"/>
            </a:xfrm>
            <a:custGeom>
              <a:avLst/>
              <a:gdLst/>
              <a:ahLst/>
              <a:cxnLst/>
              <a:rect l="l" t="t" r="r" b="b"/>
              <a:pathLst>
                <a:path w="7384" h="8393" extrusionOk="0">
                  <a:moveTo>
                    <a:pt x="4790" y="0"/>
                  </a:moveTo>
                  <a:cubicBezTo>
                    <a:pt x="3228" y="0"/>
                    <a:pt x="1727" y="876"/>
                    <a:pt x="1002" y="2377"/>
                  </a:cubicBezTo>
                  <a:cubicBezTo>
                    <a:pt x="0" y="4469"/>
                    <a:pt x="878" y="6977"/>
                    <a:pt x="2970" y="7979"/>
                  </a:cubicBezTo>
                  <a:cubicBezTo>
                    <a:pt x="3554" y="8259"/>
                    <a:pt x="4171" y="8392"/>
                    <a:pt x="4777" y="8392"/>
                  </a:cubicBezTo>
                  <a:cubicBezTo>
                    <a:pt x="4969" y="8392"/>
                    <a:pt x="5160" y="8379"/>
                    <a:pt x="5348" y="8353"/>
                  </a:cubicBezTo>
                  <a:cubicBezTo>
                    <a:pt x="3837" y="7164"/>
                    <a:pt x="3292" y="5046"/>
                    <a:pt x="4164" y="3239"/>
                  </a:cubicBezTo>
                  <a:cubicBezTo>
                    <a:pt x="4798" y="1920"/>
                    <a:pt x="6033" y="1084"/>
                    <a:pt x="7383" y="898"/>
                  </a:cubicBezTo>
                  <a:cubicBezTo>
                    <a:pt x="7144" y="716"/>
                    <a:pt x="6885" y="550"/>
                    <a:pt x="6604" y="415"/>
                  </a:cubicBezTo>
                  <a:cubicBezTo>
                    <a:pt x="6019" y="134"/>
                    <a:pt x="5400" y="0"/>
                    <a:pt x="4790" y="0"/>
                  </a:cubicBez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887;p46"/>
            <p:cNvSpPr/>
            <p:nvPr/>
          </p:nvSpPr>
          <p:spPr>
            <a:xfrm flipH="1">
              <a:off x="7561025" y="3941238"/>
              <a:ext cx="135614" cy="76083"/>
            </a:xfrm>
            <a:custGeom>
              <a:avLst/>
              <a:gdLst/>
              <a:ahLst/>
              <a:cxnLst/>
              <a:rect l="l" t="t" r="r" b="b"/>
              <a:pathLst>
                <a:path w="2499" h="1402" extrusionOk="0">
                  <a:moveTo>
                    <a:pt x="463" y="0"/>
                  </a:moveTo>
                  <a:lnTo>
                    <a:pt x="1" y="1402"/>
                  </a:lnTo>
                  <a:lnTo>
                    <a:pt x="1" y="1402"/>
                  </a:lnTo>
                  <a:lnTo>
                    <a:pt x="2498" y="1334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888;p46"/>
            <p:cNvSpPr/>
            <p:nvPr/>
          </p:nvSpPr>
          <p:spPr>
            <a:xfrm flipH="1">
              <a:off x="7429209" y="3782995"/>
              <a:ext cx="420953" cy="231722"/>
            </a:xfrm>
            <a:custGeom>
              <a:avLst/>
              <a:gdLst/>
              <a:ahLst/>
              <a:cxnLst/>
              <a:rect l="l" t="t" r="r" b="b"/>
              <a:pathLst>
                <a:path w="7757" h="4270" extrusionOk="0">
                  <a:moveTo>
                    <a:pt x="4379" y="1"/>
                  </a:moveTo>
                  <a:cubicBezTo>
                    <a:pt x="4328" y="1"/>
                    <a:pt x="4277" y="2"/>
                    <a:pt x="4226" y="4"/>
                  </a:cubicBezTo>
                  <a:cubicBezTo>
                    <a:pt x="2866" y="61"/>
                    <a:pt x="1594" y="803"/>
                    <a:pt x="815" y="1909"/>
                  </a:cubicBezTo>
                  <a:cubicBezTo>
                    <a:pt x="385" y="2527"/>
                    <a:pt x="94" y="3238"/>
                    <a:pt x="11" y="3986"/>
                  </a:cubicBezTo>
                  <a:cubicBezTo>
                    <a:pt x="0" y="4116"/>
                    <a:pt x="73" y="4240"/>
                    <a:pt x="203" y="4266"/>
                  </a:cubicBezTo>
                  <a:cubicBezTo>
                    <a:pt x="215" y="4268"/>
                    <a:pt x="228" y="4269"/>
                    <a:pt x="240" y="4269"/>
                  </a:cubicBezTo>
                  <a:cubicBezTo>
                    <a:pt x="354" y="4269"/>
                    <a:pt x="469" y="4186"/>
                    <a:pt x="483" y="4074"/>
                  </a:cubicBezTo>
                  <a:cubicBezTo>
                    <a:pt x="613" y="2895"/>
                    <a:pt x="1278" y="1821"/>
                    <a:pt x="2254" y="1151"/>
                  </a:cubicBezTo>
                  <a:cubicBezTo>
                    <a:pt x="2882" y="724"/>
                    <a:pt x="3647" y="480"/>
                    <a:pt x="4408" y="480"/>
                  </a:cubicBezTo>
                  <a:cubicBezTo>
                    <a:pt x="4886" y="480"/>
                    <a:pt x="5361" y="576"/>
                    <a:pt x="5799" y="782"/>
                  </a:cubicBezTo>
                  <a:cubicBezTo>
                    <a:pt x="6438" y="1078"/>
                    <a:pt x="6973" y="1598"/>
                    <a:pt x="7253" y="2247"/>
                  </a:cubicBezTo>
                  <a:cubicBezTo>
                    <a:pt x="7294" y="2341"/>
                    <a:pt x="7381" y="2406"/>
                    <a:pt x="7479" y="2406"/>
                  </a:cubicBezTo>
                  <a:cubicBezTo>
                    <a:pt x="7505" y="2406"/>
                    <a:pt x="7532" y="2402"/>
                    <a:pt x="7559" y="2392"/>
                  </a:cubicBezTo>
                  <a:cubicBezTo>
                    <a:pt x="7674" y="2350"/>
                    <a:pt x="7757" y="2205"/>
                    <a:pt x="7705" y="2086"/>
                  </a:cubicBezTo>
                  <a:cubicBezTo>
                    <a:pt x="7419" y="1416"/>
                    <a:pt x="6921" y="871"/>
                    <a:pt x="6293" y="502"/>
                  </a:cubicBezTo>
                  <a:cubicBezTo>
                    <a:pt x="5719" y="160"/>
                    <a:pt x="5046" y="1"/>
                    <a:pt x="437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889;p46"/>
            <p:cNvSpPr/>
            <p:nvPr/>
          </p:nvSpPr>
          <p:spPr>
            <a:xfrm flipH="1">
              <a:off x="6641195" y="3825107"/>
              <a:ext cx="518146" cy="455467"/>
            </a:xfrm>
            <a:custGeom>
              <a:avLst/>
              <a:gdLst/>
              <a:ahLst/>
              <a:cxnLst/>
              <a:rect l="l" t="t" r="r" b="b"/>
              <a:pathLst>
                <a:path w="9548" h="8393" extrusionOk="0">
                  <a:moveTo>
                    <a:pt x="4779" y="0"/>
                  </a:moveTo>
                  <a:cubicBezTo>
                    <a:pt x="3438" y="0"/>
                    <a:pt x="2120" y="641"/>
                    <a:pt x="1309" y="1834"/>
                  </a:cubicBezTo>
                  <a:cubicBezTo>
                    <a:pt x="0" y="3744"/>
                    <a:pt x="494" y="6356"/>
                    <a:pt x="2409" y="7664"/>
                  </a:cubicBezTo>
                  <a:cubicBezTo>
                    <a:pt x="3133" y="8156"/>
                    <a:pt x="3955" y="8392"/>
                    <a:pt x="4769" y="8392"/>
                  </a:cubicBezTo>
                  <a:cubicBezTo>
                    <a:pt x="6110" y="8392"/>
                    <a:pt x="7428" y="7751"/>
                    <a:pt x="8240" y="6558"/>
                  </a:cubicBezTo>
                  <a:cubicBezTo>
                    <a:pt x="9548" y="4648"/>
                    <a:pt x="9055" y="2036"/>
                    <a:pt x="7139" y="728"/>
                  </a:cubicBezTo>
                  <a:cubicBezTo>
                    <a:pt x="6416" y="236"/>
                    <a:pt x="5593" y="0"/>
                    <a:pt x="477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890;p46"/>
            <p:cNvSpPr/>
            <p:nvPr/>
          </p:nvSpPr>
          <p:spPr>
            <a:xfrm flipH="1">
              <a:off x="6759498" y="3824781"/>
              <a:ext cx="400711" cy="455576"/>
            </a:xfrm>
            <a:custGeom>
              <a:avLst/>
              <a:gdLst/>
              <a:ahLst/>
              <a:cxnLst/>
              <a:rect l="l" t="t" r="r" b="b"/>
              <a:pathLst>
                <a:path w="7384" h="8395" extrusionOk="0">
                  <a:moveTo>
                    <a:pt x="4790" y="1"/>
                  </a:moveTo>
                  <a:cubicBezTo>
                    <a:pt x="3228" y="1"/>
                    <a:pt x="1729" y="879"/>
                    <a:pt x="1008" y="2380"/>
                  </a:cubicBezTo>
                  <a:cubicBezTo>
                    <a:pt x="1" y="4467"/>
                    <a:pt x="883" y="6974"/>
                    <a:pt x="2970" y="7982"/>
                  </a:cubicBezTo>
                  <a:cubicBezTo>
                    <a:pt x="3554" y="8262"/>
                    <a:pt x="4171" y="8395"/>
                    <a:pt x="4780" y="8395"/>
                  </a:cubicBezTo>
                  <a:cubicBezTo>
                    <a:pt x="4972" y="8395"/>
                    <a:pt x="5164" y="8382"/>
                    <a:pt x="5353" y="8355"/>
                  </a:cubicBezTo>
                  <a:cubicBezTo>
                    <a:pt x="3837" y="7167"/>
                    <a:pt x="3298" y="5048"/>
                    <a:pt x="4165" y="3242"/>
                  </a:cubicBezTo>
                  <a:cubicBezTo>
                    <a:pt x="4798" y="1918"/>
                    <a:pt x="6034" y="1082"/>
                    <a:pt x="7383" y="900"/>
                  </a:cubicBezTo>
                  <a:cubicBezTo>
                    <a:pt x="7145" y="713"/>
                    <a:pt x="6890" y="552"/>
                    <a:pt x="6605" y="417"/>
                  </a:cubicBezTo>
                  <a:cubicBezTo>
                    <a:pt x="6019" y="135"/>
                    <a:pt x="5399" y="1"/>
                    <a:pt x="4790" y="1"/>
                  </a:cubicBez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891;p46"/>
            <p:cNvSpPr/>
            <p:nvPr/>
          </p:nvSpPr>
          <p:spPr>
            <a:xfrm flipH="1">
              <a:off x="6847684" y="3978954"/>
              <a:ext cx="135289" cy="75866"/>
            </a:xfrm>
            <a:custGeom>
              <a:avLst/>
              <a:gdLst/>
              <a:ahLst/>
              <a:cxnLst/>
              <a:rect l="l" t="t" r="r" b="b"/>
              <a:pathLst>
                <a:path w="2493" h="1398" extrusionOk="0">
                  <a:moveTo>
                    <a:pt x="457" y="1"/>
                  </a:moveTo>
                  <a:lnTo>
                    <a:pt x="0" y="1397"/>
                  </a:lnTo>
                  <a:lnTo>
                    <a:pt x="0" y="1397"/>
                  </a:lnTo>
                  <a:lnTo>
                    <a:pt x="2492" y="1330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892;p46"/>
            <p:cNvSpPr/>
            <p:nvPr/>
          </p:nvSpPr>
          <p:spPr>
            <a:xfrm flipH="1">
              <a:off x="6715813" y="3820711"/>
              <a:ext cx="421007" cy="231451"/>
            </a:xfrm>
            <a:custGeom>
              <a:avLst/>
              <a:gdLst/>
              <a:ahLst/>
              <a:cxnLst/>
              <a:rect l="l" t="t" r="r" b="b"/>
              <a:pathLst>
                <a:path w="7758" h="4265" extrusionOk="0">
                  <a:moveTo>
                    <a:pt x="4405" y="1"/>
                  </a:moveTo>
                  <a:cubicBezTo>
                    <a:pt x="4346" y="1"/>
                    <a:pt x="4286" y="2"/>
                    <a:pt x="4227" y="4"/>
                  </a:cubicBezTo>
                  <a:cubicBezTo>
                    <a:pt x="2867" y="56"/>
                    <a:pt x="1595" y="799"/>
                    <a:pt x="821" y="1910"/>
                  </a:cubicBezTo>
                  <a:cubicBezTo>
                    <a:pt x="390" y="2522"/>
                    <a:pt x="99" y="3234"/>
                    <a:pt x="16" y="3986"/>
                  </a:cubicBezTo>
                  <a:cubicBezTo>
                    <a:pt x="1" y="4111"/>
                    <a:pt x="73" y="4236"/>
                    <a:pt x="208" y="4262"/>
                  </a:cubicBezTo>
                  <a:cubicBezTo>
                    <a:pt x="221" y="4264"/>
                    <a:pt x="233" y="4265"/>
                    <a:pt x="246" y="4265"/>
                  </a:cubicBezTo>
                  <a:cubicBezTo>
                    <a:pt x="355" y="4265"/>
                    <a:pt x="470" y="4186"/>
                    <a:pt x="484" y="4069"/>
                  </a:cubicBezTo>
                  <a:cubicBezTo>
                    <a:pt x="619" y="2896"/>
                    <a:pt x="1283" y="1816"/>
                    <a:pt x="2254" y="1152"/>
                  </a:cubicBezTo>
                  <a:cubicBezTo>
                    <a:pt x="2883" y="721"/>
                    <a:pt x="3649" y="476"/>
                    <a:pt x="4411" y="476"/>
                  </a:cubicBezTo>
                  <a:cubicBezTo>
                    <a:pt x="4887" y="476"/>
                    <a:pt x="5362" y="572"/>
                    <a:pt x="5800" y="778"/>
                  </a:cubicBezTo>
                  <a:cubicBezTo>
                    <a:pt x="6438" y="1074"/>
                    <a:pt x="6978" y="1593"/>
                    <a:pt x="7253" y="2242"/>
                  </a:cubicBezTo>
                  <a:cubicBezTo>
                    <a:pt x="7295" y="2336"/>
                    <a:pt x="7381" y="2402"/>
                    <a:pt x="7480" y="2402"/>
                  </a:cubicBezTo>
                  <a:cubicBezTo>
                    <a:pt x="7506" y="2402"/>
                    <a:pt x="7533" y="2397"/>
                    <a:pt x="7560" y="2387"/>
                  </a:cubicBezTo>
                  <a:cubicBezTo>
                    <a:pt x="7674" y="2351"/>
                    <a:pt x="7757" y="2206"/>
                    <a:pt x="7705" y="2086"/>
                  </a:cubicBezTo>
                  <a:cubicBezTo>
                    <a:pt x="7420" y="1417"/>
                    <a:pt x="6921" y="871"/>
                    <a:pt x="6298" y="498"/>
                  </a:cubicBezTo>
                  <a:cubicBezTo>
                    <a:pt x="5727" y="160"/>
                    <a:pt x="5064" y="1"/>
                    <a:pt x="440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893;p46"/>
            <p:cNvSpPr/>
            <p:nvPr/>
          </p:nvSpPr>
          <p:spPr>
            <a:xfrm flipH="1">
              <a:off x="7155324" y="4047656"/>
              <a:ext cx="111954" cy="264500"/>
            </a:xfrm>
            <a:custGeom>
              <a:avLst/>
              <a:gdLst/>
              <a:ahLst/>
              <a:cxnLst/>
              <a:rect l="l" t="t" r="r" b="b"/>
              <a:pathLst>
                <a:path w="2063" h="4874" extrusionOk="0">
                  <a:moveTo>
                    <a:pt x="334" y="1"/>
                  </a:moveTo>
                  <a:cubicBezTo>
                    <a:pt x="328" y="1"/>
                    <a:pt x="323" y="1"/>
                    <a:pt x="318" y="2"/>
                  </a:cubicBezTo>
                  <a:cubicBezTo>
                    <a:pt x="177" y="12"/>
                    <a:pt x="105" y="131"/>
                    <a:pt x="100" y="261"/>
                  </a:cubicBezTo>
                  <a:cubicBezTo>
                    <a:pt x="79" y="718"/>
                    <a:pt x="58" y="1175"/>
                    <a:pt x="37" y="1637"/>
                  </a:cubicBezTo>
                  <a:cubicBezTo>
                    <a:pt x="27" y="1865"/>
                    <a:pt x="11" y="2094"/>
                    <a:pt x="6" y="2322"/>
                  </a:cubicBezTo>
                  <a:cubicBezTo>
                    <a:pt x="1" y="2437"/>
                    <a:pt x="43" y="2535"/>
                    <a:pt x="136" y="2598"/>
                  </a:cubicBezTo>
                  <a:cubicBezTo>
                    <a:pt x="194" y="2636"/>
                    <a:pt x="253" y="2648"/>
                    <a:pt x="312" y="2648"/>
                  </a:cubicBezTo>
                  <a:cubicBezTo>
                    <a:pt x="366" y="2648"/>
                    <a:pt x="420" y="2638"/>
                    <a:pt x="473" y="2629"/>
                  </a:cubicBezTo>
                  <a:cubicBezTo>
                    <a:pt x="592" y="2606"/>
                    <a:pt x="720" y="2588"/>
                    <a:pt x="848" y="2588"/>
                  </a:cubicBezTo>
                  <a:cubicBezTo>
                    <a:pt x="1066" y="2588"/>
                    <a:pt x="1282" y="2639"/>
                    <a:pt x="1439" y="2800"/>
                  </a:cubicBezTo>
                  <a:cubicBezTo>
                    <a:pt x="1522" y="2888"/>
                    <a:pt x="1584" y="3008"/>
                    <a:pt x="1579" y="3132"/>
                  </a:cubicBezTo>
                  <a:cubicBezTo>
                    <a:pt x="1564" y="3314"/>
                    <a:pt x="1418" y="3480"/>
                    <a:pt x="1309" y="3615"/>
                  </a:cubicBezTo>
                  <a:cubicBezTo>
                    <a:pt x="1039" y="3942"/>
                    <a:pt x="702" y="4217"/>
                    <a:pt x="318" y="4404"/>
                  </a:cubicBezTo>
                  <a:cubicBezTo>
                    <a:pt x="198" y="4461"/>
                    <a:pt x="126" y="4576"/>
                    <a:pt x="167" y="4711"/>
                  </a:cubicBezTo>
                  <a:cubicBezTo>
                    <a:pt x="200" y="4797"/>
                    <a:pt x="301" y="4873"/>
                    <a:pt x="398" y="4873"/>
                  </a:cubicBezTo>
                  <a:cubicBezTo>
                    <a:pt x="424" y="4873"/>
                    <a:pt x="450" y="4868"/>
                    <a:pt x="473" y="4856"/>
                  </a:cubicBezTo>
                  <a:cubicBezTo>
                    <a:pt x="837" y="4679"/>
                    <a:pt x="1169" y="4451"/>
                    <a:pt x="1455" y="4165"/>
                  </a:cubicBezTo>
                  <a:cubicBezTo>
                    <a:pt x="1740" y="3880"/>
                    <a:pt x="2062" y="3506"/>
                    <a:pt x="2057" y="3080"/>
                  </a:cubicBezTo>
                  <a:cubicBezTo>
                    <a:pt x="2046" y="2717"/>
                    <a:pt x="1782" y="2395"/>
                    <a:pt x="1470" y="2239"/>
                  </a:cubicBezTo>
                  <a:cubicBezTo>
                    <a:pt x="1283" y="2151"/>
                    <a:pt x="1076" y="2115"/>
                    <a:pt x="873" y="2115"/>
                  </a:cubicBezTo>
                  <a:cubicBezTo>
                    <a:pt x="848" y="2113"/>
                    <a:pt x="823" y="2113"/>
                    <a:pt x="798" y="2113"/>
                  </a:cubicBezTo>
                  <a:cubicBezTo>
                    <a:pt x="730" y="2113"/>
                    <a:pt x="661" y="2117"/>
                    <a:pt x="593" y="2125"/>
                  </a:cubicBezTo>
                  <a:cubicBezTo>
                    <a:pt x="562" y="2130"/>
                    <a:pt x="525" y="2141"/>
                    <a:pt x="489" y="2151"/>
                  </a:cubicBezTo>
                  <a:cubicBezTo>
                    <a:pt x="489" y="2125"/>
                    <a:pt x="489" y="2099"/>
                    <a:pt x="489" y="2073"/>
                  </a:cubicBezTo>
                  <a:cubicBezTo>
                    <a:pt x="494" y="1990"/>
                    <a:pt x="499" y="1912"/>
                    <a:pt x="499" y="1834"/>
                  </a:cubicBezTo>
                  <a:lnTo>
                    <a:pt x="525" y="1289"/>
                  </a:lnTo>
                  <a:lnTo>
                    <a:pt x="577" y="220"/>
                  </a:lnTo>
                  <a:cubicBezTo>
                    <a:pt x="582" y="101"/>
                    <a:pt x="445" y="1"/>
                    <a:pt x="33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894;p46"/>
            <p:cNvSpPr/>
            <p:nvPr/>
          </p:nvSpPr>
          <p:spPr>
            <a:xfrm flipH="1">
              <a:off x="7166991" y="4308572"/>
              <a:ext cx="192107" cy="96542"/>
            </a:xfrm>
            <a:custGeom>
              <a:avLst/>
              <a:gdLst/>
              <a:ahLst/>
              <a:cxnLst/>
              <a:rect l="l" t="t" r="r" b="b"/>
              <a:pathLst>
                <a:path w="3540" h="1779" extrusionOk="0">
                  <a:moveTo>
                    <a:pt x="249" y="1"/>
                  </a:moveTo>
                  <a:cubicBezTo>
                    <a:pt x="224" y="1"/>
                    <a:pt x="200" y="4"/>
                    <a:pt x="177" y="12"/>
                  </a:cubicBezTo>
                  <a:cubicBezTo>
                    <a:pt x="42" y="58"/>
                    <a:pt x="0" y="193"/>
                    <a:pt x="32" y="318"/>
                  </a:cubicBezTo>
                  <a:cubicBezTo>
                    <a:pt x="198" y="1024"/>
                    <a:pt x="800" y="1595"/>
                    <a:pt x="1506" y="1740"/>
                  </a:cubicBezTo>
                  <a:cubicBezTo>
                    <a:pt x="1628" y="1766"/>
                    <a:pt x="1752" y="1778"/>
                    <a:pt x="1876" y="1778"/>
                  </a:cubicBezTo>
                  <a:cubicBezTo>
                    <a:pt x="2455" y="1778"/>
                    <a:pt x="3037" y="1508"/>
                    <a:pt x="3396" y="1050"/>
                  </a:cubicBezTo>
                  <a:cubicBezTo>
                    <a:pt x="3539" y="872"/>
                    <a:pt x="3376" y="651"/>
                    <a:pt x="3205" y="651"/>
                  </a:cubicBezTo>
                  <a:cubicBezTo>
                    <a:pt x="3146" y="651"/>
                    <a:pt x="3086" y="676"/>
                    <a:pt x="3038" y="738"/>
                  </a:cubicBezTo>
                  <a:cubicBezTo>
                    <a:pt x="2754" y="1091"/>
                    <a:pt x="2317" y="1301"/>
                    <a:pt x="1869" y="1301"/>
                  </a:cubicBezTo>
                  <a:cubicBezTo>
                    <a:pt x="1776" y="1301"/>
                    <a:pt x="1682" y="1292"/>
                    <a:pt x="1589" y="1273"/>
                  </a:cubicBezTo>
                  <a:cubicBezTo>
                    <a:pt x="1039" y="1154"/>
                    <a:pt x="613" y="697"/>
                    <a:pt x="483" y="162"/>
                  </a:cubicBezTo>
                  <a:cubicBezTo>
                    <a:pt x="458" y="58"/>
                    <a:pt x="350" y="1"/>
                    <a:pt x="24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95;p46"/>
            <p:cNvSpPr/>
            <p:nvPr/>
          </p:nvSpPr>
          <p:spPr>
            <a:xfrm flipH="1">
              <a:off x="7485268" y="4259298"/>
              <a:ext cx="248545" cy="218101"/>
            </a:xfrm>
            <a:custGeom>
              <a:avLst/>
              <a:gdLst/>
              <a:ahLst/>
              <a:cxnLst/>
              <a:rect l="l" t="t" r="r" b="b"/>
              <a:pathLst>
                <a:path w="4580" h="4019" extrusionOk="0">
                  <a:moveTo>
                    <a:pt x="2295" y="1"/>
                  </a:moveTo>
                  <a:cubicBezTo>
                    <a:pt x="1545" y="1"/>
                    <a:pt x="827" y="420"/>
                    <a:pt x="483" y="1138"/>
                  </a:cubicBezTo>
                  <a:cubicBezTo>
                    <a:pt x="1" y="2140"/>
                    <a:pt x="421" y="3339"/>
                    <a:pt x="1423" y="3822"/>
                  </a:cubicBezTo>
                  <a:cubicBezTo>
                    <a:pt x="1702" y="3955"/>
                    <a:pt x="1997" y="4019"/>
                    <a:pt x="2288" y="4019"/>
                  </a:cubicBezTo>
                  <a:cubicBezTo>
                    <a:pt x="3035" y="4019"/>
                    <a:pt x="3754" y="3600"/>
                    <a:pt x="4102" y="2882"/>
                  </a:cubicBezTo>
                  <a:cubicBezTo>
                    <a:pt x="4580" y="1880"/>
                    <a:pt x="4159" y="681"/>
                    <a:pt x="3162" y="198"/>
                  </a:cubicBezTo>
                  <a:cubicBezTo>
                    <a:pt x="2882" y="64"/>
                    <a:pt x="2586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96;p46"/>
            <p:cNvSpPr/>
            <p:nvPr/>
          </p:nvSpPr>
          <p:spPr>
            <a:xfrm flipH="1">
              <a:off x="6809642" y="4282795"/>
              <a:ext cx="245723" cy="218101"/>
            </a:xfrm>
            <a:custGeom>
              <a:avLst/>
              <a:gdLst/>
              <a:ahLst/>
              <a:cxnLst/>
              <a:rect l="l" t="t" r="r" b="b"/>
              <a:pathLst>
                <a:path w="4528" h="4019" extrusionOk="0">
                  <a:moveTo>
                    <a:pt x="2268" y="0"/>
                  </a:moveTo>
                  <a:cubicBezTo>
                    <a:pt x="1443" y="0"/>
                    <a:pt x="668" y="512"/>
                    <a:pt x="374" y="1333"/>
                  </a:cubicBezTo>
                  <a:cubicBezTo>
                    <a:pt x="0" y="2376"/>
                    <a:pt x="545" y="3524"/>
                    <a:pt x="1589" y="3897"/>
                  </a:cubicBezTo>
                  <a:cubicBezTo>
                    <a:pt x="1814" y="3979"/>
                    <a:pt x="2044" y="4018"/>
                    <a:pt x="2270" y="4018"/>
                  </a:cubicBezTo>
                  <a:cubicBezTo>
                    <a:pt x="3091" y="4018"/>
                    <a:pt x="3860" y="3506"/>
                    <a:pt x="4153" y="2688"/>
                  </a:cubicBezTo>
                  <a:cubicBezTo>
                    <a:pt x="4527" y="1644"/>
                    <a:pt x="3987" y="492"/>
                    <a:pt x="2944" y="118"/>
                  </a:cubicBezTo>
                  <a:cubicBezTo>
                    <a:pt x="2721" y="38"/>
                    <a:pt x="2492" y="0"/>
                    <a:pt x="2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97;p46"/>
            <p:cNvSpPr/>
            <p:nvPr/>
          </p:nvSpPr>
          <p:spPr>
            <a:xfrm flipH="1">
              <a:off x="6553003" y="3049142"/>
              <a:ext cx="1738622" cy="1106840"/>
            </a:xfrm>
            <a:custGeom>
              <a:avLst/>
              <a:gdLst/>
              <a:ahLst/>
              <a:cxnLst/>
              <a:rect l="l" t="t" r="r" b="b"/>
              <a:pathLst>
                <a:path w="32038" h="20396" extrusionOk="0">
                  <a:moveTo>
                    <a:pt x="15211" y="0"/>
                  </a:moveTo>
                  <a:cubicBezTo>
                    <a:pt x="6370" y="0"/>
                    <a:pt x="1039" y="7381"/>
                    <a:pt x="0" y="11699"/>
                  </a:cubicBezTo>
                  <a:lnTo>
                    <a:pt x="2715" y="20395"/>
                  </a:lnTo>
                  <a:lnTo>
                    <a:pt x="7409" y="12141"/>
                  </a:lnTo>
                  <a:lnTo>
                    <a:pt x="23108" y="13573"/>
                  </a:lnTo>
                  <a:cubicBezTo>
                    <a:pt x="23108" y="13573"/>
                    <a:pt x="25543" y="11922"/>
                    <a:pt x="24427" y="8678"/>
                  </a:cubicBezTo>
                  <a:lnTo>
                    <a:pt x="24427" y="8678"/>
                  </a:lnTo>
                  <a:cubicBezTo>
                    <a:pt x="24427" y="8678"/>
                    <a:pt x="26322" y="10635"/>
                    <a:pt x="24697" y="13573"/>
                  </a:cubicBezTo>
                  <a:lnTo>
                    <a:pt x="29587" y="14518"/>
                  </a:lnTo>
                  <a:cubicBezTo>
                    <a:pt x="29587" y="14518"/>
                    <a:pt x="32038" y="12795"/>
                    <a:pt x="32017" y="10142"/>
                  </a:cubicBezTo>
                  <a:cubicBezTo>
                    <a:pt x="32002" y="7489"/>
                    <a:pt x="27962" y="1716"/>
                    <a:pt x="17662" y="184"/>
                  </a:cubicBezTo>
                  <a:cubicBezTo>
                    <a:pt x="16817" y="59"/>
                    <a:pt x="16000" y="0"/>
                    <a:pt x="15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98;p46"/>
            <p:cNvSpPr/>
            <p:nvPr/>
          </p:nvSpPr>
          <p:spPr>
            <a:xfrm flipH="1">
              <a:off x="7210838" y="2917924"/>
              <a:ext cx="318713" cy="282734"/>
            </a:xfrm>
            <a:custGeom>
              <a:avLst/>
              <a:gdLst/>
              <a:ahLst/>
              <a:cxnLst/>
              <a:rect l="l" t="t" r="r" b="b"/>
              <a:pathLst>
                <a:path w="5873" h="5210" extrusionOk="0">
                  <a:moveTo>
                    <a:pt x="2939" y="0"/>
                  </a:moveTo>
                  <a:cubicBezTo>
                    <a:pt x="2164" y="0"/>
                    <a:pt x="1398" y="344"/>
                    <a:pt x="883" y="1003"/>
                  </a:cubicBezTo>
                  <a:cubicBezTo>
                    <a:pt x="1" y="2135"/>
                    <a:pt x="198" y="3770"/>
                    <a:pt x="1335" y="4658"/>
                  </a:cubicBezTo>
                  <a:cubicBezTo>
                    <a:pt x="1811" y="5029"/>
                    <a:pt x="2376" y="5209"/>
                    <a:pt x="2937" y="5209"/>
                  </a:cubicBezTo>
                  <a:cubicBezTo>
                    <a:pt x="3710" y="5209"/>
                    <a:pt x="4475" y="4867"/>
                    <a:pt x="4990" y="4212"/>
                  </a:cubicBezTo>
                  <a:cubicBezTo>
                    <a:pt x="5872" y="3075"/>
                    <a:pt x="5675" y="1439"/>
                    <a:pt x="4543" y="551"/>
                  </a:cubicBezTo>
                  <a:cubicBezTo>
                    <a:pt x="4066" y="181"/>
                    <a:pt x="3500" y="0"/>
                    <a:pt x="29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99;p46"/>
            <p:cNvSpPr/>
            <p:nvPr/>
          </p:nvSpPr>
          <p:spPr>
            <a:xfrm flipH="1">
              <a:off x="6838782" y="2672691"/>
              <a:ext cx="462576" cy="579848"/>
            </a:xfrm>
            <a:custGeom>
              <a:avLst/>
              <a:gdLst/>
              <a:ahLst/>
              <a:cxnLst/>
              <a:rect l="l" t="t" r="r" b="b"/>
              <a:pathLst>
                <a:path w="8524" h="10685" extrusionOk="0">
                  <a:moveTo>
                    <a:pt x="6322" y="1"/>
                  </a:moveTo>
                  <a:cubicBezTo>
                    <a:pt x="5868" y="1"/>
                    <a:pt x="5408" y="189"/>
                    <a:pt x="5068" y="606"/>
                  </a:cubicBezTo>
                  <a:lnTo>
                    <a:pt x="271" y="6493"/>
                  </a:lnTo>
                  <a:lnTo>
                    <a:pt x="1" y="8850"/>
                  </a:lnTo>
                  <a:lnTo>
                    <a:pt x="6999" y="10646"/>
                  </a:lnTo>
                  <a:cubicBezTo>
                    <a:pt x="7101" y="10673"/>
                    <a:pt x="7202" y="10685"/>
                    <a:pt x="7301" y="10685"/>
                  </a:cubicBezTo>
                  <a:cubicBezTo>
                    <a:pt x="7964" y="10685"/>
                    <a:pt x="8524" y="10126"/>
                    <a:pt x="8479" y="9426"/>
                  </a:cubicBezTo>
                  <a:lnTo>
                    <a:pt x="7970" y="1535"/>
                  </a:lnTo>
                  <a:cubicBezTo>
                    <a:pt x="7907" y="587"/>
                    <a:pt x="7125" y="1"/>
                    <a:pt x="6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900;p46"/>
            <p:cNvSpPr/>
            <p:nvPr/>
          </p:nvSpPr>
          <p:spPr>
            <a:xfrm flipH="1">
              <a:off x="7438759" y="2659775"/>
              <a:ext cx="527860" cy="648117"/>
            </a:xfrm>
            <a:custGeom>
              <a:avLst/>
              <a:gdLst/>
              <a:ahLst/>
              <a:cxnLst/>
              <a:rect l="l" t="t" r="r" b="b"/>
              <a:pathLst>
                <a:path w="9727" h="11943" extrusionOk="0">
                  <a:moveTo>
                    <a:pt x="3093" y="1"/>
                  </a:moveTo>
                  <a:cubicBezTo>
                    <a:pt x="1808" y="1"/>
                    <a:pt x="554" y="945"/>
                    <a:pt x="475" y="2463"/>
                  </a:cubicBezTo>
                  <a:lnTo>
                    <a:pt x="39" y="10692"/>
                  </a:lnTo>
                  <a:cubicBezTo>
                    <a:pt x="0" y="11399"/>
                    <a:pt x="573" y="11943"/>
                    <a:pt x="1223" y="11943"/>
                  </a:cubicBezTo>
                  <a:cubicBezTo>
                    <a:pt x="1361" y="11943"/>
                    <a:pt x="1503" y="11918"/>
                    <a:pt x="1643" y="11865"/>
                  </a:cubicBezTo>
                  <a:lnTo>
                    <a:pt x="9726" y="8782"/>
                  </a:lnTo>
                  <a:lnTo>
                    <a:pt x="9259" y="6103"/>
                  </a:lnTo>
                  <a:lnTo>
                    <a:pt x="5090" y="963"/>
                  </a:lnTo>
                  <a:cubicBezTo>
                    <a:pt x="4550" y="299"/>
                    <a:pt x="3817" y="1"/>
                    <a:pt x="30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901;p46"/>
            <p:cNvSpPr/>
            <p:nvPr/>
          </p:nvSpPr>
          <p:spPr>
            <a:xfrm flipH="1">
              <a:off x="7422426" y="2949127"/>
              <a:ext cx="244692" cy="205511"/>
            </a:xfrm>
            <a:custGeom>
              <a:avLst/>
              <a:gdLst/>
              <a:ahLst/>
              <a:cxnLst/>
              <a:rect l="l" t="t" r="r" b="b"/>
              <a:pathLst>
                <a:path w="4509" h="3787" extrusionOk="0">
                  <a:moveTo>
                    <a:pt x="484" y="1"/>
                  </a:moveTo>
                  <a:cubicBezTo>
                    <a:pt x="304" y="1"/>
                    <a:pt x="199" y="282"/>
                    <a:pt x="397" y="381"/>
                  </a:cubicBezTo>
                  <a:cubicBezTo>
                    <a:pt x="1497" y="937"/>
                    <a:pt x="2619" y="1456"/>
                    <a:pt x="3756" y="1928"/>
                  </a:cubicBezTo>
                  <a:cubicBezTo>
                    <a:pt x="3783" y="1941"/>
                    <a:pt x="3812" y="1946"/>
                    <a:pt x="3840" y="1946"/>
                  </a:cubicBezTo>
                  <a:cubicBezTo>
                    <a:pt x="3860" y="1946"/>
                    <a:pt x="3879" y="1943"/>
                    <a:pt x="3896" y="1939"/>
                  </a:cubicBezTo>
                  <a:lnTo>
                    <a:pt x="3896" y="1939"/>
                  </a:lnTo>
                  <a:cubicBezTo>
                    <a:pt x="3896" y="2079"/>
                    <a:pt x="3880" y="2214"/>
                    <a:pt x="3859" y="2349"/>
                  </a:cubicBezTo>
                  <a:cubicBezTo>
                    <a:pt x="3088" y="2279"/>
                    <a:pt x="2314" y="2243"/>
                    <a:pt x="1540" y="2243"/>
                  </a:cubicBezTo>
                  <a:cubicBezTo>
                    <a:pt x="1110" y="2243"/>
                    <a:pt x="681" y="2254"/>
                    <a:pt x="251" y="2276"/>
                  </a:cubicBezTo>
                  <a:cubicBezTo>
                    <a:pt x="0" y="2292"/>
                    <a:pt x="27" y="2676"/>
                    <a:pt x="273" y="2676"/>
                  </a:cubicBezTo>
                  <a:cubicBezTo>
                    <a:pt x="276" y="2676"/>
                    <a:pt x="279" y="2676"/>
                    <a:pt x="282" y="2676"/>
                  </a:cubicBezTo>
                  <a:cubicBezTo>
                    <a:pt x="734" y="2652"/>
                    <a:pt x="1186" y="2639"/>
                    <a:pt x="1638" y="2639"/>
                  </a:cubicBezTo>
                  <a:cubicBezTo>
                    <a:pt x="2346" y="2639"/>
                    <a:pt x="3054" y="2670"/>
                    <a:pt x="3761" y="2733"/>
                  </a:cubicBezTo>
                  <a:cubicBezTo>
                    <a:pt x="3672" y="2993"/>
                    <a:pt x="3543" y="3237"/>
                    <a:pt x="3377" y="3450"/>
                  </a:cubicBezTo>
                  <a:cubicBezTo>
                    <a:pt x="3260" y="3601"/>
                    <a:pt x="3396" y="3787"/>
                    <a:pt x="3539" y="3787"/>
                  </a:cubicBezTo>
                  <a:cubicBezTo>
                    <a:pt x="3588" y="3787"/>
                    <a:pt x="3637" y="3766"/>
                    <a:pt x="3678" y="3714"/>
                  </a:cubicBezTo>
                  <a:cubicBezTo>
                    <a:pt x="4446" y="2728"/>
                    <a:pt x="4508" y="1269"/>
                    <a:pt x="3802" y="231"/>
                  </a:cubicBezTo>
                  <a:cubicBezTo>
                    <a:pt x="3761" y="170"/>
                    <a:pt x="3704" y="145"/>
                    <a:pt x="3648" y="145"/>
                  </a:cubicBezTo>
                  <a:cubicBezTo>
                    <a:pt x="3509" y="145"/>
                    <a:pt x="3371" y="302"/>
                    <a:pt x="3475" y="454"/>
                  </a:cubicBezTo>
                  <a:cubicBezTo>
                    <a:pt x="3693" y="781"/>
                    <a:pt x="3828" y="1160"/>
                    <a:pt x="3875" y="1549"/>
                  </a:cubicBezTo>
                  <a:cubicBezTo>
                    <a:pt x="2759" y="1082"/>
                    <a:pt x="1653" y="573"/>
                    <a:pt x="573" y="23"/>
                  </a:cubicBezTo>
                  <a:cubicBezTo>
                    <a:pt x="542" y="8"/>
                    <a:pt x="513" y="1"/>
                    <a:pt x="48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902;p46"/>
            <p:cNvSpPr/>
            <p:nvPr/>
          </p:nvSpPr>
          <p:spPr>
            <a:xfrm flipH="1">
              <a:off x="7053898" y="2956019"/>
              <a:ext cx="221303" cy="205023"/>
            </a:xfrm>
            <a:custGeom>
              <a:avLst/>
              <a:gdLst/>
              <a:ahLst/>
              <a:cxnLst/>
              <a:rect l="l" t="t" r="r" b="b"/>
              <a:pathLst>
                <a:path w="4078" h="3778" extrusionOk="0">
                  <a:moveTo>
                    <a:pt x="3424" y="1"/>
                  </a:moveTo>
                  <a:cubicBezTo>
                    <a:pt x="3401" y="1"/>
                    <a:pt x="3376" y="5"/>
                    <a:pt x="3350" y="16"/>
                  </a:cubicBezTo>
                  <a:cubicBezTo>
                    <a:pt x="2514" y="353"/>
                    <a:pt x="1715" y="779"/>
                    <a:pt x="972" y="1287"/>
                  </a:cubicBezTo>
                  <a:cubicBezTo>
                    <a:pt x="957" y="1298"/>
                    <a:pt x="941" y="1313"/>
                    <a:pt x="931" y="1329"/>
                  </a:cubicBezTo>
                  <a:cubicBezTo>
                    <a:pt x="869" y="1049"/>
                    <a:pt x="770" y="784"/>
                    <a:pt x="630" y="535"/>
                  </a:cubicBezTo>
                  <a:cubicBezTo>
                    <a:pt x="594" y="476"/>
                    <a:pt x="528" y="448"/>
                    <a:pt x="463" y="448"/>
                  </a:cubicBezTo>
                  <a:cubicBezTo>
                    <a:pt x="424" y="448"/>
                    <a:pt x="386" y="458"/>
                    <a:pt x="355" y="478"/>
                  </a:cubicBezTo>
                  <a:cubicBezTo>
                    <a:pt x="256" y="545"/>
                    <a:pt x="246" y="664"/>
                    <a:pt x="298" y="758"/>
                  </a:cubicBezTo>
                  <a:cubicBezTo>
                    <a:pt x="770" y="1583"/>
                    <a:pt x="692" y="2689"/>
                    <a:pt x="116" y="3442"/>
                  </a:cubicBezTo>
                  <a:cubicBezTo>
                    <a:pt x="0" y="3592"/>
                    <a:pt x="137" y="3777"/>
                    <a:pt x="278" y="3777"/>
                  </a:cubicBezTo>
                  <a:cubicBezTo>
                    <a:pt x="327" y="3777"/>
                    <a:pt x="377" y="3755"/>
                    <a:pt x="417" y="3702"/>
                  </a:cubicBezTo>
                  <a:cubicBezTo>
                    <a:pt x="671" y="3369"/>
                    <a:pt x="843" y="2985"/>
                    <a:pt x="926" y="2585"/>
                  </a:cubicBezTo>
                  <a:cubicBezTo>
                    <a:pt x="962" y="2611"/>
                    <a:pt x="1009" y="2627"/>
                    <a:pt x="1061" y="2627"/>
                  </a:cubicBezTo>
                  <a:cubicBezTo>
                    <a:pt x="2011" y="2575"/>
                    <a:pt x="2950" y="2461"/>
                    <a:pt x="3885" y="2274"/>
                  </a:cubicBezTo>
                  <a:cubicBezTo>
                    <a:pt x="3989" y="2253"/>
                    <a:pt x="4077" y="2175"/>
                    <a:pt x="4067" y="2061"/>
                  </a:cubicBezTo>
                  <a:cubicBezTo>
                    <a:pt x="4057" y="1971"/>
                    <a:pt x="3974" y="1877"/>
                    <a:pt x="3881" y="1877"/>
                  </a:cubicBezTo>
                  <a:cubicBezTo>
                    <a:pt x="3872" y="1877"/>
                    <a:pt x="3863" y="1878"/>
                    <a:pt x="3854" y="1879"/>
                  </a:cubicBezTo>
                  <a:cubicBezTo>
                    <a:pt x="2919" y="2061"/>
                    <a:pt x="1980" y="2180"/>
                    <a:pt x="1030" y="2232"/>
                  </a:cubicBezTo>
                  <a:cubicBezTo>
                    <a:pt x="1014" y="2232"/>
                    <a:pt x="998" y="2232"/>
                    <a:pt x="983" y="2238"/>
                  </a:cubicBezTo>
                  <a:cubicBezTo>
                    <a:pt x="1004" y="2030"/>
                    <a:pt x="998" y="1822"/>
                    <a:pt x="978" y="1609"/>
                  </a:cubicBezTo>
                  <a:lnTo>
                    <a:pt x="978" y="1609"/>
                  </a:lnTo>
                  <a:cubicBezTo>
                    <a:pt x="1008" y="1635"/>
                    <a:pt x="1047" y="1649"/>
                    <a:pt x="1088" y="1649"/>
                  </a:cubicBezTo>
                  <a:cubicBezTo>
                    <a:pt x="1123" y="1649"/>
                    <a:pt x="1160" y="1638"/>
                    <a:pt x="1196" y="1615"/>
                  </a:cubicBezTo>
                  <a:cubicBezTo>
                    <a:pt x="1912" y="1127"/>
                    <a:pt x="2681" y="716"/>
                    <a:pt x="3485" y="394"/>
                  </a:cubicBezTo>
                  <a:cubicBezTo>
                    <a:pt x="3693" y="307"/>
                    <a:pt x="3613" y="1"/>
                    <a:pt x="342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903;p46"/>
            <p:cNvSpPr/>
            <p:nvPr/>
          </p:nvSpPr>
          <p:spPr>
            <a:xfrm flipH="1">
              <a:off x="7159014" y="3167715"/>
              <a:ext cx="173547" cy="595532"/>
            </a:xfrm>
            <a:custGeom>
              <a:avLst/>
              <a:gdLst/>
              <a:ahLst/>
              <a:cxnLst/>
              <a:rect l="l" t="t" r="r" b="b"/>
              <a:pathLst>
                <a:path w="3198" h="10974" extrusionOk="0">
                  <a:moveTo>
                    <a:pt x="1816" y="1"/>
                  </a:moveTo>
                  <a:cubicBezTo>
                    <a:pt x="1775" y="1"/>
                    <a:pt x="1735" y="12"/>
                    <a:pt x="1702" y="34"/>
                  </a:cubicBezTo>
                  <a:cubicBezTo>
                    <a:pt x="1609" y="97"/>
                    <a:pt x="1593" y="216"/>
                    <a:pt x="1650" y="309"/>
                  </a:cubicBezTo>
                  <a:cubicBezTo>
                    <a:pt x="2362" y="1529"/>
                    <a:pt x="2694" y="2942"/>
                    <a:pt x="2689" y="4349"/>
                  </a:cubicBezTo>
                  <a:cubicBezTo>
                    <a:pt x="2678" y="5818"/>
                    <a:pt x="2268" y="7266"/>
                    <a:pt x="1583" y="8564"/>
                  </a:cubicBezTo>
                  <a:cubicBezTo>
                    <a:pt x="1183" y="9312"/>
                    <a:pt x="690" y="10007"/>
                    <a:pt x="129" y="10646"/>
                  </a:cubicBezTo>
                  <a:cubicBezTo>
                    <a:pt x="0" y="10790"/>
                    <a:pt x="139" y="10973"/>
                    <a:pt x="288" y="10973"/>
                  </a:cubicBezTo>
                  <a:cubicBezTo>
                    <a:pt x="337" y="10973"/>
                    <a:pt x="388" y="10953"/>
                    <a:pt x="430" y="10906"/>
                  </a:cubicBezTo>
                  <a:cubicBezTo>
                    <a:pt x="1474" y="9727"/>
                    <a:pt x="2273" y="8331"/>
                    <a:pt x="2720" y="6815"/>
                  </a:cubicBezTo>
                  <a:cubicBezTo>
                    <a:pt x="3140" y="5382"/>
                    <a:pt x="3198" y="3855"/>
                    <a:pt x="2881" y="2396"/>
                  </a:cubicBezTo>
                  <a:cubicBezTo>
                    <a:pt x="2699" y="1587"/>
                    <a:pt x="2398" y="803"/>
                    <a:pt x="1978" y="86"/>
                  </a:cubicBezTo>
                  <a:cubicBezTo>
                    <a:pt x="1946" y="29"/>
                    <a:pt x="1881" y="1"/>
                    <a:pt x="1816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904;p46"/>
            <p:cNvSpPr/>
            <p:nvPr/>
          </p:nvSpPr>
          <p:spPr>
            <a:xfrm flipH="1">
              <a:off x="6760639" y="3253294"/>
              <a:ext cx="165245" cy="558955"/>
            </a:xfrm>
            <a:custGeom>
              <a:avLst/>
              <a:gdLst/>
              <a:ahLst/>
              <a:cxnLst/>
              <a:rect l="l" t="t" r="r" b="b"/>
              <a:pathLst>
                <a:path w="3045" h="10300" extrusionOk="0">
                  <a:moveTo>
                    <a:pt x="288" y="0"/>
                  </a:moveTo>
                  <a:cubicBezTo>
                    <a:pt x="131" y="0"/>
                    <a:pt x="1" y="217"/>
                    <a:pt x="153" y="352"/>
                  </a:cubicBezTo>
                  <a:cubicBezTo>
                    <a:pt x="1113" y="1219"/>
                    <a:pt x="1840" y="2335"/>
                    <a:pt x="2255" y="3566"/>
                  </a:cubicBezTo>
                  <a:cubicBezTo>
                    <a:pt x="2707" y="4910"/>
                    <a:pt x="2749" y="6369"/>
                    <a:pt x="2401" y="7745"/>
                  </a:cubicBezTo>
                  <a:cubicBezTo>
                    <a:pt x="2198" y="8550"/>
                    <a:pt x="1856" y="9318"/>
                    <a:pt x="1404" y="10014"/>
                  </a:cubicBezTo>
                  <a:cubicBezTo>
                    <a:pt x="1347" y="10102"/>
                    <a:pt x="1404" y="10237"/>
                    <a:pt x="1492" y="10279"/>
                  </a:cubicBezTo>
                  <a:cubicBezTo>
                    <a:pt x="1522" y="10293"/>
                    <a:pt x="1551" y="10299"/>
                    <a:pt x="1579" y="10299"/>
                  </a:cubicBezTo>
                  <a:cubicBezTo>
                    <a:pt x="1653" y="10299"/>
                    <a:pt x="1717" y="10254"/>
                    <a:pt x="1762" y="10190"/>
                  </a:cubicBezTo>
                  <a:cubicBezTo>
                    <a:pt x="2603" y="8892"/>
                    <a:pt x="3045" y="7345"/>
                    <a:pt x="3029" y="5803"/>
                  </a:cubicBezTo>
                  <a:cubicBezTo>
                    <a:pt x="3019" y="4402"/>
                    <a:pt x="2603" y="3016"/>
                    <a:pt x="1876" y="1821"/>
                  </a:cubicBezTo>
                  <a:cubicBezTo>
                    <a:pt x="1482" y="1162"/>
                    <a:pt x="984" y="565"/>
                    <a:pt x="412" y="51"/>
                  </a:cubicBezTo>
                  <a:cubicBezTo>
                    <a:pt x="372" y="15"/>
                    <a:pt x="329" y="0"/>
                    <a:pt x="28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905;p46"/>
            <p:cNvSpPr/>
            <p:nvPr/>
          </p:nvSpPr>
          <p:spPr>
            <a:xfrm flipH="1">
              <a:off x="6673594" y="3247434"/>
              <a:ext cx="200627" cy="578871"/>
            </a:xfrm>
            <a:custGeom>
              <a:avLst/>
              <a:gdLst/>
              <a:ahLst/>
              <a:cxnLst/>
              <a:rect l="l" t="t" r="r" b="b"/>
              <a:pathLst>
                <a:path w="3697" h="10667" extrusionOk="0">
                  <a:moveTo>
                    <a:pt x="237" y="1"/>
                  </a:moveTo>
                  <a:cubicBezTo>
                    <a:pt x="178" y="1"/>
                    <a:pt x="116" y="27"/>
                    <a:pt x="78" y="71"/>
                  </a:cubicBezTo>
                  <a:cubicBezTo>
                    <a:pt x="0" y="159"/>
                    <a:pt x="21" y="273"/>
                    <a:pt x="94" y="351"/>
                  </a:cubicBezTo>
                  <a:cubicBezTo>
                    <a:pt x="1137" y="1447"/>
                    <a:pt x="2222" y="2589"/>
                    <a:pt x="2819" y="4001"/>
                  </a:cubicBezTo>
                  <a:cubicBezTo>
                    <a:pt x="3380" y="5330"/>
                    <a:pt x="3437" y="6830"/>
                    <a:pt x="3037" y="8211"/>
                  </a:cubicBezTo>
                  <a:cubicBezTo>
                    <a:pt x="2819" y="8980"/>
                    <a:pt x="2446" y="9707"/>
                    <a:pt x="1942" y="10335"/>
                  </a:cubicBezTo>
                  <a:cubicBezTo>
                    <a:pt x="1822" y="10482"/>
                    <a:pt x="1959" y="10667"/>
                    <a:pt x="2104" y="10667"/>
                  </a:cubicBezTo>
                  <a:cubicBezTo>
                    <a:pt x="2153" y="10667"/>
                    <a:pt x="2202" y="10646"/>
                    <a:pt x="2243" y="10594"/>
                  </a:cubicBezTo>
                  <a:cubicBezTo>
                    <a:pt x="3198" y="9405"/>
                    <a:pt x="3697" y="7895"/>
                    <a:pt x="3697" y="6368"/>
                  </a:cubicBezTo>
                  <a:cubicBezTo>
                    <a:pt x="3697" y="5621"/>
                    <a:pt x="3567" y="4868"/>
                    <a:pt x="3313" y="4167"/>
                  </a:cubicBezTo>
                  <a:cubicBezTo>
                    <a:pt x="3043" y="3419"/>
                    <a:pt x="2627" y="2729"/>
                    <a:pt x="2150" y="2096"/>
                  </a:cubicBezTo>
                  <a:cubicBezTo>
                    <a:pt x="1605" y="1369"/>
                    <a:pt x="982" y="709"/>
                    <a:pt x="359" y="50"/>
                  </a:cubicBezTo>
                  <a:cubicBezTo>
                    <a:pt x="327" y="16"/>
                    <a:pt x="283" y="1"/>
                    <a:pt x="23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906;p46"/>
            <p:cNvSpPr/>
            <p:nvPr/>
          </p:nvSpPr>
          <p:spPr>
            <a:xfrm flipH="1">
              <a:off x="7431435" y="3184321"/>
              <a:ext cx="271392" cy="548373"/>
            </a:xfrm>
            <a:custGeom>
              <a:avLst/>
              <a:gdLst/>
              <a:ahLst/>
              <a:cxnLst/>
              <a:rect l="l" t="t" r="r" b="b"/>
              <a:pathLst>
                <a:path w="5001" h="10105" extrusionOk="0">
                  <a:moveTo>
                    <a:pt x="4688" y="1"/>
                  </a:moveTo>
                  <a:cubicBezTo>
                    <a:pt x="4583" y="1"/>
                    <a:pt x="4480" y="71"/>
                    <a:pt x="4497" y="206"/>
                  </a:cubicBezTo>
                  <a:cubicBezTo>
                    <a:pt x="4684" y="1639"/>
                    <a:pt x="4533" y="3092"/>
                    <a:pt x="4092" y="4463"/>
                  </a:cubicBezTo>
                  <a:cubicBezTo>
                    <a:pt x="3661" y="5823"/>
                    <a:pt x="2939" y="7090"/>
                    <a:pt x="1989" y="8154"/>
                  </a:cubicBezTo>
                  <a:cubicBezTo>
                    <a:pt x="1454" y="8757"/>
                    <a:pt x="847" y="9291"/>
                    <a:pt x="177" y="9738"/>
                  </a:cubicBezTo>
                  <a:cubicBezTo>
                    <a:pt x="1" y="9858"/>
                    <a:pt x="121" y="10104"/>
                    <a:pt x="291" y="10104"/>
                  </a:cubicBezTo>
                  <a:cubicBezTo>
                    <a:pt x="326" y="10104"/>
                    <a:pt x="363" y="10094"/>
                    <a:pt x="400" y="10070"/>
                  </a:cubicBezTo>
                  <a:cubicBezTo>
                    <a:pt x="1641" y="9239"/>
                    <a:pt x="2669" y="8123"/>
                    <a:pt x="3443" y="6846"/>
                  </a:cubicBezTo>
                  <a:cubicBezTo>
                    <a:pt x="4206" y="5579"/>
                    <a:pt x="4715" y="4146"/>
                    <a:pt x="4896" y="2672"/>
                  </a:cubicBezTo>
                  <a:cubicBezTo>
                    <a:pt x="4995" y="1846"/>
                    <a:pt x="5000" y="1005"/>
                    <a:pt x="4896" y="175"/>
                  </a:cubicBezTo>
                  <a:cubicBezTo>
                    <a:pt x="4879" y="57"/>
                    <a:pt x="4782" y="1"/>
                    <a:pt x="468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907;p46"/>
            <p:cNvSpPr/>
            <p:nvPr/>
          </p:nvSpPr>
          <p:spPr>
            <a:xfrm flipH="1">
              <a:off x="7732453" y="3254271"/>
              <a:ext cx="430721" cy="749814"/>
            </a:xfrm>
            <a:custGeom>
              <a:avLst/>
              <a:gdLst/>
              <a:ahLst/>
              <a:cxnLst/>
              <a:rect l="l" t="t" r="r" b="b"/>
              <a:pathLst>
                <a:path w="7937" h="13817" extrusionOk="0">
                  <a:moveTo>
                    <a:pt x="7672" y="1"/>
                  </a:moveTo>
                  <a:cubicBezTo>
                    <a:pt x="7608" y="1"/>
                    <a:pt x="7544" y="33"/>
                    <a:pt x="7508" y="111"/>
                  </a:cubicBezTo>
                  <a:cubicBezTo>
                    <a:pt x="6625" y="1907"/>
                    <a:pt x="5711" y="3688"/>
                    <a:pt x="4756" y="5448"/>
                  </a:cubicBezTo>
                  <a:cubicBezTo>
                    <a:pt x="3806" y="7203"/>
                    <a:pt x="2825" y="8937"/>
                    <a:pt x="1807" y="10655"/>
                  </a:cubicBezTo>
                  <a:cubicBezTo>
                    <a:pt x="1236" y="11621"/>
                    <a:pt x="649" y="12576"/>
                    <a:pt x="58" y="13531"/>
                  </a:cubicBezTo>
                  <a:cubicBezTo>
                    <a:pt x="0" y="13620"/>
                    <a:pt x="58" y="13755"/>
                    <a:pt x="146" y="13796"/>
                  </a:cubicBezTo>
                  <a:cubicBezTo>
                    <a:pt x="174" y="13810"/>
                    <a:pt x="203" y="13817"/>
                    <a:pt x="230" y="13817"/>
                  </a:cubicBezTo>
                  <a:cubicBezTo>
                    <a:pt x="303" y="13817"/>
                    <a:pt x="369" y="13772"/>
                    <a:pt x="411" y="13708"/>
                  </a:cubicBezTo>
                  <a:cubicBezTo>
                    <a:pt x="1470" y="12010"/>
                    <a:pt x="2498" y="10292"/>
                    <a:pt x="3489" y="8553"/>
                  </a:cubicBezTo>
                  <a:cubicBezTo>
                    <a:pt x="4476" y="6819"/>
                    <a:pt x="5431" y="5064"/>
                    <a:pt x="6345" y="3293"/>
                  </a:cubicBezTo>
                  <a:cubicBezTo>
                    <a:pt x="6864" y="2297"/>
                    <a:pt x="7367" y="1295"/>
                    <a:pt x="7861" y="287"/>
                  </a:cubicBezTo>
                  <a:cubicBezTo>
                    <a:pt x="7937" y="131"/>
                    <a:pt x="7803" y="1"/>
                    <a:pt x="767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908;p46"/>
            <p:cNvSpPr/>
            <p:nvPr/>
          </p:nvSpPr>
          <p:spPr>
            <a:xfrm flipH="1">
              <a:off x="8523833" y="4577357"/>
              <a:ext cx="130893" cy="246212"/>
            </a:xfrm>
            <a:custGeom>
              <a:avLst/>
              <a:gdLst/>
              <a:ahLst/>
              <a:cxnLst/>
              <a:rect l="l" t="t" r="r" b="b"/>
              <a:pathLst>
                <a:path w="2412" h="4537" extrusionOk="0">
                  <a:moveTo>
                    <a:pt x="2148" y="0"/>
                  </a:moveTo>
                  <a:cubicBezTo>
                    <a:pt x="2084" y="0"/>
                    <a:pt x="2022" y="32"/>
                    <a:pt x="1987" y="110"/>
                  </a:cubicBezTo>
                  <a:cubicBezTo>
                    <a:pt x="1396" y="1512"/>
                    <a:pt x="757" y="2893"/>
                    <a:pt x="77" y="4253"/>
                  </a:cubicBezTo>
                  <a:cubicBezTo>
                    <a:pt x="0" y="4406"/>
                    <a:pt x="134" y="4536"/>
                    <a:pt x="265" y="4536"/>
                  </a:cubicBezTo>
                  <a:cubicBezTo>
                    <a:pt x="329" y="4536"/>
                    <a:pt x="392" y="4505"/>
                    <a:pt x="430" y="4430"/>
                  </a:cubicBezTo>
                  <a:cubicBezTo>
                    <a:pt x="1110" y="3069"/>
                    <a:pt x="1749" y="1688"/>
                    <a:pt x="2346" y="287"/>
                  </a:cubicBezTo>
                  <a:cubicBezTo>
                    <a:pt x="2411" y="131"/>
                    <a:pt x="2276" y="0"/>
                    <a:pt x="214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909;p46"/>
            <p:cNvSpPr/>
            <p:nvPr/>
          </p:nvSpPr>
          <p:spPr>
            <a:xfrm flipH="1">
              <a:off x="7978282" y="3818486"/>
              <a:ext cx="687244" cy="1237950"/>
            </a:xfrm>
            <a:custGeom>
              <a:avLst/>
              <a:gdLst/>
              <a:ahLst/>
              <a:cxnLst/>
              <a:rect l="l" t="t" r="r" b="b"/>
              <a:pathLst>
                <a:path w="12664" h="22812" extrusionOk="0">
                  <a:moveTo>
                    <a:pt x="4652" y="0"/>
                  </a:moveTo>
                  <a:cubicBezTo>
                    <a:pt x="3232" y="0"/>
                    <a:pt x="1589" y="353"/>
                    <a:pt x="1" y="1499"/>
                  </a:cubicBezTo>
                  <a:lnTo>
                    <a:pt x="3251" y="19016"/>
                  </a:lnTo>
                  <a:lnTo>
                    <a:pt x="3105" y="21788"/>
                  </a:lnTo>
                  <a:cubicBezTo>
                    <a:pt x="3696" y="22415"/>
                    <a:pt x="4463" y="22811"/>
                    <a:pt x="5212" y="22811"/>
                  </a:cubicBezTo>
                  <a:cubicBezTo>
                    <a:pt x="5648" y="22811"/>
                    <a:pt x="6078" y="22677"/>
                    <a:pt x="6464" y="22375"/>
                  </a:cubicBezTo>
                  <a:cubicBezTo>
                    <a:pt x="8344" y="20900"/>
                    <a:pt x="10893" y="15626"/>
                    <a:pt x="12663" y="14021"/>
                  </a:cubicBezTo>
                  <a:lnTo>
                    <a:pt x="8614" y="897"/>
                  </a:lnTo>
                  <a:cubicBezTo>
                    <a:pt x="8614" y="897"/>
                    <a:pt x="6917" y="0"/>
                    <a:pt x="46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910;p46"/>
            <p:cNvSpPr/>
            <p:nvPr/>
          </p:nvSpPr>
          <p:spPr>
            <a:xfrm flipH="1">
              <a:off x="8212446" y="3426352"/>
              <a:ext cx="465724" cy="464855"/>
            </a:xfrm>
            <a:custGeom>
              <a:avLst/>
              <a:gdLst/>
              <a:ahLst/>
              <a:cxnLst/>
              <a:rect l="l" t="t" r="r" b="b"/>
              <a:pathLst>
                <a:path w="8582" h="8566" extrusionOk="0">
                  <a:moveTo>
                    <a:pt x="4402" y="0"/>
                  </a:moveTo>
                  <a:cubicBezTo>
                    <a:pt x="4266" y="0"/>
                    <a:pt x="4126" y="36"/>
                    <a:pt x="3987" y="117"/>
                  </a:cubicBezTo>
                  <a:cubicBezTo>
                    <a:pt x="3769" y="247"/>
                    <a:pt x="3634" y="439"/>
                    <a:pt x="3551" y="662"/>
                  </a:cubicBezTo>
                  <a:cubicBezTo>
                    <a:pt x="3432" y="538"/>
                    <a:pt x="3276" y="450"/>
                    <a:pt x="3094" y="413"/>
                  </a:cubicBezTo>
                  <a:cubicBezTo>
                    <a:pt x="3036" y="401"/>
                    <a:pt x="2978" y="395"/>
                    <a:pt x="2921" y="395"/>
                  </a:cubicBezTo>
                  <a:cubicBezTo>
                    <a:pt x="2630" y="395"/>
                    <a:pt x="2357" y="543"/>
                    <a:pt x="2175" y="782"/>
                  </a:cubicBezTo>
                  <a:cubicBezTo>
                    <a:pt x="2020" y="984"/>
                    <a:pt x="1937" y="1202"/>
                    <a:pt x="1900" y="1436"/>
                  </a:cubicBezTo>
                  <a:cubicBezTo>
                    <a:pt x="1774" y="1382"/>
                    <a:pt x="1640" y="1358"/>
                    <a:pt x="1504" y="1358"/>
                  </a:cubicBezTo>
                  <a:cubicBezTo>
                    <a:pt x="1220" y="1358"/>
                    <a:pt x="933" y="1465"/>
                    <a:pt x="711" y="1633"/>
                  </a:cubicBezTo>
                  <a:cubicBezTo>
                    <a:pt x="265" y="1971"/>
                    <a:pt x="88" y="2505"/>
                    <a:pt x="42" y="3045"/>
                  </a:cubicBezTo>
                  <a:cubicBezTo>
                    <a:pt x="0" y="3611"/>
                    <a:pt x="52" y="4188"/>
                    <a:pt x="109" y="4748"/>
                  </a:cubicBezTo>
                  <a:cubicBezTo>
                    <a:pt x="171" y="5314"/>
                    <a:pt x="254" y="5875"/>
                    <a:pt x="369" y="6430"/>
                  </a:cubicBezTo>
                  <a:cubicBezTo>
                    <a:pt x="493" y="7048"/>
                    <a:pt x="649" y="7656"/>
                    <a:pt x="841" y="8258"/>
                  </a:cubicBezTo>
                  <a:cubicBezTo>
                    <a:pt x="841" y="8268"/>
                    <a:pt x="846" y="8273"/>
                    <a:pt x="846" y="8279"/>
                  </a:cubicBezTo>
                  <a:cubicBezTo>
                    <a:pt x="807" y="8403"/>
                    <a:pt x="871" y="8565"/>
                    <a:pt x="1032" y="8565"/>
                  </a:cubicBezTo>
                  <a:cubicBezTo>
                    <a:pt x="1039" y="8565"/>
                    <a:pt x="1046" y="8565"/>
                    <a:pt x="1054" y="8564"/>
                  </a:cubicBezTo>
                  <a:cubicBezTo>
                    <a:pt x="2778" y="8419"/>
                    <a:pt x="4501" y="8279"/>
                    <a:pt x="6220" y="8133"/>
                  </a:cubicBezTo>
                  <a:cubicBezTo>
                    <a:pt x="6718" y="8092"/>
                    <a:pt x="7211" y="8050"/>
                    <a:pt x="7704" y="8009"/>
                  </a:cubicBezTo>
                  <a:cubicBezTo>
                    <a:pt x="7788" y="8003"/>
                    <a:pt x="7845" y="7957"/>
                    <a:pt x="7876" y="7894"/>
                  </a:cubicBezTo>
                  <a:cubicBezTo>
                    <a:pt x="7938" y="7879"/>
                    <a:pt x="7995" y="7827"/>
                    <a:pt x="8006" y="7739"/>
                  </a:cubicBezTo>
                  <a:cubicBezTo>
                    <a:pt x="8099" y="7121"/>
                    <a:pt x="8193" y="6503"/>
                    <a:pt x="8286" y="5890"/>
                  </a:cubicBezTo>
                  <a:cubicBezTo>
                    <a:pt x="8369" y="5309"/>
                    <a:pt x="8483" y="4722"/>
                    <a:pt x="8535" y="4141"/>
                  </a:cubicBezTo>
                  <a:cubicBezTo>
                    <a:pt x="8582" y="3627"/>
                    <a:pt x="8525" y="3097"/>
                    <a:pt x="8146" y="2718"/>
                  </a:cubicBezTo>
                  <a:cubicBezTo>
                    <a:pt x="7947" y="2514"/>
                    <a:pt x="7677" y="2394"/>
                    <a:pt x="7408" y="2394"/>
                  </a:cubicBezTo>
                  <a:cubicBezTo>
                    <a:pt x="7220" y="2394"/>
                    <a:pt x="7031" y="2453"/>
                    <a:pt x="6869" y="2583"/>
                  </a:cubicBezTo>
                  <a:cubicBezTo>
                    <a:pt x="6651" y="2755"/>
                    <a:pt x="6505" y="2999"/>
                    <a:pt x="6396" y="3253"/>
                  </a:cubicBezTo>
                  <a:cubicBezTo>
                    <a:pt x="6329" y="3409"/>
                    <a:pt x="6266" y="3575"/>
                    <a:pt x="6209" y="3736"/>
                  </a:cubicBezTo>
                  <a:cubicBezTo>
                    <a:pt x="6100" y="3258"/>
                    <a:pt x="5991" y="2775"/>
                    <a:pt x="5882" y="2293"/>
                  </a:cubicBezTo>
                  <a:cubicBezTo>
                    <a:pt x="5758" y="1747"/>
                    <a:pt x="5659" y="1166"/>
                    <a:pt x="5373" y="673"/>
                  </a:cubicBezTo>
                  <a:cubicBezTo>
                    <a:pt x="5168" y="312"/>
                    <a:pt x="4803" y="0"/>
                    <a:pt x="4402" y="0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911;p46"/>
            <p:cNvSpPr/>
            <p:nvPr/>
          </p:nvSpPr>
          <p:spPr>
            <a:xfrm flipH="1">
              <a:off x="8431905" y="3455331"/>
              <a:ext cx="63710" cy="250987"/>
            </a:xfrm>
            <a:custGeom>
              <a:avLst/>
              <a:gdLst/>
              <a:ahLst/>
              <a:cxnLst/>
              <a:rect l="l" t="t" r="r" b="b"/>
              <a:pathLst>
                <a:path w="1174" h="4625" extrusionOk="0">
                  <a:moveTo>
                    <a:pt x="221" y="1"/>
                  </a:moveTo>
                  <a:cubicBezTo>
                    <a:pt x="200" y="1"/>
                    <a:pt x="180" y="3"/>
                    <a:pt x="161" y="9"/>
                  </a:cubicBezTo>
                  <a:cubicBezTo>
                    <a:pt x="47" y="51"/>
                    <a:pt x="0" y="165"/>
                    <a:pt x="26" y="279"/>
                  </a:cubicBezTo>
                  <a:cubicBezTo>
                    <a:pt x="322" y="1650"/>
                    <a:pt x="561" y="3031"/>
                    <a:pt x="732" y="4422"/>
                  </a:cubicBezTo>
                  <a:cubicBezTo>
                    <a:pt x="747" y="4533"/>
                    <a:pt x="831" y="4625"/>
                    <a:pt x="946" y="4625"/>
                  </a:cubicBezTo>
                  <a:cubicBezTo>
                    <a:pt x="949" y="4625"/>
                    <a:pt x="952" y="4625"/>
                    <a:pt x="956" y="4624"/>
                  </a:cubicBezTo>
                  <a:cubicBezTo>
                    <a:pt x="1065" y="4614"/>
                    <a:pt x="1174" y="4510"/>
                    <a:pt x="1158" y="4396"/>
                  </a:cubicBezTo>
                  <a:cubicBezTo>
                    <a:pt x="981" y="2973"/>
                    <a:pt x="737" y="1551"/>
                    <a:pt x="431" y="149"/>
                  </a:cubicBezTo>
                  <a:cubicBezTo>
                    <a:pt x="410" y="56"/>
                    <a:pt x="312" y="1"/>
                    <a:pt x="22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912;p46"/>
            <p:cNvSpPr/>
            <p:nvPr/>
          </p:nvSpPr>
          <p:spPr>
            <a:xfrm flipH="1">
              <a:off x="8533981" y="3506342"/>
              <a:ext cx="49275" cy="193409"/>
            </a:xfrm>
            <a:custGeom>
              <a:avLst/>
              <a:gdLst/>
              <a:ahLst/>
              <a:cxnLst/>
              <a:rect l="l" t="t" r="r" b="b"/>
              <a:pathLst>
                <a:path w="908" h="3564" extrusionOk="0">
                  <a:moveTo>
                    <a:pt x="219" y="0"/>
                  </a:moveTo>
                  <a:cubicBezTo>
                    <a:pt x="199" y="0"/>
                    <a:pt x="180" y="3"/>
                    <a:pt x="162" y="9"/>
                  </a:cubicBezTo>
                  <a:cubicBezTo>
                    <a:pt x="42" y="45"/>
                    <a:pt x="1" y="164"/>
                    <a:pt x="21" y="279"/>
                  </a:cubicBezTo>
                  <a:cubicBezTo>
                    <a:pt x="234" y="1296"/>
                    <a:pt x="380" y="2329"/>
                    <a:pt x="468" y="3368"/>
                  </a:cubicBezTo>
                  <a:cubicBezTo>
                    <a:pt x="480" y="3500"/>
                    <a:pt x="585" y="3564"/>
                    <a:pt x="688" y="3564"/>
                  </a:cubicBezTo>
                  <a:cubicBezTo>
                    <a:pt x="799" y="3564"/>
                    <a:pt x="907" y="3490"/>
                    <a:pt x="894" y="3347"/>
                  </a:cubicBezTo>
                  <a:cubicBezTo>
                    <a:pt x="805" y="2272"/>
                    <a:pt x="644" y="1203"/>
                    <a:pt x="426" y="149"/>
                  </a:cubicBezTo>
                  <a:cubicBezTo>
                    <a:pt x="409" y="55"/>
                    <a:pt x="309" y="0"/>
                    <a:pt x="21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3" name="Google Shape;913;p46"/>
          <p:cNvSpPr/>
          <p:nvPr/>
        </p:nvSpPr>
        <p:spPr>
          <a:xfrm>
            <a:off x="6518138" y="929938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" name="Google Shape;914;p46"/>
          <p:cNvSpPr/>
          <p:nvPr/>
        </p:nvSpPr>
        <p:spPr>
          <a:xfrm>
            <a:off x="5645062" y="2823491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" name="Google Shape;915;p46"/>
          <p:cNvSpPr/>
          <p:nvPr/>
        </p:nvSpPr>
        <p:spPr>
          <a:xfrm>
            <a:off x="5234838" y="1289686"/>
            <a:ext cx="503483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916;p46"/>
          <p:cNvSpPr/>
          <p:nvPr/>
        </p:nvSpPr>
        <p:spPr>
          <a:xfrm>
            <a:off x="7846738" y="6076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" name="Google Shape;917;p46"/>
          <p:cNvSpPr/>
          <p:nvPr/>
        </p:nvSpPr>
        <p:spPr>
          <a:xfrm rot="6689439">
            <a:off x="6103795" y="183143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918;p46"/>
          <p:cNvSpPr/>
          <p:nvPr/>
        </p:nvSpPr>
        <p:spPr>
          <a:xfrm rot="-1540980">
            <a:off x="7720791" y="18102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919;p46"/>
          <p:cNvSpPr/>
          <p:nvPr/>
        </p:nvSpPr>
        <p:spPr>
          <a:xfrm>
            <a:off x="8291625" y="25660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815;p44"/>
          <p:cNvSpPr txBox="1">
            <a:spLocks noGrp="1"/>
          </p:cNvSpPr>
          <p:nvPr>
            <p:ph type="title"/>
          </p:nvPr>
        </p:nvSpPr>
        <p:spPr>
          <a:xfrm>
            <a:off x="609600" y="666750"/>
            <a:ext cx="3881755" cy="1200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7C448"/>
                </a:solidFill>
              </a:rPr>
              <a:t>Fun Corner</a:t>
            </a:r>
            <a:endParaRPr sz="5000">
              <a:solidFill>
                <a:srgbClr val="F7C448"/>
              </a:solidFill>
            </a:endParaRPr>
          </a:p>
        </p:txBody>
      </p:sp>
      <p:sp>
        <p:nvSpPr>
          <p:cNvPr id="52" name="Google Shape;816;p44"/>
          <p:cNvSpPr txBox="1"/>
          <p:nvPr/>
        </p:nvSpPr>
        <p:spPr>
          <a:xfrm>
            <a:off x="2094524" y="1538938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5500">
                <a:solidFill>
                  <a:schemeClr val="lt1"/>
                </a:solidFill>
                <a:latin typeface="Fredoka One" panose="02000000000000000000" charset="0"/>
              </a:rPr>
              <a:t>05</a:t>
            </a:r>
            <a:endParaRPr lang="en-US" sz="5500">
              <a:solidFill>
                <a:schemeClr val="lt1"/>
              </a:solidFill>
              <a:latin typeface="Fredoka One" panose="0200000000000000000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2790" y="1642619"/>
            <a:ext cx="21120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Nunito" pitchFamily="2" charset="0"/>
              </a:rPr>
              <a:t>Play game</a:t>
            </a:r>
            <a:endParaRPr lang="en-US" sz="3200" b="1" dirty="0">
              <a:solidFill>
                <a:srgbClr val="002060"/>
              </a:solidFill>
              <a:latin typeface="Nunito" pitchFamily="2" charset="0"/>
            </a:endParaRPr>
          </a:p>
        </p:txBody>
      </p:sp>
      <p:sp>
        <p:nvSpPr>
          <p:cNvPr id="2" name="TextBox 52"/>
          <p:cNvSpPr txBox="1"/>
          <p:nvPr/>
        </p:nvSpPr>
        <p:spPr>
          <a:xfrm>
            <a:off x="1375469" y="2365249"/>
            <a:ext cx="2501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3200" b="1" dirty="0">
                <a:solidFill>
                  <a:srgbClr val="FF0000"/>
                </a:solidFill>
                <a:latin typeface="Nunito" pitchFamily="2" charset="0"/>
              </a:rPr>
              <a:t>Magic wheel</a:t>
            </a:r>
            <a:endParaRPr lang="en-US" sz="3200" b="1" dirty="0">
              <a:solidFill>
                <a:srgbClr val="FF0000"/>
              </a:solidFill>
              <a:latin typeface="Nunit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Blume1002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82" y="3867020"/>
            <a:ext cx="2159794" cy="119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th_thL1_88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29" y="3724275"/>
            <a:ext cx="535781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9" descr="th_thL1_88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92" y="4104084"/>
            <a:ext cx="535781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th_thL1_88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74" y="4069069"/>
            <a:ext cx="535781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1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815704"/>
            <a:ext cx="9286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2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94" y="2085975"/>
            <a:ext cx="9286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5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030266"/>
            <a:ext cx="9286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6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69" y="2950369"/>
            <a:ext cx="9286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7" descr="hear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2085975"/>
            <a:ext cx="9286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0" descr="th_thL1_88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78" y="1565672"/>
            <a:ext cx="535781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0" descr="th_thL1_88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1511228"/>
            <a:ext cx="535781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WordArt 15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2168886" y="386954"/>
            <a:ext cx="5222514" cy="1428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400" i="1" kern="10"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Thank</a:t>
            </a:r>
            <a:r>
              <a:rPr lang="en-US" sz="2400" i="1" kern="10">
                <a:solidFill>
                  <a:srgbClr val="8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 </a:t>
            </a:r>
            <a:r>
              <a:rPr lang="en-US" sz="2400" i="1" kern="1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for </a:t>
            </a:r>
            <a:r>
              <a:rPr lang="en-US" sz="2400" i="1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your</a:t>
            </a:r>
            <a:r>
              <a:rPr lang="en-US" sz="2400" i="1" kern="10" smtClean="0">
                <a:solidFill>
                  <a:srgbClr val="8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 </a:t>
            </a:r>
            <a:r>
              <a:rPr lang="en-US" sz="2400" i="1" kern="10" smtClean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attention</a:t>
            </a:r>
            <a:r>
              <a:rPr lang="en-US" sz="2400" i="1" kern="10" smtClean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!</a:t>
            </a:r>
            <a:endParaRPr lang="en-US" sz="2400" i="1" kern="10"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ristote"/>
            </a:endParaRPr>
          </a:p>
        </p:txBody>
      </p:sp>
      <p:sp>
        <p:nvSpPr>
          <p:cNvPr id="24590" name="WordArt 3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1891145" y="3081229"/>
            <a:ext cx="5957888" cy="10072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0000FF">
                    <a:alpha val="72156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G</a:t>
            </a:r>
            <a:r>
              <a:rPr lang="en-US" sz="54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FF0000">
                    <a:alpha val="72156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oo</a:t>
            </a:r>
            <a:r>
              <a:rPr lang="en-US" sz="54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00B050">
                    <a:alpha val="72156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d</a:t>
            </a:r>
            <a:r>
              <a:rPr lang="en-US" sz="54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0000FF">
                    <a:alpha val="72156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 b</a:t>
            </a:r>
            <a:r>
              <a:rPr lang="en-US" sz="54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FF0000">
                    <a:alpha val="72156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y</a:t>
            </a:r>
            <a:r>
              <a:rPr lang="en-US" sz="54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0000FF">
                    <a:alpha val="72156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e</a:t>
            </a:r>
            <a:r>
              <a:rPr lang="en-US" sz="54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E45820">
                    <a:alpha val="72156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! </a:t>
            </a:r>
            <a:r>
              <a:rPr lang="en-US" sz="54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0000FF">
                    <a:alpha val="72156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  </a:t>
            </a:r>
            <a:endParaRPr lang="en-US" sz="5400" b="1" kern="10">
              <a:ln w="12700">
                <a:solidFill>
                  <a:srgbClr val="EAEAEA"/>
                </a:solidFill>
                <a:round/>
              </a:ln>
              <a:solidFill>
                <a:srgbClr val="0000FF">
                  <a:alpha val="72156"/>
                </a:srgb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Shelley Allegro"/>
            </a:endParaRPr>
          </a:p>
        </p:txBody>
      </p:sp>
      <p:pic>
        <p:nvPicPr>
          <p:cNvPr id="24591" name="Picture 19" descr="Heart Shaped Arrangemen of Red Roses"/>
          <p:cNvPicPr>
            <a:picLocks noChangeAspect="1" noChangeArrowheads="1"/>
          </p:cNvPicPr>
          <p:nvPr/>
        </p:nvPicPr>
        <p:blipFill>
          <a:blip r:embed="rId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40826"/>
            <a:ext cx="1600200" cy="13501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http://images.clipartpanda.com/border-clipart-9T4x5AXT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89103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images.clipartpanda.com/border-clipart-9T4x5AXT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263765" y="102235"/>
            <a:ext cx="186182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33350"/>
            <a:ext cx="4238625" cy="572770"/>
          </a:xfrm>
        </p:spPr>
        <p:txBody>
          <a:bodyPr/>
          <a:p>
            <a:r>
              <a:rPr lang="en-US" sz="3000" dirty="0">
                <a:solidFill>
                  <a:schemeClr val="accent3">
                    <a:lumMod val="75000"/>
                  </a:schemeClr>
                </a:solidFill>
                <a:sym typeface="+mn-ea"/>
              </a:rPr>
              <a:t>Wed, Feb 19th 2025</a:t>
            </a:r>
            <a:endParaRPr lang="en-US" sz="3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2AF2F91-6C79-4775-9E01-5F8EDCA63F89}" type="slidenum">
              <a:rPr lang="en-US" smtClean="0"/>
            </a:fld>
            <a:endParaRPr lang="en-US"/>
          </a:p>
        </p:txBody>
      </p:sp>
      <p:sp>
        <p:nvSpPr>
          <p:cNvPr id="191" name="Google Shape;191;p29"/>
          <p:cNvSpPr txBox="1">
            <a:spLocks noGrp="1"/>
          </p:cNvSpPr>
          <p:nvPr/>
        </p:nvSpPr>
        <p:spPr>
          <a:xfrm>
            <a:off x="1332230" y="1372870"/>
            <a:ext cx="6713220" cy="20688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 panose="02000000000000000000"/>
              <a:buNone/>
              <a:defRPr sz="65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/>
                </a:solidFill>
              </a:rPr>
              <a:t>Unit 13: Our special days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Lesson 2: Parts 1,2,3 (page 20)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Google Shape;191;p29"/>
          <p:cNvSpPr txBox="1">
            <a:spLocks noGrp="1"/>
          </p:cNvSpPr>
          <p:nvPr/>
        </p:nvSpPr>
        <p:spPr>
          <a:xfrm>
            <a:off x="762000" y="614045"/>
            <a:ext cx="1894205" cy="94551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 panose="02000000000000000000"/>
              <a:buNone/>
              <a:defRPr sz="65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Week: 22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Period: 85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Content Placeholder 72" descr="http://images.clipartpanda.com/border-clipart-9T4x5AXTE.png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438150"/>
            <a:ext cx="1422400" cy="139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images.clipartpanda.com/border-clipart-9T4x5AXTE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440000">
            <a:off x="7886700" y="3545840"/>
            <a:ext cx="1200150" cy="115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4" name="Google Shape;554;p36"/>
          <p:cNvGrpSpPr/>
          <p:nvPr/>
        </p:nvGrpSpPr>
        <p:grpSpPr>
          <a:xfrm>
            <a:off x="7975000" y="33653"/>
            <a:ext cx="1256310" cy="928732"/>
            <a:chOff x="4301000" y="910125"/>
            <a:chExt cx="669425" cy="494875"/>
          </a:xfrm>
        </p:grpSpPr>
        <p:sp>
          <p:nvSpPr>
            <p:cNvPr id="555" name="Google Shape;555;p36"/>
            <p:cNvSpPr/>
            <p:nvPr/>
          </p:nvSpPr>
          <p:spPr>
            <a:xfrm>
              <a:off x="4301000" y="910125"/>
              <a:ext cx="669425" cy="494875"/>
            </a:xfrm>
            <a:custGeom>
              <a:avLst/>
              <a:gdLst/>
              <a:ahLst/>
              <a:cxnLst/>
              <a:rect l="l" t="t" r="r" b="b"/>
              <a:pathLst>
                <a:path w="26777" h="19795" extrusionOk="0">
                  <a:moveTo>
                    <a:pt x="12323" y="0"/>
                  </a:moveTo>
                  <a:cubicBezTo>
                    <a:pt x="7430" y="0"/>
                    <a:pt x="2577" y="2822"/>
                    <a:pt x="1" y="7682"/>
                  </a:cubicBezTo>
                  <a:lnTo>
                    <a:pt x="7993" y="11840"/>
                  </a:lnTo>
                  <a:cubicBezTo>
                    <a:pt x="8840" y="10374"/>
                    <a:pt x="10350" y="9527"/>
                    <a:pt x="11871" y="9527"/>
                  </a:cubicBezTo>
                  <a:cubicBezTo>
                    <a:pt x="12499" y="9527"/>
                    <a:pt x="13130" y="9672"/>
                    <a:pt x="13716" y="9976"/>
                  </a:cubicBezTo>
                  <a:cubicBezTo>
                    <a:pt x="15729" y="11020"/>
                    <a:pt x="16485" y="13565"/>
                    <a:pt x="15473" y="15737"/>
                  </a:cubicBezTo>
                  <a:lnTo>
                    <a:pt x="23278" y="19794"/>
                  </a:lnTo>
                  <a:cubicBezTo>
                    <a:pt x="26776" y="12942"/>
                    <a:pt x="24455" y="4727"/>
                    <a:pt x="18061" y="1399"/>
                  </a:cubicBezTo>
                  <a:cubicBezTo>
                    <a:pt x="16236" y="450"/>
                    <a:pt x="14277" y="0"/>
                    <a:pt x="12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4336275" y="952150"/>
              <a:ext cx="587825" cy="434475"/>
            </a:xfrm>
            <a:custGeom>
              <a:avLst/>
              <a:gdLst/>
              <a:ahLst/>
              <a:cxnLst/>
              <a:rect l="l" t="t" r="r" b="b"/>
              <a:pathLst>
                <a:path w="23513" h="17379" extrusionOk="0">
                  <a:moveTo>
                    <a:pt x="10821" y="0"/>
                  </a:moveTo>
                  <a:cubicBezTo>
                    <a:pt x="6527" y="0"/>
                    <a:pt x="2268" y="2475"/>
                    <a:pt x="1" y="6736"/>
                  </a:cubicBezTo>
                  <a:lnTo>
                    <a:pt x="6582" y="10159"/>
                  </a:lnTo>
                  <a:cubicBezTo>
                    <a:pt x="7429" y="8693"/>
                    <a:pt x="8939" y="7846"/>
                    <a:pt x="10460" y="7846"/>
                  </a:cubicBezTo>
                  <a:cubicBezTo>
                    <a:pt x="11088" y="7846"/>
                    <a:pt x="11719" y="7991"/>
                    <a:pt x="12305" y="8295"/>
                  </a:cubicBezTo>
                  <a:cubicBezTo>
                    <a:pt x="14318" y="9339"/>
                    <a:pt x="15074" y="11884"/>
                    <a:pt x="14062" y="14056"/>
                  </a:cubicBezTo>
                  <a:lnTo>
                    <a:pt x="20451" y="17379"/>
                  </a:lnTo>
                  <a:cubicBezTo>
                    <a:pt x="23513" y="11362"/>
                    <a:pt x="21479" y="4153"/>
                    <a:pt x="15862" y="1230"/>
                  </a:cubicBezTo>
                  <a:cubicBezTo>
                    <a:pt x="14259" y="396"/>
                    <a:pt x="12538" y="0"/>
                    <a:pt x="10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4377950" y="1001700"/>
              <a:ext cx="491700" cy="363225"/>
            </a:xfrm>
            <a:custGeom>
              <a:avLst/>
              <a:gdLst/>
              <a:ahLst/>
              <a:cxnLst/>
              <a:rect l="l" t="t" r="r" b="b"/>
              <a:pathLst>
                <a:path w="19668" h="14529" extrusionOk="0">
                  <a:moveTo>
                    <a:pt x="9052" y="0"/>
                  </a:moveTo>
                  <a:cubicBezTo>
                    <a:pt x="5462" y="0"/>
                    <a:pt x="1902" y="2065"/>
                    <a:pt x="0" y="5621"/>
                  </a:cubicBezTo>
                  <a:lnTo>
                    <a:pt x="4915" y="8177"/>
                  </a:lnTo>
                  <a:cubicBezTo>
                    <a:pt x="5762" y="6711"/>
                    <a:pt x="7272" y="5864"/>
                    <a:pt x="8793" y="5864"/>
                  </a:cubicBezTo>
                  <a:cubicBezTo>
                    <a:pt x="9421" y="5864"/>
                    <a:pt x="10052" y="6009"/>
                    <a:pt x="10638" y="6313"/>
                  </a:cubicBezTo>
                  <a:cubicBezTo>
                    <a:pt x="12651" y="7357"/>
                    <a:pt x="13407" y="9902"/>
                    <a:pt x="12395" y="12074"/>
                  </a:cubicBezTo>
                  <a:lnTo>
                    <a:pt x="17118" y="14529"/>
                  </a:lnTo>
                  <a:cubicBezTo>
                    <a:pt x="19668" y="9497"/>
                    <a:pt x="17964" y="3470"/>
                    <a:pt x="13268" y="1027"/>
                  </a:cubicBezTo>
                  <a:cubicBezTo>
                    <a:pt x="11927" y="330"/>
                    <a:pt x="10487" y="0"/>
                    <a:pt x="9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4418950" y="1050425"/>
              <a:ext cx="397200" cy="293200"/>
            </a:xfrm>
            <a:custGeom>
              <a:avLst/>
              <a:gdLst/>
              <a:ahLst/>
              <a:cxnLst/>
              <a:rect l="l" t="t" r="r" b="b"/>
              <a:pathLst>
                <a:path w="15888" h="11728" extrusionOk="0">
                  <a:moveTo>
                    <a:pt x="7304" y="1"/>
                  </a:moveTo>
                  <a:cubicBezTo>
                    <a:pt x="4409" y="1"/>
                    <a:pt x="1539" y="1663"/>
                    <a:pt x="0" y="4524"/>
                  </a:cubicBezTo>
                  <a:lnTo>
                    <a:pt x="3275" y="6228"/>
                  </a:lnTo>
                  <a:cubicBezTo>
                    <a:pt x="4122" y="4762"/>
                    <a:pt x="5632" y="3915"/>
                    <a:pt x="7153" y="3915"/>
                  </a:cubicBezTo>
                  <a:cubicBezTo>
                    <a:pt x="7781" y="3915"/>
                    <a:pt x="8412" y="4060"/>
                    <a:pt x="8998" y="4364"/>
                  </a:cubicBezTo>
                  <a:cubicBezTo>
                    <a:pt x="11011" y="5408"/>
                    <a:pt x="11767" y="7953"/>
                    <a:pt x="10755" y="10125"/>
                  </a:cubicBezTo>
                  <a:lnTo>
                    <a:pt x="13838" y="11728"/>
                  </a:lnTo>
                  <a:cubicBezTo>
                    <a:pt x="15888" y="7660"/>
                    <a:pt x="14503" y="2805"/>
                    <a:pt x="10718" y="835"/>
                  </a:cubicBezTo>
                  <a:cubicBezTo>
                    <a:pt x="9632" y="269"/>
                    <a:pt x="8466" y="1"/>
                    <a:pt x="7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4467000" y="1107725"/>
              <a:ext cx="286325" cy="210750"/>
            </a:xfrm>
            <a:custGeom>
              <a:avLst/>
              <a:gdLst/>
              <a:ahLst/>
              <a:cxnLst/>
              <a:rect l="l" t="t" r="r" b="b"/>
              <a:pathLst>
                <a:path w="11453" h="8430" extrusionOk="0">
                  <a:moveTo>
                    <a:pt x="5262" y="0"/>
                  </a:moveTo>
                  <a:cubicBezTo>
                    <a:pt x="3178" y="0"/>
                    <a:pt x="1113" y="1192"/>
                    <a:pt x="0" y="3244"/>
                  </a:cubicBezTo>
                  <a:lnTo>
                    <a:pt x="1353" y="3947"/>
                  </a:lnTo>
                  <a:cubicBezTo>
                    <a:pt x="2197" y="2473"/>
                    <a:pt x="3708" y="1621"/>
                    <a:pt x="5231" y="1621"/>
                  </a:cubicBezTo>
                  <a:cubicBezTo>
                    <a:pt x="5859" y="1621"/>
                    <a:pt x="6490" y="1766"/>
                    <a:pt x="7076" y="2072"/>
                  </a:cubicBezTo>
                  <a:cubicBezTo>
                    <a:pt x="9083" y="3116"/>
                    <a:pt x="9845" y="5656"/>
                    <a:pt x="8838" y="7823"/>
                  </a:cubicBezTo>
                  <a:lnTo>
                    <a:pt x="9999" y="8430"/>
                  </a:lnTo>
                  <a:cubicBezTo>
                    <a:pt x="11453" y="5496"/>
                    <a:pt x="10446" y="2009"/>
                    <a:pt x="7720" y="598"/>
                  </a:cubicBezTo>
                  <a:cubicBezTo>
                    <a:pt x="6938" y="192"/>
                    <a:pt x="6099" y="0"/>
                    <a:pt x="5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46" name="Google Shape;546;p36"/>
          <p:cNvGrpSpPr/>
          <p:nvPr/>
        </p:nvGrpSpPr>
        <p:grpSpPr>
          <a:xfrm>
            <a:off x="213817" y="3415654"/>
            <a:ext cx="1152392" cy="1131313"/>
            <a:chOff x="6567525" y="3418175"/>
            <a:chExt cx="684725" cy="672200"/>
          </a:xfrm>
        </p:grpSpPr>
        <p:sp>
          <p:nvSpPr>
            <p:cNvPr id="547" name="Google Shape;547;p36"/>
            <p:cNvSpPr/>
            <p:nvPr/>
          </p:nvSpPr>
          <p:spPr>
            <a:xfrm>
              <a:off x="6576175" y="3489925"/>
              <a:ext cx="624300" cy="600450"/>
            </a:xfrm>
            <a:custGeom>
              <a:avLst/>
              <a:gdLst/>
              <a:ahLst/>
              <a:cxnLst/>
              <a:rect l="l" t="t" r="r" b="b"/>
              <a:pathLst>
                <a:path w="24972" h="24018" extrusionOk="0">
                  <a:moveTo>
                    <a:pt x="7327" y="0"/>
                  </a:moveTo>
                  <a:lnTo>
                    <a:pt x="1" y="18406"/>
                  </a:lnTo>
                  <a:lnTo>
                    <a:pt x="14254" y="24018"/>
                  </a:lnTo>
                  <a:cubicBezTo>
                    <a:pt x="14275" y="24007"/>
                    <a:pt x="14419" y="23943"/>
                    <a:pt x="14445" y="23938"/>
                  </a:cubicBezTo>
                  <a:lnTo>
                    <a:pt x="14445" y="23938"/>
                  </a:lnTo>
                  <a:cubicBezTo>
                    <a:pt x="14436" y="23946"/>
                    <a:pt x="14436" y="23949"/>
                    <a:pt x="14440" y="23949"/>
                  </a:cubicBezTo>
                  <a:cubicBezTo>
                    <a:pt x="14449" y="23949"/>
                    <a:pt x="14472" y="23937"/>
                    <a:pt x="14454" y="23937"/>
                  </a:cubicBezTo>
                  <a:cubicBezTo>
                    <a:pt x="14452" y="23937"/>
                    <a:pt x="14449" y="23938"/>
                    <a:pt x="14445" y="23938"/>
                  </a:cubicBezTo>
                  <a:cubicBezTo>
                    <a:pt x="16197" y="23209"/>
                    <a:pt x="17917" y="22389"/>
                    <a:pt x="19599" y="21483"/>
                  </a:cubicBezTo>
                  <a:lnTo>
                    <a:pt x="24971" y="4744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1B295A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567525" y="3483275"/>
              <a:ext cx="624300" cy="507675"/>
            </a:xfrm>
            <a:custGeom>
              <a:avLst/>
              <a:gdLst/>
              <a:ahLst/>
              <a:cxnLst/>
              <a:rect l="l" t="t" r="r" b="b"/>
              <a:pathLst>
                <a:path w="24972" h="20307" extrusionOk="0">
                  <a:moveTo>
                    <a:pt x="7327" y="0"/>
                  </a:moveTo>
                  <a:lnTo>
                    <a:pt x="1" y="16915"/>
                  </a:lnTo>
                  <a:lnTo>
                    <a:pt x="13726" y="20307"/>
                  </a:lnTo>
                  <a:cubicBezTo>
                    <a:pt x="15547" y="19620"/>
                    <a:pt x="17331" y="18837"/>
                    <a:pt x="19072" y="17980"/>
                  </a:cubicBezTo>
                  <a:lnTo>
                    <a:pt x="24971" y="4361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6907075" y="3899925"/>
              <a:ext cx="139925" cy="90225"/>
            </a:xfrm>
            <a:custGeom>
              <a:avLst/>
              <a:gdLst/>
              <a:ahLst/>
              <a:cxnLst/>
              <a:rect l="l" t="t" r="r" b="b"/>
              <a:pathLst>
                <a:path w="5597" h="3609" extrusionOk="0">
                  <a:moveTo>
                    <a:pt x="535" y="1"/>
                  </a:moveTo>
                  <a:cubicBezTo>
                    <a:pt x="409" y="1"/>
                    <a:pt x="331" y="111"/>
                    <a:pt x="331" y="217"/>
                  </a:cubicBezTo>
                  <a:lnTo>
                    <a:pt x="331" y="212"/>
                  </a:lnTo>
                  <a:cubicBezTo>
                    <a:pt x="272" y="254"/>
                    <a:pt x="240" y="318"/>
                    <a:pt x="235" y="388"/>
                  </a:cubicBezTo>
                  <a:cubicBezTo>
                    <a:pt x="166" y="1399"/>
                    <a:pt x="91" y="2405"/>
                    <a:pt x="11" y="3412"/>
                  </a:cubicBezTo>
                  <a:cubicBezTo>
                    <a:pt x="1" y="3520"/>
                    <a:pt x="111" y="3609"/>
                    <a:pt x="210" y="3609"/>
                  </a:cubicBezTo>
                  <a:cubicBezTo>
                    <a:pt x="213" y="3609"/>
                    <a:pt x="216" y="3609"/>
                    <a:pt x="219" y="3609"/>
                  </a:cubicBezTo>
                  <a:cubicBezTo>
                    <a:pt x="336" y="3609"/>
                    <a:pt x="411" y="3513"/>
                    <a:pt x="416" y="3401"/>
                  </a:cubicBezTo>
                  <a:cubicBezTo>
                    <a:pt x="496" y="2411"/>
                    <a:pt x="570" y="1426"/>
                    <a:pt x="639" y="435"/>
                  </a:cubicBezTo>
                  <a:lnTo>
                    <a:pt x="5256" y="1346"/>
                  </a:lnTo>
                  <a:cubicBezTo>
                    <a:pt x="5271" y="1349"/>
                    <a:pt x="5287" y="1351"/>
                    <a:pt x="5301" y="1351"/>
                  </a:cubicBezTo>
                  <a:cubicBezTo>
                    <a:pt x="5522" y="1351"/>
                    <a:pt x="5596" y="997"/>
                    <a:pt x="5351" y="952"/>
                  </a:cubicBezTo>
                  <a:lnTo>
                    <a:pt x="576" y="4"/>
                  </a:lnTo>
                  <a:cubicBezTo>
                    <a:pt x="562" y="2"/>
                    <a:pt x="548" y="1"/>
                    <a:pt x="53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6712075" y="3595825"/>
              <a:ext cx="330250" cy="334100"/>
            </a:xfrm>
            <a:custGeom>
              <a:avLst/>
              <a:gdLst/>
              <a:ahLst/>
              <a:cxnLst/>
              <a:rect l="l" t="t" r="r" b="b"/>
              <a:pathLst>
                <a:path w="13210" h="13364" extrusionOk="0">
                  <a:moveTo>
                    <a:pt x="7880" y="524"/>
                  </a:moveTo>
                  <a:cubicBezTo>
                    <a:pt x="7912" y="609"/>
                    <a:pt x="7923" y="705"/>
                    <a:pt x="7928" y="801"/>
                  </a:cubicBezTo>
                  <a:cubicBezTo>
                    <a:pt x="7913" y="798"/>
                    <a:pt x="7897" y="796"/>
                    <a:pt x="7881" y="796"/>
                  </a:cubicBezTo>
                  <a:cubicBezTo>
                    <a:pt x="7800" y="796"/>
                    <a:pt x="7721" y="843"/>
                    <a:pt x="7694" y="950"/>
                  </a:cubicBezTo>
                  <a:cubicBezTo>
                    <a:pt x="7673" y="1051"/>
                    <a:pt x="7646" y="1152"/>
                    <a:pt x="7625" y="1254"/>
                  </a:cubicBezTo>
                  <a:cubicBezTo>
                    <a:pt x="7625" y="1200"/>
                    <a:pt x="7609" y="1147"/>
                    <a:pt x="7566" y="1105"/>
                  </a:cubicBezTo>
                  <a:cubicBezTo>
                    <a:pt x="7528" y="1070"/>
                    <a:pt x="7471" y="1049"/>
                    <a:pt x="7416" y="1049"/>
                  </a:cubicBezTo>
                  <a:cubicBezTo>
                    <a:pt x="7387" y="1049"/>
                    <a:pt x="7358" y="1054"/>
                    <a:pt x="7332" y="1067"/>
                  </a:cubicBezTo>
                  <a:cubicBezTo>
                    <a:pt x="7513" y="886"/>
                    <a:pt x="7694" y="700"/>
                    <a:pt x="7880" y="524"/>
                  </a:cubicBezTo>
                  <a:close/>
                  <a:moveTo>
                    <a:pt x="7604" y="1339"/>
                  </a:moveTo>
                  <a:lnTo>
                    <a:pt x="7604" y="1339"/>
                  </a:lnTo>
                  <a:cubicBezTo>
                    <a:pt x="7561" y="1504"/>
                    <a:pt x="7513" y="1669"/>
                    <a:pt x="7465" y="1829"/>
                  </a:cubicBezTo>
                  <a:cubicBezTo>
                    <a:pt x="7481" y="1717"/>
                    <a:pt x="7492" y="1600"/>
                    <a:pt x="7497" y="1483"/>
                  </a:cubicBezTo>
                  <a:cubicBezTo>
                    <a:pt x="7518" y="1451"/>
                    <a:pt x="7545" y="1424"/>
                    <a:pt x="7566" y="1392"/>
                  </a:cubicBezTo>
                  <a:cubicBezTo>
                    <a:pt x="7582" y="1376"/>
                    <a:pt x="7593" y="1360"/>
                    <a:pt x="7604" y="1339"/>
                  </a:cubicBezTo>
                  <a:close/>
                  <a:moveTo>
                    <a:pt x="7076" y="1333"/>
                  </a:moveTo>
                  <a:cubicBezTo>
                    <a:pt x="7071" y="1349"/>
                    <a:pt x="7061" y="1365"/>
                    <a:pt x="7055" y="1376"/>
                  </a:cubicBezTo>
                  <a:cubicBezTo>
                    <a:pt x="6762" y="1749"/>
                    <a:pt x="6486" y="2137"/>
                    <a:pt x="6225" y="2531"/>
                  </a:cubicBezTo>
                  <a:cubicBezTo>
                    <a:pt x="6123" y="2547"/>
                    <a:pt x="6022" y="2579"/>
                    <a:pt x="5926" y="2622"/>
                  </a:cubicBezTo>
                  <a:cubicBezTo>
                    <a:pt x="6294" y="2180"/>
                    <a:pt x="6677" y="1749"/>
                    <a:pt x="7076" y="1333"/>
                  </a:cubicBezTo>
                  <a:close/>
                  <a:moveTo>
                    <a:pt x="5825" y="3176"/>
                  </a:moveTo>
                  <a:lnTo>
                    <a:pt x="5825" y="3176"/>
                  </a:lnTo>
                  <a:cubicBezTo>
                    <a:pt x="5793" y="3224"/>
                    <a:pt x="5767" y="3277"/>
                    <a:pt x="5735" y="3325"/>
                  </a:cubicBezTo>
                  <a:cubicBezTo>
                    <a:pt x="5719" y="3335"/>
                    <a:pt x="5698" y="3346"/>
                    <a:pt x="5682" y="3357"/>
                  </a:cubicBezTo>
                  <a:cubicBezTo>
                    <a:pt x="5671" y="3357"/>
                    <a:pt x="5660" y="3367"/>
                    <a:pt x="5655" y="3373"/>
                  </a:cubicBezTo>
                  <a:cubicBezTo>
                    <a:pt x="5698" y="3298"/>
                    <a:pt x="5761" y="3234"/>
                    <a:pt x="5825" y="3176"/>
                  </a:cubicBezTo>
                  <a:close/>
                  <a:moveTo>
                    <a:pt x="2641" y="2643"/>
                  </a:moveTo>
                  <a:lnTo>
                    <a:pt x="2641" y="2643"/>
                  </a:lnTo>
                  <a:cubicBezTo>
                    <a:pt x="2844" y="2771"/>
                    <a:pt x="3041" y="2909"/>
                    <a:pt x="3232" y="3053"/>
                  </a:cubicBezTo>
                  <a:cubicBezTo>
                    <a:pt x="3440" y="3218"/>
                    <a:pt x="3701" y="3437"/>
                    <a:pt x="3871" y="3687"/>
                  </a:cubicBezTo>
                  <a:cubicBezTo>
                    <a:pt x="3797" y="3628"/>
                    <a:pt x="3722" y="3570"/>
                    <a:pt x="3642" y="3516"/>
                  </a:cubicBezTo>
                  <a:cubicBezTo>
                    <a:pt x="3613" y="3496"/>
                    <a:pt x="3578" y="3488"/>
                    <a:pt x="3544" y="3488"/>
                  </a:cubicBezTo>
                  <a:cubicBezTo>
                    <a:pt x="3534" y="3488"/>
                    <a:pt x="3524" y="3489"/>
                    <a:pt x="3515" y="3490"/>
                  </a:cubicBezTo>
                  <a:cubicBezTo>
                    <a:pt x="3227" y="3208"/>
                    <a:pt x="2934" y="2925"/>
                    <a:pt x="2641" y="2643"/>
                  </a:cubicBezTo>
                  <a:close/>
                  <a:moveTo>
                    <a:pt x="7827" y="2468"/>
                  </a:moveTo>
                  <a:lnTo>
                    <a:pt x="7827" y="2468"/>
                  </a:lnTo>
                  <a:cubicBezTo>
                    <a:pt x="7790" y="2888"/>
                    <a:pt x="7747" y="3309"/>
                    <a:pt x="7694" y="3729"/>
                  </a:cubicBezTo>
                  <a:cubicBezTo>
                    <a:pt x="7678" y="3665"/>
                    <a:pt x="7662" y="3602"/>
                    <a:pt x="7636" y="3538"/>
                  </a:cubicBezTo>
                  <a:cubicBezTo>
                    <a:pt x="7636" y="3532"/>
                    <a:pt x="7630" y="3527"/>
                    <a:pt x="7630" y="3522"/>
                  </a:cubicBezTo>
                  <a:cubicBezTo>
                    <a:pt x="7694" y="3170"/>
                    <a:pt x="7763" y="2819"/>
                    <a:pt x="7827" y="2468"/>
                  </a:cubicBezTo>
                  <a:close/>
                  <a:moveTo>
                    <a:pt x="4249" y="3538"/>
                  </a:moveTo>
                  <a:lnTo>
                    <a:pt x="4249" y="3538"/>
                  </a:lnTo>
                  <a:cubicBezTo>
                    <a:pt x="4350" y="3602"/>
                    <a:pt x="4452" y="3660"/>
                    <a:pt x="4553" y="3713"/>
                  </a:cubicBezTo>
                  <a:cubicBezTo>
                    <a:pt x="4505" y="3777"/>
                    <a:pt x="4457" y="3841"/>
                    <a:pt x="4409" y="3905"/>
                  </a:cubicBezTo>
                  <a:cubicBezTo>
                    <a:pt x="4372" y="3777"/>
                    <a:pt x="4319" y="3655"/>
                    <a:pt x="4249" y="3538"/>
                  </a:cubicBezTo>
                  <a:close/>
                  <a:moveTo>
                    <a:pt x="3238" y="3788"/>
                  </a:moveTo>
                  <a:lnTo>
                    <a:pt x="3238" y="3788"/>
                  </a:lnTo>
                  <a:cubicBezTo>
                    <a:pt x="3477" y="4022"/>
                    <a:pt x="3717" y="4251"/>
                    <a:pt x="3957" y="4485"/>
                  </a:cubicBezTo>
                  <a:cubicBezTo>
                    <a:pt x="3909" y="4453"/>
                    <a:pt x="3861" y="4422"/>
                    <a:pt x="3813" y="4395"/>
                  </a:cubicBezTo>
                  <a:cubicBezTo>
                    <a:pt x="3781" y="4372"/>
                    <a:pt x="3746" y="4363"/>
                    <a:pt x="3714" y="4363"/>
                  </a:cubicBezTo>
                  <a:cubicBezTo>
                    <a:pt x="3693" y="4363"/>
                    <a:pt x="3672" y="4367"/>
                    <a:pt x="3653" y="4374"/>
                  </a:cubicBezTo>
                  <a:cubicBezTo>
                    <a:pt x="3648" y="4368"/>
                    <a:pt x="3642" y="4358"/>
                    <a:pt x="3637" y="4352"/>
                  </a:cubicBezTo>
                  <a:cubicBezTo>
                    <a:pt x="3504" y="4166"/>
                    <a:pt x="3371" y="3974"/>
                    <a:pt x="3238" y="3788"/>
                  </a:cubicBezTo>
                  <a:close/>
                  <a:moveTo>
                    <a:pt x="4930" y="3891"/>
                  </a:moveTo>
                  <a:lnTo>
                    <a:pt x="4930" y="3891"/>
                  </a:lnTo>
                  <a:cubicBezTo>
                    <a:pt x="4960" y="3901"/>
                    <a:pt x="4985" y="3911"/>
                    <a:pt x="5011" y="3921"/>
                  </a:cubicBezTo>
                  <a:cubicBezTo>
                    <a:pt x="4862" y="4091"/>
                    <a:pt x="4707" y="4278"/>
                    <a:pt x="4601" y="4469"/>
                  </a:cubicBezTo>
                  <a:cubicBezTo>
                    <a:pt x="4590" y="4485"/>
                    <a:pt x="4585" y="4501"/>
                    <a:pt x="4579" y="4517"/>
                  </a:cubicBezTo>
                  <a:cubicBezTo>
                    <a:pt x="4563" y="4491"/>
                    <a:pt x="4547" y="4464"/>
                    <a:pt x="4532" y="4437"/>
                  </a:cubicBezTo>
                  <a:cubicBezTo>
                    <a:pt x="4659" y="4252"/>
                    <a:pt x="4792" y="4071"/>
                    <a:pt x="4930" y="3891"/>
                  </a:cubicBezTo>
                  <a:close/>
                  <a:moveTo>
                    <a:pt x="1667" y="2260"/>
                  </a:moveTo>
                  <a:lnTo>
                    <a:pt x="2157" y="2739"/>
                  </a:lnTo>
                  <a:cubicBezTo>
                    <a:pt x="2120" y="2798"/>
                    <a:pt x="2109" y="2872"/>
                    <a:pt x="2152" y="2952"/>
                  </a:cubicBezTo>
                  <a:cubicBezTo>
                    <a:pt x="2466" y="3543"/>
                    <a:pt x="2721" y="4166"/>
                    <a:pt x="2902" y="4810"/>
                  </a:cubicBezTo>
                  <a:cubicBezTo>
                    <a:pt x="2806" y="4619"/>
                    <a:pt x="2705" y="4427"/>
                    <a:pt x="2609" y="4230"/>
                  </a:cubicBezTo>
                  <a:cubicBezTo>
                    <a:pt x="2450" y="3926"/>
                    <a:pt x="2295" y="3618"/>
                    <a:pt x="2136" y="3309"/>
                  </a:cubicBezTo>
                  <a:cubicBezTo>
                    <a:pt x="1992" y="3027"/>
                    <a:pt x="1837" y="2750"/>
                    <a:pt x="1726" y="2452"/>
                  </a:cubicBezTo>
                  <a:cubicBezTo>
                    <a:pt x="1704" y="2393"/>
                    <a:pt x="1683" y="2329"/>
                    <a:pt x="1667" y="2260"/>
                  </a:cubicBezTo>
                  <a:close/>
                  <a:moveTo>
                    <a:pt x="5687" y="3905"/>
                  </a:moveTo>
                  <a:cubicBezTo>
                    <a:pt x="5607" y="4129"/>
                    <a:pt x="5554" y="4363"/>
                    <a:pt x="5522" y="4603"/>
                  </a:cubicBezTo>
                  <a:cubicBezTo>
                    <a:pt x="5516" y="4645"/>
                    <a:pt x="5506" y="4693"/>
                    <a:pt x="5501" y="4736"/>
                  </a:cubicBezTo>
                  <a:cubicBezTo>
                    <a:pt x="5479" y="4757"/>
                    <a:pt x="5453" y="4784"/>
                    <a:pt x="5426" y="4805"/>
                  </a:cubicBezTo>
                  <a:cubicBezTo>
                    <a:pt x="5357" y="4831"/>
                    <a:pt x="5282" y="4858"/>
                    <a:pt x="5202" y="4869"/>
                  </a:cubicBezTo>
                  <a:cubicBezTo>
                    <a:pt x="5192" y="4870"/>
                    <a:pt x="5180" y="4871"/>
                    <a:pt x="5167" y="4871"/>
                  </a:cubicBezTo>
                  <a:cubicBezTo>
                    <a:pt x="5128" y="4871"/>
                    <a:pt x="5083" y="4865"/>
                    <a:pt x="5043" y="4853"/>
                  </a:cubicBezTo>
                  <a:cubicBezTo>
                    <a:pt x="5107" y="4698"/>
                    <a:pt x="5208" y="4560"/>
                    <a:pt x="5330" y="4437"/>
                  </a:cubicBezTo>
                  <a:cubicBezTo>
                    <a:pt x="5415" y="4352"/>
                    <a:pt x="5399" y="4246"/>
                    <a:pt x="5335" y="4171"/>
                  </a:cubicBezTo>
                  <a:cubicBezTo>
                    <a:pt x="5415" y="4081"/>
                    <a:pt x="5501" y="3990"/>
                    <a:pt x="5596" y="3910"/>
                  </a:cubicBezTo>
                  <a:cubicBezTo>
                    <a:pt x="5628" y="3910"/>
                    <a:pt x="5655" y="3910"/>
                    <a:pt x="5687" y="3905"/>
                  </a:cubicBezTo>
                  <a:close/>
                  <a:moveTo>
                    <a:pt x="7061" y="3916"/>
                  </a:moveTo>
                  <a:lnTo>
                    <a:pt x="7061" y="3916"/>
                  </a:lnTo>
                  <a:cubicBezTo>
                    <a:pt x="7071" y="4081"/>
                    <a:pt x="7055" y="4246"/>
                    <a:pt x="7029" y="4411"/>
                  </a:cubicBezTo>
                  <a:lnTo>
                    <a:pt x="6901" y="4422"/>
                  </a:lnTo>
                  <a:cubicBezTo>
                    <a:pt x="6789" y="4432"/>
                    <a:pt x="6698" y="4517"/>
                    <a:pt x="6704" y="4629"/>
                  </a:cubicBezTo>
                  <a:lnTo>
                    <a:pt x="6698" y="4634"/>
                  </a:lnTo>
                  <a:cubicBezTo>
                    <a:pt x="6704" y="4733"/>
                    <a:pt x="6795" y="4832"/>
                    <a:pt x="6898" y="4832"/>
                  </a:cubicBezTo>
                  <a:cubicBezTo>
                    <a:pt x="6901" y="4832"/>
                    <a:pt x="6903" y="4832"/>
                    <a:pt x="6906" y="4831"/>
                  </a:cubicBezTo>
                  <a:lnTo>
                    <a:pt x="6906" y="4831"/>
                  </a:lnTo>
                  <a:cubicBezTo>
                    <a:pt x="6901" y="4842"/>
                    <a:pt x="6901" y="4858"/>
                    <a:pt x="6890" y="4874"/>
                  </a:cubicBezTo>
                  <a:cubicBezTo>
                    <a:pt x="6810" y="4874"/>
                    <a:pt x="6730" y="4879"/>
                    <a:pt x="6656" y="4890"/>
                  </a:cubicBezTo>
                  <a:cubicBezTo>
                    <a:pt x="6640" y="4831"/>
                    <a:pt x="6629" y="4768"/>
                    <a:pt x="6619" y="4714"/>
                  </a:cubicBezTo>
                  <a:cubicBezTo>
                    <a:pt x="6592" y="4539"/>
                    <a:pt x="6587" y="4363"/>
                    <a:pt x="6597" y="4193"/>
                  </a:cubicBezTo>
                  <a:cubicBezTo>
                    <a:pt x="6608" y="4171"/>
                    <a:pt x="6619" y="4150"/>
                    <a:pt x="6629" y="4129"/>
                  </a:cubicBezTo>
                  <a:cubicBezTo>
                    <a:pt x="6643" y="4130"/>
                    <a:pt x="6656" y="4130"/>
                    <a:pt x="6668" y="4130"/>
                  </a:cubicBezTo>
                  <a:cubicBezTo>
                    <a:pt x="6831" y="4130"/>
                    <a:pt x="6962" y="4039"/>
                    <a:pt x="7061" y="3916"/>
                  </a:cubicBezTo>
                  <a:close/>
                  <a:moveTo>
                    <a:pt x="11416" y="4422"/>
                  </a:moveTo>
                  <a:cubicBezTo>
                    <a:pt x="11362" y="4437"/>
                    <a:pt x="11309" y="4459"/>
                    <a:pt x="11261" y="4475"/>
                  </a:cubicBezTo>
                  <a:cubicBezTo>
                    <a:pt x="10532" y="4549"/>
                    <a:pt x="9824" y="4730"/>
                    <a:pt x="9153" y="5007"/>
                  </a:cubicBezTo>
                  <a:cubicBezTo>
                    <a:pt x="9078" y="4933"/>
                    <a:pt x="8993" y="4869"/>
                    <a:pt x="8892" y="4826"/>
                  </a:cubicBezTo>
                  <a:cubicBezTo>
                    <a:pt x="8750" y="4761"/>
                    <a:pt x="8596" y="4728"/>
                    <a:pt x="8443" y="4728"/>
                  </a:cubicBezTo>
                  <a:cubicBezTo>
                    <a:pt x="8270" y="4728"/>
                    <a:pt x="8099" y="4771"/>
                    <a:pt x="7950" y="4858"/>
                  </a:cubicBezTo>
                  <a:cubicBezTo>
                    <a:pt x="7955" y="4816"/>
                    <a:pt x="7960" y="4773"/>
                    <a:pt x="7966" y="4736"/>
                  </a:cubicBezTo>
                  <a:cubicBezTo>
                    <a:pt x="9116" y="4629"/>
                    <a:pt x="10266" y="4528"/>
                    <a:pt x="11416" y="4422"/>
                  </a:cubicBezTo>
                  <a:close/>
                  <a:moveTo>
                    <a:pt x="6214" y="4741"/>
                  </a:moveTo>
                  <a:cubicBezTo>
                    <a:pt x="6230" y="4826"/>
                    <a:pt x="6246" y="4911"/>
                    <a:pt x="6267" y="4991"/>
                  </a:cubicBezTo>
                  <a:cubicBezTo>
                    <a:pt x="6219" y="5013"/>
                    <a:pt x="6171" y="5039"/>
                    <a:pt x="6129" y="5066"/>
                  </a:cubicBezTo>
                  <a:lnTo>
                    <a:pt x="6123" y="5066"/>
                  </a:lnTo>
                  <a:cubicBezTo>
                    <a:pt x="6092" y="5092"/>
                    <a:pt x="6060" y="5119"/>
                    <a:pt x="6028" y="5146"/>
                  </a:cubicBezTo>
                  <a:cubicBezTo>
                    <a:pt x="6006" y="5114"/>
                    <a:pt x="5980" y="5082"/>
                    <a:pt x="5948" y="5055"/>
                  </a:cubicBezTo>
                  <a:cubicBezTo>
                    <a:pt x="5969" y="5013"/>
                    <a:pt x="5985" y="4970"/>
                    <a:pt x="6006" y="4927"/>
                  </a:cubicBezTo>
                  <a:cubicBezTo>
                    <a:pt x="6081" y="4874"/>
                    <a:pt x="6150" y="4810"/>
                    <a:pt x="6214" y="4741"/>
                  </a:cubicBezTo>
                  <a:close/>
                  <a:moveTo>
                    <a:pt x="9419" y="5550"/>
                  </a:moveTo>
                  <a:lnTo>
                    <a:pt x="9419" y="5550"/>
                  </a:lnTo>
                  <a:cubicBezTo>
                    <a:pt x="9420" y="5551"/>
                    <a:pt x="9421" y="5551"/>
                    <a:pt x="9422" y="5551"/>
                  </a:cubicBezTo>
                  <a:lnTo>
                    <a:pt x="9422" y="5551"/>
                  </a:lnTo>
                  <a:cubicBezTo>
                    <a:pt x="9421" y="5550"/>
                    <a:pt x="9419" y="5550"/>
                    <a:pt x="9419" y="5550"/>
                  </a:cubicBezTo>
                  <a:close/>
                  <a:moveTo>
                    <a:pt x="4212" y="5103"/>
                  </a:moveTo>
                  <a:lnTo>
                    <a:pt x="4212" y="5103"/>
                  </a:lnTo>
                  <a:cubicBezTo>
                    <a:pt x="4287" y="5135"/>
                    <a:pt x="4361" y="5172"/>
                    <a:pt x="4436" y="5199"/>
                  </a:cubicBezTo>
                  <a:cubicBezTo>
                    <a:pt x="4473" y="5321"/>
                    <a:pt x="4505" y="5449"/>
                    <a:pt x="4521" y="5582"/>
                  </a:cubicBezTo>
                  <a:cubicBezTo>
                    <a:pt x="4500" y="5561"/>
                    <a:pt x="4478" y="5540"/>
                    <a:pt x="4462" y="5518"/>
                  </a:cubicBezTo>
                  <a:cubicBezTo>
                    <a:pt x="4409" y="5460"/>
                    <a:pt x="4361" y="5391"/>
                    <a:pt x="4319" y="5327"/>
                  </a:cubicBezTo>
                  <a:cubicBezTo>
                    <a:pt x="4281" y="5247"/>
                    <a:pt x="4249" y="5178"/>
                    <a:pt x="4212" y="5103"/>
                  </a:cubicBezTo>
                  <a:close/>
                  <a:moveTo>
                    <a:pt x="9387" y="5518"/>
                  </a:moveTo>
                  <a:cubicBezTo>
                    <a:pt x="9391" y="5522"/>
                    <a:pt x="9408" y="5539"/>
                    <a:pt x="9414" y="5543"/>
                  </a:cubicBezTo>
                  <a:lnTo>
                    <a:pt x="9414" y="5543"/>
                  </a:lnTo>
                  <a:lnTo>
                    <a:pt x="9414" y="5544"/>
                  </a:lnTo>
                  <a:lnTo>
                    <a:pt x="9414" y="5544"/>
                  </a:lnTo>
                  <a:cubicBezTo>
                    <a:pt x="9414" y="5544"/>
                    <a:pt x="9413" y="5544"/>
                    <a:pt x="9413" y="5544"/>
                  </a:cubicBezTo>
                  <a:lnTo>
                    <a:pt x="9413" y="5544"/>
                  </a:lnTo>
                  <a:cubicBezTo>
                    <a:pt x="9413" y="5544"/>
                    <a:pt x="9413" y="5544"/>
                    <a:pt x="9414" y="5545"/>
                  </a:cubicBezTo>
                  <a:lnTo>
                    <a:pt x="9414" y="5544"/>
                  </a:lnTo>
                  <a:lnTo>
                    <a:pt x="9414" y="5544"/>
                  </a:lnTo>
                  <a:cubicBezTo>
                    <a:pt x="9417" y="5545"/>
                    <a:pt x="9427" y="5551"/>
                    <a:pt x="9424" y="5551"/>
                  </a:cubicBezTo>
                  <a:cubicBezTo>
                    <a:pt x="9423" y="5551"/>
                    <a:pt x="9423" y="5551"/>
                    <a:pt x="9422" y="5551"/>
                  </a:cubicBezTo>
                  <a:lnTo>
                    <a:pt x="9422" y="5551"/>
                  </a:lnTo>
                  <a:cubicBezTo>
                    <a:pt x="9423" y="5552"/>
                    <a:pt x="9424" y="5553"/>
                    <a:pt x="9424" y="5556"/>
                  </a:cubicBezTo>
                  <a:cubicBezTo>
                    <a:pt x="9428" y="5559"/>
                    <a:pt x="9427" y="5565"/>
                    <a:pt x="9426" y="5565"/>
                  </a:cubicBezTo>
                  <a:cubicBezTo>
                    <a:pt x="9425" y="5565"/>
                    <a:pt x="9424" y="5564"/>
                    <a:pt x="9424" y="5561"/>
                  </a:cubicBezTo>
                  <a:cubicBezTo>
                    <a:pt x="9424" y="5566"/>
                    <a:pt x="9424" y="5572"/>
                    <a:pt x="9419" y="5572"/>
                  </a:cubicBezTo>
                  <a:lnTo>
                    <a:pt x="9408" y="5588"/>
                  </a:lnTo>
                  <a:cubicBezTo>
                    <a:pt x="9403" y="5588"/>
                    <a:pt x="9398" y="5593"/>
                    <a:pt x="9393" y="5593"/>
                  </a:cubicBezTo>
                  <a:cubicBezTo>
                    <a:pt x="9393" y="5566"/>
                    <a:pt x="9387" y="5545"/>
                    <a:pt x="9387" y="5518"/>
                  </a:cubicBezTo>
                  <a:close/>
                  <a:moveTo>
                    <a:pt x="6219" y="5545"/>
                  </a:moveTo>
                  <a:cubicBezTo>
                    <a:pt x="6219" y="5588"/>
                    <a:pt x="6214" y="5630"/>
                    <a:pt x="6214" y="5673"/>
                  </a:cubicBezTo>
                  <a:cubicBezTo>
                    <a:pt x="6193" y="5673"/>
                    <a:pt x="6171" y="5673"/>
                    <a:pt x="6150" y="5667"/>
                  </a:cubicBezTo>
                  <a:cubicBezTo>
                    <a:pt x="6171" y="5625"/>
                    <a:pt x="6193" y="5582"/>
                    <a:pt x="6219" y="5545"/>
                  </a:cubicBezTo>
                  <a:close/>
                  <a:moveTo>
                    <a:pt x="12709" y="4304"/>
                  </a:moveTo>
                  <a:cubicBezTo>
                    <a:pt x="12662" y="4379"/>
                    <a:pt x="12587" y="4448"/>
                    <a:pt x="12513" y="4507"/>
                  </a:cubicBezTo>
                  <a:lnTo>
                    <a:pt x="12513" y="4501"/>
                  </a:lnTo>
                  <a:cubicBezTo>
                    <a:pt x="12331" y="4650"/>
                    <a:pt x="12134" y="4778"/>
                    <a:pt x="11943" y="4917"/>
                  </a:cubicBezTo>
                  <a:cubicBezTo>
                    <a:pt x="11559" y="5194"/>
                    <a:pt x="11171" y="5465"/>
                    <a:pt x="10782" y="5742"/>
                  </a:cubicBezTo>
                  <a:cubicBezTo>
                    <a:pt x="10702" y="5800"/>
                    <a:pt x="10617" y="5859"/>
                    <a:pt x="10537" y="5918"/>
                  </a:cubicBezTo>
                  <a:cubicBezTo>
                    <a:pt x="10564" y="5854"/>
                    <a:pt x="10590" y="5790"/>
                    <a:pt x="10612" y="5731"/>
                  </a:cubicBezTo>
                  <a:cubicBezTo>
                    <a:pt x="10633" y="5673"/>
                    <a:pt x="10644" y="5614"/>
                    <a:pt x="10654" y="5556"/>
                  </a:cubicBezTo>
                  <a:cubicBezTo>
                    <a:pt x="10862" y="5454"/>
                    <a:pt x="11064" y="5348"/>
                    <a:pt x="11261" y="5225"/>
                  </a:cubicBezTo>
                  <a:cubicBezTo>
                    <a:pt x="11320" y="5194"/>
                    <a:pt x="11362" y="5119"/>
                    <a:pt x="11357" y="5050"/>
                  </a:cubicBezTo>
                  <a:cubicBezTo>
                    <a:pt x="11357" y="5007"/>
                    <a:pt x="11352" y="4975"/>
                    <a:pt x="11341" y="4938"/>
                  </a:cubicBezTo>
                  <a:cubicBezTo>
                    <a:pt x="11410" y="4917"/>
                    <a:pt x="11485" y="4890"/>
                    <a:pt x="11554" y="4863"/>
                  </a:cubicBezTo>
                  <a:cubicBezTo>
                    <a:pt x="11629" y="4858"/>
                    <a:pt x="11698" y="4853"/>
                    <a:pt x="11772" y="4853"/>
                  </a:cubicBezTo>
                  <a:cubicBezTo>
                    <a:pt x="11879" y="4847"/>
                    <a:pt x="11937" y="4778"/>
                    <a:pt x="11953" y="4698"/>
                  </a:cubicBezTo>
                  <a:cubicBezTo>
                    <a:pt x="12113" y="4629"/>
                    <a:pt x="12124" y="4459"/>
                    <a:pt x="12033" y="4363"/>
                  </a:cubicBezTo>
                  <a:cubicBezTo>
                    <a:pt x="12262" y="4342"/>
                    <a:pt x="12486" y="4320"/>
                    <a:pt x="12709" y="4304"/>
                  </a:cubicBezTo>
                  <a:close/>
                  <a:moveTo>
                    <a:pt x="3227" y="4475"/>
                  </a:moveTo>
                  <a:lnTo>
                    <a:pt x="3403" y="4730"/>
                  </a:lnTo>
                  <a:cubicBezTo>
                    <a:pt x="3557" y="4949"/>
                    <a:pt x="3712" y="5167"/>
                    <a:pt x="3866" y="5385"/>
                  </a:cubicBezTo>
                  <a:cubicBezTo>
                    <a:pt x="3829" y="5396"/>
                    <a:pt x="3786" y="5406"/>
                    <a:pt x="3744" y="5417"/>
                  </a:cubicBezTo>
                  <a:cubicBezTo>
                    <a:pt x="3637" y="5444"/>
                    <a:pt x="3573" y="5566"/>
                    <a:pt x="3605" y="5667"/>
                  </a:cubicBezTo>
                  <a:cubicBezTo>
                    <a:pt x="3621" y="5726"/>
                    <a:pt x="3642" y="5779"/>
                    <a:pt x="3669" y="5827"/>
                  </a:cubicBezTo>
                  <a:cubicBezTo>
                    <a:pt x="3632" y="5870"/>
                    <a:pt x="3600" y="5918"/>
                    <a:pt x="3563" y="5960"/>
                  </a:cubicBezTo>
                  <a:cubicBezTo>
                    <a:pt x="3488" y="5460"/>
                    <a:pt x="3376" y="4959"/>
                    <a:pt x="3227" y="4475"/>
                  </a:cubicBezTo>
                  <a:close/>
                  <a:moveTo>
                    <a:pt x="8141" y="5582"/>
                  </a:moveTo>
                  <a:lnTo>
                    <a:pt x="8141" y="5582"/>
                  </a:lnTo>
                  <a:cubicBezTo>
                    <a:pt x="8088" y="5673"/>
                    <a:pt x="8040" y="5769"/>
                    <a:pt x="8003" y="5870"/>
                  </a:cubicBezTo>
                  <a:cubicBezTo>
                    <a:pt x="7971" y="5944"/>
                    <a:pt x="7950" y="6019"/>
                    <a:pt x="7939" y="6099"/>
                  </a:cubicBezTo>
                  <a:cubicBezTo>
                    <a:pt x="7891" y="6003"/>
                    <a:pt x="7870" y="5891"/>
                    <a:pt x="7870" y="5769"/>
                  </a:cubicBezTo>
                  <a:lnTo>
                    <a:pt x="7870" y="5763"/>
                  </a:lnTo>
                  <a:cubicBezTo>
                    <a:pt x="7950" y="5689"/>
                    <a:pt x="8040" y="5630"/>
                    <a:pt x="8141" y="5582"/>
                  </a:cubicBezTo>
                  <a:close/>
                  <a:moveTo>
                    <a:pt x="6166" y="6083"/>
                  </a:moveTo>
                  <a:cubicBezTo>
                    <a:pt x="6177" y="6083"/>
                    <a:pt x="6185" y="6085"/>
                    <a:pt x="6194" y="6085"/>
                  </a:cubicBezTo>
                  <a:cubicBezTo>
                    <a:pt x="6199" y="6085"/>
                    <a:pt x="6203" y="6084"/>
                    <a:pt x="6209" y="6083"/>
                  </a:cubicBezTo>
                  <a:lnTo>
                    <a:pt x="6209" y="6083"/>
                  </a:lnTo>
                  <a:cubicBezTo>
                    <a:pt x="6209" y="6131"/>
                    <a:pt x="6203" y="6173"/>
                    <a:pt x="6203" y="6216"/>
                  </a:cubicBezTo>
                  <a:cubicBezTo>
                    <a:pt x="6193" y="6173"/>
                    <a:pt x="6182" y="6125"/>
                    <a:pt x="6166" y="6083"/>
                  </a:cubicBezTo>
                  <a:close/>
                  <a:moveTo>
                    <a:pt x="8487" y="5790"/>
                  </a:moveTo>
                  <a:cubicBezTo>
                    <a:pt x="8498" y="5832"/>
                    <a:pt x="8519" y="5875"/>
                    <a:pt x="8546" y="5912"/>
                  </a:cubicBezTo>
                  <a:cubicBezTo>
                    <a:pt x="8482" y="6019"/>
                    <a:pt x="8418" y="6120"/>
                    <a:pt x="8354" y="6221"/>
                  </a:cubicBezTo>
                  <a:cubicBezTo>
                    <a:pt x="8349" y="6221"/>
                    <a:pt x="8344" y="6216"/>
                    <a:pt x="8338" y="6210"/>
                  </a:cubicBezTo>
                  <a:cubicBezTo>
                    <a:pt x="8312" y="6184"/>
                    <a:pt x="8354" y="6072"/>
                    <a:pt x="8365" y="6045"/>
                  </a:cubicBezTo>
                  <a:cubicBezTo>
                    <a:pt x="8397" y="5955"/>
                    <a:pt x="8445" y="5870"/>
                    <a:pt x="8487" y="5790"/>
                  </a:cubicBezTo>
                  <a:close/>
                  <a:moveTo>
                    <a:pt x="4910" y="6003"/>
                  </a:moveTo>
                  <a:cubicBezTo>
                    <a:pt x="4920" y="6013"/>
                    <a:pt x="4936" y="6024"/>
                    <a:pt x="4947" y="6035"/>
                  </a:cubicBezTo>
                  <a:cubicBezTo>
                    <a:pt x="4904" y="6109"/>
                    <a:pt x="4856" y="6178"/>
                    <a:pt x="4808" y="6248"/>
                  </a:cubicBezTo>
                  <a:cubicBezTo>
                    <a:pt x="4835" y="6163"/>
                    <a:pt x="4867" y="6077"/>
                    <a:pt x="4910" y="6003"/>
                  </a:cubicBezTo>
                  <a:close/>
                  <a:moveTo>
                    <a:pt x="10154" y="5769"/>
                  </a:moveTo>
                  <a:cubicBezTo>
                    <a:pt x="10106" y="5854"/>
                    <a:pt x="10042" y="5939"/>
                    <a:pt x="9984" y="6013"/>
                  </a:cubicBezTo>
                  <a:cubicBezTo>
                    <a:pt x="9771" y="6269"/>
                    <a:pt x="9499" y="6482"/>
                    <a:pt x="9180" y="6578"/>
                  </a:cubicBezTo>
                  <a:cubicBezTo>
                    <a:pt x="9077" y="6608"/>
                    <a:pt x="8969" y="6622"/>
                    <a:pt x="8861" y="6622"/>
                  </a:cubicBezTo>
                  <a:cubicBezTo>
                    <a:pt x="8800" y="6622"/>
                    <a:pt x="8739" y="6617"/>
                    <a:pt x="8679" y="6610"/>
                  </a:cubicBezTo>
                  <a:cubicBezTo>
                    <a:pt x="8780" y="6562"/>
                    <a:pt x="8876" y="6503"/>
                    <a:pt x="8961" y="6439"/>
                  </a:cubicBezTo>
                  <a:cubicBezTo>
                    <a:pt x="9132" y="6349"/>
                    <a:pt x="9286" y="6242"/>
                    <a:pt x="9435" y="6125"/>
                  </a:cubicBezTo>
                  <a:cubicBezTo>
                    <a:pt x="9499" y="6072"/>
                    <a:pt x="9574" y="6008"/>
                    <a:pt x="9643" y="5944"/>
                  </a:cubicBezTo>
                  <a:cubicBezTo>
                    <a:pt x="9813" y="5891"/>
                    <a:pt x="9984" y="5832"/>
                    <a:pt x="10154" y="5769"/>
                  </a:cubicBezTo>
                  <a:close/>
                  <a:moveTo>
                    <a:pt x="7795" y="6738"/>
                  </a:moveTo>
                  <a:cubicBezTo>
                    <a:pt x="7854" y="6754"/>
                    <a:pt x="7912" y="6759"/>
                    <a:pt x="7971" y="6759"/>
                  </a:cubicBezTo>
                  <a:cubicBezTo>
                    <a:pt x="7982" y="6769"/>
                    <a:pt x="7992" y="6780"/>
                    <a:pt x="8008" y="6785"/>
                  </a:cubicBezTo>
                  <a:cubicBezTo>
                    <a:pt x="7923" y="6924"/>
                    <a:pt x="7838" y="7062"/>
                    <a:pt x="7753" y="7201"/>
                  </a:cubicBezTo>
                  <a:cubicBezTo>
                    <a:pt x="7769" y="7046"/>
                    <a:pt x="7779" y="6892"/>
                    <a:pt x="7795" y="6738"/>
                  </a:cubicBezTo>
                  <a:close/>
                  <a:moveTo>
                    <a:pt x="4366" y="6588"/>
                  </a:moveTo>
                  <a:cubicBezTo>
                    <a:pt x="4372" y="6679"/>
                    <a:pt x="4382" y="6775"/>
                    <a:pt x="4404" y="6865"/>
                  </a:cubicBezTo>
                  <a:cubicBezTo>
                    <a:pt x="4228" y="7014"/>
                    <a:pt x="4047" y="7169"/>
                    <a:pt x="3871" y="7318"/>
                  </a:cubicBezTo>
                  <a:cubicBezTo>
                    <a:pt x="4020" y="7068"/>
                    <a:pt x="4185" y="6823"/>
                    <a:pt x="4366" y="6588"/>
                  </a:cubicBezTo>
                  <a:close/>
                  <a:moveTo>
                    <a:pt x="8557" y="7004"/>
                  </a:moveTo>
                  <a:cubicBezTo>
                    <a:pt x="8644" y="7022"/>
                    <a:pt x="8734" y="7030"/>
                    <a:pt x="8823" y="7030"/>
                  </a:cubicBezTo>
                  <a:cubicBezTo>
                    <a:pt x="8864" y="7030"/>
                    <a:pt x="8905" y="7028"/>
                    <a:pt x="8945" y="7025"/>
                  </a:cubicBezTo>
                  <a:lnTo>
                    <a:pt x="8945" y="7025"/>
                  </a:lnTo>
                  <a:cubicBezTo>
                    <a:pt x="8791" y="7132"/>
                    <a:pt x="8636" y="7243"/>
                    <a:pt x="8482" y="7350"/>
                  </a:cubicBezTo>
                  <a:cubicBezTo>
                    <a:pt x="8503" y="7233"/>
                    <a:pt x="8530" y="7121"/>
                    <a:pt x="8557" y="7004"/>
                  </a:cubicBezTo>
                  <a:close/>
                  <a:moveTo>
                    <a:pt x="5575" y="6764"/>
                  </a:moveTo>
                  <a:cubicBezTo>
                    <a:pt x="5580" y="6769"/>
                    <a:pt x="5580" y="6775"/>
                    <a:pt x="5586" y="6780"/>
                  </a:cubicBezTo>
                  <a:cubicBezTo>
                    <a:pt x="5580" y="7025"/>
                    <a:pt x="5596" y="7270"/>
                    <a:pt x="5628" y="7510"/>
                  </a:cubicBezTo>
                  <a:cubicBezTo>
                    <a:pt x="5586" y="7462"/>
                    <a:pt x="5548" y="7414"/>
                    <a:pt x="5511" y="7366"/>
                  </a:cubicBezTo>
                  <a:lnTo>
                    <a:pt x="5511" y="7371"/>
                  </a:lnTo>
                  <a:cubicBezTo>
                    <a:pt x="5479" y="7254"/>
                    <a:pt x="5442" y="7148"/>
                    <a:pt x="5410" y="7030"/>
                  </a:cubicBezTo>
                  <a:cubicBezTo>
                    <a:pt x="5469" y="6945"/>
                    <a:pt x="5522" y="6855"/>
                    <a:pt x="5575" y="6764"/>
                  </a:cubicBezTo>
                  <a:close/>
                  <a:moveTo>
                    <a:pt x="4015" y="7824"/>
                  </a:moveTo>
                  <a:cubicBezTo>
                    <a:pt x="4026" y="7840"/>
                    <a:pt x="4036" y="7861"/>
                    <a:pt x="4052" y="7877"/>
                  </a:cubicBezTo>
                  <a:lnTo>
                    <a:pt x="3616" y="8063"/>
                  </a:lnTo>
                  <a:cubicBezTo>
                    <a:pt x="3664" y="8026"/>
                    <a:pt x="3706" y="7989"/>
                    <a:pt x="3749" y="7951"/>
                  </a:cubicBezTo>
                  <a:cubicBezTo>
                    <a:pt x="3839" y="7914"/>
                    <a:pt x="3925" y="7872"/>
                    <a:pt x="4015" y="7824"/>
                  </a:cubicBezTo>
                  <a:close/>
                  <a:moveTo>
                    <a:pt x="3946" y="6136"/>
                  </a:moveTo>
                  <a:cubicBezTo>
                    <a:pt x="3983" y="6163"/>
                    <a:pt x="4031" y="6189"/>
                    <a:pt x="4079" y="6210"/>
                  </a:cubicBezTo>
                  <a:cubicBezTo>
                    <a:pt x="3360" y="7052"/>
                    <a:pt x="2657" y="7898"/>
                    <a:pt x="1976" y="8761"/>
                  </a:cubicBezTo>
                  <a:cubicBezTo>
                    <a:pt x="1885" y="8873"/>
                    <a:pt x="1923" y="9038"/>
                    <a:pt x="2034" y="9091"/>
                  </a:cubicBezTo>
                  <a:cubicBezTo>
                    <a:pt x="2067" y="9113"/>
                    <a:pt x="2107" y="9130"/>
                    <a:pt x="2147" y="9130"/>
                  </a:cubicBezTo>
                  <a:cubicBezTo>
                    <a:pt x="2165" y="9130"/>
                    <a:pt x="2183" y="9126"/>
                    <a:pt x="2200" y="9117"/>
                  </a:cubicBezTo>
                  <a:cubicBezTo>
                    <a:pt x="2546" y="8968"/>
                    <a:pt x="2886" y="8819"/>
                    <a:pt x="3227" y="8670"/>
                  </a:cubicBezTo>
                  <a:lnTo>
                    <a:pt x="3227" y="8670"/>
                  </a:lnTo>
                  <a:cubicBezTo>
                    <a:pt x="2716" y="8974"/>
                    <a:pt x="2194" y="9256"/>
                    <a:pt x="1662" y="9511"/>
                  </a:cubicBezTo>
                  <a:cubicBezTo>
                    <a:pt x="1502" y="9591"/>
                    <a:pt x="1332" y="9661"/>
                    <a:pt x="1161" y="9714"/>
                  </a:cubicBezTo>
                  <a:cubicBezTo>
                    <a:pt x="1806" y="8835"/>
                    <a:pt x="2471" y="7973"/>
                    <a:pt x="3147" y="7116"/>
                  </a:cubicBezTo>
                  <a:lnTo>
                    <a:pt x="3147" y="7121"/>
                  </a:lnTo>
                  <a:cubicBezTo>
                    <a:pt x="3344" y="6887"/>
                    <a:pt x="3541" y="6658"/>
                    <a:pt x="3744" y="6434"/>
                  </a:cubicBezTo>
                  <a:cubicBezTo>
                    <a:pt x="3781" y="6397"/>
                    <a:pt x="3797" y="6354"/>
                    <a:pt x="3797" y="6312"/>
                  </a:cubicBezTo>
                  <a:cubicBezTo>
                    <a:pt x="3845" y="6253"/>
                    <a:pt x="3893" y="6194"/>
                    <a:pt x="3946" y="6136"/>
                  </a:cubicBezTo>
                  <a:close/>
                  <a:moveTo>
                    <a:pt x="7806" y="8436"/>
                  </a:moveTo>
                  <a:lnTo>
                    <a:pt x="7806" y="8436"/>
                  </a:lnTo>
                  <a:cubicBezTo>
                    <a:pt x="7699" y="8883"/>
                    <a:pt x="7582" y="9330"/>
                    <a:pt x="7465" y="9778"/>
                  </a:cubicBezTo>
                  <a:cubicBezTo>
                    <a:pt x="7476" y="9666"/>
                    <a:pt x="7486" y="9549"/>
                    <a:pt x="7502" y="9432"/>
                  </a:cubicBezTo>
                  <a:cubicBezTo>
                    <a:pt x="7518" y="9288"/>
                    <a:pt x="7534" y="9144"/>
                    <a:pt x="7550" y="9000"/>
                  </a:cubicBezTo>
                  <a:cubicBezTo>
                    <a:pt x="7636" y="8809"/>
                    <a:pt x="7721" y="8622"/>
                    <a:pt x="7806" y="8436"/>
                  </a:cubicBezTo>
                  <a:close/>
                  <a:moveTo>
                    <a:pt x="5942" y="8809"/>
                  </a:moveTo>
                  <a:cubicBezTo>
                    <a:pt x="6012" y="8984"/>
                    <a:pt x="6086" y="9160"/>
                    <a:pt x="6171" y="9330"/>
                  </a:cubicBezTo>
                  <a:cubicBezTo>
                    <a:pt x="6198" y="9384"/>
                    <a:pt x="6241" y="9416"/>
                    <a:pt x="6283" y="9426"/>
                  </a:cubicBezTo>
                  <a:cubicBezTo>
                    <a:pt x="6283" y="9426"/>
                    <a:pt x="6283" y="9432"/>
                    <a:pt x="6283" y="9432"/>
                  </a:cubicBezTo>
                  <a:cubicBezTo>
                    <a:pt x="6336" y="9719"/>
                    <a:pt x="6384" y="10012"/>
                    <a:pt x="6422" y="10305"/>
                  </a:cubicBezTo>
                  <a:cubicBezTo>
                    <a:pt x="6257" y="9804"/>
                    <a:pt x="6097" y="9304"/>
                    <a:pt x="5942" y="8809"/>
                  </a:cubicBezTo>
                  <a:close/>
                  <a:moveTo>
                    <a:pt x="6459" y="10422"/>
                  </a:moveTo>
                  <a:lnTo>
                    <a:pt x="6459" y="10422"/>
                  </a:lnTo>
                  <a:cubicBezTo>
                    <a:pt x="6501" y="10481"/>
                    <a:pt x="6570" y="10513"/>
                    <a:pt x="6638" y="10513"/>
                  </a:cubicBezTo>
                  <a:cubicBezTo>
                    <a:pt x="6674" y="10513"/>
                    <a:pt x="6710" y="10504"/>
                    <a:pt x="6741" y="10486"/>
                  </a:cubicBezTo>
                  <a:cubicBezTo>
                    <a:pt x="6746" y="10518"/>
                    <a:pt x="6762" y="10539"/>
                    <a:pt x="6784" y="10560"/>
                  </a:cubicBezTo>
                  <a:cubicBezTo>
                    <a:pt x="6762" y="10672"/>
                    <a:pt x="6741" y="10784"/>
                    <a:pt x="6720" y="10896"/>
                  </a:cubicBezTo>
                  <a:cubicBezTo>
                    <a:pt x="6693" y="11034"/>
                    <a:pt x="6794" y="11130"/>
                    <a:pt x="6901" y="11146"/>
                  </a:cubicBezTo>
                  <a:cubicBezTo>
                    <a:pt x="6895" y="11231"/>
                    <a:pt x="6885" y="11316"/>
                    <a:pt x="6874" y="11396"/>
                  </a:cubicBezTo>
                  <a:cubicBezTo>
                    <a:pt x="6869" y="11460"/>
                    <a:pt x="6864" y="11524"/>
                    <a:pt x="6853" y="11588"/>
                  </a:cubicBezTo>
                  <a:cubicBezTo>
                    <a:pt x="6720" y="11199"/>
                    <a:pt x="6587" y="10811"/>
                    <a:pt x="6459" y="10422"/>
                  </a:cubicBezTo>
                  <a:close/>
                  <a:moveTo>
                    <a:pt x="5256" y="7941"/>
                  </a:moveTo>
                  <a:lnTo>
                    <a:pt x="5256" y="7941"/>
                  </a:lnTo>
                  <a:cubicBezTo>
                    <a:pt x="5575" y="9011"/>
                    <a:pt x="5910" y="10076"/>
                    <a:pt x="6267" y="11135"/>
                  </a:cubicBezTo>
                  <a:cubicBezTo>
                    <a:pt x="6395" y="11519"/>
                    <a:pt x="6528" y="11902"/>
                    <a:pt x="6661" y="12280"/>
                  </a:cubicBezTo>
                  <a:cubicBezTo>
                    <a:pt x="6672" y="12312"/>
                    <a:pt x="6688" y="12333"/>
                    <a:pt x="6709" y="12355"/>
                  </a:cubicBezTo>
                  <a:cubicBezTo>
                    <a:pt x="6682" y="12434"/>
                    <a:pt x="6661" y="12509"/>
                    <a:pt x="6635" y="12583"/>
                  </a:cubicBezTo>
                  <a:cubicBezTo>
                    <a:pt x="6060" y="11221"/>
                    <a:pt x="5618" y="9794"/>
                    <a:pt x="5330" y="8340"/>
                  </a:cubicBezTo>
                  <a:cubicBezTo>
                    <a:pt x="5304" y="8207"/>
                    <a:pt x="5277" y="8074"/>
                    <a:pt x="5256" y="7941"/>
                  </a:cubicBezTo>
                  <a:close/>
                  <a:moveTo>
                    <a:pt x="7920" y="0"/>
                  </a:moveTo>
                  <a:cubicBezTo>
                    <a:pt x="7866" y="0"/>
                    <a:pt x="7811" y="22"/>
                    <a:pt x="7769" y="61"/>
                  </a:cubicBezTo>
                  <a:cubicBezTo>
                    <a:pt x="6698" y="1078"/>
                    <a:pt x="5708" y="2180"/>
                    <a:pt x="4819" y="3357"/>
                  </a:cubicBezTo>
                  <a:cubicBezTo>
                    <a:pt x="4808" y="3367"/>
                    <a:pt x="4803" y="3378"/>
                    <a:pt x="4798" y="3383"/>
                  </a:cubicBezTo>
                  <a:cubicBezTo>
                    <a:pt x="3930" y="2947"/>
                    <a:pt x="3243" y="2201"/>
                    <a:pt x="2428" y="1685"/>
                  </a:cubicBezTo>
                  <a:cubicBezTo>
                    <a:pt x="2157" y="1509"/>
                    <a:pt x="1875" y="1371"/>
                    <a:pt x="1571" y="1259"/>
                  </a:cubicBezTo>
                  <a:cubicBezTo>
                    <a:pt x="1557" y="1254"/>
                    <a:pt x="1542" y="1252"/>
                    <a:pt x="1526" y="1252"/>
                  </a:cubicBezTo>
                  <a:cubicBezTo>
                    <a:pt x="1454" y="1252"/>
                    <a:pt x="1373" y="1299"/>
                    <a:pt x="1342" y="1360"/>
                  </a:cubicBezTo>
                  <a:cubicBezTo>
                    <a:pt x="1034" y="1983"/>
                    <a:pt x="1342" y="2649"/>
                    <a:pt x="1635" y="3213"/>
                  </a:cubicBezTo>
                  <a:lnTo>
                    <a:pt x="2647" y="5204"/>
                  </a:lnTo>
                  <a:cubicBezTo>
                    <a:pt x="2838" y="5577"/>
                    <a:pt x="3030" y="5950"/>
                    <a:pt x="3222" y="6322"/>
                  </a:cubicBezTo>
                  <a:cubicBezTo>
                    <a:pt x="3227" y="6333"/>
                    <a:pt x="3238" y="6344"/>
                    <a:pt x="3243" y="6354"/>
                  </a:cubicBezTo>
                  <a:cubicBezTo>
                    <a:pt x="3115" y="6514"/>
                    <a:pt x="2988" y="6674"/>
                    <a:pt x="2860" y="6833"/>
                  </a:cubicBezTo>
                  <a:cubicBezTo>
                    <a:pt x="2018" y="7818"/>
                    <a:pt x="1231" y="8846"/>
                    <a:pt x="496" y="9911"/>
                  </a:cubicBezTo>
                  <a:cubicBezTo>
                    <a:pt x="480" y="9932"/>
                    <a:pt x="474" y="9953"/>
                    <a:pt x="469" y="9975"/>
                  </a:cubicBezTo>
                  <a:cubicBezTo>
                    <a:pt x="331" y="10166"/>
                    <a:pt x="192" y="10358"/>
                    <a:pt x="54" y="10550"/>
                  </a:cubicBezTo>
                  <a:cubicBezTo>
                    <a:pt x="1" y="10624"/>
                    <a:pt x="27" y="10736"/>
                    <a:pt x="91" y="10795"/>
                  </a:cubicBezTo>
                  <a:cubicBezTo>
                    <a:pt x="128" y="10834"/>
                    <a:pt x="177" y="10851"/>
                    <a:pt x="228" y="10851"/>
                  </a:cubicBezTo>
                  <a:cubicBezTo>
                    <a:pt x="265" y="10851"/>
                    <a:pt x="302" y="10842"/>
                    <a:pt x="336" y="10827"/>
                  </a:cubicBezTo>
                  <a:cubicBezTo>
                    <a:pt x="1486" y="10252"/>
                    <a:pt x="2652" y="9666"/>
                    <a:pt x="3669" y="8878"/>
                  </a:cubicBezTo>
                  <a:cubicBezTo>
                    <a:pt x="3914" y="8729"/>
                    <a:pt x="4159" y="8580"/>
                    <a:pt x="4398" y="8420"/>
                  </a:cubicBezTo>
                  <a:cubicBezTo>
                    <a:pt x="4558" y="8313"/>
                    <a:pt x="4718" y="8207"/>
                    <a:pt x="4872" y="8101"/>
                  </a:cubicBezTo>
                  <a:cubicBezTo>
                    <a:pt x="5112" y="9400"/>
                    <a:pt x="5463" y="10672"/>
                    <a:pt x="5926" y="11907"/>
                  </a:cubicBezTo>
                  <a:cubicBezTo>
                    <a:pt x="6102" y="12365"/>
                    <a:pt x="6289" y="12818"/>
                    <a:pt x="6491" y="13265"/>
                  </a:cubicBezTo>
                  <a:cubicBezTo>
                    <a:pt x="6522" y="13335"/>
                    <a:pt x="6580" y="13363"/>
                    <a:pt x="6641" y="13363"/>
                  </a:cubicBezTo>
                  <a:cubicBezTo>
                    <a:pt x="6734" y="13363"/>
                    <a:pt x="6835" y="13296"/>
                    <a:pt x="6864" y="13206"/>
                  </a:cubicBezTo>
                  <a:cubicBezTo>
                    <a:pt x="7391" y="11609"/>
                    <a:pt x="7854" y="9996"/>
                    <a:pt x="8248" y="8367"/>
                  </a:cubicBezTo>
                  <a:cubicBezTo>
                    <a:pt x="8280" y="8223"/>
                    <a:pt x="8312" y="8079"/>
                    <a:pt x="8349" y="7935"/>
                  </a:cubicBezTo>
                  <a:cubicBezTo>
                    <a:pt x="9648" y="7041"/>
                    <a:pt x="10942" y="6141"/>
                    <a:pt x="12220" y="5220"/>
                  </a:cubicBezTo>
                  <a:cubicBezTo>
                    <a:pt x="12438" y="5060"/>
                    <a:pt x="12672" y="4911"/>
                    <a:pt x="12875" y="4730"/>
                  </a:cubicBezTo>
                  <a:cubicBezTo>
                    <a:pt x="13061" y="4560"/>
                    <a:pt x="13210" y="4331"/>
                    <a:pt x="13178" y="4070"/>
                  </a:cubicBezTo>
                  <a:cubicBezTo>
                    <a:pt x="13168" y="3969"/>
                    <a:pt x="13095" y="3872"/>
                    <a:pt x="12987" y="3872"/>
                  </a:cubicBezTo>
                  <a:cubicBezTo>
                    <a:pt x="12982" y="3872"/>
                    <a:pt x="12976" y="3873"/>
                    <a:pt x="12970" y="3873"/>
                  </a:cubicBezTo>
                  <a:lnTo>
                    <a:pt x="8237" y="4304"/>
                  </a:lnTo>
                  <a:cubicBezTo>
                    <a:pt x="8168" y="4310"/>
                    <a:pt x="8099" y="4315"/>
                    <a:pt x="8030" y="4320"/>
                  </a:cubicBezTo>
                  <a:cubicBezTo>
                    <a:pt x="8184" y="3224"/>
                    <a:pt x="8285" y="2121"/>
                    <a:pt x="8333" y="1014"/>
                  </a:cubicBezTo>
                  <a:cubicBezTo>
                    <a:pt x="8344" y="673"/>
                    <a:pt x="8312" y="311"/>
                    <a:pt x="8056" y="56"/>
                  </a:cubicBezTo>
                  <a:cubicBezTo>
                    <a:pt x="8018" y="18"/>
                    <a:pt x="7970" y="0"/>
                    <a:pt x="7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6947675" y="3734700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1"/>
                  </a:moveTo>
                  <a:lnTo>
                    <a:pt x="0" y="6"/>
                  </a:lnTo>
                  <a:lnTo>
                    <a:pt x="0" y="6"/>
                  </a:lnTo>
                  <a:cubicBezTo>
                    <a:pt x="0" y="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7125225" y="3511225"/>
              <a:ext cx="127025" cy="183975"/>
            </a:xfrm>
            <a:custGeom>
              <a:avLst/>
              <a:gdLst/>
              <a:ahLst/>
              <a:cxnLst/>
              <a:rect l="l" t="t" r="r" b="b"/>
              <a:pathLst>
                <a:path w="5081" h="7359" extrusionOk="0">
                  <a:moveTo>
                    <a:pt x="1715" y="0"/>
                  </a:moveTo>
                  <a:lnTo>
                    <a:pt x="1737" y="708"/>
                  </a:lnTo>
                  <a:lnTo>
                    <a:pt x="1646" y="751"/>
                  </a:lnTo>
                  <a:lnTo>
                    <a:pt x="959" y="341"/>
                  </a:lnTo>
                  <a:lnTo>
                    <a:pt x="773" y="1193"/>
                  </a:lnTo>
                  <a:lnTo>
                    <a:pt x="656" y="1251"/>
                  </a:lnTo>
                  <a:lnTo>
                    <a:pt x="65" y="895"/>
                  </a:lnTo>
                  <a:lnTo>
                    <a:pt x="1" y="1576"/>
                  </a:lnTo>
                  <a:lnTo>
                    <a:pt x="2690" y="6954"/>
                  </a:lnTo>
                  <a:lnTo>
                    <a:pt x="2748" y="6927"/>
                  </a:lnTo>
                  <a:lnTo>
                    <a:pt x="2700" y="6970"/>
                  </a:lnTo>
                  <a:lnTo>
                    <a:pt x="3366" y="7358"/>
                  </a:lnTo>
                  <a:lnTo>
                    <a:pt x="3350" y="6629"/>
                  </a:lnTo>
                  <a:lnTo>
                    <a:pt x="3419" y="6592"/>
                  </a:lnTo>
                  <a:lnTo>
                    <a:pt x="4127" y="7018"/>
                  </a:lnTo>
                  <a:lnTo>
                    <a:pt x="4319" y="6139"/>
                  </a:lnTo>
                  <a:lnTo>
                    <a:pt x="4409" y="6096"/>
                  </a:lnTo>
                  <a:lnTo>
                    <a:pt x="5016" y="6464"/>
                  </a:lnTo>
                  <a:lnTo>
                    <a:pt x="5080" y="5782"/>
                  </a:lnTo>
                  <a:lnTo>
                    <a:pt x="5016" y="5793"/>
                  </a:lnTo>
                  <a:lnTo>
                    <a:pt x="5075" y="5766"/>
                  </a:lnTo>
                  <a:lnTo>
                    <a:pt x="2386" y="384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6671225" y="3418175"/>
              <a:ext cx="178775" cy="137525"/>
            </a:xfrm>
            <a:custGeom>
              <a:avLst/>
              <a:gdLst/>
              <a:ahLst/>
              <a:cxnLst/>
              <a:rect l="l" t="t" r="r" b="b"/>
              <a:pathLst>
                <a:path w="7151" h="5501" extrusionOk="0">
                  <a:moveTo>
                    <a:pt x="6086" y="1"/>
                  </a:moveTo>
                  <a:lnTo>
                    <a:pt x="5404" y="6"/>
                  </a:lnTo>
                  <a:lnTo>
                    <a:pt x="330" y="3238"/>
                  </a:lnTo>
                  <a:lnTo>
                    <a:pt x="362" y="3291"/>
                  </a:lnTo>
                  <a:lnTo>
                    <a:pt x="314" y="3248"/>
                  </a:lnTo>
                  <a:lnTo>
                    <a:pt x="0" y="3957"/>
                  </a:lnTo>
                  <a:lnTo>
                    <a:pt x="724" y="3861"/>
                  </a:lnTo>
                  <a:lnTo>
                    <a:pt x="767" y="3925"/>
                  </a:lnTo>
                  <a:lnTo>
                    <a:pt x="421" y="4675"/>
                  </a:lnTo>
                  <a:lnTo>
                    <a:pt x="1310" y="4776"/>
                  </a:lnTo>
                  <a:lnTo>
                    <a:pt x="1363" y="4862"/>
                  </a:lnTo>
                  <a:lnTo>
                    <a:pt x="1065" y="5501"/>
                  </a:lnTo>
                  <a:lnTo>
                    <a:pt x="1746" y="5495"/>
                  </a:lnTo>
                  <a:lnTo>
                    <a:pt x="1730" y="5431"/>
                  </a:lnTo>
                  <a:lnTo>
                    <a:pt x="1762" y="5485"/>
                  </a:lnTo>
                  <a:lnTo>
                    <a:pt x="6831" y="2253"/>
                  </a:lnTo>
                  <a:lnTo>
                    <a:pt x="7150" y="1545"/>
                  </a:lnTo>
                  <a:lnTo>
                    <a:pt x="6442" y="1641"/>
                  </a:lnTo>
                  <a:lnTo>
                    <a:pt x="6389" y="1555"/>
                  </a:lnTo>
                  <a:lnTo>
                    <a:pt x="6730" y="826"/>
                  </a:lnTo>
                  <a:lnTo>
                    <a:pt x="5862" y="730"/>
                  </a:lnTo>
                  <a:lnTo>
                    <a:pt x="5793" y="624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581150"/>
            <a:ext cx="2844165" cy="854710"/>
          </a:xfrm>
        </p:spPr>
        <p:txBody>
          <a:bodyPr>
            <a:normAutofit/>
          </a:bodyPr>
          <a:lstStyle/>
          <a:p>
            <a:pPr marL="139700" indent="0">
              <a:lnSpc>
                <a:spcPct val="90000"/>
              </a:lnSpc>
              <a:buNone/>
            </a:pPr>
            <a:r>
              <a:rPr lang="en-US" sz="2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New words:</a:t>
            </a:r>
            <a:r>
              <a:rPr lang="en-US" sz="27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en-US" sz="27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l" eaLnBrk="1" hangingPunct="1">
              <a:lnSpc>
                <a:spcPct val="90000"/>
              </a:lnSpc>
              <a:buNone/>
            </a:pPr>
            <a:endParaRPr lang="en-US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443038" y="2934970"/>
            <a:ext cx="67437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6535" y="4329113"/>
            <a:ext cx="1543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1" name="Google Shape;191;p29"/>
          <p:cNvSpPr txBox="1">
            <a:spLocks noGrp="1"/>
          </p:cNvSpPr>
          <p:nvPr/>
        </p:nvSpPr>
        <p:spPr>
          <a:xfrm>
            <a:off x="1143000" y="285750"/>
            <a:ext cx="6713220" cy="692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 panose="02000000000000000000"/>
              <a:buNone/>
              <a:defRPr sz="65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accent2"/>
                </a:solidFill>
              </a:rPr>
              <a:t>Unit 13: Our special days</a:t>
            </a:r>
            <a:br>
              <a:rPr lang="en-US" sz="2500" dirty="0">
                <a:solidFill>
                  <a:schemeClr val="accent2"/>
                </a:solidFill>
              </a:rPr>
            </a:br>
            <a:r>
              <a:rPr lang="en-US" sz="2500" dirty="0">
                <a:solidFill>
                  <a:srgbClr val="002060"/>
                </a:solidFill>
              </a:rPr>
              <a:t>Lesson 2: Parts 1,2,3 </a:t>
            </a:r>
            <a:endParaRPr lang="en-US" sz="2500" dirty="0">
              <a:solidFill>
                <a:srgbClr val="002060"/>
              </a:solidFill>
            </a:endParaRPr>
          </a:p>
        </p:txBody>
      </p:sp>
      <p:grpSp>
        <p:nvGrpSpPr>
          <p:cNvPr id="296" name="Google Shape;296;p30"/>
          <p:cNvGrpSpPr/>
          <p:nvPr/>
        </p:nvGrpSpPr>
        <p:grpSpPr>
          <a:xfrm>
            <a:off x="7202243" y="69174"/>
            <a:ext cx="1824048" cy="962518"/>
            <a:chOff x="6305850" y="1564300"/>
            <a:chExt cx="853875" cy="450575"/>
          </a:xfrm>
        </p:grpSpPr>
        <p:sp>
          <p:nvSpPr>
            <p:cNvPr id="297" name="Google Shape;297;p30"/>
            <p:cNvSpPr/>
            <p:nvPr/>
          </p:nvSpPr>
          <p:spPr>
            <a:xfrm>
              <a:off x="6571425" y="1810725"/>
              <a:ext cx="588300" cy="184725"/>
            </a:xfrm>
            <a:custGeom>
              <a:avLst/>
              <a:gdLst/>
              <a:ahLst/>
              <a:cxnLst/>
              <a:rect l="l" t="t" r="r" b="b"/>
              <a:pathLst>
                <a:path w="23532" h="7389" extrusionOk="0">
                  <a:moveTo>
                    <a:pt x="17170" y="1"/>
                  </a:moveTo>
                  <a:cubicBezTo>
                    <a:pt x="16437" y="1"/>
                    <a:pt x="15705" y="150"/>
                    <a:pt x="15034" y="446"/>
                  </a:cubicBezTo>
                  <a:cubicBezTo>
                    <a:pt x="14529" y="664"/>
                    <a:pt x="14076" y="978"/>
                    <a:pt x="13687" y="1361"/>
                  </a:cubicBezTo>
                  <a:cubicBezTo>
                    <a:pt x="13293" y="1755"/>
                    <a:pt x="12958" y="2203"/>
                    <a:pt x="12633" y="2650"/>
                  </a:cubicBezTo>
                  <a:cubicBezTo>
                    <a:pt x="12032" y="3480"/>
                    <a:pt x="11419" y="4295"/>
                    <a:pt x="10674" y="4998"/>
                  </a:cubicBezTo>
                  <a:cubicBezTo>
                    <a:pt x="9955" y="5679"/>
                    <a:pt x="9135" y="6260"/>
                    <a:pt x="8214" y="6632"/>
                  </a:cubicBezTo>
                  <a:cubicBezTo>
                    <a:pt x="7537" y="6905"/>
                    <a:pt x="6815" y="7048"/>
                    <a:pt x="6088" y="7048"/>
                  </a:cubicBezTo>
                  <a:cubicBezTo>
                    <a:pt x="5906" y="7048"/>
                    <a:pt x="5724" y="7039"/>
                    <a:pt x="5541" y="7021"/>
                  </a:cubicBezTo>
                  <a:cubicBezTo>
                    <a:pt x="4674" y="6936"/>
                    <a:pt x="3827" y="6659"/>
                    <a:pt x="3087" y="6196"/>
                  </a:cubicBezTo>
                  <a:cubicBezTo>
                    <a:pt x="2177" y="5631"/>
                    <a:pt x="1474" y="4806"/>
                    <a:pt x="835" y="3960"/>
                  </a:cubicBezTo>
                  <a:cubicBezTo>
                    <a:pt x="675" y="3747"/>
                    <a:pt x="515" y="3528"/>
                    <a:pt x="356" y="3315"/>
                  </a:cubicBezTo>
                  <a:cubicBezTo>
                    <a:pt x="322" y="3269"/>
                    <a:pt x="279" y="3250"/>
                    <a:pt x="236" y="3250"/>
                  </a:cubicBezTo>
                  <a:cubicBezTo>
                    <a:pt x="117" y="3250"/>
                    <a:pt x="1" y="3399"/>
                    <a:pt x="95" y="3528"/>
                  </a:cubicBezTo>
                  <a:cubicBezTo>
                    <a:pt x="744" y="4418"/>
                    <a:pt x="1405" y="5312"/>
                    <a:pt x="2262" y="6015"/>
                  </a:cubicBezTo>
                  <a:cubicBezTo>
                    <a:pt x="2980" y="6611"/>
                    <a:pt x="3832" y="7021"/>
                    <a:pt x="4743" y="7234"/>
                  </a:cubicBezTo>
                  <a:cubicBezTo>
                    <a:pt x="5182" y="7336"/>
                    <a:pt x="5636" y="7388"/>
                    <a:pt x="6089" y="7388"/>
                  </a:cubicBezTo>
                  <a:cubicBezTo>
                    <a:pt x="6530" y="7388"/>
                    <a:pt x="6971" y="7339"/>
                    <a:pt x="7400" y="7239"/>
                  </a:cubicBezTo>
                  <a:cubicBezTo>
                    <a:pt x="8379" y="7016"/>
                    <a:pt x="9284" y="6547"/>
                    <a:pt x="10083" y="5946"/>
                  </a:cubicBezTo>
                  <a:cubicBezTo>
                    <a:pt x="10892" y="5328"/>
                    <a:pt x="11600" y="4583"/>
                    <a:pt x="12223" y="3779"/>
                  </a:cubicBezTo>
                  <a:cubicBezTo>
                    <a:pt x="12884" y="2927"/>
                    <a:pt x="13437" y="1958"/>
                    <a:pt x="14294" y="1276"/>
                  </a:cubicBezTo>
                  <a:cubicBezTo>
                    <a:pt x="15061" y="669"/>
                    <a:pt x="16062" y="371"/>
                    <a:pt x="17036" y="344"/>
                  </a:cubicBezTo>
                  <a:cubicBezTo>
                    <a:pt x="17080" y="343"/>
                    <a:pt x="17123" y="343"/>
                    <a:pt x="17166" y="343"/>
                  </a:cubicBezTo>
                  <a:cubicBezTo>
                    <a:pt x="17972" y="343"/>
                    <a:pt x="18799" y="531"/>
                    <a:pt x="19501" y="930"/>
                  </a:cubicBezTo>
                  <a:cubicBezTo>
                    <a:pt x="19864" y="1138"/>
                    <a:pt x="20194" y="1399"/>
                    <a:pt x="20471" y="1713"/>
                  </a:cubicBezTo>
                  <a:cubicBezTo>
                    <a:pt x="20790" y="2080"/>
                    <a:pt x="21008" y="2511"/>
                    <a:pt x="21189" y="2959"/>
                  </a:cubicBezTo>
                  <a:cubicBezTo>
                    <a:pt x="21551" y="3874"/>
                    <a:pt x="21833" y="4902"/>
                    <a:pt x="22669" y="5509"/>
                  </a:cubicBezTo>
                  <a:cubicBezTo>
                    <a:pt x="22856" y="5647"/>
                    <a:pt x="23063" y="5754"/>
                    <a:pt x="23287" y="5812"/>
                  </a:cubicBezTo>
                  <a:cubicBezTo>
                    <a:pt x="23306" y="5818"/>
                    <a:pt x="23326" y="5822"/>
                    <a:pt x="23346" y="5822"/>
                  </a:cubicBezTo>
                  <a:cubicBezTo>
                    <a:pt x="23413" y="5822"/>
                    <a:pt x="23476" y="5787"/>
                    <a:pt x="23505" y="5717"/>
                  </a:cubicBezTo>
                  <a:cubicBezTo>
                    <a:pt x="23532" y="5637"/>
                    <a:pt x="23495" y="5525"/>
                    <a:pt x="23404" y="5498"/>
                  </a:cubicBezTo>
                  <a:cubicBezTo>
                    <a:pt x="22456" y="5227"/>
                    <a:pt x="22030" y="4236"/>
                    <a:pt x="21716" y="3395"/>
                  </a:cubicBezTo>
                  <a:cubicBezTo>
                    <a:pt x="21530" y="2895"/>
                    <a:pt x="21344" y="2394"/>
                    <a:pt x="21061" y="1942"/>
                  </a:cubicBezTo>
                  <a:cubicBezTo>
                    <a:pt x="20833" y="1574"/>
                    <a:pt x="20529" y="1255"/>
                    <a:pt x="20194" y="989"/>
                  </a:cubicBezTo>
                  <a:cubicBezTo>
                    <a:pt x="19501" y="446"/>
                    <a:pt x="18644" y="137"/>
                    <a:pt x="17782" y="36"/>
                  </a:cubicBezTo>
                  <a:cubicBezTo>
                    <a:pt x="17579" y="12"/>
                    <a:pt x="17374" y="1"/>
                    <a:pt x="17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728975" y="1945250"/>
              <a:ext cx="53400" cy="69625"/>
            </a:xfrm>
            <a:custGeom>
              <a:avLst/>
              <a:gdLst/>
              <a:ahLst/>
              <a:cxnLst/>
              <a:rect l="l" t="t" r="r" b="b"/>
              <a:pathLst>
                <a:path w="2136" h="2785" extrusionOk="0">
                  <a:moveTo>
                    <a:pt x="416" y="0"/>
                  </a:moveTo>
                  <a:lnTo>
                    <a:pt x="725" y="815"/>
                  </a:lnTo>
                  <a:lnTo>
                    <a:pt x="933" y="1368"/>
                  </a:lnTo>
                  <a:lnTo>
                    <a:pt x="555" y="1826"/>
                  </a:lnTo>
                  <a:lnTo>
                    <a:pt x="1" y="2497"/>
                  </a:lnTo>
                  <a:lnTo>
                    <a:pt x="863" y="2641"/>
                  </a:lnTo>
                  <a:lnTo>
                    <a:pt x="1726" y="2785"/>
                  </a:lnTo>
                  <a:lnTo>
                    <a:pt x="1417" y="1970"/>
                  </a:lnTo>
                  <a:lnTo>
                    <a:pt x="1209" y="1416"/>
                  </a:lnTo>
                  <a:lnTo>
                    <a:pt x="1582" y="959"/>
                  </a:lnTo>
                  <a:lnTo>
                    <a:pt x="2136" y="282"/>
                  </a:lnTo>
                  <a:lnTo>
                    <a:pt x="1279" y="144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7020075" y="1790575"/>
              <a:ext cx="70050" cy="76700"/>
            </a:xfrm>
            <a:custGeom>
              <a:avLst/>
              <a:gdLst/>
              <a:ahLst/>
              <a:cxnLst/>
              <a:rect l="l" t="t" r="r" b="b"/>
              <a:pathLst>
                <a:path w="2802" h="3068" extrusionOk="0">
                  <a:moveTo>
                    <a:pt x="1305" y="0"/>
                  </a:moveTo>
                  <a:lnTo>
                    <a:pt x="1289" y="868"/>
                  </a:lnTo>
                  <a:lnTo>
                    <a:pt x="1279" y="1459"/>
                  </a:lnTo>
                  <a:lnTo>
                    <a:pt x="762" y="1747"/>
                  </a:lnTo>
                  <a:lnTo>
                    <a:pt x="1" y="2173"/>
                  </a:lnTo>
                  <a:lnTo>
                    <a:pt x="746" y="2620"/>
                  </a:lnTo>
                  <a:lnTo>
                    <a:pt x="1497" y="3067"/>
                  </a:lnTo>
                  <a:lnTo>
                    <a:pt x="1513" y="2199"/>
                  </a:lnTo>
                  <a:lnTo>
                    <a:pt x="1524" y="1608"/>
                  </a:lnTo>
                  <a:lnTo>
                    <a:pt x="2040" y="1321"/>
                  </a:lnTo>
                  <a:lnTo>
                    <a:pt x="2801" y="900"/>
                  </a:lnTo>
                  <a:lnTo>
                    <a:pt x="2056" y="448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799925" y="1903850"/>
              <a:ext cx="63925" cy="74950"/>
            </a:xfrm>
            <a:custGeom>
              <a:avLst/>
              <a:gdLst/>
              <a:ahLst/>
              <a:cxnLst/>
              <a:rect l="l" t="t" r="r" b="b"/>
              <a:pathLst>
                <a:path w="2557" h="2998" extrusionOk="0">
                  <a:moveTo>
                    <a:pt x="1624" y="0"/>
                  </a:moveTo>
                  <a:lnTo>
                    <a:pt x="815" y="320"/>
                  </a:lnTo>
                  <a:lnTo>
                    <a:pt x="1" y="639"/>
                  </a:lnTo>
                  <a:lnTo>
                    <a:pt x="687" y="1182"/>
                  </a:lnTo>
                  <a:lnTo>
                    <a:pt x="1145" y="1550"/>
                  </a:lnTo>
                  <a:lnTo>
                    <a:pt x="1060" y="2135"/>
                  </a:lnTo>
                  <a:lnTo>
                    <a:pt x="932" y="2998"/>
                  </a:lnTo>
                  <a:lnTo>
                    <a:pt x="1747" y="2678"/>
                  </a:lnTo>
                  <a:lnTo>
                    <a:pt x="2556" y="2359"/>
                  </a:lnTo>
                  <a:lnTo>
                    <a:pt x="1875" y="1816"/>
                  </a:lnTo>
                  <a:lnTo>
                    <a:pt x="1412" y="1449"/>
                  </a:lnTo>
                  <a:lnTo>
                    <a:pt x="1497" y="863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849450" y="1842225"/>
              <a:ext cx="74700" cy="76425"/>
            </a:xfrm>
            <a:custGeom>
              <a:avLst/>
              <a:gdLst/>
              <a:ahLst/>
              <a:cxnLst/>
              <a:rect l="l" t="t" r="r" b="b"/>
              <a:pathLst>
                <a:path w="2988" h="3057" extrusionOk="0">
                  <a:moveTo>
                    <a:pt x="1310" y="0"/>
                  </a:moveTo>
                  <a:lnTo>
                    <a:pt x="655" y="575"/>
                  </a:lnTo>
                  <a:lnTo>
                    <a:pt x="0" y="1156"/>
                  </a:lnTo>
                  <a:lnTo>
                    <a:pt x="831" y="1432"/>
                  </a:lnTo>
                  <a:lnTo>
                    <a:pt x="1390" y="1619"/>
                  </a:lnTo>
                  <a:lnTo>
                    <a:pt x="1507" y="2199"/>
                  </a:lnTo>
                  <a:lnTo>
                    <a:pt x="1677" y="3056"/>
                  </a:lnTo>
                  <a:lnTo>
                    <a:pt x="2332" y="2476"/>
                  </a:lnTo>
                  <a:lnTo>
                    <a:pt x="2987" y="1901"/>
                  </a:lnTo>
                  <a:lnTo>
                    <a:pt x="2162" y="1619"/>
                  </a:lnTo>
                  <a:lnTo>
                    <a:pt x="1597" y="1432"/>
                  </a:lnTo>
                  <a:lnTo>
                    <a:pt x="1480" y="857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941675" y="1788300"/>
              <a:ext cx="53800" cy="69775"/>
            </a:xfrm>
            <a:custGeom>
              <a:avLst/>
              <a:gdLst/>
              <a:ahLst/>
              <a:cxnLst/>
              <a:rect l="l" t="t" r="r" b="b"/>
              <a:pathLst>
                <a:path w="2152" h="2791" extrusionOk="0">
                  <a:moveTo>
                    <a:pt x="1721" y="1"/>
                  </a:moveTo>
                  <a:lnTo>
                    <a:pt x="863" y="145"/>
                  </a:lnTo>
                  <a:lnTo>
                    <a:pt x="1" y="294"/>
                  </a:lnTo>
                  <a:lnTo>
                    <a:pt x="560" y="965"/>
                  </a:lnTo>
                  <a:lnTo>
                    <a:pt x="938" y="1417"/>
                  </a:lnTo>
                  <a:lnTo>
                    <a:pt x="730" y="1971"/>
                  </a:lnTo>
                  <a:lnTo>
                    <a:pt x="427" y="2791"/>
                  </a:lnTo>
                  <a:lnTo>
                    <a:pt x="1289" y="2642"/>
                  </a:lnTo>
                  <a:lnTo>
                    <a:pt x="2152" y="2498"/>
                  </a:lnTo>
                  <a:lnTo>
                    <a:pt x="1593" y="1822"/>
                  </a:lnTo>
                  <a:lnTo>
                    <a:pt x="1215" y="1369"/>
                  </a:lnTo>
                  <a:lnTo>
                    <a:pt x="1417" y="81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605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05850" y="1565350"/>
              <a:ext cx="265025" cy="174125"/>
            </a:xfrm>
            <a:custGeom>
              <a:avLst/>
              <a:gdLst/>
              <a:ahLst/>
              <a:cxnLst/>
              <a:rect l="l" t="t" r="r" b="b"/>
              <a:pathLst>
                <a:path w="10601" h="6965" extrusionOk="0">
                  <a:moveTo>
                    <a:pt x="0" y="1"/>
                  </a:moveTo>
                  <a:lnTo>
                    <a:pt x="5638" y="6965"/>
                  </a:lnTo>
                  <a:lnTo>
                    <a:pt x="10601" y="29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6445725" y="1637500"/>
              <a:ext cx="180925" cy="323875"/>
            </a:xfrm>
            <a:custGeom>
              <a:avLst/>
              <a:gdLst/>
              <a:ahLst/>
              <a:cxnLst/>
              <a:rect l="l" t="t" r="r" b="b"/>
              <a:pathLst>
                <a:path w="7237" h="12955" extrusionOk="0">
                  <a:moveTo>
                    <a:pt x="4963" y="1"/>
                  </a:moveTo>
                  <a:lnTo>
                    <a:pt x="1" y="4020"/>
                  </a:lnTo>
                  <a:lnTo>
                    <a:pt x="7236" y="12954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6307175" y="1564300"/>
              <a:ext cx="140975" cy="274475"/>
            </a:xfrm>
            <a:custGeom>
              <a:avLst/>
              <a:gdLst/>
              <a:ahLst/>
              <a:cxnLst/>
              <a:rect l="l" t="t" r="r" b="b"/>
              <a:pathLst>
                <a:path w="5639" h="10979" extrusionOk="0">
                  <a:moveTo>
                    <a:pt x="0" y="0"/>
                  </a:moveTo>
                  <a:lnTo>
                    <a:pt x="677" y="10979"/>
                  </a:lnTo>
                  <a:lnTo>
                    <a:pt x="5639" y="6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6323000" y="1736925"/>
              <a:ext cx="304975" cy="223375"/>
            </a:xfrm>
            <a:custGeom>
              <a:avLst/>
              <a:gdLst/>
              <a:ahLst/>
              <a:cxnLst/>
              <a:rect l="l" t="t" r="r" b="b"/>
              <a:pathLst>
                <a:path w="12199" h="8935" extrusionOk="0">
                  <a:moveTo>
                    <a:pt x="4963" y="1"/>
                  </a:moveTo>
                  <a:lnTo>
                    <a:pt x="1" y="4021"/>
                  </a:lnTo>
                  <a:lnTo>
                    <a:pt x="12199" y="8935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0" y="2137410"/>
            <a:ext cx="2574290" cy="2388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581150"/>
            <a:ext cx="2844165" cy="854710"/>
          </a:xfrm>
        </p:spPr>
        <p:txBody>
          <a:bodyPr>
            <a:normAutofit/>
          </a:bodyPr>
          <a:lstStyle/>
          <a:p>
            <a:pPr marL="139700" indent="0">
              <a:lnSpc>
                <a:spcPct val="90000"/>
              </a:lnSpc>
              <a:buNone/>
            </a:pPr>
            <a:r>
              <a:rPr lang="en-US" sz="2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New words:</a:t>
            </a:r>
            <a:r>
              <a:rPr lang="en-US" sz="27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en-US" sz="27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l" eaLnBrk="1" hangingPunct="1">
              <a:lnSpc>
                <a:spcPct val="90000"/>
              </a:lnSpc>
              <a:buNone/>
            </a:pPr>
            <a:endParaRPr lang="en-US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443038" y="2863850"/>
            <a:ext cx="67437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6535" y="4329113"/>
            <a:ext cx="1543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1" name="Google Shape;191;p29"/>
          <p:cNvSpPr txBox="1">
            <a:spLocks noGrp="1"/>
          </p:cNvSpPr>
          <p:nvPr/>
        </p:nvSpPr>
        <p:spPr>
          <a:xfrm>
            <a:off x="1143000" y="285750"/>
            <a:ext cx="6713220" cy="692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 panose="02000000000000000000"/>
              <a:buNone/>
              <a:defRPr sz="65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accent2"/>
                </a:solidFill>
              </a:rPr>
              <a:t>Unit 13: Our special days</a:t>
            </a:r>
            <a:br>
              <a:rPr lang="en-US" sz="2500" dirty="0">
                <a:solidFill>
                  <a:schemeClr val="accent2"/>
                </a:solidFill>
              </a:rPr>
            </a:br>
            <a:r>
              <a:rPr lang="en-US" sz="2500" dirty="0">
                <a:solidFill>
                  <a:srgbClr val="002060"/>
                </a:solidFill>
              </a:rPr>
              <a:t>Lesson 2: Parts 1,2,3 </a:t>
            </a:r>
            <a:endParaRPr lang="en-US" sz="2500" dirty="0">
              <a:solidFill>
                <a:srgbClr val="002060"/>
              </a:solidFill>
            </a:endParaRPr>
          </a:p>
        </p:txBody>
      </p:sp>
      <p:grpSp>
        <p:nvGrpSpPr>
          <p:cNvPr id="296" name="Google Shape;296;p30"/>
          <p:cNvGrpSpPr/>
          <p:nvPr/>
        </p:nvGrpSpPr>
        <p:grpSpPr>
          <a:xfrm>
            <a:off x="7202243" y="69174"/>
            <a:ext cx="1824048" cy="962518"/>
            <a:chOff x="6305850" y="1564300"/>
            <a:chExt cx="853875" cy="450575"/>
          </a:xfrm>
        </p:grpSpPr>
        <p:sp>
          <p:nvSpPr>
            <p:cNvPr id="297" name="Google Shape;297;p30"/>
            <p:cNvSpPr/>
            <p:nvPr/>
          </p:nvSpPr>
          <p:spPr>
            <a:xfrm>
              <a:off x="6571425" y="1810725"/>
              <a:ext cx="588300" cy="184725"/>
            </a:xfrm>
            <a:custGeom>
              <a:avLst/>
              <a:gdLst/>
              <a:ahLst/>
              <a:cxnLst/>
              <a:rect l="l" t="t" r="r" b="b"/>
              <a:pathLst>
                <a:path w="23532" h="7389" extrusionOk="0">
                  <a:moveTo>
                    <a:pt x="17170" y="1"/>
                  </a:moveTo>
                  <a:cubicBezTo>
                    <a:pt x="16437" y="1"/>
                    <a:pt x="15705" y="150"/>
                    <a:pt x="15034" y="446"/>
                  </a:cubicBezTo>
                  <a:cubicBezTo>
                    <a:pt x="14529" y="664"/>
                    <a:pt x="14076" y="978"/>
                    <a:pt x="13687" y="1361"/>
                  </a:cubicBezTo>
                  <a:cubicBezTo>
                    <a:pt x="13293" y="1755"/>
                    <a:pt x="12958" y="2203"/>
                    <a:pt x="12633" y="2650"/>
                  </a:cubicBezTo>
                  <a:cubicBezTo>
                    <a:pt x="12032" y="3480"/>
                    <a:pt x="11419" y="4295"/>
                    <a:pt x="10674" y="4998"/>
                  </a:cubicBezTo>
                  <a:cubicBezTo>
                    <a:pt x="9955" y="5679"/>
                    <a:pt x="9135" y="6260"/>
                    <a:pt x="8214" y="6632"/>
                  </a:cubicBezTo>
                  <a:cubicBezTo>
                    <a:pt x="7537" y="6905"/>
                    <a:pt x="6815" y="7048"/>
                    <a:pt x="6088" y="7048"/>
                  </a:cubicBezTo>
                  <a:cubicBezTo>
                    <a:pt x="5906" y="7048"/>
                    <a:pt x="5724" y="7039"/>
                    <a:pt x="5541" y="7021"/>
                  </a:cubicBezTo>
                  <a:cubicBezTo>
                    <a:pt x="4674" y="6936"/>
                    <a:pt x="3827" y="6659"/>
                    <a:pt x="3087" y="6196"/>
                  </a:cubicBezTo>
                  <a:cubicBezTo>
                    <a:pt x="2177" y="5631"/>
                    <a:pt x="1474" y="4806"/>
                    <a:pt x="835" y="3960"/>
                  </a:cubicBezTo>
                  <a:cubicBezTo>
                    <a:pt x="675" y="3747"/>
                    <a:pt x="515" y="3528"/>
                    <a:pt x="356" y="3315"/>
                  </a:cubicBezTo>
                  <a:cubicBezTo>
                    <a:pt x="322" y="3269"/>
                    <a:pt x="279" y="3250"/>
                    <a:pt x="236" y="3250"/>
                  </a:cubicBezTo>
                  <a:cubicBezTo>
                    <a:pt x="117" y="3250"/>
                    <a:pt x="1" y="3399"/>
                    <a:pt x="95" y="3528"/>
                  </a:cubicBezTo>
                  <a:cubicBezTo>
                    <a:pt x="744" y="4418"/>
                    <a:pt x="1405" y="5312"/>
                    <a:pt x="2262" y="6015"/>
                  </a:cubicBezTo>
                  <a:cubicBezTo>
                    <a:pt x="2980" y="6611"/>
                    <a:pt x="3832" y="7021"/>
                    <a:pt x="4743" y="7234"/>
                  </a:cubicBezTo>
                  <a:cubicBezTo>
                    <a:pt x="5182" y="7336"/>
                    <a:pt x="5636" y="7388"/>
                    <a:pt x="6089" y="7388"/>
                  </a:cubicBezTo>
                  <a:cubicBezTo>
                    <a:pt x="6530" y="7388"/>
                    <a:pt x="6971" y="7339"/>
                    <a:pt x="7400" y="7239"/>
                  </a:cubicBezTo>
                  <a:cubicBezTo>
                    <a:pt x="8379" y="7016"/>
                    <a:pt x="9284" y="6547"/>
                    <a:pt x="10083" y="5946"/>
                  </a:cubicBezTo>
                  <a:cubicBezTo>
                    <a:pt x="10892" y="5328"/>
                    <a:pt x="11600" y="4583"/>
                    <a:pt x="12223" y="3779"/>
                  </a:cubicBezTo>
                  <a:cubicBezTo>
                    <a:pt x="12884" y="2927"/>
                    <a:pt x="13437" y="1958"/>
                    <a:pt x="14294" y="1276"/>
                  </a:cubicBezTo>
                  <a:cubicBezTo>
                    <a:pt x="15061" y="669"/>
                    <a:pt x="16062" y="371"/>
                    <a:pt x="17036" y="344"/>
                  </a:cubicBezTo>
                  <a:cubicBezTo>
                    <a:pt x="17080" y="343"/>
                    <a:pt x="17123" y="343"/>
                    <a:pt x="17166" y="343"/>
                  </a:cubicBezTo>
                  <a:cubicBezTo>
                    <a:pt x="17972" y="343"/>
                    <a:pt x="18799" y="531"/>
                    <a:pt x="19501" y="930"/>
                  </a:cubicBezTo>
                  <a:cubicBezTo>
                    <a:pt x="19864" y="1138"/>
                    <a:pt x="20194" y="1399"/>
                    <a:pt x="20471" y="1713"/>
                  </a:cubicBezTo>
                  <a:cubicBezTo>
                    <a:pt x="20790" y="2080"/>
                    <a:pt x="21008" y="2511"/>
                    <a:pt x="21189" y="2959"/>
                  </a:cubicBezTo>
                  <a:cubicBezTo>
                    <a:pt x="21551" y="3874"/>
                    <a:pt x="21833" y="4902"/>
                    <a:pt x="22669" y="5509"/>
                  </a:cubicBezTo>
                  <a:cubicBezTo>
                    <a:pt x="22856" y="5647"/>
                    <a:pt x="23063" y="5754"/>
                    <a:pt x="23287" y="5812"/>
                  </a:cubicBezTo>
                  <a:cubicBezTo>
                    <a:pt x="23306" y="5818"/>
                    <a:pt x="23326" y="5822"/>
                    <a:pt x="23346" y="5822"/>
                  </a:cubicBezTo>
                  <a:cubicBezTo>
                    <a:pt x="23413" y="5822"/>
                    <a:pt x="23476" y="5787"/>
                    <a:pt x="23505" y="5717"/>
                  </a:cubicBezTo>
                  <a:cubicBezTo>
                    <a:pt x="23532" y="5637"/>
                    <a:pt x="23495" y="5525"/>
                    <a:pt x="23404" y="5498"/>
                  </a:cubicBezTo>
                  <a:cubicBezTo>
                    <a:pt x="22456" y="5227"/>
                    <a:pt x="22030" y="4236"/>
                    <a:pt x="21716" y="3395"/>
                  </a:cubicBezTo>
                  <a:cubicBezTo>
                    <a:pt x="21530" y="2895"/>
                    <a:pt x="21344" y="2394"/>
                    <a:pt x="21061" y="1942"/>
                  </a:cubicBezTo>
                  <a:cubicBezTo>
                    <a:pt x="20833" y="1574"/>
                    <a:pt x="20529" y="1255"/>
                    <a:pt x="20194" y="989"/>
                  </a:cubicBezTo>
                  <a:cubicBezTo>
                    <a:pt x="19501" y="446"/>
                    <a:pt x="18644" y="137"/>
                    <a:pt x="17782" y="36"/>
                  </a:cubicBezTo>
                  <a:cubicBezTo>
                    <a:pt x="17579" y="12"/>
                    <a:pt x="17374" y="1"/>
                    <a:pt x="17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728975" y="1945250"/>
              <a:ext cx="53400" cy="69625"/>
            </a:xfrm>
            <a:custGeom>
              <a:avLst/>
              <a:gdLst/>
              <a:ahLst/>
              <a:cxnLst/>
              <a:rect l="l" t="t" r="r" b="b"/>
              <a:pathLst>
                <a:path w="2136" h="2785" extrusionOk="0">
                  <a:moveTo>
                    <a:pt x="416" y="0"/>
                  </a:moveTo>
                  <a:lnTo>
                    <a:pt x="725" y="815"/>
                  </a:lnTo>
                  <a:lnTo>
                    <a:pt x="933" y="1368"/>
                  </a:lnTo>
                  <a:lnTo>
                    <a:pt x="555" y="1826"/>
                  </a:lnTo>
                  <a:lnTo>
                    <a:pt x="1" y="2497"/>
                  </a:lnTo>
                  <a:lnTo>
                    <a:pt x="863" y="2641"/>
                  </a:lnTo>
                  <a:lnTo>
                    <a:pt x="1726" y="2785"/>
                  </a:lnTo>
                  <a:lnTo>
                    <a:pt x="1417" y="1970"/>
                  </a:lnTo>
                  <a:lnTo>
                    <a:pt x="1209" y="1416"/>
                  </a:lnTo>
                  <a:lnTo>
                    <a:pt x="1582" y="959"/>
                  </a:lnTo>
                  <a:lnTo>
                    <a:pt x="2136" y="282"/>
                  </a:lnTo>
                  <a:lnTo>
                    <a:pt x="1279" y="144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7020075" y="1790575"/>
              <a:ext cx="70050" cy="76700"/>
            </a:xfrm>
            <a:custGeom>
              <a:avLst/>
              <a:gdLst/>
              <a:ahLst/>
              <a:cxnLst/>
              <a:rect l="l" t="t" r="r" b="b"/>
              <a:pathLst>
                <a:path w="2802" h="3068" extrusionOk="0">
                  <a:moveTo>
                    <a:pt x="1305" y="0"/>
                  </a:moveTo>
                  <a:lnTo>
                    <a:pt x="1289" y="868"/>
                  </a:lnTo>
                  <a:lnTo>
                    <a:pt x="1279" y="1459"/>
                  </a:lnTo>
                  <a:lnTo>
                    <a:pt x="762" y="1747"/>
                  </a:lnTo>
                  <a:lnTo>
                    <a:pt x="1" y="2173"/>
                  </a:lnTo>
                  <a:lnTo>
                    <a:pt x="746" y="2620"/>
                  </a:lnTo>
                  <a:lnTo>
                    <a:pt x="1497" y="3067"/>
                  </a:lnTo>
                  <a:lnTo>
                    <a:pt x="1513" y="2199"/>
                  </a:lnTo>
                  <a:lnTo>
                    <a:pt x="1524" y="1608"/>
                  </a:lnTo>
                  <a:lnTo>
                    <a:pt x="2040" y="1321"/>
                  </a:lnTo>
                  <a:lnTo>
                    <a:pt x="2801" y="900"/>
                  </a:lnTo>
                  <a:lnTo>
                    <a:pt x="2056" y="448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799925" y="1903850"/>
              <a:ext cx="63925" cy="74950"/>
            </a:xfrm>
            <a:custGeom>
              <a:avLst/>
              <a:gdLst/>
              <a:ahLst/>
              <a:cxnLst/>
              <a:rect l="l" t="t" r="r" b="b"/>
              <a:pathLst>
                <a:path w="2557" h="2998" extrusionOk="0">
                  <a:moveTo>
                    <a:pt x="1624" y="0"/>
                  </a:moveTo>
                  <a:lnTo>
                    <a:pt x="815" y="320"/>
                  </a:lnTo>
                  <a:lnTo>
                    <a:pt x="1" y="639"/>
                  </a:lnTo>
                  <a:lnTo>
                    <a:pt x="687" y="1182"/>
                  </a:lnTo>
                  <a:lnTo>
                    <a:pt x="1145" y="1550"/>
                  </a:lnTo>
                  <a:lnTo>
                    <a:pt x="1060" y="2135"/>
                  </a:lnTo>
                  <a:lnTo>
                    <a:pt x="932" y="2998"/>
                  </a:lnTo>
                  <a:lnTo>
                    <a:pt x="1747" y="2678"/>
                  </a:lnTo>
                  <a:lnTo>
                    <a:pt x="2556" y="2359"/>
                  </a:lnTo>
                  <a:lnTo>
                    <a:pt x="1875" y="1816"/>
                  </a:lnTo>
                  <a:lnTo>
                    <a:pt x="1412" y="1449"/>
                  </a:lnTo>
                  <a:lnTo>
                    <a:pt x="1497" y="863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849450" y="1842225"/>
              <a:ext cx="74700" cy="76425"/>
            </a:xfrm>
            <a:custGeom>
              <a:avLst/>
              <a:gdLst/>
              <a:ahLst/>
              <a:cxnLst/>
              <a:rect l="l" t="t" r="r" b="b"/>
              <a:pathLst>
                <a:path w="2988" h="3057" extrusionOk="0">
                  <a:moveTo>
                    <a:pt x="1310" y="0"/>
                  </a:moveTo>
                  <a:lnTo>
                    <a:pt x="655" y="575"/>
                  </a:lnTo>
                  <a:lnTo>
                    <a:pt x="0" y="1156"/>
                  </a:lnTo>
                  <a:lnTo>
                    <a:pt x="831" y="1432"/>
                  </a:lnTo>
                  <a:lnTo>
                    <a:pt x="1390" y="1619"/>
                  </a:lnTo>
                  <a:lnTo>
                    <a:pt x="1507" y="2199"/>
                  </a:lnTo>
                  <a:lnTo>
                    <a:pt x="1677" y="3056"/>
                  </a:lnTo>
                  <a:lnTo>
                    <a:pt x="2332" y="2476"/>
                  </a:lnTo>
                  <a:lnTo>
                    <a:pt x="2987" y="1901"/>
                  </a:lnTo>
                  <a:lnTo>
                    <a:pt x="2162" y="1619"/>
                  </a:lnTo>
                  <a:lnTo>
                    <a:pt x="1597" y="1432"/>
                  </a:lnTo>
                  <a:lnTo>
                    <a:pt x="1480" y="857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941675" y="1788300"/>
              <a:ext cx="53800" cy="69775"/>
            </a:xfrm>
            <a:custGeom>
              <a:avLst/>
              <a:gdLst/>
              <a:ahLst/>
              <a:cxnLst/>
              <a:rect l="l" t="t" r="r" b="b"/>
              <a:pathLst>
                <a:path w="2152" h="2791" extrusionOk="0">
                  <a:moveTo>
                    <a:pt x="1721" y="1"/>
                  </a:moveTo>
                  <a:lnTo>
                    <a:pt x="863" y="145"/>
                  </a:lnTo>
                  <a:lnTo>
                    <a:pt x="1" y="294"/>
                  </a:lnTo>
                  <a:lnTo>
                    <a:pt x="560" y="965"/>
                  </a:lnTo>
                  <a:lnTo>
                    <a:pt x="938" y="1417"/>
                  </a:lnTo>
                  <a:lnTo>
                    <a:pt x="730" y="1971"/>
                  </a:lnTo>
                  <a:lnTo>
                    <a:pt x="427" y="2791"/>
                  </a:lnTo>
                  <a:lnTo>
                    <a:pt x="1289" y="2642"/>
                  </a:lnTo>
                  <a:lnTo>
                    <a:pt x="2152" y="2498"/>
                  </a:lnTo>
                  <a:lnTo>
                    <a:pt x="1593" y="1822"/>
                  </a:lnTo>
                  <a:lnTo>
                    <a:pt x="1215" y="1369"/>
                  </a:lnTo>
                  <a:lnTo>
                    <a:pt x="1417" y="81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605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05850" y="1565350"/>
              <a:ext cx="265025" cy="174125"/>
            </a:xfrm>
            <a:custGeom>
              <a:avLst/>
              <a:gdLst/>
              <a:ahLst/>
              <a:cxnLst/>
              <a:rect l="l" t="t" r="r" b="b"/>
              <a:pathLst>
                <a:path w="10601" h="6965" extrusionOk="0">
                  <a:moveTo>
                    <a:pt x="0" y="1"/>
                  </a:moveTo>
                  <a:lnTo>
                    <a:pt x="5638" y="6965"/>
                  </a:lnTo>
                  <a:lnTo>
                    <a:pt x="10601" y="29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6445725" y="1637500"/>
              <a:ext cx="180925" cy="323875"/>
            </a:xfrm>
            <a:custGeom>
              <a:avLst/>
              <a:gdLst/>
              <a:ahLst/>
              <a:cxnLst/>
              <a:rect l="l" t="t" r="r" b="b"/>
              <a:pathLst>
                <a:path w="7237" h="12955" extrusionOk="0">
                  <a:moveTo>
                    <a:pt x="4963" y="1"/>
                  </a:moveTo>
                  <a:lnTo>
                    <a:pt x="1" y="4020"/>
                  </a:lnTo>
                  <a:lnTo>
                    <a:pt x="7236" y="12954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6307175" y="1564300"/>
              <a:ext cx="140975" cy="274475"/>
            </a:xfrm>
            <a:custGeom>
              <a:avLst/>
              <a:gdLst/>
              <a:ahLst/>
              <a:cxnLst/>
              <a:rect l="l" t="t" r="r" b="b"/>
              <a:pathLst>
                <a:path w="5639" h="10979" extrusionOk="0">
                  <a:moveTo>
                    <a:pt x="0" y="0"/>
                  </a:moveTo>
                  <a:lnTo>
                    <a:pt x="677" y="10979"/>
                  </a:lnTo>
                  <a:lnTo>
                    <a:pt x="5639" y="6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6323000" y="1736925"/>
              <a:ext cx="304975" cy="223375"/>
            </a:xfrm>
            <a:custGeom>
              <a:avLst/>
              <a:gdLst/>
              <a:ahLst/>
              <a:cxnLst/>
              <a:rect l="l" t="t" r="r" b="b"/>
              <a:pathLst>
                <a:path w="12199" h="8935" extrusionOk="0">
                  <a:moveTo>
                    <a:pt x="4963" y="1"/>
                  </a:moveTo>
                  <a:lnTo>
                    <a:pt x="1" y="4021"/>
                  </a:lnTo>
                  <a:lnTo>
                    <a:pt x="12199" y="8935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2266950"/>
            <a:ext cx="3263900" cy="208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581150"/>
            <a:ext cx="2844165" cy="854710"/>
          </a:xfrm>
        </p:spPr>
        <p:txBody>
          <a:bodyPr>
            <a:normAutofit/>
          </a:bodyPr>
          <a:lstStyle/>
          <a:p>
            <a:pPr marL="139700" indent="0">
              <a:lnSpc>
                <a:spcPct val="90000"/>
              </a:lnSpc>
              <a:buNone/>
            </a:pPr>
            <a:r>
              <a:rPr lang="en-US" sz="2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New words:</a:t>
            </a:r>
            <a:r>
              <a:rPr lang="en-US" sz="27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en-US" sz="27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l" eaLnBrk="1" hangingPunct="1">
              <a:lnSpc>
                <a:spcPct val="90000"/>
              </a:lnSpc>
              <a:buNone/>
            </a:pPr>
            <a:endParaRPr lang="en-US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443038" y="2863850"/>
            <a:ext cx="67437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6535" y="4329113"/>
            <a:ext cx="1543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1" name="Google Shape;191;p29"/>
          <p:cNvSpPr txBox="1">
            <a:spLocks noGrp="1"/>
          </p:cNvSpPr>
          <p:nvPr/>
        </p:nvSpPr>
        <p:spPr>
          <a:xfrm>
            <a:off x="1143000" y="285750"/>
            <a:ext cx="6713220" cy="692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 panose="02000000000000000000"/>
              <a:buNone/>
              <a:defRPr sz="65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accent2"/>
                </a:solidFill>
              </a:rPr>
              <a:t>Unit 13: Our special days</a:t>
            </a:r>
            <a:br>
              <a:rPr lang="en-US" sz="2500" dirty="0">
                <a:solidFill>
                  <a:schemeClr val="accent2"/>
                </a:solidFill>
              </a:rPr>
            </a:br>
            <a:r>
              <a:rPr lang="en-US" sz="2500" dirty="0">
                <a:solidFill>
                  <a:srgbClr val="002060"/>
                </a:solidFill>
              </a:rPr>
              <a:t>Lesson 2: Parts 1,2,3 </a:t>
            </a:r>
            <a:endParaRPr lang="en-US" sz="2500" dirty="0">
              <a:solidFill>
                <a:srgbClr val="002060"/>
              </a:solidFill>
            </a:endParaRPr>
          </a:p>
        </p:txBody>
      </p:sp>
      <p:grpSp>
        <p:nvGrpSpPr>
          <p:cNvPr id="296" name="Google Shape;296;p30"/>
          <p:cNvGrpSpPr/>
          <p:nvPr/>
        </p:nvGrpSpPr>
        <p:grpSpPr>
          <a:xfrm>
            <a:off x="7202243" y="69174"/>
            <a:ext cx="1824048" cy="962518"/>
            <a:chOff x="6305850" y="1564300"/>
            <a:chExt cx="853875" cy="450575"/>
          </a:xfrm>
        </p:grpSpPr>
        <p:sp>
          <p:nvSpPr>
            <p:cNvPr id="297" name="Google Shape;297;p30"/>
            <p:cNvSpPr/>
            <p:nvPr/>
          </p:nvSpPr>
          <p:spPr>
            <a:xfrm>
              <a:off x="6571425" y="1810725"/>
              <a:ext cx="588300" cy="184725"/>
            </a:xfrm>
            <a:custGeom>
              <a:avLst/>
              <a:gdLst/>
              <a:ahLst/>
              <a:cxnLst/>
              <a:rect l="l" t="t" r="r" b="b"/>
              <a:pathLst>
                <a:path w="23532" h="7389" extrusionOk="0">
                  <a:moveTo>
                    <a:pt x="17170" y="1"/>
                  </a:moveTo>
                  <a:cubicBezTo>
                    <a:pt x="16437" y="1"/>
                    <a:pt x="15705" y="150"/>
                    <a:pt x="15034" y="446"/>
                  </a:cubicBezTo>
                  <a:cubicBezTo>
                    <a:pt x="14529" y="664"/>
                    <a:pt x="14076" y="978"/>
                    <a:pt x="13687" y="1361"/>
                  </a:cubicBezTo>
                  <a:cubicBezTo>
                    <a:pt x="13293" y="1755"/>
                    <a:pt x="12958" y="2203"/>
                    <a:pt x="12633" y="2650"/>
                  </a:cubicBezTo>
                  <a:cubicBezTo>
                    <a:pt x="12032" y="3480"/>
                    <a:pt x="11419" y="4295"/>
                    <a:pt x="10674" y="4998"/>
                  </a:cubicBezTo>
                  <a:cubicBezTo>
                    <a:pt x="9955" y="5679"/>
                    <a:pt x="9135" y="6260"/>
                    <a:pt x="8214" y="6632"/>
                  </a:cubicBezTo>
                  <a:cubicBezTo>
                    <a:pt x="7537" y="6905"/>
                    <a:pt x="6815" y="7048"/>
                    <a:pt x="6088" y="7048"/>
                  </a:cubicBezTo>
                  <a:cubicBezTo>
                    <a:pt x="5906" y="7048"/>
                    <a:pt x="5724" y="7039"/>
                    <a:pt x="5541" y="7021"/>
                  </a:cubicBezTo>
                  <a:cubicBezTo>
                    <a:pt x="4674" y="6936"/>
                    <a:pt x="3827" y="6659"/>
                    <a:pt x="3087" y="6196"/>
                  </a:cubicBezTo>
                  <a:cubicBezTo>
                    <a:pt x="2177" y="5631"/>
                    <a:pt x="1474" y="4806"/>
                    <a:pt x="835" y="3960"/>
                  </a:cubicBezTo>
                  <a:cubicBezTo>
                    <a:pt x="675" y="3747"/>
                    <a:pt x="515" y="3528"/>
                    <a:pt x="356" y="3315"/>
                  </a:cubicBezTo>
                  <a:cubicBezTo>
                    <a:pt x="322" y="3269"/>
                    <a:pt x="279" y="3250"/>
                    <a:pt x="236" y="3250"/>
                  </a:cubicBezTo>
                  <a:cubicBezTo>
                    <a:pt x="117" y="3250"/>
                    <a:pt x="1" y="3399"/>
                    <a:pt x="95" y="3528"/>
                  </a:cubicBezTo>
                  <a:cubicBezTo>
                    <a:pt x="744" y="4418"/>
                    <a:pt x="1405" y="5312"/>
                    <a:pt x="2262" y="6015"/>
                  </a:cubicBezTo>
                  <a:cubicBezTo>
                    <a:pt x="2980" y="6611"/>
                    <a:pt x="3832" y="7021"/>
                    <a:pt x="4743" y="7234"/>
                  </a:cubicBezTo>
                  <a:cubicBezTo>
                    <a:pt x="5182" y="7336"/>
                    <a:pt x="5636" y="7388"/>
                    <a:pt x="6089" y="7388"/>
                  </a:cubicBezTo>
                  <a:cubicBezTo>
                    <a:pt x="6530" y="7388"/>
                    <a:pt x="6971" y="7339"/>
                    <a:pt x="7400" y="7239"/>
                  </a:cubicBezTo>
                  <a:cubicBezTo>
                    <a:pt x="8379" y="7016"/>
                    <a:pt x="9284" y="6547"/>
                    <a:pt x="10083" y="5946"/>
                  </a:cubicBezTo>
                  <a:cubicBezTo>
                    <a:pt x="10892" y="5328"/>
                    <a:pt x="11600" y="4583"/>
                    <a:pt x="12223" y="3779"/>
                  </a:cubicBezTo>
                  <a:cubicBezTo>
                    <a:pt x="12884" y="2927"/>
                    <a:pt x="13437" y="1958"/>
                    <a:pt x="14294" y="1276"/>
                  </a:cubicBezTo>
                  <a:cubicBezTo>
                    <a:pt x="15061" y="669"/>
                    <a:pt x="16062" y="371"/>
                    <a:pt x="17036" y="344"/>
                  </a:cubicBezTo>
                  <a:cubicBezTo>
                    <a:pt x="17080" y="343"/>
                    <a:pt x="17123" y="343"/>
                    <a:pt x="17166" y="343"/>
                  </a:cubicBezTo>
                  <a:cubicBezTo>
                    <a:pt x="17972" y="343"/>
                    <a:pt x="18799" y="531"/>
                    <a:pt x="19501" y="930"/>
                  </a:cubicBezTo>
                  <a:cubicBezTo>
                    <a:pt x="19864" y="1138"/>
                    <a:pt x="20194" y="1399"/>
                    <a:pt x="20471" y="1713"/>
                  </a:cubicBezTo>
                  <a:cubicBezTo>
                    <a:pt x="20790" y="2080"/>
                    <a:pt x="21008" y="2511"/>
                    <a:pt x="21189" y="2959"/>
                  </a:cubicBezTo>
                  <a:cubicBezTo>
                    <a:pt x="21551" y="3874"/>
                    <a:pt x="21833" y="4902"/>
                    <a:pt x="22669" y="5509"/>
                  </a:cubicBezTo>
                  <a:cubicBezTo>
                    <a:pt x="22856" y="5647"/>
                    <a:pt x="23063" y="5754"/>
                    <a:pt x="23287" y="5812"/>
                  </a:cubicBezTo>
                  <a:cubicBezTo>
                    <a:pt x="23306" y="5818"/>
                    <a:pt x="23326" y="5822"/>
                    <a:pt x="23346" y="5822"/>
                  </a:cubicBezTo>
                  <a:cubicBezTo>
                    <a:pt x="23413" y="5822"/>
                    <a:pt x="23476" y="5787"/>
                    <a:pt x="23505" y="5717"/>
                  </a:cubicBezTo>
                  <a:cubicBezTo>
                    <a:pt x="23532" y="5637"/>
                    <a:pt x="23495" y="5525"/>
                    <a:pt x="23404" y="5498"/>
                  </a:cubicBezTo>
                  <a:cubicBezTo>
                    <a:pt x="22456" y="5227"/>
                    <a:pt x="22030" y="4236"/>
                    <a:pt x="21716" y="3395"/>
                  </a:cubicBezTo>
                  <a:cubicBezTo>
                    <a:pt x="21530" y="2895"/>
                    <a:pt x="21344" y="2394"/>
                    <a:pt x="21061" y="1942"/>
                  </a:cubicBezTo>
                  <a:cubicBezTo>
                    <a:pt x="20833" y="1574"/>
                    <a:pt x="20529" y="1255"/>
                    <a:pt x="20194" y="989"/>
                  </a:cubicBezTo>
                  <a:cubicBezTo>
                    <a:pt x="19501" y="446"/>
                    <a:pt x="18644" y="137"/>
                    <a:pt x="17782" y="36"/>
                  </a:cubicBezTo>
                  <a:cubicBezTo>
                    <a:pt x="17579" y="12"/>
                    <a:pt x="17374" y="1"/>
                    <a:pt x="17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728975" y="1945250"/>
              <a:ext cx="53400" cy="69625"/>
            </a:xfrm>
            <a:custGeom>
              <a:avLst/>
              <a:gdLst/>
              <a:ahLst/>
              <a:cxnLst/>
              <a:rect l="l" t="t" r="r" b="b"/>
              <a:pathLst>
                <a:path w="2136" h="2785" extrusionOk="0">
                  <a:moveTo>
                    <a:pt x="416" y="0"/>
                  </a:moveTo>
                  <a:lnTo>
                    <a:pt x="725" y="815"/>
                  </a:lnTo>
                  <a:lnTo>
                    <a:pt x="933" y="1368"/>
                  </a:lnTo>
                  <a:lnTo>
                    <a:pt x="555" y="1826"/>
                  </a:lnTo>
                  <a:lnTo>
                    <a:pt x="1" y="2497"/>
                  </a:lnTo>
                  <a:lnTo>
                    <a:pt x="863" y="2641"/>
                  </a:lnTo>
                  <a:lnTo>
                    <a:pt x="1726" y="2785"/>
                  </a:lnTo>
                  <a:lnTo>
                    <a:pt x="1417" y="1970"/>
                  </a:lnTo>
                  <a:lnTo>
                    <a:pt x="1209" y="1416"/>
                  </a:lnTo>
                  <a:lnTo>
                    <a:pt x="1582" y="959"/>
                  </a:lnTo>
                  <a:lnTo>
                    <a:pt x="2136" y="282"/>
                  </a:lnTo>
                  <a:lnTo>
                    <a:pt x="1279" y="144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7020075" y="1790575"/>
              <a:ext cx="70050" cy="76700"/>
            </a:xfrm>
            <a:custGeom>
              <a:avLst/>
              <a:gdLst/>
              <a:ahLst/>
              <a:cxnLst/>
              <a:rect l="l" t="t" r="r" b="b"/>
              <a:pathLst>
                <a:path w="2802" h="3068" extrusionOk="0">
                  <a:moveTo>
                    <a:pt x="1305" y="0"/>
                  </a:moveTo>
                  <a:lnTo>
                    <a:pt x="1289" y="868"/>
                  </a:lnTo>
                  <a:lnTo>
                    <a:pt x="1279" y="1459"/>
                  </a:lnTo>
                  <a:lnTo>
                    <a:pt x="762" y="1747"/>
                  </a:lnTo>
                  <a:lnTo>
                    <a:pt x="1" y="2173"/>
                  </a:lnTo>
                  <a:lnTo>
                    <a:pt x="746" y="2620"/>
                  </a:lnTo>
                  <a:lnTo>
                    <a:pt x="1497" y="3067"/>
                  </a:lnTo>
                  <a:lnTo>
                    <a:pt x="1513" y="2199"/>
                  </a:lnTo>
                  <a:lnTo>
                    <a:pt x="1524" y="1608"/>
                  </a:lnTo>
                  <a:lnTo>
                    <a:pt x="2040" y="1321"/>
                  </a:lnTo>
                  <a:lnTo>
                    <a:pt x="2801" y="900"/>
                  </a:lnTo>
                  <a:lnTo>
                    <a:pt x="2056" y="448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799925" y="1903850"/>
              <a:ext cx="63925" cy="74950"/>
            </a:xfrm>
            <a:custGeom>
              <a:avLst/>
              <a:gdLst/>
              <a:ahLst/>
              <a:cxnLst/>
              <a:rect l="l" t="t" r="r" b="b"/>
              <a:pathLst>
                <a:path w="2557" h="2998" extrusionOk="0">
                  <a:moveTo>
                    <a:pt x="1624" y="0"/>
                  </a:moveTo>
                  <a:lnTo>
                    <a:pt x="815" y="320"/>
                  </a:lnTo>
                  <a:lnTo>
                    <a:pt x="1" y="639"/>
                  </a:lnTo>
                  <a:lnTo>
                    <a:pt x="687" y="1182"/>
                  </a:lnTo>
                  <a:lnTo>
                    <a:pt x="1145" y="1550"/>
                  </a:lnTo>
                  <a:lnTo>
                    <a:pt x="1060" y="2135"/>
                  </a:lnTo>
                  <a:lnTo>
                    <a:pt x="932" y="2998"/>
                  </a:lnTo>
                  <a:lnTo>
                    <a:pt x="1747" y="2678"/>
                  </a:lnTo>
                  <a:lnTo>
                    <a:pt x="2556" y="2359"/>
                  </a:lnTo>
                  <a:lnTo>
                    <a:pt x="1875" y="1816"/>
                  </a:lnTo>
                  <a:lnTo>
                    <a:pt x="1412" y="1449"/>
                  </a:lnTo>
                  <a:lnTo>
                    <a:pt x="1497" y="863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849450" y="1842225"/>
              <a:ext cx="74700" cy="76425"/>
            </a:xfrm>
            <a:custGeom>
              <a:avLst/>
              <a:gdLst/>
              <a:ahLst/>
              <a:cxnLst/>
              <a:rect l="l" t="t" r="r" b="b"/>
              <a:pathLst>
                <a:path w="2988" h="3057" extrusionOk="0">
                  <a:moveTo>
                    <a:pt x="1310" y="0"/>
                  </a:moveTo>
                  <a:lnTo>
                    <a:pt x="655" y="575"/>
                  </a:lnTo>
                  <a:lnTo>
                    <a:pt x="0" y="1156"/>
                  </a:lnTo>
                  <a:lnTo>
                    <a:pt x="831" y="1432"/>
                  </a:lnTo>
                  <a:lnTo>
                    <a:pt x="1390" y="1619"/>
                  </a:lnTo>
                  <a:lnTo>
                    <a:pt x="1507" y="2199"/>
                  </a:lnTo>
                  <a:lnTo>
                    <a:pt x="1677" y="3056"/>
                  </a:lnTo>
                  <a:lnTo>
                    <a:pt x="2332" y="2476"/>
                  </a:lnTo>
                  <a:lnTo>
                    <a:pt x="2987" y="1901"/>
                  </a:lnTo>
                  <a:lnTo>
                    <a:pt x="2162" y="1619"/>
                  </a:lnTo>
                  <a:lnTo>
                    <a:pt x="1597" y="1432"/>
                  </a:lnTo>
                  <a:lnTo>
                    <a:pt x="1480" y="857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941675" y="1788300"/>
              <a:ext cx="53800" cy="69775"/>
            </a:xfrm>
            <a:custGeom>
              <a:avLst/>
              <a:gdLst/>
              <a:ahLst/>
              <a:cxnLst/>
              <a:rect l="l" t="t" r="r" b="b"/>
              <a:pathLst>
                <a:path w="2152" h="2791" extrusionOk="0">
                  <a:moveTo>
                    <a:pt x="1721" y="1"/>
                  </a:moveTo>
                  <a:lnTo>
                    <a:pt x="863" y="145"/>
                  </a:lnTo>
                  <a:lnTo>
                    <a:pt x="1" y="294"/>
                  </a:lnTo>
                  <a:lnTo>
                    <a:pt x="560" y="965"/>
                  </a:lnTo>
                  <a:lnTo>
                    <a:pt x="938" y="1417"/>
                  </a:lnTo>
                  <a:lnTo>
                    <a:pt x="730" y="1971"/>
                  </a:lnTo>
                  <a:lnTo>
                    <a:pt x="427" y="2791"/>
                  </a:lnTo>
                  <a:lnTo>
                    <a:pt x="1289" y="2642"/>
                  </a:lnTo>
                  <a:lnTo>
                    <a:pt x="2152" y="2498"/>
                  </a:lnTo>
                  <a:lnTo>
                    <a:pt x="1593" y="1822"/>
                  </a:lnTo>
                  <a:lnTo>
                    <a:pt x="1215" y="1369"/>
                  </a:lnTo>
                  <a:lnTo>
                    <a:pt x="1417" y="81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605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05850" y="1565350"/>
              <a:ext cx="265025" cy="174125"/>
            </a:xfrm>
            <a:custGeom>
              <a:avLst/>
              <a:gdLst/>
              <a:ahLst/>
              <a:cxnLst/>
              <a:rect l="l" t="t" r="r" b="b"/>
              <a:pathLst>
                <a:path w="10601" h="6965" extrusionOk="0">
                  <a:moveTo>
                    <a:pt x="0" y="1"/>
                  </a:moveTo>
                  <a:lnTo>
                    <a:pt x="5638" y="6965"/>
                  </a:lnTo>
                  <a:lnTo>
                    <a:pt x="10601" y="29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6445725" y="1637500"/>
              <a:ext cx="180925" cy="323875"/>
            </a:xfrm>
            <a:custGeom>
              <a:avLst/>
              <a:gdLst/>
              <a:ahLst/>
              <a:cxnLst/>
              <a:rect l="l" t="t" r="r" b="b"/>
              <a:pathLst>
                <a:path w="7237" h="12955" extrusionOk="0">
                  <a:moveTo>
                    <a:pt x="4963" y="1"/>
                  </a:moveTo>
                  <a:lnTo>
                    <a:pt x="1" y="4020"/>
                  </a:lnTo>
                  <a:lnTo>
                    <a:pt x="7236" y="12954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6307175" y="1564300"/>
              <a:ext cx="140975" cy="274475"/>
            </a:xfrm>
            <a:custGeom>
              <a:avLst/>
              <a:gdLst/>
              <a:ahLst/>
              <a:cxnLst/>
              <a:rect l="l" t="t" r="r" b="b"/>
              <a:pathLst>
                <a:path w="5639" h="10979" extrusionOk="0">
                  <a:moveTo>
                    <a:pt x="0" y="0"/>
                  </a:moveTo>
                  <a:lnTo>
                    <a:pt x="677" y="10979"/>
                  </a:lnTo>
                  <a:lnTo>
                    <a:pt x="5639" y="6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6323000" y="1736925"/>
              <a:ext cx="304975" cy="223375"/>
            </a:xfrm>
            <a:custGeom>
              <a:avLst/>
              <a:gdLst/>
              <a:ahLst/>
              <a:cxnLst/>
              <a:rect l="l" t="t" r="r" b="b"/>
              <a:pathLst>
                <a:path w="12199" h="8935" extrusionOk="0">
                  <a:moveTo>
                    <a:pt x="4963" y="1"/>
                  </a:moveTo>
                  <a:lnTo>
                    <a:pt x="1" y="4021"/>
                  </a:lnTo>
                  <a:lnTo>
                    <a:pt x="12199" y="8935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5830" y="2127885"/>
            <a:ext cx="2415540" cy="2329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581150"/>
            <a:ext cx="2844165" cy="854710"/>
          </a:xfrm>
        </p:spPr>
        <p:txBody>
          <a:bodyPr>
            <a:normAutofit/>
          </a:bodyPr>
          <a:lstStyle/>
          <a:p>
            <a:pPr marL="139700" indent="0">
              <a:lnSpc>
                <a:spcPct val="90000"/>
              </a:lnSpc>
              <a:buNone/>
            </a:pPr>
            <a:r>
              <a:rPr lang="en-US" sz="2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New words:</a:t>
            </a:r>
            <a:r>
              <a:rPr lang="en-US" sz="27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en-US" sz="27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l" eaLnBrk="1" hangingPunct="1">
              <a:lnSpc>
                <a:spcPct val="90000"/>
              </a:lnSpc>
              <a:buNone/>
            </a:pPr>
            <a:endParaRPr lang="en-US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443038" y="2863850"/>
            <a:ext cx="67437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6535" y="4329113"/>
            <a:ext cx="1543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1" name="Google Shape;191;p29"/>
          <p:cNvSpPr txBox="1">
            <a:spLocks noGrp="1"/>
          </p:cNvSpPr>
          <p:nvPr/>
        </p:nvSpPr>
        <p:spPr>
          <a:xfrm>
            <a:off x="1143000" y="285750"/>
            <a:ext cx="6713220" cy="692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 panose="02000000000000000000"/>
              <a:buNone/>
              <a:defRPr sz="65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accent2"/>
                </a:solidFill>
              </a:rPr>
              <a:t>Unit 13: Our special days</a:t>
            </a:r>
            <a:br>
              <a:rPr lang="en-US" sz="2500" dirty="0">
                <a:solidFill>
                  <a:schemeClr val="accent2"/>
                </a:solidFill>
              </a:rPr>
            </a:br>
            <a:r>
              <a:rPr lang="en-US" sz="2500" dirty="0">
                <a:solidFill>
                  <a:srgbClr val="002060"/>
                </a:solidFill>
              </a:rPr>
              <a:t>Lesson 2: Parts 1,2,3 </a:t>
            </a:r>
            <a:endParaRPr lang="en-US" sz="2500" dirty="0">
              <a:solidFill>
                <a:srgbClr val="002060"/>
              </a:solidFill>
            </a:endParaRPr>
          </a:p>
        </p:txBody>
      </p:sp>
      <p:grpSp>
        <p:nvGrpSpPr>
          <p:cNvPr id="296" name="Google Shape;296;p30"/>
          <p:cNvGrpSpPr/>
          <p:nvPr/>
        </p:nvGrpSpPr>
        <p:grpSpPr>
          <a:xfrm>
            <a:off x="7202243" y="69174"/>
            <a:ext cx="1824048" cy="962518"/>
            <a:chOff x="6305850" y="1564300"/>
            <a:chExt cx="853875" cy="450575"/>
          </a:xfrm>
        </p:grpSpPr>
        <p:sp>
          <p:nvSpPr>
            <p:cNvPr id="297" name="Google Shape;297;p30"/>
            <p:cNvSpPr/>
            <p:nvPr/>
          </p:nvSpPr>
          <p:spPr>
            <a:xfrm>
              <a:off x="6571425" y="1810725"/>
              <a:ext cx="588300" cy="184725"/>
            </a:xfrm>
            <a:custGeom>
              <a:avLst/>
              <a:gdLst/>
              <a:ahLst/>
              <a:cxnLst/>
              <a:rect l="l" t="t" r="r" b="b"/>
              <a:pathLst>
                <a:path w="23532" h="7389" extrusionOk="0">
                  <a:moveTo>
                    <a:pt x="17170" y="1"/>
                  </a:moveTo>
                  <a:cubicBezTo>
                    <a:pt x="16437" y="1"/>
                    <a:pt x="15705" y="150"/>
                    <a:pt x="15034" y="446"/>
                  </a:cubicBezTo>
                  <a:cubicBezTo>
                    <a:pt x="14529" y="664"/>
                    <a:pt x="14076" y="978"/>
                    <a:pt x="13687" y="1361"/>
                  </a:cubicBezTo>
                  <a:cubicBezTo>
                    <a:pt x="13293" y="1755"/>
                    <a:pt x="12958" y="2203"/>
                    <a:pt x="12633" y="2650"/>
                  </a:cubicBezTo>
                  <a:cubicBezTo>
                    <a:pt x="12032" y="3480"/>
                    <a:pt x="11419" y="4295"/>
                    <a:pt x="10674" y="4998"/>
                  </a:cubicBezTo>
                  <a:cubicBezTo>
                    <a:pt x="9955" y="5679"/>
                    <a:pt x="9135" y="6260"/>
                    <a:pt x="8214" y="6632"/>
                  </a:cubicBezTo>
                  <a:cubicBezTo>
                    <a:pt x="7537" y="6905"/>
                    <a:pt x="6815" y="7048"/>
                    <a:pt x="6088" y="7048"/>
                  </a:cubicBezTo>
                  <a:cubicBezTo>
                    <a:pt x="5906" y="7048"/>
                    <a:pt x="5724" y="7039"/>
                    <a:pt x="5541" y="7021"/>
                  </a:cubicBezTo>
                  <a:cubicBezTo>
                    <a:pt x="4674" y="6936"/>
                    <a:pt x="3827" y="6659"/>
                    <a:pt x="3087" y="6196"/>
                  </a:cubicBezTo>
                  <a:cubicBezTo>
                    <a:pt x="2177" y="5631"/>
                    <a:pt x="1474" y="4806"/>
                    <a:pt x="835" y="3960"/>
                  </a:cubicBezTo>
                  <a:cubicBezTo>
                    <a:pt x="675" y="3747"/>
                    <a:pt x="515" y="3528"/>
                    <a:pt x="356" y="3315"/>
                  </a:cubicBezTo>
                  <a:cubicBezTo>
                    <a:pt x="322" y="3269"/>
                    <a:pt x="279" y="3250"/>
                    <a:pt x="236" y="3250"/>
                  </a:cubicBezTo>
                  <a:cubicBezTo>
                    <a:pt x="117" y="3250"/>
                    <a:pt x="1" y="3399"/>
                    <a:pt x="95" y="3528"/>
                  </a:cubicBezTo>
                  <a:cubicBezTo>
                    <a:pt x="744" y="4418"/>
                    <a:pt x="1405" y="5312"/>
                    <a:pt x="2262" y="6015"/>
                  </a:cubicBezTo>
                  <a:cubicBezTo>
                    <a:pt x="2980" y="6611"/>
                    <a:pt x="3832" y="7021"/>
                    <a:pt x="4743" y="7234"/>
                  </a:cubicBezTo>
                  <a:cubicBezTo>
                    <a:pt x="5182" y="7336"/>
                    <a:pt x="5636" y="7388"/>
                    <a:pt x="6089" y="7388"/>
                  </a:cubicBezTo>
                  <a:cubicBezTo>
                    <a:pt x="6530" y="7388"/>
                    <a:pt x="6971" y="7339"/>
                    <a:pt x="7400" y="7239"/>
                  </a:cubicBezTo>
                  <a:cubicBezTo>
                    <a:pt x="8379" y="7016"/>
                    <a:pt x="9284" y="6547"/>
                    <a:pt x="10083" y="5946"/>
                  </a:cubicBezTo>
                  <a:cubicBezTo>
                    <a:pt x="10892" y="5328"/>
                    <a:pt x="11600" y="4583"/>
                    <a:pt x="12223" y="3779"/>
                  </a:cubicBezTo>
                  <a:cubicBezTo>
                    <a:pt x="12884" y="2927"/>
                    <a:pt x="13437" y="1958"/>
                    <a:pt x="14294" y="1276"/>
                  </a:cubicBezTo>
                  <a:cubicBezTo>
                    <a:pt x="15061" y="669"/>
                    <a:pt x="16062" y="371"/>
                    <a:pt x="17036" y="344"/>
                  </a:cubicBezTo>
                  <a:cubicBezTo>
                    <a:pt x="17080" y="343"/>
                    <a:pt x="17123" y="343"/>
                    <a:pt x="17166" y="343"/>
                  </a:cubicBezTo>
                  <a:cubicBezTo>
                    <a:pt x="17972" y="343"/>
                    <a:pt x="18799" y="531"/>
                    <a:pt x="19501" y="930"/>
                  </a:cubicBezTo>
                  <a:cubicBezTo>
                    <a:pt x="19864" y="1138"/>
                    <a:pt x="20194" y="1399"/>
                    <a:pt x="20471" y="1713"/>
                  </a:cubicBezTo>
                  <a:cubicBezTo>
                    <a:pt x="20790" y="2080"/>
                    <a:pt x="21008" y="2511"/>
                    <a:pt x="21189" y="2959"/>
                  </a:cubicBezTo>
                  <a:cubicBezTo>
                    <a:pt x="21551" y="3874"/>
                    <a:pt x="21833" y="4902"/>
                    <a:pt x="22669" y="5509"/>
                  </a:cubicBezTo>
                  <a:cubicBezTo>
                    <a:pt x="22856" y="5647"/>
                    <a:pt x="23063" y="5754"/>
                    <a:pt x="23287" y="5812"/>
                  </a:cubicBezTo>
                  <a:cubicBezTo>
                    <a:pt x="23306" y="5818"/>
                    <a:pt x="23326" y="5822"/>
                    <a:pt x="23346" y="5822"/>
                  </a:cubicBezTo>
                  <a:cubicBezTo>
                    <a:pt x="23413" y="5822"/>
                    <a:pt x="23476" y="5787"/>
                    <a:pt x="23505" y="5717"/>
                  </a:cubicBezTo>
                  <a:cubicBezTo>
                    <a:pt x="23532" y="5637"/>
                    <a:pt x="23495" y="5525"/>
                    <a:pt x="23404" y="5498"/>
                  </a:cubicBezTo>
                  <a:cubicBezTo>
                    <a:pt x="22456" y="5227"/>
                    <a:pt x="22030" y="4236"/>
                    <a:pt x="21716" y="3395"/>
                  </a:cubicBezTo>
                  <a:cubicBezTo>
                    <a:pt x="21530" y="2895"/>
                    <a:pt x="21344" y="2394"/>
                    <a:pt x="21061" y="1942"/>
                  </a:cubicBezTo>
                  <a:cubicBezTo>
                    <a:pt x="20833" y="1574"/>
                    <a:pt x="20529" y="1255"/>
                    <a:pt x="20194" y="989"/>
                  </a:cubicBezTo>
                  <a:cubicBezTo>
                    <a:pt x="19501" y="446"/>
                    <a:pt x="18644" y="137"/>
                    <a:pt x="17782" y="36"/>
                  </a:cubicBezTo>
                  <a:cubicBezTo>
                    <a:pt x="17579" y="12"/>
                    <a:pt x="17374" y="1"/>
                    <a:pt x="17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728975" y="1945250"/>
              <a:ext cx="53400" cy="69625"/>
            </a:xfrm>
            <a:custGeom>
              <a:avLst/>
              <a:gdLst/>
              <a:ahLst/>
              <a:cxnLst/>
              <a:rect l="l" t="t" r="r" b="b"/>
              <a:pathLst>
                <a:path w="2136" h="2785" extrusionOk="0">
                  <a:moveTo>
                    <a:pt x="416" y="0"/>
                  </a:moveTo>
                  <a:lnTo>
                    <a:pt x="725" y="815"/>
                  </a:lnTo>
                  <a:lnTo>
                    <a:pt x="933" y="1368"/>
                  </a:lnTo>
                  <a:lnTo>
                    <a:pt x="555" y="1826"/>
                  </a:lnTo>
                  <a:lnTo>
                    <a:pt x="1" y="2497"/>
                  </a:lnTo>
                  <a:lnTo>
                    <a:pt x="863" y="2641"/>
                  </a:lnTo>
                  <a:lnTo>
                    <a:pt x="1726" y="2785"/>
                  </a:lnTo>
                  <a:lnTo>
                    <a:pt x="1417" y="1970"/>
                  </a:lnTo>
                  <a:lnTo>
                    <a:pt x="1209" y="1416"/>
                  </a:lnTo>
                  <a:lnTo>
                    <a:pt x="1582" y="959"/>
                  </a:lnTo>
                  <a:lnTo>
                    <a:pt x="2136" y="282"/>
                  </a:lnTo>
                  <a:lnTo>
                    <a:pt x="1279" y="144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7020075" y="1790575"/>
              <a:ext cx="70050" cy="76700"/>
            </a:xfrm>
            <a:custGeom>
              <a:avLst/>
              <a:gdLst/>
              <a:ahLst/>
              <a:cxnLst/>
              <a:rect l="l" t="t" r="r" b="b"/>
              <a:pathLst>
                <a:path w="2802" h="3068" extrusionOk="0">
                  <a:moveTo>
                    <a:pt x="1305" y="0"/>
                  </a:moveTo>
                  <a:lnTo>
                    <a:pt x="1289" y="868"/>
                  </a:lnTo>
                  <a:lnTo>
                    <a:pt x="1279" y="1459"/>
                  </a:lnTo>
                  <a:lnTo>
                    <a:pt x="762" y="1747"/>
                  </a:lnTo>
                  <a:lnTo>
                    <a:pt x="1" y="2173"/>
                  </a:lnTo>
                  <a:lnTo>
                    <a:pt x="746" y="2620"/>
                  </a:lnTo>
                  <a:lnTo>
                    <a:pt x="1497" y="3067"/>
                  </a:lnTo>
                  <a:lnTo>
                    <a:pt x="1513" y="2199"/>
                  </a:lnTo>
                  <a:lnTo>
                    <a:pt x="1524" y="1608"/>
                  </a:lnTo>
                  <a:lnTo>
                    <a:pt x="2040" y="1321"/>
                  </a:lnTo>
                  <a:lnTo>
                    <a:pt x="2801" y="900"/>
                  </a:lnTo>
                  <a:lnTo>
                    <a:pt x="2056" y="448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799925" y="1903850"/>
              <a:ext cx="63925" cy="74950"/>
            </a:xfrm>
            <a:custGeom>
              <a:avLst/>
              <a:gdLst/>
              <a:ahLst/>
              <a:cxnLst/>
              <a:rect l="l" t="t" r="r" b="b"/>
              <a:pathLst>
                <a:path w="2557" h="2998" extrusionOk="0">
                  <a:moveTo>
                    <a:pt x="1624" y="0"/>
                  </a:moveTo>
                  <a:lnTo>
                    <a:pt x="815" y="320"/>
                  </a:lnTo>
                  <a:lnTo>
                    <a:pt x="1" y="639"/>
                  </a:lnTo>
                  <a:lnTo>
                    <a:pt x="687" y="1182"/>
                  </a:lnTo>
                  <a:lnTo>
                    <a:pt x="1145" y="1550"/>
                  </a:lnTo>
                  <a:lnTo>
                    <a:pt x="1060" y="2135"/>
                  </a:lnTo>
                  <a:lnTo>
                    <a:pt x="932" y="2998"/>
                  </a:lnTo>
                  <a:lnTo>
                    <a:pt x="1747" y="2678"/>
                  </a:lnTo>
                  <a:lnTo>
                    <a:pt x="2556" y="2359"/>
                  </a:lnTo>
                  <a:lnTo>
                    <a:pt x="1875" y="1816"/>
                  </a:lnTo>
                  <a:lnTo>
                    <a:pt x="1412" y="1449"/>
                  </a:lnTo>
                  <a:lnTo>
                    <a:pt x="1497" y="863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849450" y="1842225"/>
              <a:ext cx="74700" cy="76425"/>
            </a:xfrm>
            <a:custGeom>
              <a:avLst/>
              <a:gdLst/>
              <a:ahLst/>
              <a:cxnLst/>
              <a:rect l="l" t="t" r="r" b="b"/>
              <a:pathLst>
                <a:path w="2988" h="3057" extrusionOk="0">
                  <a:moveTo>
                    <a:pt x="1310" y="0"/>
                  </a:moveTo>
                  <a:lnTo>
                    <a:pt x="655" y="575"/>
                  </a:lnTo>
                  <a:lnTo>
                    <a:pt x="0" y="1156"/>
                  </a:lnTo>
                  <a:lnTo>
                    <a:pt x="831" y="1432"/>
                  </a:lnTo>
                  <a:lnTo>
                    <a:pt x="1390" y="1619"/>
                  </a:lnTo>
                  <a:lnTo>
                    <a:pt x="1507" y="2199"/>
                  </a:lnTo>
                  <a:lnTo>
                    <a:pt x="1677" y="3056"/>
                  </a:lnTo>
                  <a:lnTo>
                    <a:pt x="2332" y="2476"/>
                  </a:lnTo>
                  <a:lnTo>
                    <a:pt x="2987" y="1901"/>
                  </a:lnTo>
                  <a:lnTo>
                    <a:pt x="2162" y="1619"/>
                  </a:lnTo>
                  <a:lnTo>
                    <a:pt x="1597" y="1432"/>
                  </a:lnTo>
                  <a:lnTo>
                    <a:pt x="1480" y="857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941675" y="1788300"/>
              <a:ext cx="53800" cy="69775"/>
            </a:xfrm>
            <a:custGeom>
              <a:avLst/>
              <a:gdLst/>
              <a:ahLst/>
              <a:cxnLst/>
              <a:rect l="l" t="t" r="r" b="b"/>
              <a:pathLst>
                <a:path w="2152" h="2791" extrusionOk="0">
                  <a:moveTo>
                    <a:pt x="1721" y="1"/>
                  </a:moveTo>
                  <a:lnTo>
                    <a:pt x="863" y="145"/>
                  </a:lnTo>
                  <a:lnTo>
                    <a:pt x="1" y="294"/>
                  </a:lnTo>
                  <a:lnTo>
                    <a:pt x="560" y="965"/>
                  </a:lnTo>
                  <a:lnTo>
                    <a:pt x="938" y="1417"/>
                  </a:lnTo>
                  <a:lnTo>
                    <a:pt x="730" y="1971"/>
                  </a:lnTo>
                  <a:lnTo>
                    <a:pt x="427" y="2791"/>
                  </a:lnTo>
                  <a:lnTo>
                    <a:pt x="1289" y="2642"/>
                  </a:lnTo>
                  <a:lnTo>
                    <a:pt x="2152" y="2498"/>
                  </a:lnTo>
                  <a:lnTo>
                    <a:pt x="1593" y="1822"/>
                  </a:lnTo>
                  <a:lnTo>
                    <a:pt x="1215" y="1369"/>
                  </a:lnTo>
                  <a:lnTo>
                    <a:pt x="1417" y="81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605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05850" y="1565350"/>
              <a:ext cx="265025" cy="174125"/>
            </a:xfrm>
            <a:custGeom>
              <a:avLst/>
              <a:gdLst/>
              <a:ahLst/>
              <a:cxnLst/>
              <a:rect l="l" t="t" r="r" b="b"/>
              <a:pathLst>
                <a:path w="10601" h="6965" extrusionOk="0">
                  <a:moveTo>
                    <a:pt x="0" y="1"/>
                  </a:moveTo>
                  <a:lnTo>
                    <a:pt x="5638" y="6965"/>
                  </a:lnTo>
                  <a:lnTo>
                    <a:pt x="10601" y="29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6445725" y="1637500"/>
              <a:ext cx="180925" cy="323875"/>
            </a:xfrm>
            <a:custGeom>
              <a:avLst/>
              <a:gdLst/>
              <a:ahLst/>
              <a:cxnLst/>
              <a:rect l="l" t="t" r="r" b="b"/>
              <a:pathLst>
                <a:path w="7237" h="12955" extrusionOk="0">
                  <a:moveTo>
                    <a:pt x="4963" y="1"/>
                  </a:moveTo>
                  <a:lnTo>
                    <a:pt x="1" y="4020"/>
                  </a:lnTo>
                  <a:lnTo>
                    <a:pt x="7236" y="12954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6307175" y="1564300"/>
              <a:ext cx="140975" cy="274475"/>
            </a:xfrm>
            <a:custGeom>
              <a:avLst/>
              <a:gdLst/>
              <a:ahLst/>
              <a:cxnLst/>
              <a:rect l="l" t="t" r="r" b="b"/>
              <a:pathLst>
                <a:path w="5639" h="10979" extrusionOk="0">
                  <a:moveTo>
                    <a:pt x="0" y="0"/>
                  </a:moveTo>
                  <a:lnTo>
                    <a:pt x="677" y="10979"/>
                  </a:lnTo>
                  <a:lnTo>
                    <a:pt x="5639" y="6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6323000" y="1736925"/>
              <a:ext cx="304975" cy="223375"/>
            </a:xfrm>
            <a:custGeom>
              <a:avLst/>
              <a:gdLst/>
              <a:ahLst/>
              <a:cxnLst/>
              <a:rect l="l" t="t" r="r" b="b"/>
              <a:pathLst>
                <a:path w="12199" h="8935" extrusionOk="0">
                  <a:moveTo>
                    <a:pt x="4963" y="1"/>
                  </a:moveTo>
                  <a:lnTo>
                    <a:pt x="1" y="4021"/>
                  </a:lnTo>
                  <a:lnTo>
                    <a:pt x="12199" y="8935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0" y="2232025"/>
            <a:ext cx="3208655" cy="1891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581150"/>
            <a:ext cx="2844165" cy="854710"/>
          </a:xfrm>
        </p:spPr>
        <p:txBody>
          <a:bodyPr>
            <a:normAutofit/>
          </a:bodyPr>
          <a:lstStyle/>
          <a:p>
            <a:pPr marL="139700" indent="0">
              <a:lnSpc>
                <a:spcPct val="90000"/>
              </a:lnSpc>
              <a:buNone/>
            </a:pPr>
            <a:r>
              <a:rPr lang="en-US" sz="2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New words:</a:t>
            </a:r>
            <a:r>
              <a:rPr lang="en-US" sz="27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en-US" sz="27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l" eaLnBrk="1" hangingPunct="1">
              <a:lnSpc>
                <a:spcPct val="90000"/>
              </a:lnSpc>
              <a:buNone/>
            </a:pPr>
            <a:endParaRPr lang="en-US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443038" y="2863850"/>
            <a:ext cx="67437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6535" y="4329113"/>
            <a:ext cx="15430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1" name="Google Shape;191;p29"/>
          <p:cNvSpPr txBox="1">
            <a:spLocks noGrp="1"/>
          </p:cNvSpPr>
          <p:nvPr/>
        </p:nvSpPr>
        <p:spPr>
          <a:xfrm>
            <a:off x="1143000" y="285750"/>
            <a:ext cx="6713220" cy="692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 panose="02000000000000000000"/>
              <a:buNone/>
              <a:defRPr sz="65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 panose="020B0606020202050201"/>
              <a:buNone/>
              <a:defRPr sz="5200" b="0" i="0" u="none" strike="noStrike" cap="none">
                <a:solidFill>
                  <a:srgbClr val="191919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accent2"/>
                </a:solidFill>
              </a:rPr>
              <a:t>Unit 13: Our special days</a:t>
            </a:r>
            <a:br>
              <a:rPr lang="en-US" sz="2500" dirty="0">
                <a:solidFill>
                  <a:schemeClr val="accent2"/>
                </a:solidFill>
              </a:rPr>
            </a:br>
            <a:r>
              <a:rPr lang="en-US" sz="2500" dirty="0">
                <a:solidFill>
                  <a:srgbClr val="002060"/>
                </a:solidFill>
              </a:rPr>
              <a:t>Lesson 2: Parts 1,2,3 </a:t>
            </a:r>
            <a:endParaRPr lang="en-US" sz="2500" dirty="0">
              <a:solidFill>
                <a:srgbClr val="002060"/>
              </a:solidFill>
            </a:endParaRPr>
          </a:p>
        </p:txBody>
      </p:sp>
      <p:grpSp>
        <p:nvGrpSpPr>
          <p:cNvPr id="296" name="Google Shape;296;p30"/>
          <p:cNvGrpSpPr/>
          <p:nvPr/>
        </p:nvGrpSpPr>
        <p:grpSpPr>
          <a:xfrm>
            <a:off x="7202243" y="69174"/>
            <a:ext cx="1824048" cy="962518"/>
            <a:chOff x="6305850" y="1564300"/>
            <a:chExt cx="853875" cy="450575"/>
          </a:xfrm>
        </p:grpSpPr>
        <p:sp>
          <p:nvSpPr>
            <p:cNvPr id="297" name="Google Shape;297;p30"/>
            <p:cNvSpPr/>
            <p:nvPr/>
          </p:nvSpPr>
          <p:spPr>
            <a:xfrm>
              <a:off x="6571425" y="1810725"/>
              <a:ext cx="588300" cy="184725"/>
            </a:xfrm>
            <a:custGeom>
              <a:avLst/>
              <a:gdLst/>
              <a:ahLst/>
              <a:cxnLst/>
              <a:rect l="l" t="t" r="r" b="b"/>
              <a:pathLst>
                <a:path w="23532" h="7389" extrusionOk="0">
                  <a:moveTo>
                    <a:pt x="17170" y="1"/>
                  </a:moveTo>
                  <a:cubicBezTo>
                    <a:pt x="16437" y="1"/>
                    <a:pt x="15705" y="150"/>
                    <a:pt x="15034" y="446"/>
                  </a:cubicBezTo>
                  <a:cubicBezTo>
                    <a:pt x="14529" y="664"/>
                    <a:pt x="14076" y="978"/>
                    <a:pt x="13687" y="1361"/>
                  </a:cubicBezTo>
                  <a:cubicBezTo>
                    <a:pt x="13293" y="1755"/>
                    <a:pt x="12958" y="2203"/>
                    <a:pt x="12633" y="2650"/>
                  </a:cubicBezTo>
                  <a:cubicBezTo>
                    <a:pt x="12032" y="3480"/>
                    <a:pt x="11419" y="4295"/>
                    <a:pt x="10674" y="4998"/>
                  </a:cubicBezTo>
                  <a:cubicBezTo>
                    <a:pt x="9955" y="5679"/>
                    <a:pt x="9135" y="6260"/>
                    <a:pt x="8214" y="6632"/>
                  </a:cubicBezTo>
                  <a:cubicBezTo>
                    <a:pt x="7537" y="6905"/>
                    <a:pt x="6815" y="7048"/>
                    <a:pt x="6088" y="7048"/>
                  </a:cubicBezTo>
                  <a:cubicBezTo>
                    <a:pt x="5906" y="7048"/>
                    <a:pt x="5724" y="7039"/>
                    <a:pt x="5541" y="7021"/>
                  </a:cubicBezTo>
                  <a:cubicBezTo>
                    <a:pt x="4674" y="6936"/>
                    <a:pt x="3827" y="6659"/>
                    <a:pt x="3087" y="6196"/>
                  </a:cubicBezTo>
                  <a:cubicBezTo>
                    <a:pt x="2177" y="5631"/>
                    <a:pt x="1474" y="4806"/>
                    <a:pt x="835" y="3960"/>
                  </a:cubicBezTo>
                  <a:cubicBezTo>
                    <a:pt x="675" y="3747"/>
                    <a:pt x="515" y="3528"/>
                    <a:pt x="356" y="3315"/>
                  </a:cubicBezTo>
                  <a:cubicBezTo>
                    <a:pt x="322" y="3269"/>
                    <a:pt x="279" y="3250"/>
                    <a:pt x="236" y="3250"/>
                  </a:cubicBezTo>
                  <a:cubicBezTo>
                    <a:pt x="117" y="3250"/>
                    <a:pt x="1" y="3399"/>
                    <a:pt x="95" y="3528"/>
                  </a:cubicBezTo>
                  <a:cubicBezTo>
                    <a:pt x="744" y="4418"/>
                    <a:pt x="1405" y="5312"/>
                    <a:pt x="2262" y="6015"/>
                  </a:cubicBezTo>
                  <a:cubicBezTo>
                    <a:pt x="2980" y="6611"/>
                    <a:pt x="3832" y="7021"/>
                    <a:pt x="4743" y="7234"/>
                  </a:cubicBezTo>
                  <a:cubicBezTo>
                    <a:pt x="5182" y="7336"/>
                    <a:pt x="5636" y="7388"/>
                    <a:pt x="6089" y="7388"/>
                  </a:cubicBezTo>
                  <a:cubicBezTo>
                    <a:pt x="6530" y="7388"/>
                    <a:pt x="6971" y="7339"/>
                    <a:pt x="7400" y="7239"/>
                  </a:cubicBezTo>
                  <a:cubicBezTo>
                    <a:pt x="8379" y="7016"/>
                    <a:pt x="9284" y="6547"/>
                    <a:pt x="10083" y="5946"/>
                  </a:cubicBezTo>
                  <a:cubicBezTo>
                    <a:pt x="10892" y="5328"/>
                    <a:pt x="11600" y="4583"/>
                    <a:pt x="12223" y="3779"/>
                  </a:cubicBezTo>
                  <a:cubicBezTo>
                    <a:pt x="12884" y="2927"/>
                    <a:pt x="13437" y="1958"/>
                    <a:pt x="14294" y="1276"/>
                  </a:cubicBezTo>
                  <a:cubicBezTo>
                    <a:pt x="15061" y="669"/>
                    <a:pt x="16062" y="371"/>
                    <a:pt x="17036" y="344"/>
                  </a:cubicBezTo>
                  <a:cubicBezTo>
                    <a:pt x="17080" y="343"/>
                    <a:pt x="17123" y="343"/>
                    <a:pt x="17166" y="343"/>
                  </a:cubicBezTo>
                  <a:cubicBezTo>
                    <a:pt x="17972" y="343"/>
                    <a:pt x="18799" y="531"/>
                    <a:pt x="19501" y="930"/>
                  </a:cubicBezTo>
                  <a:cubicBezTo>
                    <a:pt x="19864" y="1138"/>
                    <a:pt x="20194" y="1399"/>
                    <a:pt x="20471" y="1713"/>
                  </a:cubicBezTo>
                  <a:cubicBezTo>
                    <a:pt x="20790" y="2080"/>
                    <a:pt x="21008" y="2511"/>
                    <a:pt x="21189" y="2959"/>
                  </a:cubicBezTo>
                  <a:cubicBezTo>
                    <a:pt x="21551" y="3874"/>
                    <a:pt x="21833" y="4902"/>
                    <a:pt x="22669" y="5509"/>
                  </a:cubicBezTo>
                  <a:cubicBezTo>
                    <a:pt x="22856" y="5647"/>
                    <a:pt x="23063" y="5754"/>
                    <a:pt x="23287" y="5812"/>
                  </a:cubicBezTo>
                  <a:cubicBezTo>
                    <a:pt x="23306" y="5818"/>
                    <a:pt x="23326" y="5822"/>
                    <a:pt x="23346" y="5822"/>
                  </a:cubicBezTo>
                  <a:cubicBezTo>
                    <a:pt x="23413" y="5822"/>
                    <a:pt x="23476" y="5787"/>
                    <a:pt x="23505" y="5717"/>
                  </a:cubicBezTo>
                  <a:cubicBezTo>
                    <a:pt x="23532" y="5637"/>
                    <a:pt x="23495" y="5525"/>
                    <a:pt x="23404" y="5498"/>
                  </a:cubicBezTo>
                  <a:cubicBezTo>
                    <a:pt x="22456" y="5227"/>
                    <a:pt x="22030" y="4236"/>
                    <a:pt x="21716" y="3395"/>
                  </a:cubicBezTo>
                  <a:cubicBezTo>
                    <a:pt x="21530" y="2895"/>
                    <a:pt x="21344" y="2394"/>
                    <a:pt x="21061" y="1942"/>
                  </a:cubicBezTo>
                  <a:cubicBezTo>
                    <a:pt x="20833" y="1574"/>
                    <a:pt x="20529" y="1255"/>
                    <a:pt x="20194" y="989"/>
                  </a:cubicBezTo>
                  <a:cubicBezTo>
                    <a:pt x="19501" y="446"/>
                    <a:pt x="18644" y="137"/>
                    <a:pt x="17782" y="36"/>
                  </a:cubicBezTo>
                  <a:cubicBezTo>
                    <a:pt x="17579" y="12"/>
                    <a:pt x="17374" y="1"/>
                    <a:pt x="17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728975" y="1945250"/>
              <a:ext cx="53400" cy="69625"/>
            </a:xfrm>
            <a:custGeom>
              <a:avLst/>
              <a:gdLst/>
              <a:ahLst/>
              <a:cxnLst/>
              <a:rect l="l" t="t" r="r" b="b"/>
              <a:pathLst>
                <a:path w="2136" h="2785" extrusionOk="0">
                  <a:moveTo>
                    <a:pt x="416" y="0"/>
                  </a:moveTo>
                  <a:lnTo>
                    <a:pt x="725" y="815"/>
                  </a:lnTo>
                  <a:lnTo>
                    <a:pt x="933" y="1368"/>
                  </a:lnTo>
                  <a:lnTo>
                    <a:pt x="555" y="1826"/>
                  </a:lnTo>
                  <a:lnTo>
                    <a:pt x="1" y="2497"/>
                  </a:lnTo>
                  <a:lnTo>
                    <a:pt x="863" y="2641"/>
                  </a:lnTo>
                  <a:lnTo>
                    <a:pt x="1726" y="2785"/>
                  </a:lnTo>
                  <a:lnTo>
                    <a:pt x="1417" y="1970"/>
                  </a:lnTo>
                  <a:lnTo>
                    <a:pt x="1209" y="1416"/>
                  </a:lnTo>
                  <a:lnTo>
                    <a:pt x="1582" y="959"/>
                  </a:lnTo>
                  <a:lnTo>
                    <a:pt x="2136" y="282"/>
                  </a:lnTo>
                  <a:lnTo>
                    <a:pt x="1279" y="144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7020075" y="1790575"/>
              <a:ext cx="70050" cy="76700"/>
            </a:xfrm>
            <a:custGeom>
              <a:avLst/>
              <a:gdLst/>
              <a:ahLst/>
              <a:cxnLst/>
              <a:rect l="l" t="t" r="r" b="b"/>
              <a:pathLst>
                <a:path w="2802" h="3068" extrusionOk="0">
                  <a:moveTo>
                    <a:pt x="1305" y="0"/>
                  </a:moveTo>
                  <a:lnTo>
                    <a:pt x="1289" y="868"/>
                  </a:lnTo>
                  <a:lnTo>
                    <a:pt x="1279" y="1459"/>
                  </a:lnTo>
                  <a:lnTo>
                    <a:pt x="762" y="1747"/>
                  </a:lnTo>
                  <a:lnTo>
                    <a:pt x="1" y="2173"/>
                  </a:lnTo>
                  <a:lnTo>
                    <a:pt x="746" y="2620"/>
                  </a:lnTo>
                  <a:lnTo>
                    <a:pt x="1497" y="3067"/>
                  </a:lnTo>
                  <a:lnTo>
                    <a:pt x="1513" y="2199"/>
                  </a:lnTo>
                  <a:lnTo>
                    <a:pt x="1524" y="1608"/>
                  </a:lnTo>
                  <a:lnTo>
                    <a:pt x="2040" y="1321"/>
                  </a:lnTo>
                  <a:lnTo>
                    <a:pt x="2801" y="900"/>
                  </a:lnTo>
                  <a:lnTo>
                    <a:pt x="2056" y="448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799925" y="1903850"/>
              <a:ext cx="63925" cy="74950"/>
            </a:xfrm>
            <a:custGeom>
              <a:avLst/>
              <a:gdLst/>
              <a:ahLst/>
              <a:cxnLst/>
              <a:rect l="l" t="t" r="r" b="b"/>
              <a:pathLst>
                <a:path w="2557" h="2998" extrusionOk="0">
                  <a:moveTo>
                    <a:pt x="1624" y="0"/>
                  </a:moveTo>
                  <a:lnTo>
                    <a:pt x="815" y="320"/>
                  </a:lnTo>
                  <a:lnTo>
                    <a:pt x="1" y="639"/>
                  </a:lnTo>
                  <a:lnTo>
                    <a:pt x="687" y="1182"/>
                  </a:lnTo>
                  <a:lnTo>
                    <a:pt x="1145" y="1550"/>
                  </a:lnTo>
                  <a:lnTo>
                    <a:pt x="1060" y="2135"/>
                  </a:lnTo>
                  <a:lnTo>
                    <a:pt x="932" y="2998"/>
                  </a:lnTo>
                  <a:lnTo>
                    <a:pt x="1747" y="2678"/>
                  </a:lnTo>
                  <a:lnTo>
                    <a:pt x="2556" y="2359"/>
                  </a:lnTo>
                  <a:lnTo>
                    <a:pt x="1875" y="1816"/>
                  </a:lnTo>
                  <a:lnTo>
                    <a:pt x="1412" y="1449"/>
                  </a:lnTo>
                  <a:lnTo>
                    <a:pt x="1497" y="863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849450" y="1842225"/>
              <a:ext cx="74700" cy="76425"/>
            </a:xfrm>
            <a:custGeom>
              <a:avLst/>
              <a:gdLst/>
              <a:ahLst/>
              <a:cxnLst/>
              <a:rect l="l" t="t" r="r" b="b"/>
              <a:pathLst>
                <a:path w="2988" h="3057" extrusionOk="0">
                  <a:moveTo>
                    <a:pt x="1310" y="0"/>
                  </a:moveTo>
                  <a:lnTo>
                    <a:pt x="655" y="575"/>
                  </a:lnTo>
                  <a:lnTo>
                    <a:pt x="0" y="1156"/>
                  </a:lnTo>
                  <a:lnTo>
                    <a:pt x="831" y="1432"/>
                  </a:lnTo>
                  <a:lnTo>
                    <a:pt x="1390" y="1619"/>
                  </a:lnTo>
                  <a:lnTo>
                    <a:pt x="1507" y="2199"/>
                  </a:lnTo>
                  <a:lnTo>
                    <a:pt x="1677" y="3056"/>
                  </a:lnTo>
                  <a:lnTo>
                    <a:pt x="2332" y="2476"/>
                  </a:lnTo>
                  <a:lnTo>
                    <a:pt x="2987" y="1901"/>
                  </a:lnTo>
                  <a:lnTo>
                    <a:pt x="2162" y="1619"/>
                  </a:lnTo>
                  <a:lnTo>
                    <a:pt x="1597" y="1432"/>
                  </a:lnTo>
                  <a:lnTo>
                    <a:pt x="1480" y="857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941675" y="1788300"/>
              <a:ext cx="53800" cy="69775"/>
            </a:xfrm>
            <a:custGeom>
              <a:avLst/>
              <a:gdLst/>
              <a:ahLst/>
              <a:cxnLst/>
              <a:rect l="l" t="t" r="r" b="b"/>
              <a:pathLst>
                <a:path w="2152" h="2791" extrusionOk="0">
                  <a:moveTo>
                    <a:pt x="1721" y="1"/>
                  </a:moveTo>
                  <a:lnTo>
                    <a:pt x="863" y="145"/>
                  </a:lnTo>
                  <a:lnTo>
                    <a:pt x="1" y="294"/>
                  </a:lnTo>
                  <a:lnTo>
                    <a:pt x="560" y="965"/>
                  </a:lnTo>
                  <a:lnTo>
                    <a:pt x="938" y="1417"/>
                  </a:lnTo>
                  <a:lnTo>
                    <a:pt x="730" y="1971"/>
                  </a:lnTo>
                  <a:lnTo>
                    <a:pt x="427" y="2791"/>
                  </a:lnTo>
                  <a:lnTo>
                    <a:pt x="1289" y="2642"/>
                  </a:lnTo>
                  <a:lnTo>
                    <a:pt x="2152" y="2498"/>
                  </a:lnTo>
                  <a:lnTo>
                    <a:pt x="1593" y="1822"/>
                  </a:lnTo>
                  <a:lnTo>
                    <a:pt x="1215" y="1369"/>
                  </a:lnTo>
                  <a:lnTo>
                    <a:pt x="1417" y="81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605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05850" y="1565350"/>
              <a:ext cx="265025" cy="174125"/>
            </a:xfrm>
            <a:custGeom>
              <a:avLst/>
              <a:gdLst/>
              <a:ahLst/>
              <a:cxnLst/>
              <a:rect l="l" t="t" r="r" b="b"/>
              <a:pathLst>
                <a:path w="10601" h="6965" extrusionOk="0">
                  <a:moveTo>
                    <a:pt x="0" y="1"/>
                  </a:moveTo>
                  <a:lnTo>
                    <a:pt x="5638" y="6965"/>
                  </a:lnTo>
                  <a:lnTo>
                    <a:pt x="10601" y="29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6445725" y="1637500"/>
              <a:ext cx="180925" cy="323875"/>
            </a:xfrm>
            <a:custGeom>
              <a:avLst/>
              <a:gdLst/>
              <a:ahLst/>
              <a:cxnLst/>
              <a:rect l="l" t="t" r="r" b="b"/>
              <a:pathLst>
                <a:path w="7237" h="12955" extrusionOk="0">
                  <a:moveTo>
                    <a:pt x="4963" y="1"/>
                  </a:moveTo>
                  <a:lnTo>
                    <a:pt x="1" y="4020"/>
                  </a:lnTo>
                  <a:lnTo>
                    <a:pt x="7236" y="12954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6307175" y="1564300"/>
              <a:ext cx="140975" cy="274475"/>
            </a:xfrm>
            <a:custGeom>
              <a:avLst/>
              <a:gdLst/>
              <a:ahLst/>
              <a:cxnLst/>
              <a:rect l="l" t="t" r="r" b="b"/>
              <a:pathLst>
                <a:path w="5639" h="10979" extrusionOk="0">
                  <a:moveTo>
                    <a:pt x="0" y="0"/>
                  </a:moveTo>
                  <a:lnTo>
                    <a:pt x="677" y="10979"/>
                  </a:lnTo>
                  <a:lnTo>
                    <a:pt x="5639" y="6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6323000" y="1736925"/>
              <a:ext cx="304975" cy="223375"/>
            </a:xfrm>
            <a:custGeom>
              <a:avLst/>
              <a:gdLst/>
              <a:ahLst/>
              <a:cxnLst/>
              <a:rect l="l" t="t" r="r" b="b"/>
              <a:pathLst>
                <a:path w="12199" h="8935" extrusionOk="0">
                  <a:moveTo>
                    <a:pt x="4963" y="1"/>
                  </a:moveTo>
                  <a:lnTo>
                    <a:pt x="1" y="4021"/>
                  </a:lnTo>
                  <a:lnTo>
                    <a:pt x="12199" y="8935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RESENTER_SHAPEINFO" val="&lt;ThreeDShapeInfo&gt;&lt;uuid val=&quot;{34257C9A-2E86-4621-850C-CA6119F8655A}&quot;/&gt;&lt;filename val=&quot;D:\data\asimages\{34257C9A-2E86-4621-850C-CA6119F8655A}.png&quot;/&gt;&lt;hasEffects val=&quot;1&quot;/&gt;&lt;left val=&quot;228&quot;/&gt;&lt;top val=&quot;120&quot;/&gt;&lt;width val=&quot;367.08&quot;/&gt;&lt;height val=&quot;151.08&quot;/&gt;&lt;/ThreeDShapeInfo&gt;"/>
</p:tagLst>
</file>

<file path=ppt/tags/tag2.xml><?xml version="1.0" encoding="utf-8"?>
<p:tagLst xmlns:p="http://schemas.openxmlformats.org/presentationml/2006/main">
  <p:tag name="MMPROD_ID" val="10394"/>
  <p:tag name="MMPROD_ABSOLUTEPOSITIONID" val="100"/>
  <p:tag name="MMPROD_LASTVALUES" val="&lt;ChangeData&gt;&lt;Text&gt;&lt;![CDATA[Matching]]&gt;&lt;/Text&gt;&lt;FontSize&gt;&lt;![CDATA[44]]&gt;&lt;/FontSize&gt;&lt;Left&gt;&lt;![CDATA[0]]&gt;&lt;/Left&gt;&lt;Top&gt;&lt;![CDATA[0]]&gt;&lt;/Top&gt;&lt;/ChangeData&gt;"/>
</p:tagLst>
</file>

<file path=ppt/tags/tag3.xml><?xml version="1.0" encoding="utf-8"?>
<p:tagLst xmlns:p="http://schemas.openxmlformats.org/presentationml/2006/main">
  <p:tag name="MMPROD_TYPE" val="10016"/>
  <p:tag name="MMPROD_DATA" val="&lt;property id=&quot;10026&quot; value=&quot;10&quot;/&gt;&lt;property id=&quot;10027&quot; value=&quot;Interaction10394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385"/>
  <p:tag name="MMPROD_PARENTQUESTIONGROUPID" val="-1"/>
  <p:tag name="QUIZCLIPSSOURCE" val="505906360,E:\ENGLISH - CLASS 4_pptx\Media.ppcx"/>
  <p:tag name="MMPROD_PASSDATA" val="&lt;object type=&quot;10050&quot; unique_id=&quot;10396&quot;&gt;&lt;property id=&quot;10020&quot; value=&quot;2&quot;/&gt;&lt;property id=&quot;10191&quot; value=&quot;-1&quot;/&gt;&lt;/object&gt;"/>
  <p:tag name="MMPROD_FAILDATA" val="&lt;object type=&quot;10051&quot; unique_id=&quot;10397&quot;&gt;&lt;property id=&quot;10020&quot; value=&quot;2&quot;/&gt;&lt;property id=&quot;10191&quot; value=&quot;-1&quot;/&gt;&lt;/object&gt;"/>
  <p:tag name="MMPROD_ID" val="10535"/>
  <p:tag name="MMPROD_LASTVALUES" val="&lt;ChangeData&gt;&lt;SlideID&gt;&lt;![CDATA[328]]&gt;&lt;/SlideID&gt;&lt;/ChangeData&gt;"/>
  <p:tag name="MMPROD_ANSWERCOUNT" val="0"/>
  <p:tag name="MMPROD_ITEMCOUNT" val="0"/>
</p:tagLst>
</file>

<file path=ppt/tags/tag4.xml><?xml version="1.0" encoding="utf-8"?>
<p:tagLst xmlns:p="http://schemas.openxmlformats.org/presentationml/2006/main">
  <p:tag name="PRESENTER_SHAPEINFO" val="&lt;ThreeDShapeInfo&gt;&lt;uuid val=&quot;{FBEA6063-1CCA-4E84-B618-B90D305CE197}&quot;/&gt;&lt;filename val=&quot;D:\data\asimages\{FBEA6063-1CCA-4E84-B618-B90D305CE197}.png&quot;/&gt;&lt;hasEffects val=&quot;1&quot;/&gt;&lt;left val=&quot;107.28&quot;/&gt;&lt;top val=&quot;40.56&quot;/&gt;&lt;width val=&quot;552.36&quot;/&gt;&lt;height val=&quot;151.08&quot;/&gt;&lt;/ThreeDShapeInfo&gt;"/>
</p:tagLst>
</file>

<file path=ppt/tags/tag5.xml><?xml version="1.0" encoding="utf-8"?>
<p:tagLst xmlns:p="http://schemas.openxmlformats.org/presentationml/2006/main">
  <p:tag name="PRESENTER_SHAPEINFO" val="&lt;ThreeDShapeInfo&gt;&lt;uuid val=&quot;{989D9F9B-5BB3-4AEC-8379-257A6ABA012D}&quot;/&gt;&lt;filename val=&quot;D:\data\asimages\{989D9F9B-5BB3-4AEC-8379-257A6ABA012D}.png&quot;/&gt;&lt;hasEffects val=&quot;1&quot;/&gt;&lt;left val=&quot;48&quot;/&gt;&lt;top val=&quot;322.56&quot;/&gt;&lt;width val=&quot;657.36&quot;/&gt;&lt;height val=&quot;110.52&quot;/&gt;&lt;/ThreeDShapeInfo&gt;"/>
</p:tagLst>
</file>

<file path=ppt/theme/theme1.xml><?xml version="1.0" encoding="utf-8"?>
<a:theme xmlns:a="http://schemas.openxmlformats.org/drawingml/2006/main" name="Montessori Pedagogy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2904</Words>
  <Application>WPS Slides</Application>
  <PresentationFormat>On-screen Show (16:9)</PresentationFormat>
  <Paragraphs>252</Paragraphs>
  <Slides>34</Slides>
  <Notes>6</Notes>
  <HiddenSlides>0</HiddenSlides>
  <MMClips>17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6" baseType="lpstr">
      <vt:lpstr>Arial</vt:lpstr>
      <vt:lpstr>SimSun</vt:lpstr>
      <vt:lpstr>Wingdings</vt:lpstr>
      <vt:lpstr>Arial</vt:lpstr>
      <vt:lpstr>Fredoka One</vt:lpstr>
      <vt:lpstr>Bebas Neue</vt:lpstr>
      <vt:lpstr>Nunito</vt:lpstr>
      <vt:lpstr>Tahoma</vt:lpstr>
      <vt:lpstr>.VnAristote</vt:lpstr>
      <vt:lpstr>Segoe Print</vt:lpstr>
      <vt:lpstr>Book Antiqua</vt:lpstr>
      <vt:lpstr>Comic Sans MS</vt:lpstr>
      <vt:lpstr>.VnAvant</vt:lpstr>
      <vt:lpstr>Times New Roman</vt:lpstr>
      <vt:lpstr>Microsoft YaHei</vt:lpstr>
      <vt:lpstr>Arial Unicode MS</vt:lpstr>
      <vt:lpstr>Fredoka One</vt:lpstr>
      <vt:lpstr>Calibri</vt:lpstr>
      <vt:lpstr>Nunito</vt:lpstr>
      <vt:lpstr>.VnAristote</vt:lpstr>
      <vt:lpstr>.VnShelley Allegro</vt:lpstr>
      <vt:lpstr>Montessori Pedagogy by Slidesgo</vt:lpstr>
      <vt:lpstr>PowerPoint 演示文稿</vt:lpstr>
      <vt:lpstr>PowerPoint 演示文稿</vt:lpstr>
      <vt:lpstr>Brainstorming</vt:lpstr>
      <vt:lpstr>Wed, Feb 19th 2025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+ Listen, point and say:</vt:lpstr>
      <vt:lpstr>* Listen, point and say:</vt:lpstr>
      <vt:lpstr>* Listen, point and say:</vt:lpstr>
      <vt:lpstr>Listen, point and say:</vt:lpstr>
      <vt:lpstr>Listen, point and say:</vt:lpstr>
      <vt:lpstr>* Listen, point and say:</vt:lpstr>
      <vt:lpstr>PowerPoint 演示文稿</vt:lpstr>
      <vt:lpstr>PowerPoint 演示文稿</vt:lpstr>
      <vt:lpstr>PowerPoint 演示文稿</vt:lpstr>
      <vt:lpstr>PowerPoint 演示文稿</vt:lpstr>
      <vt:lpstr>+ Listen, point, and say:</vt:lpstr>
      <vt:lpstr>PowerPoint 演示文稿</vt:lpstr>
      <vt:lpstr>Look and name the food / drinks</vt:lpstr>
      <vt:lpstr>Look and name the food / drinks</vt:lpstr>
      <vt:lpstr>PowerPoint 演示文稿</vt:lpstr>
      <vt:lpstr>04</vt:lpstr>
      <vt:lpstr>PowerPoint 演示文稿</vt:lpstr>
      <vt:lpstr>Fun Corner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creator>Admin</dc:creator>
  <dc:description>9Slide.vn</dc:description>
  <dc:subject>9Slide.vn</dc:subject>
  <cp:category>9Slide.vn</cp:category>
  <cp:lastModifiedBy>nga lethithanhnga</cp:lastModifiedBy>
  <cp:revision>42</cp:revision>
  <dcterms:created xsi:type="dcterms:W3CDTF">2025-02-17T02:15:00Z</dcterms:created>
  <dcterms:modified xsi:type="dcterms:W3CDTF">2025-05-04T14:32:50Z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A7F0E60FF6E942769E1B1118FFBD3A8C_12</vt:lpwstr>
  </property>
  <property fmtid="{D5CDD505-2E9C-101B-9397-08002B2CF9AE}" pid="3" name="KSOProductBuildVer">
    <vt:lpwstr>1033-12.2.0.20795</vt:lpwstr>
  </property>
</Properties>
</file>